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 id="2147483726" r:id="rId2"/>
    <p:sldMasterId id="2147483780" r:id="rId3"/>
    <p:sldMasterId id="2147483793" r:id="rId4"/>
    <p:sldMasterId id="2147483805" r:id="rId5"/>
    <p:sldMasterId id="2147483817" r:id="rId6"/>
    <p:sldMasterId id="2147483829" r:id="rId7"/>
  </p:sldMasterIdLst>
  <p:notesMasterIdLst>
    <p:notesMasterId r:id="rId58"/>
  </p:notesMasterIdLst>
  <p:sldIdLst>
    <p:sldId id="807" r:id="rId8"/>
    <p:sldId id="728" r:id="rId9"/>
    <p:sldId id="729" r:id="rId10"/>
    <p:sldId id="844" r:id="rId11"/>
    <p:sldId id="825" r:id="rId12"/>
    <p:sldId id="269" r:id="rId13"/>
    <p:sldId id="270" r:id="rId14"/>
    <p:sldId id="730" r:id="rId15"/>
    <p:sldId id="257" r:id="rId16"/>
    <p:sldId id="842" r:id="rId17"/>
    <p:sldId id="266" r:id="rId18"/>
    <p:sldId id="267" r:id="rId19"/>
    <p:sldId id="843" r:id="rId20"/>
    <p:sldId id="265" r:id="rId21"/>
    <p:sldId id="837" r:id="rId22"/>
    <p:sldId id="838" r:id="rId23"/>
    <p:sldId id="839" r:id="rId24"/>
    <p:sldId id="840" r:id="rId25"/>
    <p:sldId id="841" r:id="rId26"/>
    <p:sldId id="264" r:id="rId27"/>
    <p:sldId id="275" r:id="rId28"/>
    <p:sldId id="268" r:id="rId29"/>
    <p:sldId id="335" r:id="rId30"/>
    <p:sldId id="259" r:id="rId31"/>
    <p:sldId id="262" r:id="rId32"/>
    <p:sldId id="263" r:id="rId33"/>
    <p:sldId id="808" r:id="rId34"/>
    <p:sldId id="830" r:id="rId35"/>
    <p:sldId id="831" r:id="rId36"/>
    <p:sldId id="832" r:id="rId37"/>
    <p:sldId id="256" r:id="rId38"/>
    <p:sldId id="833" r:id="rId39"/>
    <p:sldId id="258" r:id="rId40"/>
    <p:sldId id="834" r:id="rId41"/>
    <p:sldId id="835" r:id="rId42"/>
    <p:sldId id="836" r:id="rId43"/>
    <p:sldId id="281" r:id="rId44"/>
    <p:sldId id="286" r:id="rId45"/>
    <p:sldId id="282" r:id="rId46"/>
    <p:sldId id="283" r:id="rId47"/>
    <p:sldId id="288" r:id="rId48"/>
    <p:sldId id="287" r:id="rId49"/>
    <p:sldId id="289" r:id="rId50"/>
    <p:sldId id="285" r:id="rId51"/>
    <p:sldId id="845" r:id="rId52"/>
    <p:sldId id="316" r:id="rId53"/>
    <p:sldId id="318" r:id="rId54"/>
    <p:sldId id="826" r:id="rId55"/>
    <p:sldId id="827" r:id="rId56"/>
    <p:sldId id="829"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BCD28-2FD3-4D4E-9149-AA92CBFE4F86}" v="433" dt="2024-07-09T08:57:10.209"/>
    <p1510:client id="{7B1C3C8D-1609-E244-97AC-A58244693515}" v="5" dt="2024-07-08T17:40:03.30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6"/>
  </p:normalViewPr>
  <p:slideViewPr>
    <p:cSldViewPr snapToGrid="0">
      <p:cViewPr varScale="1">
        <p:scale>
          <a:sx n="96" d="100"/>
          <a:sy n="96" d="100"/>
        </p:scale>
        <p:origin x="184"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Vaccarezza" userId="29531b89-739e-4eea-8199-a05f4e666908" providerId="ADAL" clId="{7B1C3C8D-1609-E244-97AC-A58244693515}"/>
    <pc:docChg chg="custSel addSld delSld modSld">
      <pc:chgData name="Cristina Vaccarezza" userId="29531b89-739e-4eea-8199-a05f4e666908" providerId="ADAL" clId="{7B1C3C8D-1609-E244-97AC-A58244693515}" dt="2024-07-08T17:40:03.306" v="61"/>
      <pc:docMkLst>
        <pc:docMk/>
      </pc:docMkLst>
      <pc:sldChg chg="modSp mod">
        <pc:chgData name="Cristina Vaccarezza" userId="29531b89-739e-4eea-8199-a05f4e666908" providerId="ADAL" clId="{7B1C3C8D-1609-E244-97AC-A58244693515}" dt="2024-07-08T16:58:19.100" v="29" actId="20577"/>
        <pc:sldMkLst>
          <pc:docMk/>
          <pc:sldMk cId="4011919283" sldId="259"/>
        </pc:sldMkLst>
        <pc:spChg chg="mod">
          <ac:chgData name="Cristina Vaccarezza" userId="29531b89-739e-4eea-8199-a05f4e666908" providerId="ADAL" clId="{7B1C3C8D-1609-E244-97AC-A58244693515}" dt="2024-07-08T16:58:19.100" v="29" actId="20577"/>
          <ac:spMkLst>
            <pc:docMk/>
            <pc:sldMk cId="4011919283" sldId="259"/>
            <ac:spMk id="5" creationId="{694DDE80-2E09-B231-F6CE-857E2CED7B22}"/>
          </ac:spMkLst>
        </pc:spChg>
      </pc:sldChg>
      <pc:sldChg chg="modSp mod">
        <pc:chgData name="Cristina Vaccarezza" userId="29531b89-739e-4eea-8199-a05f4e666908" providerId="ADAL" clId="{7B1C3C8D-1609-E244-97AC-A58244693515}" dt="2024-07-08T17:00:14.821" v="49" actId="255"/>
        <pc:sldMkLst>
          <pc:docMk/>
          <pc:sldMk cId="3380417976" sldId="262"/>
        </pc:sldMkLst>
        <pc:spChg chg="mod">
          <ac:chgData name="Cristina Vaccarezza" userId="29531b89-739e-4eea-8199-a05f4e666908" providerId="ADAL" clId="{7B1C3C8D-1609-E244-97AC-A58244693515}" dt="2024-07-08T17:00:14.821" v="49" actId="255"/>
          <ac:spMkLst>
            <pc:docMk/>
            <pc:sldMk cId="3380417976" sldId="262"/>
            <ac:spMk id="34" creationId="{3C6E8032-2F50-2A9D-DBC7-017E1EB1E718}"/>
          </ac:spMkLst>
        </pc:spChg>
      </pc:sldChg>
      <pc:sldChg chg="add del">
        <pc:chgData name="Cristina Vaccarezza" userId="29531b89-739e-4eea-8199-a05f4e666908" providerId="ADAL" clId="{7B1C3C8D-1609-E244-97AC-A58244693515}" dt="2024-07-08T17:40:03.306" v="61"/>
        <pc:sldMkLst>
          <pc:docMk/>
          <pc:sldMk cId="0" sldId="275"/>
        </pc:sldMkLst>
      </pc:sldChg>
      <pc:sldChg chg="addSp delSp modSp mod">
        <pc:chgData name="Cristina Vaccarezza" userId="29531b89-739e-4eea-8199-a05f4e666908" providerId="ADAL" clId="{7B1C3C8D-1609-E244-97AC-A58244693515}" dt="2024-07-08T17:20:20.296" v="58" actId="732"/>
        <pc:sldMkLst>
          <pc:docMk/>
          <pc:sldMk cId="3302012580" sldId="832"/>
        </pc:sldMkLst>
        <pc:picChg chg="add mod modCrop">
          <ac:chgData name="Cristina Vaccarezza" userId="29531b89-739e-4eea-8199-a05f4e666908" providerId="ADAL" clId="{7B1C3C8D-1609-E244-97AC-A58244693515}" dt="2024-07-08T17:20:20.296" v="58" actId="732"/>
          <ac:picMkLst>
            <pc:docMk/>
            <pc:sldMk cId="3302012580" sldId="832"/>
            <ac:picMk id="2" creationId="{A460747D-B8C4-DF58-79A1-BADBD3315337}"/>
          </ac:picMkLst>
        </pc:picChg>
        <pc:picChg chg="del">
          <ac:chgData name="Cristina Vaccarezza" userId="29531b89-739e-4eea-8199-a05f4e666908" providerId="ADAL" clId="{7B1C3C8D-1609-E244-97AC-A58244693515}" dt="2024-07-08T17:19:40.520" v="50" actId="478"/>
          <ac:picMkLst>
            <pc:docMk/>
            <pc:sldMk cId="3302012580" sldId="832"/>
            <ac:picMk id="3" creationId="{802A5445-836F-E7C0-8BFC-E3D8EE6FC463}"/>
          </ac:picMkLst>
        </pc:picChg>
      </pc:sldChg>
      <pc:sldChg chg="modSp mod">
        <pc:chgData name="Cristina Vaccarezza" userId="29531b89-739e-4eea-8199-a05f4e666908" providerId="ADAL" clId="{7B1C3C8D-1609-E244-97AC-A58244693515}" dt="2024-07-08T16:38:14.041" v="0" actId="14100"/>
        <pc:sldMkLst>
          <pc:docMk/>
          <pc:sldMk cId="0" sldId="837"/>
        </pc:sldMkLst>
        <pc:spChg chg="mod">
          <ac:chgData name="Cristina Vaccarezza" userId="29531b89-739e-4eea-8199-a05f4e666908" providerId="ADAL" clId="{7B1C3C8D-1609-E244-97AC-A58244693515}" dt="2024-07-08T16:38:14.041" v="0" actId="14100"/>
          <ac:spMkLst>
            <pc:docMk/>
            <pc:sldMk cId="0" sldId="837"/>
            <ac:spMk id="119" creationId="{00000000-0000-0000-0000-000000000000}"/>
          </ac:spMkLst>
        </pc:spChg>
      </pc:sldChg>
      <pc:sldChg chg="mod modShow">
        <pc:chgData name="Cristina Vaccarezza" userId="29531b89-739e-4eea-8199-a05f4e666908" providerId="ADAL" clId="{7B1C3C8D-1609-E244-97AC-A58244693515}" dt="2024-07-08T16:47:07.379" v="2" actId="729"/>
        <pc:sldMkLst>
          <pc:docMk/>
          <pc:sldMk cId="0" sldId="838"/>
        </pc:sldMkLst>
      </pc:sldChg>
      <pc:sldChg chg="mod modShow">
        <pc:chgData name="Cristina Vaccarezza" userId="29531b89-739e-4eea-8199-a05f4e666908" providerId="ADAL" clId="{7B1C3C8D-1609-E244-97AC-A58244693515}" dt="2024-07-08T16:48:15.961" v="3" actId="729"/>
        <pc:sldMkLst>
          <pc:docMk/>
          <pc:sldMk cId="0" sldId="839"/>
        </pc:sldMkLst>
      </pc:sldChg>
    </pc:docChg>
  </pc:docChgLst>
  <pc:docChgLst>
    <pc:chgData name="Cristina Vaccarezza" userId="29531b89-739e-4eea-8199-a05f4e666908" providerId="ADAL" clId="{69EBCD28-2FD3-4D4E-9149-AA92CBFE4F86}"/>
    <pc:docChg chg="undo custSel addSld delSld modSld delMainMaster">
      <pc:chgData name="Cristina Vaccarezza" userId="29531b89-739e-4eea-8199-a05f4e666908" providerId="ADAL" clId="{69EBCD28-2FD3-4D4E-9149-AA92CBFE4F86}" dt="2024-07-09T08:57:10.209" v="629" actId="26606"/>
      <pc:docMkLst>
        <pc:docMk/>
      </pc:docMkLst>
      <pc:sldChg chg="add">
        <pc:chgData name="Cristina Vaccarezza" userId="29531b89-739e-4eea-8199-a05f4e666908" providerId="ADAL" clId="{69EBCD28-2FD3-4D4E-9149-AA92CBFE4F86}" dt="2024-07-08T10:52:00.397" v="408"/>
        <pc:sldMkLst>
          <pc:docMk/>
          <pc:sldMk cId="0" sldId="256"/>
        </pc:sldMkLst>
      </pc:sldChg>
      <pc:sldChg chg="modSp mod">
        <pc:chgData name="Cristina Vaccarezza" userId="29531b89-739e-4eea-8199-a05f4e666908" providerId="ADAL" clId="{69EBCD28-2FD3-4D4E-9149-AA92CBFE4F86}" dt="2024-07-07T16:06:34.267" v="217" actId="20577"/>
        <pc:sldMkLst>
          <pc:docMk/>
          <pc:sldMk cId="649086783" sldId="257"/>
        </pc:sldMkLst>
        <pc:spChg chg="mod">
          <ac:chgData name="Cristina Vaccarezza" userId="29531b89-739e-4eea-8199-a05f4e666908" providerId="ADAL" clId="{69EBCD28-2FD3-4D4E-9149-AA92CBFE4F86}" dt="2024-07-07T16:06:34.267" v="217" actId="20577"/>
          <ac:spMkLst>
            <pc:docMk/>
            <pc:sldMk cId="649086783" sldId="257"/>
            <ac:spMk id="2" creationId="{1D4237DA-3991-B74A-B6CB-0AE259AA050A}"/>
          </ac:spMkLst>
        </pc:spChg>
        <pc:graphicFrameChg chg="mod">
          <ac:chgData name="Cristina Vaccarezza" userId="29531b89-739e-4eea-8199-a05f4e666908" providerId="ADAL" clId="{69EBCD28-2FD3-4D4E-9149-AA92CBFE4F86}" dt="2024-07-07T16:05:47.124" v="215" actId="20577"/>
          <ac:graphicFrameMkLst>
            <pc:docMk/>
            <pc:sldMk cId="649086783" sldId="257"/>
            <ac:graphicFrameMk id="5" creationId="{57F6EAE3-16F2-446E-85FF-7D8EC0311AEA}"/>
          </ac:graphicFrameMkLst>
        </pc:graphicFrameChg>
      </pc:sldChg>
      <pc:sldChg chg="modSp add mod">
        <pc:chgData name="Cristina Vaccarezza" userId="29531b89-739e-4eea-8199-a05f4e666908" providerId="ADAL" clId="{69EBCD28-2FD3-4D4E-9149-AA92CBFE4F86}" dt="2024-07-09T08:54:29.551" v="603" actId="1076"/>
        <pc:sldMkLst>
          <pc:docMk/>
          <pc:sldMk cId="0" sldId="258"/>
        </pc:sldMkLst>
        <pc:spChg chg="mod">
          <ac:chgData name="Cristina Vaccarezza" userId="29531b89-739e-4eea-8199-a05f4e666908" providerId="ADAL" clId="{69EBCD28-2FD3-4D4E-9149-AA92CBFE4F86}" dt="2024-07-07T16:39:49.089" v="376" actId="27636"/>
          <ac:spMkLst>
            <pc:docMk/>
            <pc:sldMk cId="0" sldId="258"/>
            <ac:spMk id="72" creationId="{00000000-0000-0000-0000-000000000000}"/>
          </ac:spMkLst>
        </pc:spChg>
        <pc:picChg chg="mod">
          <ac:chgData name="Cristina Vaccarezza" userId="29531b89-739e-4eea-8199-a05f4e666908" providerId="ADAL" clId="{69EBCD28-2FD3-4D4E-9149-AA92CBFE4F86}" dt="2024-07-09T08:54:29.551" v="603" actId="1076"/>
          <ac:picMkLst>
            <pc:docMk/>
            <pc:sldMk cId="0" sldId="258"/>
            <ac:picMk id="74" creationId="{00000000-0000-0000-0000-000000000000}"/>
          </ac:picMkLst>
        </pc:picChg>
      </pc:sldChg>
      <pc:sldChg chg="del">
        <pc:chgData name="Cristina Vaccarezza" userId="29531b89-739e-4eea-8199-a05f4e666908" providerId="ADAL" clId="{69EBCD28-2FD3-4D4E-9149-AA92CBFE4F86}" dt="2024-07-07T16:30:21.905" v="290" actId="2696"/>
        <pc:sldMkLst>
          <pc:docMk/>
          <pc:sldMk cId="1774790908" sldId="258"/>
        </pc:sldMkLst>
      </pc:sldChg>
      <pc:sldChg chg="del">
        <pc:chgData name="Cristina Vaccarezza" userId="29531b89-739e-4eea-8199-a05f4e666908" providerId="ADAL" clId="{69EBCD28-2FD3-4D4E-9149-AA92CBFE4F86}" dt="2024-07-07T16:30:13.805" v="275" actId="2696"/>
        <pc:sldMkLst>
          <pc:docMk/>
          <pc:sldMk cId="909942841" sldId="259"/>
        </pc:sldMkLst>
      </pc:sldChg>
      <pc:sldChg chg="modSp add">
        <pc:chgData name="Cristina Vaccarezza" userId="29531b89-739e-4eea-8199-a05f4e666908" providerId="ADAL" clId="{69EBCD28-2FD3-4D4E-9149-AA92CBFE4F86}" dt="2024-07-07T16:31:54.929" v="355"/>
        <pc:sldMkLst>
          <pc:docMk/>
          <pc:sldMk cId="4011919283" sldId="259"/>
        </pc:sldMkLst>
        <pc:graphicFrameChg chg="mod">
          <ac:chgData name="Cristina Vaccarezza" userId="29531b89-739e-4eea-8199-a05f4e666908" providerId="ADAL" clId="{69EBCD28-2FD3-4D4E-9149-AA92CBFE4F86}" dt="2024-07-07T16:31:54.929" v="355"/>
          <ac:graphicFrameMkLst>
            <pc:docMk/>
            <pc:sldMk cId="4011919283" sldId="259"/>
            <ac:graphicFrameMk id="8" creationId="{600C1899-0FA9-8B32-0FFE-455F8D44383C}"/>
          </ac:graphicFrameMkLst>
        </pc:graphicFrameChg>
      </pc:sldChg>
      <pc:sldChg chg="add del">
        <pc:chgData name="Cristina Vaccarezza" userId="29531b89-739e-4eea-8199-a05f4e666908" providerId="ADAL" clId="{69EBCD28-2FD3-4D4E-9149-AA92CBFE4F86}" dt="2024-07-08T10:52:22.349" v="409" actId="2696"/>
        <pc:sldMkLst>
          <pc:docMk/>
          <pc:sldMk cId="0" sldId="260"/>
        </pc:sldMkLst>
      </pc:sldChg>
      <pc:sldChg chg="add del">
        <pc:chgData name="Cristina Vaccarezza" userId="29531b89-739e-4eea-8199-a05f4e666908" providerId="ADAL" clId="{69EBCD28-2FD3-4D4E-9149-AA92CBFE4F86}" dt="2024-07-08T10:52:39.333" v="410" actId="2696"/>
        <pc:sldMkLst>
          <pc:docMk/>
          <pc:sldMk cId="0" sldId="261"/>
        </pc:sldMkLst>
      </pc:sldChg>
      <pc:sldChg chg="add">
        <pc:chgData name="Cristina Vaccarezza" userId="29531b89-739e-4eea-8199-a05f4e666908" providerId="ADAL" clId="{69EBCD28-2FD3-4D4E-9149-AA92CBFE4F86}" dt="2024-07-07T16:31:54.929" v="355"/>
        <pc:sldMkLst>
          <pc:docMk/>
          <pc:sldMk cId="3380417976" sldId="262"/>
        </pc:sldMkLst>
      </pc:sldChg>
      <pc:sldChg chg="del">
        <pc:chgData name="Cristina Vaccarezza" userId="29531b89-739e-4eea-8199-a05f4e666908" providerId="ADAL" clId="{69EBCD28-2FD3-4D4E-9149-AA92CBFE4F86}" dt="2024-07-07T16:30:14.823" v="276" actId="2696"/>
        <pc:sldMkLst>
          <pc:docMk/>
          <pc:sldMk cId="4291770343" sldId="262"/>
        </pc:sldMkLst>
      </pc:sldChg>
      <pc:sldChg chg="add">
        <pc:chgData name="Cristina Vaccarezza" userId="29531b89-739e-4eea-8199-a05f4e666908" providerId="ADAL" clId="{69EBCD28-2FD3-4D4E-9149-AA92CBFE4F86}" dt="2024-07-07T16:31:54.929" v="355"/>
        <pc:sldMkLst>
          <pc:docMk/>
          <pc:sldMk cId="2258479211" sldId="263"/>
        </pc:sldMkLst>
      </pc:sldChg>
      <pc:sldChg chg="add del">
        <pc:chgData name="Cristina Vaccarezza" userId="29531b89-739e-4eea-8199-a05f4e666908" providerId="ADAL" clId="{69EBCD28-2FD3-4D4E-9149-AA92CBFE4F86}" dt="2024-07-07T17:12:28.151" v="380"/>
        <pc:sldMkLst>
          <pc:docMk/>
          <pc:sldMk cId="0" sldId="264"/>
        </pc:sldMkLst>
      </pc:sldChg>
      <pc:sldChg chg="del">
        <pc:chgData name="Cristina Vaccarezza" userId="29531b89-739e-4eea-8199-a05f4e666908" providerId="ADAL" clId="{69EBCD28-2FD3-4D4E-9149-AA92CBFE4F86}" dt="2024-07-07T16:30:16.437" v="277" actId="2696"/>
        <pc:sldMkLst>
          <pc:docMk/>
          <pc:sldMk cId="2769056262" sldId="264"/>
        </pc:sldMkLst>
      </pc:sldChg>
      <pc:sldChg chg="add del">
        <pc:chgData name="Cristina Vaccarezza" userId="29531b89-739e-4eea-8199-a05f4e666908" providerId="ADAL" clId="{69EBCD28-2FD3-4D4E-9149-AA92CBFE4F86}" dt="2024-07-08T16:01:45.897" v="418"/>
        <pc:sldMkLst>
          <pc:docMk/>
          <pc:sldMk cId="2860740099" sldId="265"/>
        </pc:sldMkLst>
      </pc:sldChg>
      <pc:sldChg chg="addSp delSp modSp add del mod">
        <pc:chgData name="Cristina Vaccarezza" userId="29531b89-739e-4eea-8199-a05f4e666908" providerId="ADAL" clId="{69EBCD28-2FD3-4D4E-9149-AA92CBFE4F86}" dt="2024-07-09T08:46:27.193" v="565" actId="478"/>
        <pc:sldMkLst>
          <pc:docMk/>
          <pc:sldMk cId="1748835377" sldId="266"/>
        </pc:sldMkLst>
        <pc:spChg chg="add del mod">
          <ac:chgData name="Cristina Vaccarezza" userId="29531b89-739e-4eea-8199-a05f4e666908" providerId="ADAL" clId="{69EBCD28-2FD3-4D4E-9149-AA92CBFE4F86}" dt="2024-07-09T08:43:30.043" v="519" actId="478"/>
          <ac:spMkLst>
            <pc:docMk/>
            <pc:sldMk cId="1748835377" sldId="266"/>
            <ac:spMk id="4" creationId="{61800D5B-B358-CC6D-EF96-D237C90833A1}"/>
          </ac:spMkLst>
        </pc:spChg>
        <pc:spChg chg="add mod">
          <ac:chgData name="Cristina Vaccarezza" userId="29531b89-739e-4eea-8199-a05f4e666908" providerId="ADAL" clId="{69EBCD28-2FD3-4D4E-9149-AA92CBFE4F86}" dt="2024-07-09T08:41:41.633" v="492"/>
          <ac:spMkLst>
            <pc:docMk/>
            <pc:sldMk cId="1748835377" sldId="266"/>
            <ac:spMk id="11" creationId="{867238DE-4F90-BA93-894D-FAB9111B8B0B}"/>
          </ac:spMkLst>
        </pc:spChg>
        <pc:spChg chg="mod topLvl">
          <ac:chgData name="Cristina Vaccarezza" userId="29531b89-739e-4eea-8199-a05f4e666908" providerId="ADAL" clId="{69EBCD28-2FD3-4D4E-9149-AA92CBFE4F86}" dt="2024-07-09T08:46:19.740" v="564" actId="20577"/>
          <ac:spMkLst>
            <pc:docMk/>
            <pc:sldMk cId="1748835377" sldId="266"/>
            <ac:spMk id="14" creationId="{57BF8E96-006F-14F0-32A4-C6C7D0A98F67}"/>
          </ac:spMkLst>
        </pc:spChg>
        <pc:spChg chg="add del">
          <ac:chgData name="Cristina Vaccarezza" userId="29531b89-739e-4eea-8199-a05f4e666908" providerId="ADAL" clId="{69EBCD28-2FD3-4D4E-9149-AA92CBFE4F86}" dt="2024-07-09T08:46:27.193" v="565" actId="478"/>
          <ac:spMkLst>
            <pc:docMk/>
            <pc:sldMk cId="1748835377" sldId="266"/>
            <ac:spMk id="17" creationId="{4839337C-61F1-90BD-92D9-F3C3AC78ACCC}"/>
          </ac:spMkLst>
        </pc:spChg>
        <pc:grpChg chg="add del mod">
          <ac:chgData name="Cristina Vaccarezza" userId="29531b89-739e-4eea-8199-a05f4e666908" providerId="ADAL" clId="{69EBCD28-2FD3-4D4E-9149-AA92CBFE4F86}" dt="2024-07-09T08:44:32.487" v="529" actId="165"/>
          <ac:grpSpMkLst>
            <pc:docMk/>
            <pc:sldMk cId="1748835377" sldId="266"/>
            <ac:grpSpMk id="12" creationId="{EFA0F5B0-A5F5-1B13-EADB-8D0C6473EB33}"/>
          </ac:grpSpMkLst>
        </pc:grpChg>
        <pc:grpChg chg="add mod">
          <ac:chgData name="Cristina Vaccarezza" userId="29531b89-739e-4eea-8199-a05f4e666908" providerId="ADAL" clId="{69EBCD28-2FD3-4D4E-9149-AA92CBFE4F86}" dt="2024-07-09T08:44:41.157" v="531" actId="1076"/>
          <ac:grpSpMkLst>
            <pc:docMk/>
            <pc:sldMk cId="1748835377" sldId="266"/>
            <ac:grpSpMk id="15" creationId="{BCDDD71A-6381-2E5B-D9BA-0BCAB50601AE}"/>
          </ac:grpSpMkLst>
        </pc:grpChg>
        <pc:picChg chg="mod">
          <ac:chgData name="Cristina Vaccarezza" userId="29531b89-739e-4eea-8199-a05f4e666908" providerId="ADAL" clId="{69EBCD28-2FD3-4D4E-9149-AA92CBFE4F86}" dt="2024-07-09T08:42:19.315" v="495" actId="1076"/>
          <ac:picMkLst>
            <pc:docMk/>
            <pc:sldMk cId="1748835377" sldId="266"/>
            <ac:picMk id="6" creationId="{F9925070-723E-F30D-A480-6043890EA81B}"/>
          </ac:picMkLst>
        </pc:picChg>
        <pc:picChg chg="mod topLvl">
          <ac:chgData name="Cristina Vaccarezza" userId="29531b89-739e-4eea-8199-a05f4e666908" providerId="ADAL" clId="{69EBCD28-2FD3-4D4E-9149-AA92CBFE4F86}" dt="2024-07-09T08:44:37.620" v="530" actId="164"/>
          <ac:picMkLst>
            <pc:docMk/>
            <pc:sldMk cId="1748835377" sldId="266"/>
            <ac:picMk id="13" creationId="{1B88F3DF-0B00-B0F7-7D51-308FFDE690A3}"/>
          </ac:picMkLst>
        </pc:picChg>
      </pc:sldChg>
      <pc:sldChg chg="del">
        <pc:chgData name="Cristina Vaccarezza" userId="29531b89-739e-4eea-8199-a05f4e666908" providerId="ADAL" clId="{69EBCD28-2FD3-4D4E-9149-AA92CBFE4F86}" dt="2024-07-07T15:38:39.186" v="22" actId="2696"/>
        <pc:sldMkLst>
          <pc:docMk/>
          <pc:sldMk cId="1126047508" sldId="267"/>
        </pc:sldMkLst>
      </pc:sldChg>
      <pc:sldChg chg="addSp modSp add del mod">
        <pc:chgData name="Cristina Vaccarezza" userId="29531b89-739e-4eea-8199-a05f4e666908" providerId="ADAL" clId="{69EBCD28-2FD3-4D4E-9149-AA92CBFE4F86}" dt="2024-07-09T08:50:05.921" v="602" actId="14100"/>
        <pc:sldMkLst>
          <pc:docMk/>
          <pc:sldMk cId="3671659252" sldId="267"/>
        </pc:sldMkLst>
        <pc:spChg chg="mod">
          <ac:chgData name="Cristina Vaccarezza" userId="29531b89-739e-4eea-8199-a05f4e666908" providerId="ADAL" clId="{69EBCD28-2FD3-4D4E-9149-AA92CBFE4F86}" dt="2024-07-09T08:50:05.921" v="602" actId="14100"/>
          <ac:spMkLst>
            <pc:docMk/>
            <pc:sldMk cId="3671659252" sldId="267"/>
            <ac:spMk id="5" creationId="{16B56826-706E-0C90-FD02-AB2B509318F7}"/>
          </ac:spMkLst>
        </pc:spChg>
        <pc:grpChg chg="add mod">
          <ac:chgData name="Cristina Vaccarezza" userId="29531b89-739e-4eea-8199-a05f4e666908" providerId="ADAL" clId="{69EBCD28-2FD3-4D4E-9149-AA92CBFE4F86}" dt="2024-07-09T08:46:49.907" v="569" actId="1076"/>
          <ac:grpSpMkLst>
            <pc:docMk/>
            <pc:sldMk cId="3671659252" sldId="267"/>
            <ac:grpSpMk id="3" creationId="{3F36056C-BFA3-A672-084B-1D9CEC7EBDDC}"/>
          </ac:grpSpMkLst>
        </pc:grpChg>
        <pc:picChg chg="mod">
          <ac:chgData name="Cristina Vaccarezza" userId="29531b89-739e-4eea-8199-a05f4e666908" providerId="ADAL" clId="{69EBCD28-2FD3-4D4E-9149-AA92CBFE4F86}" dt="2024-07-09T08:46:39.480" v="566"/>
          <ac:picMkLst>
            <pc:docMk/>
            <pc:sldMk cId="3671659252" sldId="267"/>
            <ac:picMk id="4" creationId="{B12499D1-C956-6978-A39C-5DDE0A0E4B8B}"/>
          </ac:picMkLst>
        </pc:picChg>
        <pc:picChg chg="mod">
          <ac:chgData name="Cristina Vaccarezza" userId="29531b89-739e-4eea-8199-a05f4e666908" providerId="ADAL" clId="{69EBCD28-2FD3-4D4E-9149-AA92CBFE4F86}" dt="2024-07-09T08:46:46.772" v="568" actId="1076"/>
          <ac:picMkLst>
            <pc:docMk/>
            <pc:sldMk cId="3671659252" sldId="267"/>
            <ac:picMk id="3076" creationId="{BC0A3750-6947-57D7-FCEB-0B4BA4B4DECB}"/>
          </ac:picMkLst>
        </pc:picChg>
      </pc:sldChg>
      <pc:sldChg chg="modSp add del mod">
        <pc:chgData name="Cristina Vaccarezza" userId="29531b89-739e-4eea-8199-a05f4e666908" providerId="ADAL" clId="{69EBCD28-2FD3-4D4E-9149-AA92CBFE4F86}" dt="2024-07-08T16:17:43.456" v="444" actId="20577"/>
        <pc:sldMkLst>
          <pc:docMk/>
          <pc:sldMk cId="3017442744" sldId="268"/>
        </pc:sldMkLst>
        <pc:spChg chg="mod">
          <ac:chgData name="Cristina Vaccarezza" userId="29531b89-739e-4eea-8199-a05f4e666908" providerId="ADAL" clId="{69EBCD28-2FD3-4D4E-9149-AA92CBFE4F86}" dt="2024-07-08T16:17:43.456" v="444" actId="20577"/>
          <ac:spMkLst>
            <pc:docMk/>
            <pc:sldMk cId="3017442744" sldId="268"/>
            <ac:spMk id="5" creationId="{00000000-0000-0000-0000-000000000000}"/>
          </ac:spMkLst>
        </pc:spChg>
      </pc:sldChg>
      <pc:sldChg chg="del">
        <pc:chgData name="Cristina Vaccarezza" userId="29531b89-739e-4eea-8199-a05f4e666908" providerId="ADAL" clId="{69EBCD28-2FD3-4D4E-9149-AA92CBFE4F86}" dt="2024-07-07T15:38:56.780" v="23" actId="2696"/>
        <pc:sldMkLst>
          <pc:docMk/>
          <pc:sldMk cId="1271614687" sldId="272"/>
        </pc:sldMkLst>
      </pc:sldChg>
      <pc:sldChg chg="del">
        <pc:chgData name="Cristina Vaccarezza" userId="29531b89-739e-4eea-8199-a05f4e666908" providerId="ADAL" clId="{69EBCD28-2FD3-4D4E-9149-AA92CBFE4F86}" dt="2024-07-07T16:30:47.546" v="335" actId="2696"/>
        <pc:sldMkLst>
          <pc:docMk/>
          <pc:sldMk cId="3673527803" sldId="273"/>
        </pc:sldMkLst>
      </pc:sldChg>
      <pc:sldChg chg="add del">
        <pc:chgData name="Cristina Vaccarezza" userId="29531b89-739e-4eea-8199-a05f4e666908" providerId="ADAL" clId="{69EBCD28-2FD3-4D4E-9149-AA92CBFE4F86}" dt="2024-07-08T10:50:25.223" v="407" actId="2696"/>
        <pc:sldMkLst>
          <pc:docMk/>
          <pc:sldMk cId="0" sldId="275"/>
        </pc:sldMkLst>
      </pc:sldChg>
      <pc:sldChg chg="add del">
        <pc:chgData name="Cristina Vaccarezza" userId="29531b89-739e-4eea-8199-a05f4e666908" providerId="ADAL" clId="{69EBCD28-2FD3-4D4E-9149-AA92CBFE4F86}" dt="2024-07-08T10:45:55.092" v="385"/>
        <pc:sldMkLst>
          <pc:docMk/>
          <pc:sldMk cId="0" sldId="281"/>
        </pc:sldMkLst>
      </pc:sldChg>
      <pc:sldChg chg="add del">
        <pc:chgData name="Cristina Vaccarezza" userId="29531b89-739e-4eea-8199-a05f4e666908" providerId="ADAL" clId="{69EBCD28-2FD3-4D4E-9149-AA92CBFE4F86}" dt="2024-07-08T10:45:55.092" v="385"/>
        <pc:sldMkLst>
          <pc:docMk/>
          <pc:sldMk cId="0" sldId="282"/>
        </pc:sldMkLst>
      </pc:sldChg>
      <pc:sldChg chg="add del">
        <pc:chgData name="Cristina Vaccarezza" userId="29531b89-739e-4eea-8199-a05f4e666908" providerId="ADAL" clId="{69EBCD28-2FD3-4D4E-9149-AA92CBFE4F86}" dt="2024-07-08T10:45:55.092" v="385"/>
        <pc:sldMkLst>
          <pc:docMk/>
          <pc:sldMk cId="2852859852" sldId="283"/>
        </pc:sldMkLst>
      </pc:sldChg>
      <pc:sldChg chg="add del">
        <pc:chgData name="Cristina Vaccarezza" userId="29531b89-739e-4eea-8199-a05f4e666908" providerId="ADAL" clId="{69EBCD28-2FD3-4D4E-9149-AA92CBFE4F86}" dt="2024-07-08T10:45:55.092" v="385"/>
        <pc:sldMkLst>
          <pc:docMk/>
          <pc:sldMk cId="2632211125" sldId="285"/>
        </pc:sldMkLst>
      </pc:sldChg>
      <pc:sldChg chg="add del">
        <pc:chgData name="Cristina Vaccarezza" userId="29531b89-739e-4eea-8199-a05f4e666908" providerId="ADAL" clId="{69EBCD28-2FD3-4D4E-9149-AA92CBFE4F86}" dt="2024-07-08T10:45:55.092" v="385"/>
        <pc:sldMkLst>
          <pc:docMk/>
          <pc:sldMk cId="3451208100" sldId="286"/>
        </pc:sldMkLst>
      </pc:sldChg>
      <pc:sldChg chg="add del">
        <pc:chgData name="Cristina Vaccarezza" userId="29531b89-739e-4eea-8199-a05f4e666908" providerId="ADAL" clId="{69EBCD28-2FD3-4D4E-9149-AA92CBFE4F86}" dt="2024-07-08T10:45:55.092" v="385"/>
        <pc:sldMkLst>
          <pc:docMk/>
          <pc:sldMk cId="483719167" sldId="287"/>
        </pc:sldMkLst>
      </pc:sldChg>
      <pc:sldChg chg="add del">
        <pc:chgData name="Cristina Vaccarezza" userId="29531b89-739e-4eea-8199-a05f4e666908" providerId="ADAL" clId="{69EBCD28-2FD3-4D4E-9149-AA92CBFE4F86}" dt="2024-07-08T10:45:55.092" v="385"/>
        <pc:sldMkLst>
          <pc:docMk/>
          <pc:sldMk cId="3848362096" sldId="288"/>
        </pc:sldMkLst>
      </pc:sldChg>
      <pc:sldChg chg="add del">
        <pc:chgData name="Cristina Vaccarezza" userId="29531b89-739e-4eea-8199-a05f4e666908" providerId="ADAL" clId="{69EBCD28-2FD3-4D4E-9149-AA92CBFE4F86}" dt="2024-07-08T10:45:55.092" v="385"/>
        <pc:sldMkLst>
          <pc:docMk/>
          <pc:sldMk cId="4043502999" sldId="289"/>
        </pc:sldMkLst>
      </pc:sldChg>
      <pc:sldChg chg="del">
        <pc:chgData name="Cristina Vaccarezza" userId="29531b89-739e-4eea-8199-a05f4e666908" providerId="ADAL" clId="{69EBCD28-2FD3-4D4E-9149-AA92CBFE4F86}" dt="2024-07-07T16:30:45.070" v="301" actId="2696"/>
        <pc:sldMkLst>
          <pc:docMk/>
          <pc:sldMk cId="2494072867" sldId="290"/>
        </pc:sldMkLst>
      </pc:sldChg>
      <pc:sldChg chg="del">
        <pc:chgData name="Cristina Vaccarezza" userId="29531b89-739e-4eea-8199-a05f4e666908" providerId="ADAL" clId="{69EBCD28-2FD3-4D4E-9149-AA92CBFE4F86}" dt="2024-07-07T16:30:50.341" v="338" actId="2696"/>
        <pc:sldMkLst>
          <pc:docMk/>
          <pc:sldMk cId="911418414" sldId="293"/>
        </pc:sldMkLst>
      </pc:sldChg>
      <pc:sldChg chg="del">
        <pc:chgData name="Cristina Vaccarezza" userId="29531b89-739e-4eea-8199-a05f4e666908" providerId="ADAL" clId="{69EBCD28-2FD3-4D4E-9149-AA92CBFE4F86}" dt="2024-07-07T16:30:51.212" v="339" actId="2696"/>
        <pc:sldMkLst>
          <pc:docMk/>
          <pc:sldMk cId="623401401" sldId="299"/>
        </pc:sldMkLst>
      </pc:sldChg>
      <pc:sldChg chg="add del">
        <pc:chgData name="Cristina Vaccarezza" userId="29531b89-739e-4eea-8199-a05f4e666908" providerId="ADAL" clId="{69EBCD28-2FD3-4D4E-9149-AA92CBFE4F86}" dt="2024-07-08T10:47:15.535" v="386"/>
        <pc:sldMkLst>
          <pc:docMk/>
          <pc:sldMk cId="3046473420" sldId="335"/>
        </pc:sldMkLst>
      </pc:sldChg>
      <pc:sldChg chg="del">
        <pc:chgData name="Cristina Vaccarezza" userId="29531b89-739e-4eea-8199-a05f4e666908" providerId="ADAL" clId="{69EBCD28-2FD3-4D4E-9149-AA92CBFE4F86}" dt="2024-07-07T16:30:35.186" v="296" actId="2696"/>
        <pc:sldMkLst>
          <pc:docMk/>
          <pc:sldMk cId="252513590" sldId="337"/>
        </pc:sldMkLst>
      </pc:sldChg>
      <pc:sldChg chg="del">
        <pc:chgData name="Cristina Vaccarezza" userId="29531b89-739e-4eea-8199-a05f4e666908" providerId="ADAL" clId="{69EBCD28-2FD3-4D4E-9149-AA92CBFE4F86}" dt="2024-07-07T15:38:37.936" v="21" actId="2696"/>
        <pc:sldMkLst>
          <pc:docMk/>
          <pc:sldMk cId="3289761326" sldId="499"/>
        </pc:sldMkLst>
      </pc:sldChg>
      <pc:sldChg chg="del">
        <pc:chgData name="Cristina Vaccarezza" userId="29531b89-739e-4eea-8199-a05f4e666908" providerId="ADAL" clId="{69EBCD28-2FD3-4D4E-9149-AA92CBFE4F86}" dt="2024-07-07T15:38:59.343" v="24" actId="2696"/>
        <pc:sldMkLst>
          <pc:docMk/>
          <pc:sldMk cId="3962979657" sldId="501"/>
        </pc:sldMkLst>
      </pc:sldChg>
      <pc:sldChg chg="modSp">
        <pc:chgData name="Cristina Vaccarezza" userId="29531b89-739e-4eea-8199-a05f4e666908" providerId="ADAL" clId="{69EBCD28-2FD3-4D4E-9149-AA92CBFE4F86}" dt="2024-07-08T10:49:08.115" v="400" actId="20577"/>
        <pc:sldMkLst>
          <pc:docMk/>
          <pc:sldMk cId="3029631477" sldId="729"/>
        </pc:sldMkLst>
        <pc:graphicFrameChg chg="mod">
          <ac:chgData name="Cristina Vaccarezza" userId="29531b89-739e-4eea-8199-a05f4e666908" providerId="ADAL" clId="{69EBCD28-2FD3-4D4E-9149-AA92CBFE4F86}" dt="2024-07-08T10:49:08.115" v="400" actId="20577"/>
          <ac:graphicFrameMkLst>
            <pc:docMk/>
            <pc:sldMk cId="3029631477" sldId="729"/>
            <ac:graphicFrameMk id="13" creationId="{69C6EA68-E8BC-2629-32BD-9F9DC3890881}"/>
          </ac:graphicFrameMkLst>
        </pc:graphicFrameChg>
      </pc:sldChg>
      <pc:sldChg chg="modSp mod">
        <pc:chgData name="Cristina Vaccarezza" userId="29531b89-739e-4eea-8199-a05f4e666908" providerId="ADAL" clId="{69EBCD28-2FD3-4D4E-9149-AA92CBFE4F86}" dt="2024-07-08T10:49:46.989" v="406" actId="113"/>
        <pc:sldMkLst>
          <pc:docMk/>
          <pc:sldMk cId="3471592191" sldId="730"/>
        </pc:sldMkLst>
        <pc:spChg chg="mod">
          <ac:chgData name="Cristina Vaccarezza" userId="29531b89-739e-4eea-8199-a05f4e666908" providerId="ADAL" clId="{69EBCD28-2FD3-4D4E-9149-AA92CBFE4F86}" dt="2024-07-07T15:56:37.751" v="145" actId="20577"/>
          <ac:spMkLst>
            <pc:docMk/>
            <pc:sldMk cId="3471592191" sldId="730"/>
            <ac:spMk id="2" creationId="{23BFA967-04F8-764D-B15F-B8A21A717379}"/>
          </ac:spMkLst>
        </pc:spChg>
        <pc:spChg chg="mod">
          <ac:chgData name="Cristina Vaccarezza" userId="29531b89-739e-4eea-8199-a05f4e666908" providerId="ADAL" clId="{69EBCD28-2FD3-4D4E-9149-AA92CBFE4F86}" dt="2024-07-07T16:29:00.268" v="256" actId="20577"/>
          <ac:spMkLst>
            <pc:docMk/>
            <pc:sldMk cId="3471592191" sldId="730"/>
            <ac:spMk id="5" creationId="{5494434B-A870-7E41-B8F0-CDB244053F59}"/>
          </ac:spMkLst>
        </pc:spChg>
        <pc:spChg chg="mod">
          <ac:chgData name="Cristina Vaccarezza" userId="29531b89-739e-4eea-8199-a05f4e666908" providerId="ADAL" clId="{69EBCD28-2FD3-4D4E-9149-AA92CBFE4F86}" dt="2024-07-08T10:49:46.989" v="406" actId="113"/>
          <ac:spMkLst>
            <pc:docMk/>
            <pc:sldMk cId="3471592191" sldId="730"/>
            <ac:spMk id="7" creationId="{2BCBF2A9-53F1-DDC9-BEF1-A5F557AA64E3}"/>
          </ac:spMkLst>
        </pc:spChg>
        <pc:graphicFrameChg chg="mod modGraphic">
          <ac:chgData name="Cristina Vaccarezza" userId="29531b89-739e-4eea-8199-a05f4e666908" providerId="ADAL" clId="{69EBCD28-2FD3-4D4E-9149-AA92CBFE4F86}" dt="2024-07-07T16:15:00.163" v="230" actId="20577"/>
          <ac:graphicFrameMkLst>
            <pc:docMk/>
            <pc:sldMk cId="3471592191" sldId="730"/>
            <ac:graphicFrameMk id="4" creationId="{FA746B0B-DEC7-E14C-A833-F1B81F041C4B}"/>
          </ac:graphicFrameMkLst>
        </pc:graphicFrameChg>
      </pc:sldChg>
      <pc:sldChg chg="del">
        <pc:chgData name="Cristina Vaccarezza" userId="29531b89-739e-4eea-8199-a05f4e666908" providerId="ADAL" clId="{69EBCD28-2FD3-4D4E-9149-AA92CBFE4F86}" dt="2024-07-07T16:30:45.597" v="315" actId="2696"/>
        <pc:sldMkLst>
          <pc:docMk/>
          <pc:sldMk cId="2194760969" sldId="773"/>
        </pc:sldMkLst>
      </pc:sldChg>
      <pc:sldChg chg="addSp delSp modSp mod setClrOvrMap">
        <pc:chgData name="Cristina Vaccarezza" userId="29531b89-739e-4eea-8199-a05f4e666908" providerId="ADAL" clId="{69EBCD28-2FD3-4D4E-9149-AA92CBFE4F86}" dt="2024-07-08T15:58:31.059" v="413" actId="26606"/>
        <pc:sldMkLst>
          <pc:docMk/>
          <pc:sldMk cId="2760780234" sldId="807"/>
        </pc:sldMkLst>
        <pc:spChg chg="mod">
          <ac:chgData name="Cristina Vaccarezza" userId="29531b89-739e-4eea-8199-a05f4e666908" providerId="ADAL" clId="{69EBCD28-2FD3-4D4E-9149-AA92CBFE4F86}" dt="2024-07-08T15:58:31.059" v="413" actId="26606"/>
          <ac:spMkLst>
            <pc:docMk/>
            <pc:sldMk cId="2760780234" sldId="807"/>
            <ac:spMk id="4" creationId="{7E0EBF27-F779-7EE4-4367-0297425A362C}"/>
          </ac:spMkLst>
        </pc:spChg>
        <pc:spChg chg="mod">
          <ac:chgData name="Cristina Vaccarezza" userId="29531b89-739e-4eea-8199-a05f4e666908" providerId="ADAL" clId="{69EBCD28-2FD3-4D4E-9149-AA92CBFE4F86}" dt="2024-07-08T15:58:31.059" v="413" actId="26606"/>
          <ac:spMkLst>
            <pc:docMk/>
            <pc:sldMk cId="2760780234" sldId="807"/>
            <ac:spMk id="5" creationId="{E4A0AF1D-D6F3-18FF-DAB8-D3A04C54A1AB}"/>
          </ac:spMkLst>
        </pc:spChg>
        <pc:spChg chg="del">
          <ac:chgData name="Cristina Vaccarezza" userId="29531b89-739e-4eea-8199-a05f4e666908" providerId="ADAL" clId="{69EBCD28-2FD3-4D4E-9149-AA92CBFE4F86}" dt="2024-07-08T15:58:31.059" v="413" actId="26606"/>
          <ac:spMkLst>
            <pc:docMk/>
            <pc:sldMk cId="2760780234" sldId="807"/>
            <ac:spMk id="18" creationId="{D47766EE-4192-4B2D-A5A0-F60F9A5F743F}"/>
          </ac:spMkLst>
        </pc:spChg>
        <pc:spChg chg="del">
          <ac:chgData name="Cristina Vaccarezza" userId="29531b89-739e-4eea-8199-a05f4e666908" providerId="ADAL" clId="{69EBCD28-2FD3-4D4E-9149-AA92CBFE4F86}" dt="2024-07-08T15:58:31.059" v="413" actId="26606"/>
          <ac:spMkLst>
            <pc:docMk/>
            <pc:sldMk cId="2760780234" sldId="807"/>
            <ac:spMk id="20" creationId="{FE664A62-D0CB-4F7E-9B51-BA2214071413}"/>
          </ac:spMkLst>
        </pc:spChg>
        <pc:spChg chg="add">
          <ac:chgData name="Cristina Vaccarezza" userId="29531b89-739e-4eea-8199-a05f4e666908" providerId="ADAL" clId="{69EBCD28-2FD3-4D4E-9149-AA92CBFE4F86}" dt="2024-07-08T15:58:31.059" v="413" actId="26606"/>
          <ac:spMkLst>
            <pc:docMk/>
            <pc:sldMk cId="2760780234" sldId="807"/>
            <ac:spMk id="25" creationId="{C93D702E-F4E0-47FC-A74C-ECD9647A81AA}"/>
          </ac:spMkLst>
        </pc:spChg>
        <pc:picChg chg="mod ord">
          <ac:chgData name="Cristina Vaccarezza" userId="29531b89-739e-4eea-8199-a05f4e666908" providerId="ADAL" clId="{69EBCD28-2FD3-4D4E-9149-AA92CBFE4F86}" dt="2024-07-08T15:58:31.059" v="413" actId="26606"/>
          <ac:picMkLst>
            <pc:docMk/>
            <pc:sldMk cId="2760780234" sldId="807"/>
            <ac:picMk id="19" creationId="{1A24BA00-C906-C222-EEC2-AC4BF0DCF7EA}"/>
          </ac:picMkLst>
        </pc:picChg>
      </pc:sldChg>
      <pc:sldChg chg="addSp modSp mod">
        <pc:chgData name="Cristina Vaccarezza" userId="29531b89-739e-4eea-8199-a05f4e666908" providerId="ADAL" clId="{69EBCD28-2FD3-4D4E-9149-AA92CBFE4F86}" dt="2024-07-07T16:34:01.400" v="357"/>
        <pc:sldMkLst>
          <pc:docMk/>
          <pc:sldMk cId="2912523825" sldId="808"/>
        </pc:sldMkLst>
        <pc:spChg chg="mod">
          <ac:chgData name="Cristina Vaccarezza" userId="29531b89-739e-4eea-8199-a05f4e666908" providerId="ADAL" clId="{69EBCD28-2FD3-4D4E-9149-AA92CBFE4F86}" dt="2024-07-07T16:31:14.659" v="354" actId="20577"/>
          <ac:spMkLst>
            <pc:docMk/>
            <pc:sldMk cId="2912523825" sldId="808"/>
            <ac:spMk id="4" creationId="{68C6A0F2-72EE-79D1-D888-ABF4C230B137}"/>
          </ac:spMkLst>
        </pc:spChg>
        <pc:picChg chg="add mod">
          <ac:chgData name="Cristina Vaccarezza" userId="29531b89-739e-4eea-8199-a05f4e666908" providerId="ADAL" clId="{69EBCD28-2FD3-4D4E-9149-AA92CBFE4F86}" dt="2024-07-07T16:34:01.400" v="357"/>
          <ac:picMkLst>
            <pc:docMk/>
            <pc:sldMk cId="2912523825" sldId="808"/>
            <ac:picMk id="2" creationId="{D4853B45-637D-AE8B-9FF2-243BEC44E4C1}"/>
          </ac:picMkLst>
        </pc:picChg>
      </pc:sldChg>
      <pc:sldChg chg="del">
        <pc:chgData name="Cristina Vaccarezza" userId="29531b89-739e-4eea-8199-a05f4e666908" providerId="ADAL" clId="{69EBCD28-2FD3-4D4E-9149-AA92CBFE4F86}" dt="2024-07-07T16:30:59.377" v="353" actId="2696"/>
        <pc:sldMkLst>
          <pc:docMk/>
          <pc:sldMk cId="1989094030" sldId="809"/>
        </pc:sldMkLst>
      </pc:sldChg>
      <pc:sldChg chg="del">
        <pc:chgData name="Cristina Vaccarezza" userId="29531b89-739e-4eea-8199-a05f4e666908" providerId="ADAL" clId="{69EBCD28-2FD3-4D4E-9149-AA92CBFE4F86}" dt="2024-07-07T16:30:52.808" v="352" actId="2696"/>
        <pc:sldMkLst>
          <pc:docMk/>
          <pc:sldMk cId="42605249" sldId="810"/>
        </pc:sldMkLst>
      </pc:sldChg>
      <pc:sldChg chg="del">
        <pc:chgData name="Cristina Vaccarezza" userId="29531b89-739e-4eea-8199-a05f4e666908" providerId="ADAL" clId="{69EBCD28-2FD3-4D4E-9149-AA92CBFE4F86}" dt="2024-07-07T16:30:13.273" v="274" actId="2696"/>
        <pc:sldMkLst>
          <pc:docMk/>
          <pc:sldMk cId="3853035001" sldId="811"/>
        </pc:sldMkLst>
      </pc:sldChg>
      <pc:sldChg chg="del">
        <pc:chgData name="Cristina Vaccarezza" userId="29531b89-739e-4eea-8199-a05f4e666908" providerId="ADAL" clId="{69EBCD28-2FD3-4D4E-9149-AA92CBFE4F86}" dt="2024-07-07T16:30:22.960" v="291" actId="2696"/>
        <pc:sldMkLst>
          <pc:docMk/>
          <pc:sldMk cId="2520695377" sldId="812"/>
        </pc:sldMkLst>
      </pc:sldChg>
      <pc:sldChg chg="del">
        <pc:chgData name="Cristina Vaccarezza" userId="29531b89-739e-4eea-8199-a05f4e666908" providerId="ADAL" clId="{69EBCD28-2FD3-4D4E-9149-AA92CBFE4F86}" dt="2024-07-07T16:30:30.645" v="292" actId="2696"/>
        <pc:sldMkLst>
          <pc:docMk/>
          <pc:sldMk cId="4062719939" sldId="813"/>
        </pc:sldMkLst>
      </pc:sldChg>
      <pc:sldChg chg="del">
        <pc:chgData name="Cristina Vaccarezza" userId="29531b89-739e-4eea-8199-a05f4e666908" providerId="ADAL" clId="{69EBCD28-2FD3-4D4E-9149-AA92CBFE4F86}" dt="2024-07-07T16:30:31.529" v="293" actId="2696"/>
        <pc:sldMkLst>
          <pc:docMk/>
          <pc:sldMk cId="1960963491" sldId="815"/>
        </pc:sldMkLst>
      </pc:sldChg>
      <pc:sldChg chg="del">
        <pc:chgData name="Cristina Vaccarezza" userId="29531b89-739e-4eea-8199-a05f4e666908" providerId="ADAL" clId="{69EBCD28-2FD3-4D4E-9149-AA92CBFE4F86}" dt="2024-07-07T16:30:42.523" v="297" actId="2696"/>
        <pc:sldMkLst>
          <pc:docMk/>
          <pc:sldMk cId="2124319358" sldId="816"/>
        </pc:sldMkLst>
      </pc:sldChg>
      <pc:sldChg chg="del">
        <pc:chgData name="Cristina Vaccarezza" userId="29531b89-739e-4eea-8199-a05f4e666908" providerId="ADAL" clId="{69EBCD28-2FD3-4D4E-9149-AA92CBFE4F86}" dt="2024-07-07T16:30:43.080" v="298" actId="2696"/>
        <pc:sldMkLst>
          <pc:docMk/>
          <pc:sldMk cId="786950589" sldId="817"/>
        </pc:sldMkLst>
      </pc:sldChg>
      <pc:sldChg chg="del">
        <pc:chgData name="Cristina Vaccarezza" userId="29531b89-739e-4eea-8199-a05f4e666908" providerId="ADAL" clId="{69EBCD28-2FD3-4D4E-9149-AA92CBFE4F86}" dt="2024-07-07T16:30:43.497" v="299" actId="2696"/>
        <pc:sldMkLst>
          <pc:docMk/>
          <pc:sldMk cId="1795986510" sldId="818"/>
        </pc:sldMkLst>
      </pc:sldChg>
      <pc:sldChg chg="del">
        <pc:chgData name="Cristina Vaccarezza" userId="29531b89-739e-4eea-8199-a05f4e666908" providerId="ADAL" clId="{69EBCD28-2FD3-4D4E-9149-AA92CBFE4F86}" dt="2024-07-07T16:30:44.322" v="300" actId="2696"/>
        <pc:sldMkLst>
          <pc:docMk/>
          <pc:sldMk cId="0" sldId="819"/>
        </pc:sldMkLst>
      </pc:sldChg>
      <pc:sldChg chg="del">
        <pc:chgData name="Cristina Vaccarezza" userId="29531b89-739e-4eea-8199-a05f4e666908" providerId="ADAL" clId="{69EBCD28-2FD3-4D4E-9149-AA92CBFE4F86}" dt="2024-07-07T16:30:46.365" v="316" actId="2696"/>
        <pc:sldMkLst>
          <pc:docMk/>
          <pc:sldMk cId="1541787379" sldId="820"/>
        </pc:sldMkLst>
      </pc:sldChg>
      <pc:sldChg chg="del">
        <pc:chgData name="Cristina Vaccarezza" userId="29531b89-739e-4eea-8199-a05f4e666908" providerId="ADAL" clId="{69EBCD28-2FD3-4D4E-9149-AA92CBFE4F86}" dt="2024-07-07T16:30:46.892" v="334" actId="2696"/>
        <pc:sldMkLst>
          <pc:docMk/>
          <pc:sldMk cId="1917079150" sldId="821"/>
        </pc:sldMkLst>
      </pc:sldChg>
      <pc:sldChg chg="del">
        <pc:chgData name="Cristina Vaccarezza" userId="29531b89-739e-4eea-8199-a05f4e666908" providerId="ADAL" clId="{69EBCD28-2FD3-4D4E-9149-AA92CBFE4F86}" dt="2024-07-07T16:30:48.450" v="336" actId="2696"/>
        <pc:sldMkLst>
          <pc:docMk/>
          <pc:sldMk cId="1643540848" sldId="824"/>
        </pc:sldMkLst>
      </pc:sldChg>
      <pc:sldChg chg="modSp mod">
        <pc:chgData name="Cristina Vaccarezza" userId="29531b89-739e-4eea-8199-a05f4e666908" providerId="ADAL" clId="{69EBCD28-2FD3-4D4E-9149-AA92CBFE4F86}" dt="2024-07-07T16:29:37.566" v="273" actId="20577"/>
        <pc:sldMkLst>
          <pc:docMk/>
          <pc:sldMk cId="2556016945" sldId="825"/>
        </pc:sldMkLst>
        <pc:spChg chg="mod">
          <ac:chgData name="Cristina Vaccarezza" userId="29531b89-739e-4eea-8199-a05f4e666908" providerId="ADAL" clId="{69EBCD28-2FD3-4D4E-9149-AA92CBFE4F86}" dt="2024-07-07T16:29:37.566" v="273" actId="20577"/>
          <ac:spMkLst>
            <pc:docMk/>
            <pc:sldMk cId="2556016945" sldId="825"/>
            <ac:spMk id="5" creationId="{0A1B0A01-C775-903C-A81E-7EE9C85E5E82}"/>
          </ac:spMkLst>
        </pc:spChg>
      </pc:sldChg>
      <pc:sldChg chg="del">
        <pc:chgData name="Cristina Vaccarezza" userId="29531b89-739e-4eea-8199-a05f4e666908" providerId="ADAL" clId="{69EBCD28-2FD3-4D4E-9149-AA92CBFE4F86}" dt="2024-07-07T16:30:49.147" v="337" actId="2696"/>
        <pc:sldMkLst>
          <pc:docMk/>
          <pc:sldMk cId="46347380" sldId="830"/>
        </pc:sldMkLst>
        <pc:spChg chg="del mod ord">
          <ac:chgData name="Cristina Vaccarezza" userId="29531b89-739e-4eea-8199-a05f4e666908" providerId="ADAL" clId="{69EBCD28-2FD3-4D4E-9149-AA92CBFE4F86}" dt="2024-07-07T16:34:17.251" v="359" actId="700"/>
          <ac:spMkLst>
            <pc:docMk/>
            <pc:sldMk cId="46347380" sldId="830"/>
            <ac:spMk id="2" creationId="{62D93BA7-43ED-9881-C2A9-6C67245036AA}"/>
          </ac:spMkLst>
        </pc:spChg>
        <pc:spChg chg="del mod ord">
          <ac:chgData name="Cristina Vaccarezza" userId="29531b89-739e-4eea-8199-a05f4e666908" providerId="ADAL" clId="{69EBCD28-2FD3-4D4E-9149-AA92CBFE4F86}" dt="2024-07-07T16:34:17.251" v="359" actId="700"/>
          <ac:spMkLst>
            <pc:docMk/>
            <pc:sldMk cId="46347380" sldId="830"/>
            <ac:spMk id="3" creationId="{DB05659D-8BAE-FDBB-0053-D18781A537DB}"/>
          </ac:spMkLst>
        </pc:spChg>
        <pc:spChg chg="add del mod ord">
          <ac:chgData name="Cristina Vaccarezza" userId="29531b89-739e-4eea-8199-a05f4e666908" providerId="ADAL" clId="{69EBCD28-2FD3-4D4E-9149-AA92CBFE4F86}" dt="2024-07-07T16:34:26.311" v="360" actId="700"/>
          <ac:spMkLst>
            <pc:docMk/>
            <pc:sldMk cId="46347380" sldId="830"/>
            <ac:spMk id="4" creationId="{52E36FE1-A35D-4332-92EF-617FCF511859}"/>
          </ac:spMkLst>
        </pc:spChg>
        <pc:spChg chg="add del mod ord">
          <ac:chgData name="Cristina Vaccarezza" userId="29531b89-739e-4eea-8199-a05f4e666908" providerId="ADAL" clId="{69EBCD28-2FD3-4D4E-9149-AA92CBFE4F86}" dt="2024-07-07T16:34:26.311" v="360" actId="700"/>
          <ac:spMkLst>
            <pc:docMk/>
            <pc:sldMk cId="46347380" sldId="830"/>
            <ac:spMk id="5" creationId="{34E2606E-CEF0-B277-D9AA-D93BD8E41A22}"/>
          </ac:spMkLst>
        </pc:spChg>
        <pc:spChg chg="add mod ord">
          <ac:chgData name="Cristina Vaccarezza" userId="29531b89-739e-4eea-8199-a05f4e666908" providerId="ADAL" clId="{69EBCD28-2FD3-4D4E-9149-AA92CBFE4F86}" dt="2024-07-07T16:34:30.668" v="361" actId="26606"/>
          <ac:spMkLst>
            <pc:docMk/>
            <pc:sldMk cId="46347380" sldId="830"/>
            <ac:spMk id="6" creationId="{FB92DC64-4FF5-2C99-18FB-6FF40EBDAC50}"/>
          </ac:spMkLst>
        </pc:spChg>
        <pc:spChg chg="add">
          <ac:chgData name="Cristina Vaccarezza" userId="29531b89-739e-4eea-8199-a05f4e666908" providerId="ADAL" clId="{69EBCD28-2FD3-4D4E-9149-AA92CBFE4F86}" dt="2024-07-07T16:34:30.668" v="361" actId="26606"/>
          <ac:spMkLst>
            <pc:docMk/>
            <pc:sldMk cId="46347380" sldId="830"/>
            <ac:spMk id="11" creationId="{C27D7A02-907B-496F-BA7E-AA3780733CA7}"/>
          </ac:spMkLst>
        </pc:spChg>
        <pc:spChg chg="add">
          <ac:chgData name="Cristina Vaccarezza" userId="29531b89-739e-4eea-8199-a05f4e666908" providerId="ADAL" clId="{69EBCD28-2FD3-4D4E-9149-AA92CBFE4F86}" dt="2024-07-07T16:34:30.668" v="361" actId="26606"/>
          <ac:spMkLst>
            <pc:docMk/>
            <pc:sldMk cId="46347380" sldId="830"/>
            <ac:spMk id="13" creationId="{0FBA5268-0AE7-4CAD-9537-D0EB09E76406}"/>
          </ac:spMkLst>
        </pc:spChg>
        <pc:spChg chg="add">
          <ac:chgData name="Cristina Vaccarezza" userId="29531b89-739e-4eea-8199-a05f4e666908" providerId="ADAL" clId="{69EBCD28-2FD3-4D4E-9149-AA92CBFE4F86}" dt="2024-07-07T16:34:30.668" v="361" actId="26606"/>
          <ac:spMkLst>
            <pc:docMk/>
            <pc:sldMk cId="46347380" sldId="830"/>
            <ac:spMk id="15" creationId="{088D065B-39DA-4077-B9CF-E489CE4C0169}"/>
          </ac:spMkLst>
        </pc:spChg>
        <pc:picChg chg="add mod">
          <ac:chgData name="Cristina Vaccarezza" userId="29531b89-739e-4eea-8199-a05f4e666908" providerId="ADAL" clId="{69EBCD28-2FD3-4D4E-9149-AA92CBFE4F86}" dt="2024-07-07T16:34:38.528" v="364" actId="14100"/>
          <ac:picMkLst>
            <pc:docMk/>
            <pc:sldMk cId="46347380" sldId="830"/>
            <ac:picMk id="7" creationId="{4ECEA016-FBB4-7A9D-6824-E44FC2631592}"/>
          </ac:picMkLst>
        </pc:picChg>
      </pc:sldChg>
      <pc:sldChg chg="addSp delSp modSp add mod">
        <pc:chgData name="Cristina Vaccarezza" userId="29531b89-739e-4eea-8199-a05f4e666908" providerId="ADAL" clId="{69EBCD28-2FD3-4D4E-9149-AA92CBFE4F86}" dt="2024-07-07T16:35:31.701" v="373" actId="1076"/>
        <pc:sldMkLst>
          <pc:docMk/>
          <pc:sldMk cId="3101019792" sldId="831"/>
        </pc:sldMkLst>
        <pc:picChg chg="add del mod">
          <ac:chgData name="Cristina Vaccarezza" userId="29531b89-739e-4eea-8199-a05f4e666908" providerId="ADAL" clId="{69EBCD28-2FD3-4D4E-9149-AA92CBFE4F86}" dt="2024-07-07T16:35:20.506" v="370" actId="478"/>
          <ac:picMkLst>
            <pc:docMk/>
            <pc:sldMk cId="3101019792" sldId="831"/>
            <ac:picMk id="2" creationId="{27C6F215-E573-8592-7DB2-2C0B455124C5}"/>
          </ac:picMkLst>
        </pc:picChg>
        <pc:picChg chg="add mod">
          <ac:chgData name="Cristina Vaccarezza" userId="29531b89-739e-4eea-8199-a05f4e666908" providerId="ADAL" clId="{69EBCD28-2FD3-4D4E-9149-AA92CBFE4F86}" dt="2024-07-07T16:35:31.701" v="373" actId="1076"/>
          <ac:picMkLst>
            <pc:docMk/>
            <pc:sldMk cId="3101019792" sldId="831"/>
            <ac:picMk id="3" creationId="{802A5445-836F-E7C0-8BFC-E3D8EE6FC463}"/>
          </ac:picMkLst>
        </pc:picChg>
        <pc:picChg chg="del">
          <ac:chgData name="Cristina Vaccarezza" userId="29531b89-739e-4eea-8199-a05f4e666908" providerId="ADAL" clId="{69EBCD28-2FD3-4D4E-9149-AA92CBFE4F86}" dt="2024-07-07T16:35:12.154" v="366" actId="478"/>
          <ac:picMkLst>
            <pc:docMk/>
            <pc:sldMk cId="3101019792" sldId="831"/>
            <ac:picMk id="7" creationId="{4ECEA016-FBB4-7A9D-6824-E44FC2631592}"/>
          </ac:picMkLst>
        </pc:picChg>
      </pc:sldChg>
      <pc:sldChg chg="add">
        <pc:chgData name="Cristina Vaccarezza" userId="29531b89-739e-4eea-8199-a05f4e666908" providerId="ADAL" clId="{69EBCD28-2FD3-4D4E-9149-AA92CBFE4F86}" dt="2024-07-07T16:35:38.561" v="374" actId="2890"/>
        <pc:sldMkLst>
          <pc:docMk/>
          <pc:sldMk cId="3302012580" sldId="832"/>
        </pc:sldMkLst>
      </pc:sldChg>
      <pc:sldChg chg="add">
        <pc:chgData name="Cristina Vaccarezza" userId="29531b89-739e-4eea-8199-a05f4e666908" providerId="ADAL" clId="{69EBCD28-2FD3-4D4E-9149-AA92CBFE4F86}" dt="2024-07-07T16:39:48.483" v="375"/>
        <pc:sldMkLst>
          <pc:docMk/>
          <pc:sldMk cId="0" sldId="833"/>
        </pc:sldMkLst>
      </pc:sldChg>
      <pc:sldChg chg="modSp add mod">
        <pc:chgData name="Cristina Vaccarezza" userId="29531b89-739e-4eea-8199-a05f4e666908" providerId="ADAL" clId="{69EBCD28-2FD3-4D4E-9149-AA92CBFE4F86}" dt="2024-07-07T16:39:49.172" v="377" actId="27636"/>
        <pc:sldMkLst>
          <pc:docMk/>
          <pc:sldMk cId="0" sldId="834"/>
        </pc:sldMkLst>
        <pc:spChg chg="mod">
          <ac:chgData name="Cristina Vaccarezza" userId="29531b89-739e-4eea-8199-a05f4e666908" providerId="ADAL" clId="{69EBCD28-2FD3-4D4E-9149-AA92CBFE4F86}" dt="2024-07-07T16:39:49.172" v="377" actId="27636"/>
          <ac:spMkLst>
            <pc:docMk/>
            <pc:sldMk cId="0" sldId="834"/>
            <ac:spMk id="80" creationId="{00000000-0000-0000-0000-000000000000}"/>
          </ac:spMkLst>
        </pc:spChg>
      </pc:sldChg>
      <pc:sldChg chg="add">
        <pc:chgData name="Cristina Vaccarezza" userId="29531b89-739e-4eea-8199-a05f4e666908" providerId="ADAL" clId="{69EBCD28-2FD3-4D4E-9149-AA92CBFE4F86}" dt="2024-07-07T16:39:48.483" v="375"/>
        <pc:sldMkLst>
          <pc:docMk/>
          <pc:sldMk cId="3313217278" sldId="835"/>
        </pc:sldMkLst>
      </pc:sldChg>
      <pc:sldChg chg="addSp delSp add mod">
        <pc:chgData name="Cristina Vaccarezza" userId="29531b89-739e-4eea-8199-a05f4e666908" providerId="ADAL" clId="{69EBCD28-2FD3-4D4E-9149-AA92CBFE4F86}" dt="2024-07-08T10:45:25.274" v="382" actId="22"/>
        <pc:sldMkLst>
          <pc:docMk/>
          <pc:sldMk cId="0" sldId="836"/>
        </pc:sldMkLst>
        <pc:spChg chg="add del">
          <ac:chgData name="Cristina Vaccarezza" userId="29531b89-739e-4eea-8199-a05f4e666908" providerId="ADAL" clId="{69EBCD28-2FD3-4D4E-9149-AA92CBFE4F86}" dt="2024-07-08T10:45:25.274" v="382" actId="22"/>
          <ac:spMkLst>
            <pc:docMk/>
            <pc:sldMk cId="0" sldId="836"/>
            <ac:spMk id="3" creationId="{6D188C5E-1232-DD5C-650D-C99417B0ACB7}"/>
          </ac:spMkLst>
        </pc:spChg>
      </pc:sldChg>
      <pc:sldChg chg="modSp add del mod">
        <pc:chgData name="Cristina Vaccarezza" userId="29531b89-739e-4eea-8199-a05f4e666908" providerId="ADAL" clId="{69EBCD28-2FD3-4D4E-9149-AA92CBFE4F86}" dt="2024-07-08T16:15:38.337" v="440" actId="1076"/>
        <pc:sldMkLst>
          <pc:docMk/>
          <pc:sldMk cId="0" sldId="837"/>
        </pc:sldMkLst>
        <pc:spChg chg="mod">
          <ac:chgData name="Cristina Vaccarezza" userId="29531b89-739e-4eea-8199-a05f4e666908" providerId="ADAL" clId="{69EBCD28-2FD3-4D4E-9149-AA92CBFE4F86}" dt="2024-07-08T16:15:38.337" v="440" actId="1076"/>
          <ac:spMkLst>
            <pc:docMk/>
            <pc:sldMk cId="0" sldId="837"/>
            <ac:spMk id="123" creationId="{00000000-0000-0000-0000-000000000000}"/>
          </ac:spMkLst>
        </pc:spChg>
      </pc:sldChg>
      <pc:sldChg chg="add del">
        <pc:chgData name="Cristina Vaccarezza" userId="29531b89-739e-4eea-8199-a05f4e666908" providerId="ADAL" clId="{69EBCD28-2FD3-4D4E-9149-AA92CBFE4F86}" dt="2024-07-07T17:12:28.151" v="380"/>
        <pc:sldMkLst>
          <pc:docMk/>
          <pc:sldMk cId="0" sldId="838"/>
        </pc:sldMkLst>
      </pc:sldChg>
      <pc:sldChg chg="modSp add del mod">
        <pc:chgData name="Cristina Vaccarezza" userId="29531b89-739e-4eea-8199-a05f4e666908" providerId="ADAL" clId="{69EBCD28-2FD3-4D4E-9149-AA92CBFE4F86}" dt="2024-07-08T16:24:03.986" v="447" actId="20577"/>
        <pc:sldMkLst>
          <pc:docMk/>
          <pc:sldMk cId="0" sldId="839"/>
        </pc:sldMkLst>
        <pc:spChg chg="mod">
          <ac:chgData name="Cristina Vaccarezza" userId="29531b89-739e-4eea-8199-a05f4e666908" providerId="ADAL" clId="{69EBCD28-2FD3-4D4E-9149-AA92CBFE4F86}" dt="2024-07-08T16:24:03.986" v="447" actId="20577"/>
          <ac:spMkLst>
            <pc:docMk/>
            <pc:sldMk cId="0" sldId="839"/>
            <ac:spMk id="159" creationId="{00000000-0000-0000-0000-000000000000}"/>
          </ac:spMkLst>
        </pc:spChg>
      </pc:sldChg>
      <pc:sldChg chg="add del">
        <pc:chgData name="Cristina Vaccarezza" userId="29531b89-739e-4eea-8199-a05f4e666908" providerId="ADAL" clId="{69EBCD28-2FD3-4D4E-9149-AA92CBFE4F86}" dt="2024-07-07T17:12:28.151" v="380"/>
        <pc:sldMkLst>
          <pc:docMk/>
          <pc:sldMk cId="0" sldId="840"/>
        </pc:sldMkLst>
      </pc:sldChg>
      <pc:sldChg chg="add del">
        <pc:chgData name="Cristina Vaccarezza" userId="29531b89-739e-4eea-8199-a05f4e666908" providerId="ADAL" clId="{69EBCD28-2FD3-4D4E-9149-AA92CBFE4F86}" dt="2024-07-07T17:12:28.151" v="380"/>
        <pc:sldMkLst>
          <pc:docMk/>
          <pc:sldMk cId="0" sldId="841"/>
        </pc:sldMkLst>
      </pc:sldChg>
      <pc:sldChg chg="addSp modSp add del mod setBg">
        <pc:chgData name="Cristina Vaccarezza" userId="29531b89-739e-4eea-8199-a05f4e666908" providerId="ADAL" clId="{69EBCD28-2FD3-4D4E-9149-AA92CBFE4F86}" dt="2024-07-08T16:14:22.225" v="439" actId="207"/>
        <pc:sldMkLst>
          <pc:docMk/>
          <pc:sldMk cId="0" sldId="842"/>
        </pc:sldMkLst>
        <pc:spChg chg="add mod">
          <ac:chgData name="Cristina Vaccarezza" userId="29531b89-739e-4eea-8199-a05f4e666908" providerId="ADAL" clId="{69EBCD28-2FD3-4D4E-9149-AA92CBFE4F86}" dt="2024-07-08T16:14:22.225" v="439" actId="207"/>
          <ac:spMkLst>
            <pc:docMk/>
            <pc:sldMk cId="0" sldId="842"/>
            <ac:spMk id="4" creationId="{32C8CFE5-8674-0C2B-99AA-B877089C855F}"/>
          </ac:spMkLst>
        </pc:spChg>
        <pc:spChg chg="mod">
          <ac:chgData name="Cristina Vaccarezza" userId="29531b89-739e-4eea-8199-a05f4e666908" providerId="ADAL" clId="{69EBCD28-2FD3-4D4E-9149-AA92CBFE4F86}" dt="2024-07-08T16:10:33.624" v="419" actId="1076"/>
          <ac:spMkLst>
            <pc:docMk/>
            <pc:sldMk cId="0" sldId="842"/>
            <ac:spMk id="24" creationId="{2B91BEF7-40A0-32CF-7448-BA0741A0627C}"/>
          </ac:spMkLst>
        </pc:spChg>
        <pc:spChg chg="mod">
          <ac:chgData name="Cristina Vaccarezza" userId="29531b89-739e-4eea-8199-a05f4e666908" providerId="ADAL" clId="{69EBCD28-2FD3-4D4E-9149-AA92CBFE4F86}" dt="2024-07-08T16:01:45.656" v="417"/>
          <ac:spMkLst>
            <pc:docMk/>
            <pc:sldMk cId="0" sldId="842"/>
            <ac:spMk id="171" creationId="{00000000-0000-0000-0000-000000000000}"/>
          </ac:spMkLst>
        </pc:spChg>
      </pc:sldChg>
      <pc:sldChg chg="add del">
        <pc:chgData name="Cristina Vaccarezza" userId="29531b89-739e-4eea-8199-a05f4e666908" providerId="ADAL" clId="{69EBCD28-2FD3-4D4E-9149-AA92CBFE4F86}" dt="2024-07-08T16:01:45.897" v="418"/>
        <pc:sldMkLst>
          <pc:docMk/>
          <pc:sldMk cId="3232949046" sldId="843"/>
        </pc:sldMkLst>
      </pc:sldChg>
      <pc:sldChg chg="modSp new mod">
        <pc:chgData name="Cristina Vaccarezza" userId="29531b89-739e-4eea-8199-a05f4e666908" providerId="ADAL" clId="{69EBCD28-2FD3-4D4E-9149-AA92CBFE4F86}" dt="2024-07-09T08:37:58.955" v="483" actId="255"/>
        <pc:sldMkLst>
          <pc:docMk/>
          <pc:sldMk cId="2143502041" sldId="844"/>
        </pc:sldMkLst>
        <pc:spChg chg="mod">
          <ac:chgData name="Cristina Vaccarezza" userId="29531b89-739e-4eea-8199-a05f4e666908" providerId="ADAL" clId="{69EBCD28-2FD3-4D4E-9149-AA92CBFE4F86}" dt="2024-07-09T08:29:45.914" v="471" actId="20577"/>
          <ac:spMkLst>
            <pc:docMk/>
            <pc:sldMk cId="2143502041" sldId="844"/>
            <ac:spMk id="2" creationId="{FE2C4D86-7D92-B58C-DA88-C08C3E51DB12}"/>
          </ac:spMkLst>
        </pc:spChg>
        <pc:spChg chg="mod">
          <ac:chgData name="Cristina Vaccarezza" userId="29531b89-739e-4eea-8199-a05f4e666908" providerId="ADAL" clId="{69EBCD28-2FD3-4D4E-9149-AA92CBFE4F86}" dt="2024-07-09T08:37:58.955" v="483" actId="255"/>
          <ac:spMkLst>
            <pc:docMk/>
            <pc:sldMk cId="2143502041" sldId="844"/>
            <ac:spMk id="3" creationId="{650ADC9B-C3FF-B285-E253-0DB320FC6C07}"/>
          </ac:spMkLst>
        </pc:spChg>
      </pc:sldChg>
      <pc:sldChg chg="addSp modSp new mod setBg">
        <pc:chgData name="Cristina Vaccarezza" userId="29531b89-739e-4eea-8199-a05f4e666908" providerId="ADAL" clId="{69EBCD28-2FD3-4D4E-9149-AA92CBFE4F86}" dt="2024-07-09T08:57:10.209" v="629" actId="26606"/>
        <pc:sldMkLst>
          <pc:docMk/>
          <pc:sldMk cId="1721657431" sldId="845"/>
        </pc:sldMkLst>
        <pc:spChg chg="mod ord">
          <ac:chgData name="Cristina Vaccarezza" userId="29531b89-739e-4eea-8199-a05f4e666908" providerId="ADAL" clId="{69EBCD28-2FD3-4D4E-9149-AA92CBFE4F86}" dt="2024-07-09T08:57:10.209" v="629" actId="26606"/>
          <ac:spMkLst>
            <pc:docMk/>
            <pc:sldMk cId="1721657431" sldId="845"/>
            <ac:spMk id="2" creationId="{C3B86B97-DDB7-A9A2-1E79-8325A12928C1}"/>
          </ac:spMkLst>
        </pc:spChg>
        <pc:spChg chg="mod">
          <ac:chgData name="Cristina Vaccarezza" userId="29531b89-739e-4eea-8199-a05f4e666908" providerId="ADAL" clId="{69EBCD28-2FD3-4D4E-9149-AA92CBFE4F86}" dt="2024-07-09T08:57:10.209" v="629" actId="26606"/>
          <ac:spMkLst>
            <pc:docMk/>
            <pc:sldMk cId="1721657431" sldId="845"/>
            <ac:spMk id="3" creationId="{585CC968-F71F-CB96-2770-4003ED052F04}"/>
          </ac:spMkLst>
        </pc:spChg>
        <pc:spChg chg="add">
          <ac:chgData name="Cristina Vaccarezza" userId="29531b89-739e-4eea-8199-a05f4e666908" providerId="ADAL" clId="{69EBCD28-2FD3-4D4E-9149-AA92CBFE4F86}" dt="2024-07-09T08:57:10.209" v="629" actId="26606"/>
          <ac:spMkLst>
            <pc:docMk/>
            <pc:sldMk cId="1721657431" sldId="845"/>
            <ac:spMk id="10" creationId="{0D57E7FA-E8FC-45AC-868F-CDC8144939D6}"/>
          </ac:spMkLst>
        </pc:spChg>
        <pc:spChg chg="add">
          <ac:chgData name="Cristina Vaccarezza" userId="29531b89-739e-4eea-8199-a05f4e666908" providerId="ADAL" clId="{69EBCD28-2FD3-4D4E-9149-AA92CBFE4F86}" dt="2024-07-09T08:57:10.209" v="629" actId="26606"/>
          <ac:spMkLst>
            <pc:docMk/>
            <pc:sldMk cId="1721657431" sldId="845"/>
            <ac:spMk id="12" creationId="{B7BD7FCF-A254-4A97-A15C-319B67622677}"/>
          </ac:spMkLst>
        </pc:spChg>
        <pc:spChg chg="add">
          <ac:chgData name="Cristina Vaccarezza" userId="29531b89-739e-4eea-8199-a05f4e666908" providerId="ADAL" clId="{69EBCD28-2FD3-4D4E-9149-AA92CBFE4F86}" dt="2024-07-09T08:57:10.209" v="629" actId="26606"/>
          <ac:spMkLst>
            <pc:docMk/>
            <pc:sldMk cId="1721657431" sldId="845"/>
            <ac:spMk id="14" creationId="{52FFAF72-6204-4676-9C6F-9A4CC4D91805}"/>
          </ac:spMkLst>
        </pc:spChg>
        <pc:picChg chg="add">
          <ac:chgData name="Cristina Vaccarezza" userId="29531b89-739e-4eea-8199-a05f4e666908" providerId="ADAL" clId="{69EBCD28-2FD3-4D4E-9149-AA92CBFE4F86}" dt="2024-07-09T08:57:10.209" v="629" actId="26606"/>
          <ac:picMkLst>
            <pc:docMk/>
            <pc:sldMk cId="1721657431" sldId="845"/>
            <ac:picMk id="7" creationId="{B3D978B6-0D0E-DA0C-6A35-45F3BBB05968}"/>
          </ac:picMkLst>
        </pc:picChg>
      </pc:sldChg>
      <pc:sldMasterChg chg="del delSldLayout">
        <pc:chgData name="Cristina Vaccarezza" userId="29531b89-739e-4eea-8199-a05f4e666908" providerId="ADAL" clId="{69EBCD28-2FD3-4D4E-9149-AA92CBFE4F86}" dt="2024-07-07T16:30:16.455" v="289" actId="2696"/>
        <pc:sldMasterMkLst>
          <pc:docMk/>
          <pc:sldMasterMk cId="2351531222" sldId="2147483714"/>
        </pc:sldMasterMkLst>
        <pc:sldLayoutChg chg="del">
          <pc:chgData name="Cristina Vaccarezza" userId="29531b89-739e-4eea-8199-a05f4e666908" providerId="ADAL" clId="{69EBCD28-2FD3-4D4E-9149-AA92CBFE4F86}" dt="2024-07-07T16:30:16.442" v="278" actId="2696"/>
          <pc:sldLayoutMkLst>
            <pc:docMk/>
            <pc:sldMasterMk cId="2351531222" sldId="2147483714"/>
            <pc:sldLayoutMk cId="3819270721" sldId="2147483715"/>
          </pc:sldLayoutMkLst>
        </pc:sldLayoutChg>
        <pc:sldLayoutChg chg="del">
          <pc:chgData name="Cristina Vaccarezza" userId="29531b89-739e-4eea-8199-a05f4e666908" providerId="ADAL" clId="{69EBCD28-2FD3-4D4E-9149-AA92CBFE4F86}" dt="2024-07-07T16:30:16.443" v="279" actId="2696"/>
          <pc:sldLayoutMkLst>
            <pc:docMk/>
            <pc:sldMasterMk cId="2351531222" sldId="2147483714"/>
            <pc:sldLayoutMk cId="704658869" sldId="2147483716"/>
          </pc:sldLayoutMkLst>
        </pc:sldLayoutChg>
        <pc:sldLayoutChg chg="del">
          <pc:chgData name="Cristina Vaccarezza" userId="29531b89-739e-4eea-8199-a05f4e666908" providerId="ADAL" clId="{69EBCD28-2FD3-4D4E-9149-AA92CBFE4F86}" dt="2024-07-07T16:30:16.445" v="280" actId="2696"/>
          <pc:sldLayoutMkLst>
            <pc:docMk/>
            <pc:sldMasterMk cId="2351531222" sldId="2147483714"/>
            <pc:sldLayoutMk cId="3277705953" sldId="2147483717"/>
          </pc:sldLayoutMkLst>
        </pc:sldLayoutChg>
        <pc:sldLayoutChg chg="del">
          <pc:chgData name="Cristina Vaccarezza" userId="29531b89-739e-4eea-8199-a05f4e666908" providerId="ADAL" clId="{69EBCD28-2FD3-4D4E-9149-AA92CBFE4F86}" dt="2024-07-07T16:30:16.446" v="281" actId="2696"/>
          <pc:sldLayoutMkLst>
            <pc:docMk/>
            <pc:sldMasterMk cId="2351531222" sldId="2147483714"/>
            <pc:sldLayoutMk cId="2875038969" sldId="2147483718"/>
          </pc:sldLayoutMkLst>
        </pc:sldLayoutChg>
        <pc:sldLayoutChg chg="del">
          <pc:chgData name="Cristina Vaccarezza" userId="29531b89-739e-4eea-8199-a05f4e666908" providerId="ADAL" clId="{69EBCD28-2FD3-4D4E-9149-AA92CBFE4F86}" dt="2024-07-07T16:30:16.447" v="282" actId="2696"/>
          <pc:sldLayoutMkLst>
            <pc:docMk/>
            <pc:sldMasterMk cId="2351531222" sldId="2147483714"/>
            <pc:sldLayoutMk cId="1546006213" sldId="2147483719"/>
          </pc:sldLayoutMkLst>
        </pc:sldLayoutChg>
        <pc:sldLayoutChg chg="del">
          <pc:chgData name="Cristina Vaccarezza" userId="29531b89-739e-4eea-8199-a05f4e666908" providerId="ADAL" clId="{69EBCD28-2FD3-4D4E-9149-AA92CBFE4F86}" dt="2024-07-07T16:30:16.448" v="283" actId="2696"/>
          <pc:sldLayoutMkLst>
            <pc:docMk/>
            <pc:sldMasterMk cId="2351531222" sldId="2147483714"/>
            <pc:sldLayoutMk cId="1620910097" sldId="2147483720"/>
          </pc:sldLayoutMkLst>
        </pc:sldLayoutChg>
        <pc:sldLayoutChg chg="del">
          <pc:chgData name="Cristina Vaccarezza" userId="29531b89-739e-4eea-8199-a05f4e666908" providerId="ADAL" clId="{69EBCD28-2FD3-4D4E-9149-AA92CBFE4F86}" dt="2024-07-07T16:30:16.449" v="284" actId="2696"/>
          <pc:sldLayoutMkLst>
            <pc:docMk/>
            <pc:sldMasterMk cId="2351531222" sldId="2147483714"/>
            <pc:sldLayoutMk cId="918631872" sldId="2147483721"/>
          </pc:sldLayoutMkLst>
        </pc:sldLayoutChg>
        <pc:sldLayoutChg chg="del">
          <pc:chgData name="Cristina Vaccarezza" userId="29531b89-739e-4eea-8199-a05f4e666908" providerId="ADAL" clId="{69EBCD28-2FD3-4D4E-9149-AA92CBFE4F86}" dt="2024-07-07T16:30:16.450" v="285" actId="2696"/>
          <pc:sldLayoutMkLst>
            <pc:docMk/>
            <pc:sldMasterMk cId="2351531222" sldId="2147483714"/>
            <pc:sldLayoutMk cId="2441636060" sldId="2147483722"/>
          </pc:sldLayoutMkLst>
        </pc:sldLayoutChg>
        <pc:sldLayoutChg chg="del">
          <pc:chgData name="Cristina Vaccarezza" userId="29531b89-739e-4eea-8199-a05f4e666908" providerId="ADAL" clId="{69EBCD28-2FD3-4D4E-9149-AA92CBFE4F86}" dt="2024-07-07T16:30:16.451" v="286" actId="2696"/>
          <pc:sldLayoutMkLst>
            <pc:docMk/>
            <pc:sldMasterMk cId="2351531222" sldId="2147483714"/>
            <pc:sldLayoutMk cId="4091946518" sldId="2147483723"/>
          </pc:sldLayoutMkLst>
        </pc:sldLayoutChg>
        <pc:sldLayoutChg chg="del">
          <pc:chgData name="Cristina Vaccarezza" userId="29531b89-739e-4eea-8199-a05f4e666908" providerId="ADAL" clId="{69EBCD28-2FD3-4D4E-9149-AA92CBFE4F86}" dt="2024-07-07T16:30:16.452" v="287" actId="2696"/>
          <pc:sldLayoutMkLst>
            <pc:docMk/>
            <pc:sldMasterMk cId="2351531222" sldId="2147483714"/>
            <pc:sldLayoutMk cId="525418020" sldId="2147483724"/>
          </pc:sldLayoutMkLst>
        </pc:sldLayoutChg>
        <pc:sldLayoutChg chg="del">
          <pc:chgData name="Cristina Vaccarezza" userId="29531b89-739e-4eea-8199-a05f4e666908" providerId="ADAL" clId="{69EBCD28-2FD3-4D4E-9149-AA92CBFE4F86}" dt="2024-07-07T16:30:16.453" v="288" actId="2696"/>
          <pc:sldLayoutMkLst>
            <pc:docMk/>
            <pc:sldMasterMk cId="2351531222" sldId="2147483714"/>
            <pc:sldLayoutMk cId="1697843964" sldId="2147483725"/>
          </pc:sldLayoutMkLst>
        </pc:sldLayoutChg>
      </pc:sldMasterChg>
      <pc:sldMasterChg chg="del delSldLayout">
        <pc:chgData name="Cristina Vaccarezza" userId="29531b89-739e-4eea-8199-a05f4e666908" providerId="ADAL" clId="{69EBCD28-2FD3-4D4E-9149-AA92CBFE4F86}" dt="2024-07-07T16:30:51.228" v="351" actId="2696"/>
        <pc:sldMasterMkLst>
          <pc:docMk/>
          <pc:sldMasterMk cId="2029719174" sldId="2147483738"/>
        </pc:sldMasterMkLst>
        <pc:sldLayoutChg chg="del">
          <pc:chgData name="Cristina Vaccarezza" userId="29531b89-739e-4eea-8199-a05f4e666908" providerId="ADAL" clId="{69EBCD28-2FD3-4D4E-9149-AA92CBFE4F86}" dt="2024-07-07T16:30:51.215" v="340" actId="2696"/>
          <pc:sldLayoutMkLst>
            <pc:docMk/>
            <pc:sldMasterMk cId="2029719174" sldId="2147483738"/>
            <pc:sldLayoutMk cId="1112420170" sldId="2147483739"/>
          </pc:sldLayoutMkLst>
        </pc:sldLayoutChg>
        <pc:sldLayoutChg chg="del">
          <pc:chgData name="Cristina Vaccarezza" userId="29531b89-739e-4eea-8199-a05f4e666908" providerId="ADAL" clId="{69EBCD28-2FD3-4D4E-9149-AA92CBFE4F86}" dt="2024-07-07T16:30:51.217" v="341" actId="2696"/>
          <pc:sldLayoutMkLst>
            <pc:docMk/>
            <pc:sldMasterMk cId="2029719174" sldId="2147483738"/>
            <pc:sldLayoutMk cId="2557908012" sldId="2147483740"/>
          </pc:sldLayoutMkLst>
        </pc:sldLayoutChg>
        <pc:sldLayoutChg chg="del">
          <pc:chgData name="Cristina Vaccarezza" userId="29531b89-739e-4eea-8199-a05f4e666908" providerId="ADAL" clId="{69EBCD28-2FD3-4D4E-9149-AA92CBFE4F86}" dt="2024-07-07T16:30:51.218" v="342" actId="2696"/>
          <pc:sldLayoutMkLst>
            <pc:docMk/>
            <pc:sldMasterMk cId="2029719174" sldId="2147483738"/>
            <pc:sldLayoutMk cId="1174026635" sldId="2147483741"/>
          </pc:sldLayoutMkLst>
        </pc:sldLayoutChg>
        <pc:sldLayoutChg chg="del">
          <pc:chgData name="Cristina Vaccarezza" userId="29531b89-739e-4eea-8199-a05f4e666908" providerId="ADAL" clId="{69EBCD28-2FD3-4D4E-9149-AA92CBFE4F86}" dt="2024-07-07T16:30:51.219" v="343" actId="2696"/>
          <pc:sldLayoutMkLst>
            <pc:docMk/>
            <pc:sldMasterMk cId="2029719174" sldId="2147483738"/>
            <pc:sldLayoutMk cId="1874431861" sldId="2147483742"/>
          </pc:sldLayoutMkLst>
        </pc:sldLayoutChg>
        <pc:sldLayoutChg chg="del">
          <pc:chgData name="Cristina Vaccarezza" userId="29531b89-739e-4eea-8199-a05f4e666908" providerId="ADAL" clId="{69EBCD28-2FD3-4D4E-9149-AA92CBFE4F86}" dt="2024-07-07T16:30:51.220" v="344" actId="2696"/>
          <pc:sldLayoutMkLst>
            <pc:docMk/>
            <pc:sldMasterMk cId="2029719174" sldId="2147483738"/>
            <pc:sldLayoutMk cId="570494851" sldId="2147483743"/>
          </pc:sldLayoutMkLst>
        </pc:sldLayoutChg>
        <pc:sldLayoutChg chg="del">
          <pc:chgData name="Cristina Vaccarezza" userId="29531b89-739e-4eea-8199-a05f4e666908" providerId="ADAL" clId="{69EBCD28-2FD3-4D4E-9149-AA92CBFE4F86}" dt="2024-07-07T16:30:51.221" v="345" actId="2696"/>
          <pc:sldLayoutMkLst>
            <pc:docMk/>
            <pc:sldMasterMk cId="2029719174" sldId="2147483738"/>
            <pc:sldLayoutMk cId="810818244" sldId="2147483744"/>
          </pc:sldLayoutMkLst>
        </pc:sldLayoutChg>
        <pc:sldLayoutChg chg="del">
          <pc:chgData name="Cristina Vaccarezza" userId="29531b89-739e-4eea-8199-a05f4e666908" providerId="ADAL" clId="{69EBCD28-2FD3-4D4E-9149-AA92CBFE4F86}" dt="2024-07-07T16:30:51.222" v="346" actId="2696"/>
          <pc:sldLayoutMkLst>
            <pc:docMk/>
            <pc:sldMasterMk cId="2029719174" sldId="2147483738"/>
            <pc:sldLayoutMk cId="4017291541" sldId="2147483745"/>
          </pc:sldLayoutMkLst>
        </pc:sldLayoutChg>
        <pc:sldLayoutChg chg="del">
          <pc:chgData name="Cristina Vaccarezza" userId="29531b89-739e-4eea-8199-a05f4e666908" providerId="ADAL" clId="{69EBCD28-2FD3-4D4E-9149-AA92CBFE4F86}" dt="2024-07-07T16:30:51.223" v="347" actId="2696"/>
          <pc:sldLayoutMkLst>
            <pc:docMk/>
            <pc:sldMasterMk cId="2029719174" sldId="2147483738"/>
            <pc:sldLayoutMk cId="274351105" sldId="2147483746"/>
          </pc:sldLayoutMkLst>
        </pc:sldLayoutChg>
        <pc:sldLayoutChg chg="del">
          <pc:chgData name="Cristina Vaccarezza" userId="29531b89-739e-4eea-8199-a05f4e666908" providerId="ADAL" clId="{69EBCD28-2FD3-4D4E-9149-AA92CBFE4F86}" dt="2024-07-07T16:30:51.224" v="348" actId="2696"/>
          <pc:sldLayoutMkLst>
            <pc:docMk/>
            <pc:sldMasterMk cId="2029719174" sldId="2147483738"/>
            <pc:sldLayoutMk cId="2983865231" sldId="2147483747"/>
          </pc:sldLayoutMkLst>
        </pc:sldLayoutChg>
        <pc:sldLayoutChg chg="del">
          <pc:chgData name="Cristina Vaccarezza" userId="29531b89-739e-4eea-8199-a05f4e666908" providerId="ADAL" clId="{69EBCD28-2FD3-4D4E-9149-AA92CBFE4F86}" dt="2024-07-07T16:30:51.225" v="349" actId="2696"/>
          <pc:sldLayoutMkLst>
            <pc:docMk/>
            <pc:sldMasterMk cId="2029719174" sldId="2147483738"/>
            <pc:sldLayoutMk cId="1436825356" sldId="2147483748"/>
          </pc:sldLayoutMkLst>
        </pc:sldLayoutChg>
        <pc:sldLayoutChg chg="del">
          <pc:chgData name="Cristina Vaccarezza" userId="29531b89-739e-4eea-8199-a05f4e666908" providerId="ADAL" clId="{69EBCD28-2FD3-4D4E-9149-AA92CBFE4F86}" dt="2024-07-07T16:30:51.226" v="350" actId="2696"/>
          <pc:sldLayoutMkLst>
            <pc:docMk/>
            <pc:sldMasterMk cId="2029719174" sldId="2147483738"/>
            <pc:sldLayoutMk cId="3878699453" sldId="2147483749"/>
          </pc:sldLayoutMkLst>
        </pc:sldLayoutChg>
      </pc:sldMasterChg>
      <pc:sldMasterChg chg="del delSldLayout">
        <pc:chgData name="Cristina Vaccarezza" userId="29531b89-739e-4eea-8199-a05f4e666908" providerId="ADAL" clId="{69EBCD28-2FD3-4D4E-9149-AA92CBFE4F86}" dt="2024-07-07T16:30:45.086" v="314" actId="2696"/>
        <pc:sldMasterMkLst>
          <pc:docMk/>
          <pc:sldMasterMk cId="179072451" sldId="2147483750"/>
        </pc:sldMasterMkLst>
        <pc:sldLayoutChg chg="del">
          <pc:chgData name="Cristina Vaccarezza" userId="29531b89-739e-4eea-8199-a05f4e666908" providerId="ADAL" clId="{69EBCD28-2FD3-4D4E-9149-AA92CBFE4F86}" dt="2024-07-07T16:30:45.072" v="302" actId="2696"/>
          <pc:sldLayoutMkLst>
            <pc:docMk/>
            <pc:sldMasterMk cId="179072451" sldId="2147483750"/>
            <pc:sldLayoutMk cId="3042835558" sldId="2147483751"/>
          </pc:sldLayoutMkLst>
        </pc:sldLayoutChg>
        <pc:sldLayoutChg chg="del">
          <pc:chgData name="Cristina Vaccarezza" userId="29531b89-739e-4eea-8199-a05f4e666908" providerId="ADAL" clId="{69EBCD28-2FD3-4D4E-9149-AA92CBFE4F86}" dt="2024-07-07T16:30:45.073" v="303" actId="2696"/>
          <pc:sldLayoutMkLst>
            <pc:docMk/>
            <pc:sldMasterMk cId="179072451" sldId="2147483750"/>
            <pc:sldLayoutMk cId="641716022" sldId="2147483752"/>
          </pc:sldLayoutMkLst>
        </pc:sldLayoutChg>
        <pc:sldLayoutChg chg="del">
          <pc:chgData name="Cristina Vaccarezza" userId="29531b89-739e-4eea-8199-a05f4e666908" providerId="ADAL" clId="{69EBCD28-2FD3-4D4E-9149-AA92CBFE4F86}" dt="2024-07-07T16:30:45.074" v="304" actId="2696"/>
          <pc:sldLayoutMkLst>
            <pc:docMk/>
            <pc:sldMasterMk cId="179072451" sldId="2147483750"/>
            <pc:sldLayoutMk cId="294292052" sldId="2147483753"/>
          </pc:sldLayoutMkLst>
        </pc:sldLayoutChg>
        <pc:sldLayoutChg chg="del">
          <pc:chgData name="Cristina Vaccarezza" userId="29531b89-739e-4eea-8199-a05f4e666908" providerId="ADAL" clId="{69EBCD28-2FD3-4D4E-9149-AA92CBFE4F86}" dt="2024-07-07T16:30:45.076" v="305" actId="2696"/>
          <pc:sldLayoutMkLst>
            <pc:docMk/>
            <pc:sldMasterMk cId="179072451" sldId="2147483750"/>
            <pc:sldLayoutMk cId="3706326269" sldId="2147483754"/>
          </pc:sldLayoutMkLst>
        </pc:sldLayoutChg>
        <pc:sldLayoutChg chg="del">
          <pc:chgData name="Cristina Vaccarezza" userId="29531b89-739e-4eea-8199-a05f4e666908" providerId="ADAL" clId="{69EBCD28-2FD3-4D4E-9149-AA92CBFE4F86}" dt="2024-07-07T16:30:45.077" v="306" actId="2696"/>
          <pc:sldLayoutMkLst>
            <pc:docMk/>
            <pc:sldMasterMk cId="179072451" sldId="2147483750"/>
            <pc:sldLayoutMk cId="2798194968" sldId="2147483755"/>
          </pc:sldLayoutMkLst>
        </pc:sldLayoutChg>
        <pc:sldLayoutChg chg="del">
          <pc:chgData name="Cristina Vaccarezza" userId="29531b89-739e-4eea-8199-a05f4e666908" providerId="ADAL" clId="{69EBCD28-2FD3-4D4E-9149-AA92CBFE4F86}" dt="2024-07-07T16:30:45.078" v="307" actId="2696"/>
          <pc:sldLayoutMkLst>
            <pc:docMk/>
            <pc:sldMasterMk cId="179072451" sldId="2147483750"/>
            <pc:sldLayoutMk cId="663716975" sldId="2147483756"/>
          </pc:sldLayoutMkLst>
        </pc:sldLayoutChg>
        <pc:sldLayoutChg chg="del">
          <pc:chgData name="Cristina Vaccarezza" userId="29531b89-739e-4eea-8199-a05f4e666908" providerId="ADAL" clId="{69EBCD28-2FD3-4D4E-9149-AA92CBFE4F86}" dt="2024-07-07T16:30:45.080" v="308" actId="2696"/>
          <pc:sldLayoutMkLst>
            <pc:docMk/>
            <pc:sldMasterMk cId="179072451" sldId="2147483750"/>
            <pc:sldLayoutMk cId="3118051007" sldId="2147483757"/>
          </pc:sldLayoutMkLst>
        </pc:sldLayoutChg>
        <pc:sldLayoutChg chg="del">
          <pc:chgData name="Cristina Vaccarezza" userId="29531b89-739e-4eea-8199-a05f4e666908" providerId="ADAL" clId="{69EBCD28-2FD3-4D4E-9149-AA92CBFE4F86}" dt="2024-07-07T16:30:45.081" v="309" actId="2696"/>
          <pc:sldLayoutMkLst>
            <pc:docMk/>
            <pc:sldMasterMk cId="179072451" sldId="2147483750"/>
            <pc:sldLayoutMk cId="811826013" sldId="2147483758"/>
          </pc:sldLayoutMkLst>
        </pc:sldLayoutChg>
        <pc:sldLayoutChg chg="del">
          <pc:chgData name="Cristina Vaccarezza" userId="29531b89-739e-4eea-8199-a05f4e666908" providerId="ADAL" clId="{69EBCD28-2FD3-4D4E-9149-AA92CBFE4F86}" dt="2024-07-07T16:30:45.082" v="310" actId="2696"/>
          <pc:sldLayoutMkLst>
            <pc:docMk/>
            <pc:sldMasterMk cId="179072451" sldId="2147483750"/>
            <pc:sldLayoutMk cId="4128675538" sldId="2147483759"/>
          </pc:sldLayoutMkLst>
        </pc:sldLayoutChg>
        <pc:sldLayoutChg chg="del">
          <pc:chgData name="Cristina Vaccarezza" userId="29531b89-739e-4eea-8199-a05f4e666908" providerId="ADAL" clId="{69EBCD28-2FD3-4D4E-9149-AA92CBFE4F86}" dt="2024-07-07T16:30:45.082" v="311" actId="2696"/>
          <pc:sldLayoutMkLst>
            <pc:docMk/>
            <pc:sldMasterMk cId="179072451" sldId="2147483750"/>
            <pc:sldLayoutMk cId="295283625" sldId="2147483760"/>
          </pc:sldLayoutMkLst>
        </pc:sldLayoutChg>
        <pc:sldLayoutChg chg="del">
          <pc:chgData name="Cristina Vaccarezza" userId="29531b89-739e-4eea-8199-a05f4e666908" providerId="ADAL" clId="{69EBCD28-2FD3-4D4E-9149-AA92CBFE4F86}" dt="2024-07-07T16:30:45.083" v="312" actId="2696"/>
          <pc:sldLayoutMkLst>
            <pc:docMk/>
            <pc:sldMasterMk cId="179072451" sldId="2147483750"/>
            <pc:sldLayoutMk cId="2188197990" sldId="2147483761"/>
          </pc:sldLayoutMkLst>
        </pc:sldLayoutChg>
        <pc:sldLayoutChg chg="del">
          <pc:chgData name="Cristina Vaccarezza" userId="29531b89-739e-4eea-8199-a05f4e666908" providerId="ADAL" clId="{69EBCD28-2FD3-4D4E-9149-AA92CBFE4F86}" dt="2024-07-07T16:30:45.084" v="313" actId="2696"/>
          <pc:sldLayoutMkLst>
            <pc:docMk/>
            <pc:sldMasterMk cId="179072451" sldId="2147483750"/>
            <pc:sldLayoutMk cId="321330815" sldId="2147483762"/>
          </pc:sldLayoutMkLst>
        </pc:sldLayoutChg>
      </pc:sldMasterChg>
      <pc:sldMasterChg chg="del delSldLayout">
        <pc:chgData name="Cristina Vaccarezza" userId="29531b89-739e-4eea-8199-a05f4e666908" providerId="ADAL" clId="{69EBCD28-2FD3-4D4E-9149-AA92CBFE4F86}" dt="2024-07-07T16:30:46.386" v="333" actId="2696"/>
        <pc:sldMasterMkLst>
          <pc:docMk/>
          <pc:sldMasterMk cId="984224149" sldId="2147483763"/>
        </pc:sldMasterMkLst>
        <pc:sldLayoutChg chg="del">
          <pc:chgData name="Cristina Vaccarezza" userId="29531b89-739e-4eea-8199-a05f4e666908" providerId="ADAL" clId="{69EBCD28-2FD3-4D4E-9149-AA92CBFE4F86}" dt="2024-07-07T16:30:46.367" v="317" actId="2696"/>
          <pc:sldLayoutMkLst>
            <pc:docMk/>
            <pc:sldMasterMk cId="984224149" sldId="2147483763"/>
            <pc:sldLayoutMk cId="2348771814" sldId="2147483764"/>
          </pc:sldLayoutMkLst>
        </pc:sldLayoutChg>
        <pc:sldLayoutChg chg="del">
          <pc:chgData name="Cristina Vaccarezza" userId="29531b89-739e-4eea-8199-a05f4e666908" providerId="ADAL" clId="{69EBCD28-2FD3-4D4E-9149-AA92CBFE4F86}" dt="2024-07-07T16:30:46.368" v="318" actId="2696"/>
          <pc:sldLayoutMkLst>
            <pc:docMk/>
            <pc:sldMasterMk cId="984224149" sldId="2147483763"/>
            <pc:sldLayoutMk cId="1661219507" sldId="2147483765"/>
          </pc:sldLayoutMkLst>
        </pc:sldLayoutChg>
        <pc:sldLayoutChg chg="del">
          <pc:chgData name="Cristina Vaccarezza" userId="29531b89-739e-4eea-8199-a05f4e666908" providerId="ADAL" clId="{69EBCD28-2FD3-4D4E-9149-AA92CBFE4F86}" dt="2024-07-07T16:30:46.370" v="319" actId="2696"/>
          <pc:sldLayoutMkLst>
            <pc:docMk/>
            <pc:sldMasterMk cId="984224149" sldId="2147483763"/>
            <pc:sldLayoutMk cId="2826065425" sldId="2147483766"/>
          </pc:sldLayoutMkLst>
        </pc:sldLayoutChg>
        <pc:sldLayoutChg chg="del">
          <pc:chgData name="Cristina Vaccarezza" userId="29531b89-739e-4eea-8199-a05f4e666908" providerId="ADAL" clId="{69EBCD28-2FD3-4D4E-9149-AA92CBFE4F86}" dt="2024-07-07T16:30:46.371" v="320" actId="2696"/>
          <pc:sldLayoutMkLst>
            <pc:docMk/>
            <pc:sldMasterMk cId="984224149" sldId="2147483763"/>
            <pc:sldLayoutMk cId="3110243348" sldId="2147483767"/>
          </pc:sldLayoutMkLst>
        </pc:sldLayoutChg>
        <pc:sldLayoutChg chg="del">
          <pc:chgData name="Cristina Vaccarezza" userId="29531b89-739e-4eea-8199-a05f4e666908" providerId="ADAL" clId="{69EBCD28-2FD3-4D4E-9149-AA92CBFE4F86}" dt="2024-07-07T16:30:46.373" v="321" actId="2696"/>
          <pc:sldLayoutMkLst>
            <pc:docMk/>
            <pc:sldMasterMk cId="984224149" sldId="2147483763"/>
            <pc:sldLayoutMk cId="770627205" sldId="2147483768"/>
          </pc:sldLayoutMkLst>
        </pc:sldLayoutChg>
        <pc:sldLayoutChg chg="del">
          <pc:chgData name="Cristina Vaccarezza" userId="29531b89-739e-4eea-8199-a05f4e666908" providerId="ADAL" clId="{69EBCD28-2FD3-4D4E-9149-AA92CBFE4F86}" dt="2024-07-07T16:30:46.374" v="322" actId="2696"/>
          <pc:sldLayoutMkLst>
            <pc:docMk/>
            <pc:sldMasterMk cId="984224149" sldId="2147483763"/>
            <pc:sldLayoutMk cId="4174994825" sldId="2147483769"/>
          </pc:sldLayoutMkLst>
        </pc:sldLayoutChg>
        <pc:sldLayoutChg chg="del">
          <pc:chgData name="Cristina Vaccarezza" userId="29531b89-739e-4eea-8199-a05f4e666908" providerId="ADAL" clId="{69EBCD28-2FD3-4D4E-9149-AA92CBFE4F86}" dt="2024-07-07T16:30:46.375" v="323" actId="2696"/>
          <pc:sldLayoutMkLst>
            <pc:docMk/>
            <pc:sldMasterMk cId="984224149" sldId="2147483763"/>
            <pc:sldLayoutMk cId="3306143830" sldId="2147483770"/>
          </pc:sldLayoutMkLst>
        </pc:sldLayoutChg>
        <pc:sldLayoutChg chg="del">
          <pc:chgData name="Cristina Vaccarezza" userId="29531b89-739e-4eea-8199-a05f4e666908" providerId="ADAL" clId="{69EBCD28-2FD3-4D4E-9149-AA92CBFE4F86}" dt="2024-07-07T16:30:46.376" v="324" actId="2696"/>
          <pc:sldLayoutMkLst>
            <pc:docMk/>
            <pc:sldMasterMk cId="984224149" sldId="2147483763"/>
            <pc:sldLayoutMk cId="2523934283" sldId="2147483771"/>
          </pc:sldLayoutMkLst>
        </pc:sldLayoutChg>
        <pc:sldLayoutChg chg="del">
          <pc:chgData name="Cristina Vaccarezza" userId="29531b89-739e-4eea-8199-a05f4e666908" providerId="ADAL" clId="{69EBCD28-2FD3-4D4E-9149-AA92CBFE4F86}" dt="2024-07-07T16:30:46.377" v="325" actId="2696"/>
          <pc:sldLayoutMkLst>
            <pc:docMk/>
            <pc:sldMasterMk cId="984224149" sldId="2147483763"/>
            <pc:sldLayoutMk cId="196265277" sldId="2147483772"/>
          </pc:sldLayoutMkLst>
        </pc:sldLayoutChg>
        <pc:sldLayoutChg chg="del">
          <pc:chgData name="Cristina Vaccarezza" userId="29531b89-739e-4eea-8199-a05f4e666908" providerId="ADAL" clId="{69EBCD28-2FD3-4D4E-9149-AA92CBFE4F86}" dt="2024-07-07T16:30:46.378" v="326" actId="2696"/>
          <pc:sldLayoutMkLst>
            <pc:docMk/>
            <pc:sldMasterMk cId="984224149" sldId="2147483763"/>
            <pc:sldLayoutMk cId="2393247657" sldId="2147483773"/>
          </pc:sldLayoutMkLst>
        </pc:sldLayoutChg>
        <pc:sldLayoutChg chg="del">
          <pc:chgData name="Cristina Vaccarezza" userId="29531b89-739e-4eea-8199-a05f4e666908" providerId="ADAL" clId="{69EBCD28-2FD3-4D4E-9149-AA92CBFE4F86}" dt="2024-07-07T16:30:46.379" v="327" actId="2696"/>
          <pc:sldLayoutMkLst>
            <pc:docMk/>
            <pc:sldMasterMk cId="984224149" sldId="2147483763"/>
            <pc:sldLayoutMk cId="1186841834" sldId="2147483774"/>
          </pc:sldLayoutMkLst>
        </pc:sldLayoutChg>
        <pc:sldLayoutChg chg="del">
          <pc:chgData name="Cristina Vaccarezza" userId="29531b89-739e-4eea-8199-a05f4e666908" providerId="ADAL" clId="{69EBCD28-2FD3-4D4E-9149-AA92CBFE4F86}" dt="2024-07-07T16:30:46.380" v="328" actId="2696"/>
          <pc:sldLayoutMkLst>
            <pc:docMk/>
            <pc:sldMasterMk cId="984224149" sldId="2147483763"/>
            <pc:sldLayoutMk cId="2624982043" sldId="2147483775"/>
          </pc:sldLayoutMkLst>
        </pc:sldLayoutChg>
        <pc:sldLayoutChg chg="del">
          <pc:chgData name="Cristina Vaccarezza" userId="29531b89-739e-4eea-8199-a05f4e666908" providerId="ADAL" clId="{69EBCD28-2FD3-4D4E-9149-AA92CBFE4F86}" dt="2024-07-07T16:30:46.381" v="329" actId="2696"/>
          <pc:sldLayoutMkLst>
            <pc:docMk/>
            <pc:sldMasterMk cId="984224149" sldId="2147483763"/>
            <pc:sldLayoutMk cId="4104393473" sldId="2147483776"/>
          </pc:sldLayoutMkLst>
        </pc:sldLayoutChg>
        <pc:sldLayoutChg chg="del">
          <pc:chgData name="Cristina Vaccarezza" userId="29531b89-739e-4eea-8199-a05f4e666908" providerId="ADAL" clId="{69EBCD28-2FD3-4D4E-9149-AA92CBFE4F86}" dt="2024-07-07T16:30:46.382" v="330" actId="2696"/>
          <pc:sldLayoutMkLst>
            <pc:docMk/>
            <pc:sldMasterMk cId="984224149" sldId="2147483763"/>
            <pc:sldLayoutMk cId="1839194032" sldId="2147483777"/>
          </pc:sldLayoutMkLst>
        </pc:sldLayoutChg>
        <pc:sldLayoutChg chg="del">
          <pc:chgData name="Cristina Vaccarezza" userId="29531b89-739e-4eea-8199-a05f4e666908" providerId="ADAL" clId="{69EBCD28-2FD3-4D4E-9149-AA92CBFE4F86}" dt="2024-07-07T16:30:46.383" v="331" actId="2696"/>
          <pc:sldLayoutMkLst>
            <pc:docMk/>
            <pc:sldMasterMk cId="984224149" sldId="2147483763"/>
            <pc:sldLayoutMk cId="2458030891" sldId="2147483778"/>
          </pc:sldLayoutMkLst>
        </pc:sldLayoutChg>
        <pc:sldLayoutChg chg="del">
          <pc:chgData name="Cristina Vaccarezza" userId="29531b89-739e-4eea-8199-a05f4e666908" providerId="ADAL" clId="{69EBCD28-2FD3-4D4E-9149-AA92CBFE4F86}" dt="2024-07-07T16:30:46.384" v="332" actId="2696"/>
          <pc:sldLayoutMkLst>
            <pc:docMk/>
            <pc:sldMasterMk cId="984224149" sldId="2147483763"/>
            <pc:sldLayoutMk cId="3915821324" sldId="214748377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58BB7-5191-4F77-9205-3B21172DD359}"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82956F2D-7CF0-4C54-888A-1E264DBF398B}">
      <dgm:prSet/>
      <dgm:spPr/>
      <dgm:t>
        <a:bodyPr/>
        <a:lstStyle/>
        <a:p>
          <a:r>
            <a:rPr lang="it-IT"/>
            <a:t>CSN5 update</a:t>
          </a:r>
          <a:endParaRPr lang="en-US"/>
        </a:p>
      </dgm:t>
    </dgm:pt>
    <dgm:pt modelId="{34F15729-BDA4-4283-9621-A6C0391C610D}" type="parTrans" cxnId="{244BB1EE-BD94-4F95-9D3D-9E2770997310}">
      <dgm:prSet/>
      <dgm:spPr/>
      <dgm:t>
        <a:bodyPr/>
        <a:lstStyle/>
        <a:p>
          <a:endParaRPr lang="en-US"/>
        </a:p>
      </dgm:t>
    </dgm:pt>
    <dgm:pt modelId="{51DEBDD2-2095-484D-BAFD-172C86A622AD}" type="sibTrans" cxnId="{244BB1EE-BD94-4F95-9D3D-9E2770997310}">
      <dgm:prSet/>
      <dgm:spPr/>
      <dgm:t>
        <a:bodyPr/>
        <a:lstStyle/>
        <a:p>
          <a:endParaRPr lang="en-US"/>
        </a:p>
      </dgm:t>
    </dgm:pt>
    <dgm:pt modelId="{B6B01DE8-8230-48C8-9840-E405F7D7713D}">
      <dgm:prSet/>
      <dgm:spPr/>
      <dgm:t>
        <a:bodyPr/>
        <a:lstStyle/>
        <a:p>
          <a:r>
            <a:rPr lang="it-IT"/>
            <a:t>CSN5-LNF overview</a:t>
          </a:r>
          <a:endParaRPr lang="en-US"/>
        </a:p>
      </dgm:t>
    </dgm:pt>
    <dgm:pt modelId="{AFF446D6-7E96-4E94-893C-DA4D65DC69D7}" type="parTrans" cxnId="{DD17BABD-0AF8-48E9-A016-1156B1A1ECC0}">
      <dgm:prSet/>
      <dgm:spPr/>
      <dgm:t>
        <a:bodyPr/>
        <a:lstStyle/>
        <a:p>
          <a:endParaRPr lang="en-US"/>
        </a:p>
      </dgm:t>
    </dgm:pt>
    <dgm:pt modelId="{049E9150-BADD-442C-93C5-4D72BDFEE602}" type="sibTrans" cxnId="{DD17BABD-0AF8-48E9-A016-1156B1A1ECC0}">
      <dgm:prSet/>
      <dgm:spPr/>
      <dgm:t>
        <a:bodyPr/>
        <a:lstStyle/>
        <a:p>
          <a:endParaRPr lang="en-US"/>
        </a:p>
      </dgm:t>
    </dgm:pt>
    <dgm:pt modelId="{67159DBC-F578-4CE1-ADB6-18F4C4E74177}">
      <dgm:prSet/>
      <dgm:spPr/>
      <dgm:t>
        <a:bodyPr/>
        <a:lstStyle/>
        <a:p>
          <a:r>
            <a:rPr lang="it-IT"/>
            <a:t>New Experiment </a:t>
          </a:r>
          <a:r>
            <a:rPr lang="it-IT" err="1"/>
            <a:t>proposals</a:t>
          </a:r>
          <a:r>
            <a:rPr lang="it-IT"/>
            <a:t> and Calls</a:t>
          </a:r>
          <a:endParaRPr lang="en-US"/>
        </a:p>
      </dgm:t>
    </dgm:pt>
    <dgm:pt modelId="{A6DB46B9-29A3-4D21-99DF-D35D5C43AD1F}" type="parTrans" cxnId="{CA5805F5-E2F0-4740-8D10-A84807B4B8E0}">
      <dgm:prSet/>
      <dgm:spPr/>
      <dgm:t>
        <a:bodyPr/>
        <a:lstStyle/>
        <a:p>
          <a:endParaRPr lang="en-US"/>
        </a:p>
      </dgm:t>
    </dgm:pt>
    <dgm:pt modelId="{E9CE191F-B435-491C-8707-E2D0C35BF905}" type="sibTrans" cxnId="{CA5805F5-E2F0-4740-8D10-A84807B4B8E0}">
      <dgm:prSet/>
      <dgm:spPr/>
      <dgm:t>
        <a:bodyPr/>
        <a:lstStyle/>
        <a:p>
          <a:endParaRPr lang="en-US"/>
        </a:p>
      </dgm:t>
    </dgm:pt>
    <dgm:pt modelId="{B17F1ED8-5BBC-4D0D-ABB8-6B7254E6BEF0}">
      <dgm:prSet/>
      <dgm:spPr/>
      <dgm:t>
        <a:bodyPr/>
        <a:lstStyle/>
        <a:p>
          <a:r>
            <a:rPr lang="it-IT"/>
            <a:t>Ongoing experiment report</a:t>
          </a:r>
          <a:endParaRPr lang="en-US"/>
        </a:p>
      </dgm:t>
    </dgm:pt>
    <dgm:pt modelId="{7049B01F-0EB4-44D6-9D58-9062C067F555}" type="parTrans" cxnId="{B46C2AE0-0C1C-420A-8B4C-68B0A4FC425D}">
      <dgm:prSet/>
      <dgm:spPr/>
      <dgm:t>
        <a:bodyPr/>
        <a:lstStyle/>
        <a:p>
          <a:endParaRPr lang="en-US"/>
        </a:p>
      </dgm:t>
    </dgm:pt>
    <dgm:pt modelId="{DDF88BE6-2539-4D95-85EA-1412020A9ABC}" type="sibTrans" cxnId="{B46C2AE0-0C1C-420A-8B4C-68B0A4FC425D}">
      <dgm:prSet/>
      <dgm:spPr/>
      <dgm:t>
        <a:bodyPr/>
        <a:lstStyle/>
        <a:p>
          <a:endParaRPr lang="en-US"/>
        </a:p>
      </dgm:t>
    </dgm:pt>
    <dgm:pt modelId="{15528500-871C-DD49-933D-A8DBD716B496}" type="pres">
      <dgm:prSet presAssocID="{1F158BB7-5191-4F77-9205-3B21172DD359}" presName="hierChild1" presStyleCnt="0">
        <dgm:presLayoutVars>
          <dgm:chPref val="1"/>
          <dgm:dir/>
          <dgm:animOne val="branch"/>
          <dgm:animLvl val="lvl"/>
          <dgm:resizeHandles/>
        </dgm:presLayoutVars>
      </dgm:prSet>
      <dgm:spPr/>
    </dgm:pt>
    <dgm:pt modelId="{F28D51DC-1533-9B45-946F-3768A274D58C}" type="pres">
      <dgm:prSet presAssocID="{82956F2D-7CF0-4C54-888A-1E264DBF398B}" presName="hierRoot1" presStyleCnt="0"/>
      <dgm:spPr/>
    </dgm:pt>
    <dgm:pt modelId="{5CDFA09B-BEE4-034E-8E1E-30FBCB9D75B7}" type="pres">
      <dgm:prSet presAssocID="{82956F2D-7CF0-4C54-888A-1E264DBF398B}" presName="composite" presStyleCnt="0"/>
      <dgm:spPr/>
    </dgm:pt>
    <dgm:pt modelId="{6F185FE4-90C9-0742-A5BA-09E01B750921}" type="pres">
      <dgm:prSet presAssocID="{82956F2D-7CF0-4C54-888A-1E264DBF398B}" presName="background" presStyleLbl="node0" presStyleIdx="0" presStyleCnt="4"/>
      <dgm:spPr/>
    </dgm:pt>
    <dgm:pt modelId="{7F5BF43C-28FE-B04A-AFEA-9618375A2866}" type="pres">
      <dgm:prSet presAssocID="{82956F2D-7CF0-4C54-888A-1E264DBF398B}" presName="text" presStyleLbl="fgAcc0" presStyleIdx="0" presStyleCnt="4">
        <dgm:presLayoutVars>
          <dgm:chPref val="3"/>
        </dgm:presLayoutVars>
      </dgm:prSet>
      <dgm:spPr/>
    </dgm:pt>
    <dgm:pt modelId="{1FC00938-594E-B941-AC55-62CF2818B45E}" type="pres">
      <dgm:prSet presAssocID="{82956F2D-7CF0-4C54-888A-1E264DBF398B}" presName="hierChild2" presStyleCnt="0"/>
      <dgm:spPr/>
    </dgm:pt>
    <dgm:pt modelId="{C8859B2D-27B1-2449-830A-F914B5CC1057}" type="pres">
      <dgm:prSet presAssocID="{B6B01DE8-8230-48C8-9840-E405F7D7713D}" presName="hierRoot1" presStyleCnt="0"/>
      <dgm:spPr/>
    </dgm:pt>
    <dgm:pt modelId="{23B5F196-44E6-244A-B147-7BC41CC5C652}" type="pres">
      <dgm:prSet presAssocID="{B6B01DE8-8230-48C8-9840-E405F7D7713D}" presName="composite" presStyleCnt="0"/>
      <dgm:spPr/>
    </dgm:pt>
    <dgm:pt modelId="{D0A4C5F7-4D47-CE49-AF93-D4AD885C2058}" type="pres">
      <dgm:prSet presAssocID="{B6B01DE8-8230-48C8-9840-E405F7D7713D}" presName="background" presStyleLbl="node0" presStyleIdx="1" presStyleCnt="4"/>
      <dgm:spPr/>
    </dgm:pt>
    <dgm:pt modelId="{ADB4F69C-001B-9744-AF34-BA8CA6964709}" type="pres">
      <dgm:prSet presAssocID="{B6B01DE8-8230-48C8-9840-E405F7D7713D}" presName="text" presStyleLbl="fgAcc0" presStyleIdx="1" presStyleCnt="4">
        <dgm:presLayoutVars>
          <dgm:chPref val="3"/>
        </dgm:presLayoutVars>
      </dgm:prSet>
      <dgm:spPr/>
    </dgm:pt>
    <dgm:pt modelId="{2CBD315D-D462-C44A-91D1-9E1F08E2AE0D}" type="pres">
      <dgm:prSet presAssocID="{B6B01DE8-8230-48C8-9840-E405F7D7713D}" presName="hierChild2" presStyleCnt="0"/>
      <dgm:spPr/>
    </dgm:pt>
    <dgm:pt modelId="{95564AA5-0465-754B-B7AF-A35854C89580}" type="pres">
      <dgm:prSet presAssocID="{67159DBC-F578-4CE1-ADB6-18F4C4E74177}" presName="hierRoot1" presStyleCnt="0"/>
      <dgm:spPr/>
    </dgm:pt>
    <dgm:pt modelId="{5975A48F-9F59-1F49-AC0B-C3E987D8C972}" type="pres">
      <dgm:prSet presAssocID="{67159DBC-F578-4CE1-ADB6-18F4C4E74177}" presName="composite" presStyleCnt="0"/>
      <dgm:spPr/>
    </dgm:pt>
    <dgm:pt modelId="{882B7DDA-E533-DE46-9CAC-0DE2699F6EB3}" type="pres">
      <dgm:prSet presAssocID="{67159DBC-F578-4CE1-ADB6-18F4C4E74177}" presName="background" presStyleLbl="node0" presStyleIdx="2" presStyleCnt="4"/>
      <dgm:spPr/>
    </dgm:pt>
    <dgm:pt modelId="{9979A7EE-07C2-8B45-935C-0515D401DD75}" type="pres">
      <dgm:prSet presAssocID="{67159DBC-F578-4CE1-ADB6-18F4C4E74177}" presName="text" presStyleLbl="fgAcc0" presStyleIdx="2" presStyleCnt="4">
        <dgm:presLayoutVars>
          <dgm:chPref val="3"/>
        </dgm:presLayoutVars>
      </dgm:prSet>
      <dgm:spPr/>
    </dgm:pt>
    <dgm:pt modelId="{0E36CAEB-D7F9-1C4D-8856-7E0B90D7B8C7}" type="pres">
      <dgm:prSet presAssocID="{67159DBC-F578-4CE1-ADB6-18F4C4E74177}" presName="hierChild2" presStyleCnt="0"/>
      <dgm:spPr/>
    </dgm:pt>
    <dgm:pt modelId="{4DEF6EA4-D272-BB45-9075-F1B5C1CDE0E9}" type="pres">
      <dgm:prSet presAssocID="{B17F1ED8-5BBC-4D0D-ABB8-6B7254E6BEF0}" presName="hierRoot1" presStyleCnt="0"/>
      <dgm:spPr/>
    </dgm:pt>
    <dgm:pt modelId="{7FDF3ECD-2543-DA46-BA0E-61459A294865}" type="pres">
      <dgm:prSet presAssocID="{B17F1ED8-5BBC-4D0D-ABB8-6B7254E6BEF0}" presName="composite" presStyleCnt="0"/>
      <dgm:spPr/>
    </dgm:pt>
    <dgm:pt modelId="{FFD52EF1-FD11-6249-8BF7-D957DCBB8A88}" type="pres">
      <dgm:prSet presAssocID="{B17F1ED8-5BBC-4D0D-ABB8-6B7254E6BEF0}" presName="background" presStyleLbl="node0" presStyleIdx="3" presStyleCnt="4"/>
      <dgm:spPr/>
    </dgm:pt>
    <dgm:pt modelId="{6474F05B-C9F3-EB47-89FF-080D7DC6F4DE}" type="pres">
      <dgm:prSet presAssocID="{B17F1ED8-5BBC-4D0D-ABB8-6B7254E6BEF0}" presName="text" presStyleLbl="fgAcc0" presStyleIdx="3" presStyleCnt="4">
        <dgm:presLayoutVars>
          <dgm:chPref val="3"/>
        </dgm:presLayoutVars>
      </dgm:prSet>
      <dgm:spPr/>
    </dgm:pt>
    <dgm:pt modelId="{DA0A9A4F-9FDE-C24B-9D09-3E6920C6E598}" type="pres">
      <dgm:prSet presAssocID="{B17F1ED8-5BBC-4D0D-ABB8-6B7254E6BEF0}" presName="hierChild2" presStyleCnt="0"/>
      <dgm:spPr/>
    </dgm:pt>
  </dgm:ptLst>
  <dgm:cxnLst>
    <dgm:cxn modelId="{DC52593D-0219-8942-8061-3EC6B87C6A35}" type="presOf" srcId="{67159DBC-F578-4CE1-ADB6-18F4C4E74177}" destId="{9979A7EE-07C2-8B45-935C-0515D401DD75}" srcOrd="0" destOrd="0" presId="urn:microsoft.com/office/officeart/2005/8/layout/hierarchy1"/>
    <dgm:cxn modelId="{9D1F0E81-1DC1-BA4A-A06F-444E28E04A32}" type="presOf" srcId="{B6B01DE8-8230-48C8-9840-E405F7D7713D}" destId="{ADB4F69C-001B-9744-AF34-BA8CA6964709}" srcOrd="0" destOrd="0" presId="urn:microsoft.com/office/officeart/2005/8/layout/hierarchy1"/>
    <dgm:cxn modelId="{FE49DF94-6897-DF4A-B410-8B16D5DB78CE}" type="presOf" srcId="{B17F1ED8-5BBC-4D0D-ABB8-6B7254E6BEF0}" destId="{6474F05B-C9F3-EB47-89FF-080D7DC6F4DE}" srcOrd="0" destOrd="0" presId="urn:microsoft.com/office/officeart/2005/8/layout/hierarchy1"/>
    <dgm:cxn modelId="{35357E98-A022-6E43-AA76-8B9726B41F96}" type="presOf" srcId="{82956F2D-7CF0-4C54-888A-1E264DBF398B}" destId="{7F5BF43C-28FE-B04A-AFEA-9618375A2866}" srcOrd="0" destOrd="0" presId="urn:microsoft.com/office/officeart/2005/8/layout/hierarchy1"/>
    <dgm:cxn modelId="{DD17BABD-0AF8-48E9-A016-1156B1A1ECC0}" srcId="{1F158BB7-5191-4F77-9205-3B21172DD359}" destId="{B6B01DE8-8230-48C8-9840-E405F7D7713D}" srcOrd="1" destOrd="0" parTransId="{AFF446D6-7E96-4E94-893C-DA4D65DC69D7}" sibTransId="{049E9150-BADD-442C-93C5-4D72BDFEE602}"/>
    <dgm:cxn modelId="{AFB28DD8-EC9A-BD46-A293-265B8914BE93}" type="presOf" srcId="{1F158BB7-5191-4F77-9205-3B21172DD359}" destId="{15528500-871C-DD49-933D-A8DBD716B496}" srcOrd="0" destOrd="0" presId="urn:microsoft.com/office/officeart/2005/8/layout/hierarchy1"/>
    <dgm:cxn modelId="{B46C2AE0-0C1C-420A-8B4C-68B0A4FC425D}" srcId="{1F158BB7-5191-4F77-9205-3B21172DD359}" destId="{B17F1ED8-5BBC-4D0D-ABB8-6B7254E6BEF0}" srcOrd="3" destOrd="0" parTransId="{7049B01F-0EB4-44D6-9D58-9062C067F555}" sibTransId="{DDF88BE6-2539-4D95-85EA-1412020A9ABC}"/>
    <dgm:cxn modelId="{244BB1EE-BD94-4F95-9D3D-9E2770997310}" srcId="{1F158BB7-5191-4F77-9205-3B21172DD359}" destId="{82956F2D-7CF0-4C54-888A-1E264DBF398B}" srcOrd="0" destOrd="0" parTransId="{34F15729-BDA4-4283-9621-A6C0391C610D}" sibTransId="{51DEBDD2-2095-484D-BAFD-172C86A622AD}"/>
    <dgm:cxn modelId="{CA5805F5-E2F0-4740-8D10-A84807B4B8E0}" srcId="{1F158BB7-5191-4F77-9205-3B21172DD359}" destId="{67159DBC-F578-4CE1-ADB6-18F4C4E74177}" srcOrd="2" destOrd="0" parTransId="{A6DB46B9-29A3-4D21-99DF-D35D5C43AD1F}" sibTransId="{E9CE191F-B435-491C-8707-E2D0C35BF905}"/>
    <dgm:cxn modelId="{F1ECD648-4516-EC47-8C0B-66989E87E137}" type="presParOf" srcId="{15528500-871C-DD49-933D-A8DBD716B496}" destId="{F28D51DC-1533-9B45-946F-3768A274D58C}" srcOrd="0" destOrd="0" presId="urn:microsoft.com/office/officeart/2005/8/layout/hierarchy1"/>
    <dgm:cxn modelId="{0C0597B6-D3A9-094D-8F58-202068D01E2B}" type="presParOf" srcId="{F28D51DC-1533-9B45-946F-3768A274D58C}" destId="{5CDFA09B-BEE4-034E-8E1E-30FBCB9D75B7}" srcOrd="0" destOrd="0" presId="urn:microsoft.com/office/officeart/2005/8/layout/hierarchy1"/>
    <dgm:cxn modelId="{C1472448-0AC3-9C42-B798-0282F9627BD3}" type="presParOf" srcId="{5CDFA09B-BEE4-034E-8E1E-30FBCB9D75B7}" destId="{6F185FE4-90C9-0742-A5BA-09E01B750921}" srcOrd="0" destOrd="0" presId="urn:microsoft.com/office/officeart/2005/8/layout/hierarchy1"/>
    <dgm:cxn modelId="{60059DA2-75A9-1141-84DF-5BBDF6D48BDF}" type="presParOf" srcId="{5CDFA09B-BEE4-034E-8E1E-30FBCB9D75B7}" destId="{7F5BF43C-28FE-B04A-AFEA-9618375A2866}" srcOrd="1" destOrd="0" presId="urn:microsoft.com/office/officeart/2005/8/layout/hierarchy1"/>
    <dgm:cxn modelId="{BCF08A0E-65CF-E643-90F8-980B787BE74E}" type="presParOf" srcId="{F28D51DC-1533-9B45-946F-3768A274D58C}" destId="{1FC00938-594E-B941-AC55-62CF2818B45E}" srcOrd="1" destOrd="0" presId="urn:microsoft.com/office/officeart/2005/8/layout/hierarchy1"/>
    <dgm:cxn modelId="{596DCBA6-1401-3B4F-A33D-0570817A6965}" type="presParOf" srcId="{15528500-871C-DD49-933D-A8DBD716B496}" destId="{C8859B2D-27B1-2449-830A-F914B5CC1057}" srcOrd="1" destOrd="0" presId="urn:microsoft.com/office/officeart/2005/8/layout/hierarchy1"/>
    <dgm:cxn modelId="{BAD0A23D-11BB-E74B-A24F-EDAFC9C5AEDA}" type="presParOf" srcId="{C8859B2D-27B1-2449-830A-F914B5CC1057}" destId="{23B5F196-44E6-244A-B147-7BC41CC5C652}" srcOrd="0" destOrd="0" presId="urn:microsoft.com/office/officeart/2005/8/layout/hierarchy1"/>
    <dgm:cxn modelId="{D2DC788C-2BF9-7244-B28D-727E2E7F7196}" type="presParOf" srcId="{23B5F196-44E6-244A-B147-7BC41CC5C652}" destId="{D0A4C5F7-4D47-CE49-AF93-D4AD885C2058}" srcOrd="0" destOrd="0" presId="urn:microsoft.com/office/officeart/2005/8/layout/hierarchy1"/>
    <dgm:cxn modelId="{D97CC449-0C1A-0443-9244-146E37482A3A}" type="presParOf" srcId="{23B5F196-44E6-244A-B147-7BC41CC5C652}" destId="{ADB4F69C-001B-9744-AF34-BA8CA6964709}" srcOrd="1" destOrd="0" presId="urn:microsoft.com/office/officeart/2005/8/layout/hierarchy1"/>
    <dgm:cxn modelId="{ED8B2B55-0343-0F4D-8BF1-5397AE757B00}" type="presParOf" srcId="{C8859B2D-27B1-2449-830A-F914B5CC1057}" destId="{2CBD315D-D462-C44A-91D1-9E1F08E2AE0D}" srcOrd="1" destOrd="0" presId="urn:microsoft.com/office/officeart/2005/8/layout/hierarchy1"/>
    <dgm:cxn modelId="{D9E068A5-B74C-B74A-89E5-F1C9A9877405}" type="presParOf" srcId="{15528500-871C-DD49-933D-A8DBD716B496}" destId="{95564AA5-0465-754B-B7AF-A35854C89580}" srcOrd="2" destOrd="0" presId="urn:microsoft.com/office/officeart/2005/8/layout/hierarchy1"/>
    <dgm:cxn modelId="{EF946FDE-9108-9849-B912-3E8B4982295B}" type="presParOf" srcId="{95564AA5-0465-754B-B7AF-A35854C89580}" destId="{5975A48F-9F59-1F49-AC0B-C3E987D8C972}" srcOrd="0" destOrd="0" presId="urn:microsoft.com/office/officeart/2005/8/layout/hierarchy1"/>
    <dgm:cxn modelId="{E0AC77F6-4DA8-D94D-9FFD-278B42A8E2B1}" type="presParOf" srcId="{5975A48F-9F59-1F49-AC0B-C3E987D8C972}" destId="{882B7DDA-E533-DE46-9CAC-0DE2699F6EB3}" srcOrd="0" destOrd="0" presId="urn:microsoft.com/office/officeart/2005/8/layout/hierarchy1"/>
    <dgm:cxn modelId="{997B7F79-7E30-544D-95DA-FF1A0CC1595A}" type="presParOf" srcId="{5975A48F-9F59-1F49-AC0B-C3E987D8C972}" destId="{9979A7EE-07C2-8B45-935C-0515D401DD75}" srcOrd="1" destOrd="0" presId="urn:microsoft.com/office/officeart/2005/8/layout/hierarchy1"/>
    <dgm:cxn modelId="{70EC370A-2D7F-D040-8AFF-589EBB652D12}" type="presParOf" srcId="{95564AA5-0465-754B-B7AF-A35854C89580}" destId="{0E36CAEB-D7F9-1C4D-8856-7E0B90D7B8C7}" srcOrd="1" destOrd="0" presId="urn:microsoft.com/office/officeart/2005/8/layout/hierarchy1"/>
    <dgm:cxn modelId="{E006FCA5-3658-EE44-AA5B-F6E7BD2CCE58}" type="presParOf" srcId="{15528500-871C-DD49-933D-A8DBD716B496}" destId="{4DEF6EA4-D272-BB45-9075-F1B5C1CDE0E9}" srcOrd="3" destOrd="0" presId="urn:microsoft.com/office/officeart/2005/8/layout/hierarchy1"/>
    <dgm:cxn modelId="{CF90064D-E15E-B242-836B-4270A752AFD9}" type="presParOf" srcId="{4DEF6EA4-D272-BB45-9075-F1B5C1CDE0E9}" destId="{7FDF3ECD-2543-DA46-BA0E-61459A294865}" srcOrd="0" destOrd="0" presId="urn:microsoft.com/office/officeart/2005/8/layout/hierarchy1"/>
    <dgm:cxn modelId="{3544FBAC-08DC-CD45-A933-DAD91A068065}" type="presParOf" srcId="{7FDF3ECD-2543-DA46-BA0E-61459A294865}" destId="{FFD52EF1-FD11-6249-8BF7-D957DCBB8A88}" srcOrd="0" destOrd="0" presId="urn:microsoft.com/office/officeart/2005/8/layout/hierarchy1"/>
    <dgm:cxn modelId="{81FF86C5-2B66-E346-82D0-28DD73953915}" type="presParOf" srcId="{7FDF3ECD-2543-DA46-BA0E-61459A294865}" destId="{6474F05B-C9F3-EB47-89FF-080D7DC6F4DE}" srcOrd="1" destOrd="0" presId="urn:microsoft.com/office/officeart/2005/8/layout/hierarchy1"/>
    <dgm:cxn modelId="{B073F3A4-739E-F044-B252-3D0D391F6A40}" type="presParOf" srcId="{4DEF6EA4-D272-BB45-9075-F1B5C1CDE0E9}" destId="{DA0A9A4F-9FDE-C24B-9D09-3E6920C6E5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5C3B1-FEC6-41BC-86A2-B32F1FABFECF}" type="doc">
      <dgm:prSet loTypeId="urn:microsoft.com/office/officeart/2017/3/layout/HorizontalLabelsTimeline" loCatId="process" qsTypeId="urn:microsoft.com/office/officeart/2005/8/quickstyle/simple1" qsCatId="simple" csTypeId="urn:microsoft.com/office/officeart/2005/8/colors/accent2_2" csCatId="accent2" phldr="1"/>
      <dgm:spPr/>
      <dgm:t>
        <a:bodyPr/>
        <a:lstStyle/>
        <a:p>
          <a:endParaRPr lang="en-US"/>
        </a:p>
      </dgm:t>
    </dgm:pt>
    <dgm:pt modelId="{13EABBD2-5DD6-4262-8D53-A6260E1AF804}">
      <dgm:prSet/>
      <dgm:spPr/>
      <dgm:t>
        <a:bodyPr/>
        <a:lstStyle/>
        <a:p>
          <a:pPr>
            <a:defRPr b="1"/>
          </a:pPr>
          <a:r>
            <a:rPr lang="en-US"/>
            <a:t>14 July 2024</a:t>
          </a:r>
        </a:p>
      </dgm:t>
    </dgm:pt>
    <dgm:pt modelId="{E4D477A4-B1CB-42D7-825B-35181E81A731}" type="parTrans" cxnId="{8F402196-AFF1-4DB4-9FAD-8BE01C2C16F1}">
      <dgm:prSet/>
      <dgm:spPr/>
      <dgm:t>
        <a:bodyPr/>
        <a:lstStyle/>
        <a:p>
          <a:endParaRPr lang="en-US"/>
        </a:p>
      </dgm:t>
    </dgm:pt>
    <dgm:pt modelId="{8E5D30CC-CE1C-4D34-877C-80BE22CAEF45}" type="sibTrans" cxnId="{8F402196-AFF1-4DB4-9FAD-8BE01C2C16F1}">
      <dgm:prSet/>
      <dgm:spPr/>
      <dgm:t>
        <a:bodyPr/>
        <a:lstStyle/>
        <a:p>
          <a:endParaRPr lang="en-US"/>
        </a:p>
      </dgm:t>
    </dgm:pt>
    <dgm:pt modelId="{EAE5A518-9AAF-407C-B27B-61CD6B16774E}">
      <dgm:prSet/>
      <dgm:spPr/>
      <dgm:t>
        <a:bodyPr/>
        <a:lstStyle/>
        <a:p>
          <a:r>
            <a:rPr lang="en-US"/>
            <a:t>NEW Data base </a:t>
          </a:r>
          <a:r>
            <a:rPr lang="en-US" err="1"/>
            <a:t>preventivi</a:t>
          </a:r>
          <a:r>
            <a:rPr lang="en-US"/>
            <a:t> 2025 open until July 14</a:t>
          </a:r>
          <a:r>
            <a:rPr lang="en-US" baseline="30000"/>
            <a:t>th</a:t>
          </a:r>
          <a:r>
            <a:rPr lang="en-US"/>
            <a:t> </a:t>
          </a:r>
          <a:r>
            <a:rPr lang="en-US" err="1"/>
            <a:t>Luglio</a:t>
          </a:r>
          <a:r>
            <a:rPr lang="en-US"/>
            <a:t> 2024 (23:59) </a:t>
          </a:r>
        </a:p>
      </dgm:t>
    </dgm:pt>
    <dgm:pt modelId="{C9885390-619C-47E8-884B-F9CA67DC983D}" type="parTrans" cxnId="{A2A64766-566D-418C-B65A-473F6D71AC52}">
      <dgm:prSet/>
      <dgm:spPr/>
      <dgm:t>
        <a:bodyPr/>
        <a:lstStyle/>
        <a:p>
          <a:endParaRPr lang="en-US"/>
        </a:p>
      </dgm:t>
    </dgm:pt>
    <dgm:pt modelId="{BDCFC8E7-C89F-4E0B-BE8E-0347D067D6AE}" type="sibTrans" cxnId="{A2A64766-566D-418C-B65A-473F6D71AC52}">
      <dgm:prSet/>
      <dgm:spPr/>
      <dgm:t>
        <a:bodyPr/>
        <a:lstStyle/>
        <a:p>
          <a:endParaRPr lang="en-US"/>
        </a:p>
      </dgm:t>
    </dgm:pt>
    <dgm:pt modelId="{01E9BA01-61DF-4329-9700-C9B80954C295}">
      <dgm:prSet/>
      <dgm:spPr/>
      <dgm:t>
        <a:bodyPr/>
        <a:lstStyle/>
        <a:p>
          <a:pPr>
            <a:defRPr b="1"/>
          </a:pPr>
          <a:r>
            <a:rPr lang="en-US"/>
            <a:t>17 July 2024</a:t>
          </a:r>
        </a:p>
      </dgm:t>
    </dgm:pt>
    <dgm:pt modelId="{39ADCEEC-0E0A-4032-B434-9285D4B1DA92}" type="parTrans" cxnId="{1226C47A-42A5-4317-A0FC-71F2E8250791}">
      <dgm:prSet/>
      <dgm:spPr/>
      <dgm:t>
        <a:bodyPr/>
        <a:lstStyle/>
        <a:p>
          <a:endParaRPr lang="en-US"/>
        </a:p>
      </dgm:t>
    </dgm:pt>
    <dgm:pt modelId="{FBE241AB-9F00-460F-B5AD-9067785B9CB4}" type="sibTrans" cxnId="{1226C47A-42A5-4317-A0FC-71F2E8250791}">
      <dgm:prSet/>
      <dgm:spPr/>
      <dgm:t>
        <a:bodyPr/>
        <a:lstStyle/>
        <a:p>
          <a:endParaRPr lang="en-US"/>
        </a:p>
      </dgm:t>
    </dgm:pt>
    <dgm:pt modelId="{8ACCBD65-0BE1-442E-AFC6-665CB33497ED}">
      <dgm:prSet/>
      <dgm:spPr/>
      <dgm:t>
        <a:bodyPr/>
        <a:lstStyle/>
        <a:p>
          <a:r>
            <a:rPr lang="en-US"/>
            <a:t>Data base </a:t>
          </a:r>
          <a:r>
            <a:rPr lang="en-US" err="1"/>
            <a:t>assegnazioni</a:t>
          </a:r>
          <a:r>
            <a:rPr lang="en-US"/>
            <a:t> (</a:t>
          </a:r>
          <a:r>
            <a:rPr lang="en-US" err="1"/>
            <a:t>richieste</a:t>
          </a:r>
          <a:r>
            <a:rPr lang="en-US"/>
            <a:t> </a:t>
          </a:r>
          <a:r>
            <a:rPr lang="en-US" err="1"/>
            <a:t>aggiuntive</a:t>
          </a:r>
          <a:r>
            <a:rPr lang="en-US"/>
            <a:t>, </a:t>
          </a:r>
          <a:r>
            <a:rPr lang="en-US" err="1"/>
            <a:t>sblocchi</a:t>
          </a:r>
          <a:r>
            <a:rPr lang="en-US"/>
            <a:t> </a:t>
          </a:r>
          <a:r>
            <a:rPr lang="en-US" err="1"/>
            <a:t>sj</a:t>
          </a:r>
          <a:r>
            <a:rPr lang="en-US"/>
            <a:t>) open until July 17</a:t>
          </a:r>
          <a:r>
            <a:rPr lang="en-US" baseline="30000"/>
            <a:t>th</a:t>
          </a:r>
          <a:r>
            <a:rPr lang="en-US"/>
            <a:t> 2024</a:t>
          </a:r>
        </a:p>
      </dgm:t>
    </dgm:pt>
    <dgm:pt modelId="{148FFAAA-D502-4F28-8CDD-66089C29387F}" type="parTrans" cxnId="{90FA583D-1CB0-4B00-A09F-19D71F1906B6}">
      <dgm:prSet/>
      <dgm:spPr/>
      <dgm:t>
        <a:bodyPr/>
        <a:lstStyle/>
        <a:p>
          <a:endParaRPr lang="en-US"/>
        </a:p>
      </dgm:t>
    </dgm:pt>
    <dgm:pt modelId="{8BA15670-83E0-439A-9616-B8522E0A1CDD}" type="sibTrans" cxnId="{90FA583D-1CB0-4B00-A09F-19D71F1906B6}">
      <dgm:prSet/>
      <dgm:spPr/>
      <dgm:t>
        <a:bodyPr/>
        <a:lstStyle/>
        <a:p>
          <a:endParaRPr lang="en-US"/>
        </a:p>
      </dgm:t>
    </dgm:pt>
    <dgm:pt modelId="{A1B0F2EC-05ED-413E-A49F-0D68203A6E7A}">
      <dgm:prSet/>
      <dgm:spPr/>
      <dgm:t>
        <a:bodyPr/>
        <a:lstStyle/>
        <a:p>
          <a:pPr>
            <a:defRPr b="1"/>
          </a:pPr>
          <a:r>
            <a:rPr lang="en-US"/>
            <a:t>22-24 July 2024</a:t>
          </a:r>
        </a:p>
      </dgm:t>
    </dgm:pt>
    <dgm:pt modelId="{8B786E67-D51E-4BD0-BCCB-235BE7DBDB05}" type="parTrans" cxnId="{B71B64C5-4164-43FC-83A1-ACA2F72EE373}">
      <dgm:prSet/>
      <dgm:spPr/>
      <dgm:t>
        <a:bodyPr/>
        <a:lstStyle/>
        <a:p>
          <a:endParaRPr lang="en-US"/>
        </a:p>
      </dgm:t>
    </dgm:pt>
    <dgm:pt modelId="{0D83B1A9-5735-4D21-B3F2-5BE1C219A698}" type="sibTrans" cxnId="{B71B64C5-4164-43FC-83A1-ACA2F72EE373}">
      <dgm:prSet/>
      <dgm:spPr/>
      <dgm:t>
        <a:bodyPr/>
        <a:lstStyle/>
        <a:p>
          <a:endParaRPr lang="en-US"/>
        </a:p>
      </dgm:t>
    </dgm:pt>
    <dgm:pt modelId="{CB0430ED-5D4D-430B-8A1A-10CF76054BC8}">
      <dgm:prSet/>
      <dgm:spPr/>
      <dgm:t>
        <a:bodyPr/>
        <a:lstStyle/>
        <a:p>
          <a:r>
            <a:rPr lang="en-US"/>
            <a:t>Next CSN5 meeting: July 22-24 2024 at LNGS</a:t>
          </a:r>
        </a:p>
      </dgm:t>
    </dgm:pt>
    <dgm:pt modelId="{B3EDC26A-1E19-4C0D-A158-FB01F47BCEE1}" type="parTrans" cxnId="{AC8A0A84-35AF-430E-8045-6ED64313C140}">
      <dgm:prSet/>
      <dgm:spPr/>
      <dgm:t>
        <a:bodyPr/>
        <a:lstStyle/>
        <a:p>
          <a:endParaRPr lang="en-US"/>
        </a:p>
      </dgm:t>
    </dgm:pt>
    <dgm:pt modelId="{3AF457A7-E1EB-46F9-9B6D-58A8E60BC088}" type="sibTrans" cxnId="{AC8A0A84-35AF-430E-8045-6ED64313C140}">
      <dgm:prSet/>
      <dgm:spPr/>
      <dgm:t>
        <a:bodyPr/>
        <a:lstStyle/>
        <a:p>
          <a:endParaRPr lang="en-US"/>
        </a:p>
      </dgm:t>
    </dgm:pt>
    <dgm:pt modelId="{664AE7F7-C152-0941-B99F-2377765E65F5}" type="pres">
      <dgm:prSet presAssocID="{CB45C3B1-FEC6-41BC-86A2-B32F1FABFECF}" presName="root" presStyleCnt="0">
        <dgm:presLayoutVars>
          <dgm:chMax/>
          <dgm:chPref/>
          <dgm:animLvl val="lvl"/>
        </dgm:presLayoutVars>
      </dgm:prSet>
      <dgm:spPr/>
    </dgm:pt>
    <dgm:pt modelId="{B4294000-88A3-4047-B8F3-C02328FB5ACD}" type="pres">
      <dgm:prSet presAssocID="{CB45C3B1-FEC6-41BC-86A2-B32F1FABFECF}" presName="divider" presStyleLbl="fgAcc1" presStyleIdx="0" presStyleCnt="1"/>
      <dgm:spPr/>
    </dgm:pt>
    <dgm:pt modelId="{90E41C2B-52F4-0B4F-B533-9FBA125776CF}" type="pres">
      <dgm:prSet presAssocID="{CB45C3B1-FEC6-41BC-86A2-B32F1FABFECF}" presName="nodes" presStyleCnt="0">
        <dgm:presLayoutVars>
          <dgm:chMax/>
          <dgm:chPref/>
          <dgm:animLvl val="lvl"/>
        </dgm:presLayoutVars>
      </dgm:prSet>
      <dgm:spPr/>
    </dgm:pt>
    <dgm:pt modelId="{CCBA7A57-2019-1B42-87E8-EB0C99F190D0}" type="pres">
      <dgm:prSet presAssocID="{13EABBD2-5DD6-4262-8D53-A6260E1AF804}" presName="composite" presStyleCnt="0"/>
      <dgm:spPr/>
    </dgm:pt>
    <dgm:pt modelId="{68078303-CBA3-A741-817F-91F6A966694D}" type="pres">
      <dgm:prSet presAssocID="{13EABBD2-5DD6-4262-8D53-A6260E1AF804}" presName="L1TextContainer" presStyleLbl="alignNode1" presStyleIdx="0" presStyleCnt="3">
        <dgm:presLayoutVars>
          <dgm:chMax val="1"/>
          <dgm:chPref val="1"/>
          <dgm:bulletEnabled val="1"/>
        </dgm:presLayoutVars>
      </dgm:prSet>
      <dgm:spPr/>
    </dgm:pt>
    <dgm:pt modelId="{16451A54-7EC3-764D-B004-12B4B00F8837}" type="pres">
      <dgm:prSet presAssocID="{13EABBD2-5DD6-4262-8D53-A6260E1AF804}" presName="L2TextContainerWrapper" presStyleCnt="0">
        <dgm:presLayoutVars>
          <dgm:bulletEnabled val="1"/>
        </dgm:presLayoutVars>
      </dgm:prSet>
      <dgm:spPr/>
    </dgm:pt>
    <dgm:pt modelId="{6447A021-B913-E147-8382-CED134C5B520}" type="pres">
      <dgm:prSet presAssocID="{13EABBD2-5DD6-4262-8D53-A6260E1AF804}" presName="L2TextContainer" presStyleLbl="bgAccFollowNode1" presStyleIdx="0" presStyleCnt="3" custScaleX="107450"/>
      <dgm:spPr/>
    </dgm:pt>
    <dgm:pt modelId="{64238900-AE7B-3E46-B2EA-64BAB873A327}" type="pres">
      <dgm:prSet presAssocID="{13EABBD2-5DD6-4262-8D53-A6260E1AF804}" presName="FlexibleEmptyPlaceHolder" presStyleCnt="0"/>
      <dgm:spPr/>
    </dgm:pt>
    <dgm:pt modelId="{42849A9C-9F72-4E44-9F94-61C68A006C30}" type="pres">
      <dgm:prSet presAssocID="{13EABBD2-5DD6-4262-8D53-A6260E1AF804}" presName="ConnectLine" presStyleLbl="sibTrans1D1" presStyleIdx="0" presStyleCnt="3"/>
      <dgm:spPr/>
    </dgm:pt>
    <dgm:pt modelId="{E9B865D6-A7EB-5D42-9202-EDA8A84C6A78}" type="pres">
      <dgm:prSet presAssocID="{13EABBD2-5DD6-4262-8D53-A6260E1AF804}" presName="ConnectorPoint" presStyleLbl="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870623E-EFF0-4343-87A8-C0F4882AA704}" type="pres">
      <dgm:prSet presAssocID="{13EABBD2-5DD6-4262-8D53-A6260E1AF804}" presName="EmptyPlaceHolder" presStyleCnt="0"/>
      <dgm:spPr/>
    </dgm:pt>
    <dgm:pt modelId="{756CE3E3-B777-754D-9CED-81DA636447CD}" type="pres">
      <dgm:prSet presAssocID="{8E5D30CC-CE1C-4D34-877C-80BE22CAEF45}" presName="spaceBetweenRectangles" presStyleCnt="0"/>
      <dgm:spPr/>
    </dgm:pt>
    <dgm:pt modelId="{79E99E2B-F2C5-BA48-8673-A77D7DAEBC31}" type="pres">
      <dgm:prSet presAssocID="{01E9BA01-61DF-4329-9700-C9B80954C295}" presName="composite" presStyleCnt="0"/>
      <dgm:spPr/>
    </dgm:pt>
    <dgm:pt modelId="{8A10D7AF-DFDB-374A-BC83-205424085C84}" type="pres">
      <dgm:prSet presAssocID="{01E9BA01-61DF-4329-9700-C9B80954C295}" presName="L1TextContainer" presStyleLbl="alignNode1" presStyleIdx="1" presStyleCnt="3" custScaleX="90781">
        <dgm:presLayoutVars>
          <dgm:chMax val="1"/>
          <dgm:chPref val="1"/>
          <dgm:bulletEnabled val="1"/>
        </dgm:presLayoutVars>
      </dgm:prSet>
      <dgm:spPr/>
    </dgm:pt>
    <dgm:pt modelId="{772B8A37-B834-9F4B-8C73-945D8B371771}" type="pres">
      <dgm:prSet presAssocID="{01E9BA01-61DF-4329-9700-C9B80954C295}" presName="L2TextContainerWrapper" presStyleCnt="0">
        <dgm:presLayoutVars>
          <dgm:bulletEnabled val="1"/>
        </dgm:presLayoutVars>
      </dgm:prSet>
      <dgm:spPr/>
    </dgm:pt>
    <dgm:pt modelId="{910B4E91-F8DC-3845-A443-098E659170EB}" type="pres">
      <dgm:prSet presAssocID="{01E9BA01-61DF-4329-9700-C9B80954C295}" presName="L2TextContainer" presStyleLbl="bgAccFollowNode1" presStyleIdx="1" presStyleCnt="3" custScaleX="91034" custLinFactNeighborX="4579"/>
      <dgm:spPr/>
    </dgm:pt>
    <dgm:pt modelId="{2467C1EE-6CDF-224F-87D6-5A777CA9CBAA}" type="pres">
      <dgm:prSet presAssocID="{01E9BA01-61DF-4329-9700-C9B80954C295}" presName="FlexibleEmptyPlaceHolder" presStyleCnt="0"/>
      <dgm:spPr/>
    </dgm:pt>
    <dgm:pt modelId="{DCAF918B-A863-974D-843D-E76C2670CEB7}" type="pres">
      <dgm:prSet presAssocID="{01E9BA01-61DF-4329-9700-C9B80954C295}" presName="ConnectLine" presStyleLbl="sibTrans1D1" presStyleIdx="1" presStyleCnt="3"/>
      <dgm:spPr/>
    </dgm:pt>
    <dgm:pt modelId="{4364E053-5BAB-2744-BBC3-B55FDA8E4FFB}" type="pres">
      <dgm:prSet presAssocID="{01E9BA01-61DF-4329-9700-C9B80954C295}" presName="ConnectorPoint" presStyleLbl="node1" presStyleIdx="1"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0EB2311-1EB2-3842-8662-6B42EE42105E}" type="pres">
      <dgm:prSet presAssocID="{01E9BA01-61DF-4329-9700-C9B80954C295}" presName="EmptyPlaceHolder" presStyleCnt="0"/>
      <dgm:spPr/>
    </dgm:pt>
    <dgm:pt modelId="{F57DB68D-4624-A147-ABE1-96CDFD697710}" type="pres">
      <dgm:prSet presAssocID="{FBE241AB-9F00-460F-B5AD-9067785B9CB4}" presName="spaceBetweenRectangles" presStyleCnt="0"/>
      <dgm:spPr/>
    </dgm:pt>
    <dgm:pt modelId="{95F3F42D-B900-164F-800A-05694EFE16C8}" type="pres">
      <dgm:prSet presAssocID="{A1B0F2EC-05ED-413E-A49F-0D68203A6E7A}" presName="composite" presStyleCnt="0"/>
      <dgm:spPr/>
    </dgm:pt>
    <dgm:pt modelId="{F95E378D-81DD-6748-B2E6-4D24A6AAA123}" type="pres">
      <dgm:prSet presAssocID="{A1B0F2EC-05ED-413E-A49F-0D68203A6E7A}" presName="L1TextContainer" presStyleLbl="alignNode1" presStyleIdx="2" presStyleCnt="3">
        <dgm:presLayoutVars>
          <dgm:chMax val="1"/>
          <dgm:chPref val="1"/>
          <dgm:bulletEnabled val="1"/>
        </dgm:presLayoutVars>
      </dgm:prSet>
      <dgm:spPr/>
    </dgm:pt>
    <dgm:pt modelId="{151E5693-1B39-074F-A2D8-D96A2E4D2C57}" type="pres">
      <dgm:prSet presAssocID="{A1B0F2EC-05ED-413E-A49F-0D68203A6E7A}" presName="L2TextContainerWrapper" presStyleCnt="0">
        <dgm:presLayoutVars>
          <dgm:bulletEnabled val="1"/>
        </dgm:presLayoutVars>
      </dgm:prSet>
      <dgm:spPr/>
    </dgm:pt>
    <dgm:pt modelId="{14D8E615-A8AA-4847-A9A6-7F8ECA86279F}" type="pres">
      <dgm:prSet presAssocID="{A1B0F2EC-05ED-413E-A49F-0D68203A6E7A}" presName="L2TextContainer" presStyleLbl="bgAccFollowNode1" presStyleIdx="2" presStyleCnt="3" custScaleX="110081" custScaleY="146087" custLinFactNeighborY="-17648"/>
      <dgm:spPr/>
    </dgm:pt>
    <dgm:pt modelId="{1AA17CA5-B096-5746-8498-14D91515BFAA}" type="pres">
      <dgm:prSet presAssocID="{A1B0F2EC-05ED-413E-A49F-0D68203A6E7A}" presName="FlexibleEmptyPlaceHolder" presStyleCnt="0"/>
      <dgm:spPr/>
    </dgm:pt>
    <dgm:pt modelId="{0D67E12B-2F1B-224E-A703-D2FE632C90BF}" type="pres">
      <dgm:prSet presAssocID="{A1B0F2EC-05ED-413E-A49F-0D68203A6E7A}" presName="ConnectLine" presStyleLbl="sibTrans1D1" presStyleIdx="2" presStyleCnt="3"/>
      <dgm:spPr/>
    </dgm:pt>
    <dgm:pt modelId="{FEDBD00D-2FE6-5642-9E6F-27982E73A57A}" type="pres">
      <dgm:prSet presAssocID="{A1B0F2EC-05ED-413E-A49F-0D68203A6E7A}" presName="ConnectorPoint" presStyleLbl="node1" presStyleIdx="2"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D8924A2-B1B6-D844-AB5E-9E2C0F6A9E16}" type="pres">
      <dgm:prSet presAssocID="{A1B0F2EC-05ED-413E-A49F-0D68203A6E7A}" presName="EmptyPlaceHolder" presStyleCnt="0"/>
      <dgm:spPr/>
    </dgm:pt>
  </dgm:ptLst>
  <dgm:cxnLst>
    <dgm:cxn modelId="{A364F404-566B-0D4D-945E-42C394EDAC5A}" type="presOf" srcId="{01E9BA01-61DF-4329-9700-C9B80954C295}" destId="{8A10D7AF-DFDB-374A-BC83-205424085C84}" srcOrd="0" destOrd="0" presId="urn:microsoft.com/office/officeart/2017/3/layout/HorizontalLabelsTimeline"/>
    <dgm:cxn modelId="{F1D3AD09-5072-CF4B-BA65-8AC797B7A058}" type="presOf" srcId="{13EABBD2-5DD6-4262-8D53-A6260E1AF804}" destId="{68078303-CBA3-A741-817F-91F6A966694D}" srcOrd="0" destOrd="0" presId="urn:microsoft.com/office/officeart/2017/3/layout/HorizontalLabelsTimeline"/>
    <dgm:cxn modelId="{C04ECD0E-CDAD-0940-B526-85625079235A}" type="presOf" srcId="{CB0430ED-5D4D-430B-8A1A-10CF76054BC8}" destId="{14D8E615-A8AA-4847-A9A6-7F8ECA86279F}" srcOrd="0" destOrd="0" presId="urn:microsoft.com/office/officeart/2017/3/layout/HorizontalLabelsTimeline"/>
    <dgm:cxn modelId="{05F35735-05F4-994D-8784-F3CA170EC8B7}" type="presOf" srcId="{8ACCBD65-0BE1-442E-AFC6-665CB33497ED}" destId="{910B4E91-F8DC-3845-A443-098E659170EB}" srcOrd="0" destOrd="0" presId="urn:microsoft.com/office/officeart/2017/3/layout/HorizontalLabelsTimeline"/>
    <dgm:cxn modelId="{90FA583D-1CB0-4B00-A09F-19D71F1906B6}" srcId="{01E9BA01-61DF-4329-9700-C9B80954C295}" destId="{8ACCBD65-0BE1-442E-AFC6-665CB33497ED}" srcOrd="0" destOrd="0" parTransId="{148FFAAA-D502-4F28-8CDD-66089C29387F}" sibTransId="{8BA15670-83E0-439A-9616-B8522E0A1CDD}"/>
    <dgm:cxn modelId="{B185AC41-11CA-1442-85F8-8281FAF830A2}" type="presOf" srcId="{EAE5A518-9AAF-407C-B27B-61CD6B16774E}" destId="{6447A021-B913-E147-8382-CED134C5B520}" srcOrd="0" destOrd="0" presId="urn:microsoft.com/office/officeart/2017/3/layout/HorizontalLabelsTimeline"/>
    <dgm:cxn modelId="{3470C963-E79E-EC41-B504-67194AB1B4A9}" type="presOf" srcId="{CB45C3B1-FEC6-41BC-86A2-B32F1FABFECF}" destId="{664AE7F7-C152-0941-B99F-2377765E65F5}" srcOrd="0" destOrd="0" presId="urn:microsoft.com/office/officeart/2017/3/layout/HorizontalLabelsTimeline"/>
    <dgm:cxn modelId="{A2A64766-566D-418C-B65A-473F6D71AC52}" srcId="{13EABBD2-5DD6-4262-8D53-A6260E1AF804}" destId="{EAE5A518-9AAF-407C-B27B-61CD6B16774E}" srcOrd="0" destOrd="0" parTransId="{C9885390-619C-47E8-884B-F9CA67DC983D}" sibTransId="{BDCFC8E7-C89F-4E0B-BE8E-0347D067D6AE}"/>
    <dgm:cxn modelId="{1226C47A-42A5-4317-A0FC-71F2E8250791}" srcId="{CB45C3B1-FEC6-41BC-86A2-B32F1FABFECF}" destId="{01E9BA01-61DF-4329-9700-C9B80954C295}" srcOrd="1" destOrd="0" parTransId="{39ADCEEC-0E0A-4032-B434-9285D4B1DA92}" sibTransId="{FBE241AB-9F00-460F-B5AD-9067785B9CB4}"/>
    <dgm:cxn modelId="{FB71A982-50D8-5B42-9D55-3B84C85A95D0}" type="presOf" srcId="{A1B0F2EC-05ED-413E-A49F-0D68203A6E7A}" destId="{F95E378D-81DD-6748-B2E6-4D24A6AAA123}" srcOrd="0" destOrd="0" presId="urn:microsoft.com/office/officeart/2017/3/layout/HorizontalLabelsTimeline"/>
    <dgm:cxn modelId="{AC8A0A84-35AF-430E-8045-6ED64313C140}" srcId="{A1B0F2EC-05ED-413E-A49F-0D68203A6E7A}" destId="{CB0430ED-5D4D-430B-8A1A-10CF76054BC8}" srcOrd="0" destOrd="0" parTransId="{B3EDC26A-1E19-4C0D-A158-FB01F47BCEE1}" sibTransId="{3AF457A7-E1EB-46F9-9B6D-58A8E60BC088}"/>
    <dgm:cxn modelId="{8F402196-AFF1-4DB4-9FAD-8BE01C2C16F1}" srcId="{CB45C3B1-FEC6-41BC-86A2-B32F1FABFECF}" destId="{13EABBD2-5DD6-4262-8D53-A6260E1AF804}" srcOrd="0" destOrd="0" parTransId="{E4D477A4-B1CB-42D7-825B-35181E81A731}" sibTransId="{8E5D30CC-CE1C-4D34-877C-80BE22CAEF45}"/>
    <dgm:cxn modelId="{B71B64C5-4164-43FC-83A1-ACA2F72EE373}" srcId="{CB45C3B1-FEC6-41BC-86A2-B32F1FABFECF}" destId="{A1B0F2EC-05ED-413E-A49F-0D68203A6E7A}" srcOrd="2" destOrd="0" parTransId="{8B786E67-D51E-4BD0-BCCB-235BE7DBDB05}" sibTransId="{0D83B1A9-5735-4D21-B3F2-5BE1C219A698}"/>
    <dgm:cxn modelId="{B1A87D2F-54E0-7E4B-A035-0B17501986D5}" type="presParOf" srcId="{664AE7F7-C152-0941-B99F-2377765E65F5}" destId="{B4294000-88A3-4047-B8F3-C02328FB5ACD}" srcOrd="0" destOrd="0" presId="urn:microsoft.com/office/officeart/2017/3/layout/HorizontalLabelsTimeline"/>
    <dgm:cxn modelId="{A52491EA-601B-CB46-87F8-680725535C27}" type="presParOf" srcId="{664AE7F7-C152-0941-B99F-2377765E65F5}" destId="{90E41C2B-52F4-0B4F-B533-9FBA125776CF}" srcOrd="1" destOrd="0" presId="urn:microsoft.com/office/officeart/2017/3/layout/HorizontalLabelsTimeline"/>
    <dgm:cxn modelId="{E51C89EA-4F8A-0741-B37B-AF37DDB434F4}" type="presParOf" srcId="{90E41C2B-52F4-0B4F-B533-9FBA125776CF}" destId="{CCBA7A57-2019-1B42-87E8-EB0C99F190D0}" srcOrd="0" destOrd="0" presId="urn:microsoft.com/office/officeart/2017/3/layout/HorizontalLabelsTimeline"/>
    <dgm:cxn modelId="{ACFB3E02-7D0E-D943-B2C8-6A61F49EC9A8}" type="presParOf" srcId="{CCBA7A57-2019-1B42-87E8-EB0C99F190D0}" destId="{68078303-CBA3-A741-817F-91F6A966694D}" srcOrd="0" destOrd="0" presId="urn:microsoft.com/office/officeart/2017/3/layout/HorizontalLabelsTimeline"/>
    <dgm:cxn modelId="{EFD73495-4A62-F640-A24D-1D128E0F76C9}" type="presParOf" srcId="{CCBA7A57-2019-1B42-87E8-EB0C99F190D0}" destId="{16451A54-7EC3-764D-B004-12B4B00F8837}" srcOrd="1" destOrd="0" presId="urn:microsoft.com/office/officeart/2017/3/layout/HorizontalLabelsTimeline"/>
    <dgm:cxn modelId="{90C55076-7831-404B-8030-77E7189489DB}" type="presParOf" srcId="{16451A54-7EC3-764D-B004-12B4B00F8837}" destId="{6447A021-B913-E147-8382-CED134C5B520}" srcOrd="0" destOrd="0" presId="urn:microsoft.com/office/officeart/2017/3/layout/HorizontalLabelsTimeline"/>
    <dgm:cxn modelId="{D228E475-5B60-5140-94E1-25E89CB03191}" type="presParOf" srcId="{16451A54-7EC3-764D-B004-12B4B00F8837}" destId="{64238900-AE7B-3E46-B2EA-64BAB873A327}" srcOrd="1" destOrd="0" presId="urn:microsoft.com/office/officeart/2017/3/layout/HorizontalLabelsTimeline"/>
    <dgm:cxn modelId="{7E7A9E11-C75A-464E-8E3D-BF49E2D016D2}" type="presParOf" srcId="{CCBA7A57-2019-1B42-87E8-EB0C99F190D0}" destId="{42849A9C-9F72-4E44-9F94-61C68A006C30}" srcOrd="2" destOrd="0" presId="urn:microsoft.com/office/officeart/2017/3/layout/HorizontalLabelsTimeline"/>
    <dgm:cxn modelId="{3F470ABA-349E-3F4C-A46F-947C20FB57F0}" type="presParOf" srcId="{CCBA7A57-2019-1B42-87E8-EB0C99F190D0}" destId="{E9B865D6-A7EB-5D42-9202-EDA8A84C6A78}" srcOrd="3" destOrd="0" presId="urn:microsoft.com/office/officeart/2017/3/layout/HorizontalLabelsTimeline"/>
    <dgm:cxn modelId="{82E1F10C-D41A-1F42-91A9-071B4243FC6B}" type="presParOf" srcId="{CCBA7A57-2019-1B42-87E8-EB0C99F190D0}" destId="{F870623E-EFF0-4343-87A8-C0F4882AA704}" srcOrd="4" destOrd="0" presId="urn:microsoft.com/office/officeart/2017/3/layout/HorizontalLabelsTimeline"/>
    <dgm:cxn modelId="{4493B3BC-BBA9-A146-AF64-DBB0DEED0A09}" type="presParOf" srcId="{90E41C2B-52F4-0B4F-B533-9FBA125776CF}" destId="{756CE3E3-B777-754D-9CED-81DA636447CD}" srcOrd="1" destOrd="0" presId="urn:microsoft.com/office/officeart/2017/3/layout/HorizontalLabelsTimeline"/>
    <dgm:cxn modelId="{D3AC1EB0-6E86-4340-A0EA-59613FA63ACF}" type="presParOf" srcId="{90E41C2B-52F4-0B4F-B533-9FBA125776CF}" destId="{79E99E2B-F2C5-BA48-8673-A77D7DAEBC31}" srcOrd="2" destOrd="0" presId="urn:microsoft.com/office/officeart/2017/3/layout/HorizontalLabelsTimeline"/>
    <dgm:cxn modelId="{31E75CEB-9FC4-F44F-B515-4551E3AFFA20}" type="presParOf" srcId="{79E99E2B-F2C5-BA48-8673-A77D7DAEBC31}" destId="{8A10D7AF-DFDB-374A-BC83-205424085C84}" srcOrd="0" destOrd="0" presId="urn:microsoft.com/office/officeart/2017/3/layout/HorizontalLabelsTimeline"/>
    <dgm:cxn modelId="{786020EE-BFE5-DB41-8278-6D23EB42998B}" type="presParOf" srcId="{79E99E2B-F2C5-BA48-8673-A77D7DAEBC31}" destId="{772B8A37-B834-9F4B-8C73-945D8B371771}" srcOrd="1" destOrd="0" presId="urn:microsoft.com/office/officeart/2017/3/layout/HorizontalLabelsTimeline"/>
    <dgm:cxn modelId="{C7D152ED-0967-6443-8D99-915BDA0E1E5E}" type="presParOf" srcId="{772B8A37-B834-9F4B-8C73-945D8B371771}" destId="{910B4E91-F8DC-3845-A443-098E659170EB}" srcOrd="0" destOrd="0" presId="urn:microsoft.com/office/officeart/2017/3/layout/HorizontalLabelsTimeline"/>
    <dgm:cxn modelId="{5FCD71AD-EC6A-4A43-99FB-05D2B750F52C}" type="presParOf" srcId="{772B8A37-B834-9F4B-8C73-945D8B371771}" destId="{2467C1EE-6CDF-224F-87D6-5A777CA9CBAA}" srcOrd="1" destOrd="0" presId="urn:microsoft.com/office/officeart/2017/3/layout/HorizontalLabelsTimeline"/>
    <dgm:cxn modelId="{FAFAAFCC-2B7F-1D44-ABD5-C0FEAC9523D9}" type="presParOf" srcId="{79E99E2B-F2C5-BA48-8673-A77D7DAEBC31}" destId="{DCAF918B-A863-974D-843D-E76C2670CEB7}" srcOrd="2" destOrd="0" presId="urn:microsoft.com/office/officeart/2017/3/layout/HorizontalLabelsTimeline"/>
    <dgm:cxn modelId="{FFD6D122-5845-AB4B-9509-7A9E72422CDE}" type="presParOf" srcId="{79E99E2B-F2C5-BA48-8673-A77D7DAEBC31}" destId="{4364E053-5BAB-2744-BBC3-B55FDA8E4FFB}" srcOrd="3" destOrd="0" presId="urn:microsoft.com/office/officeart/2017/3/layout/HorizontalLabelsTimeline"/>
    <dgm:cxn modelId="{48F38C63-DCCA-8146-8D36-F9EE5B762131}" type="presParOf" srcId="{79E99E2B-F2C5-BA48-8673-A77D7DAEBC31}" destId="{70EB2311-1EB2-3842-8662-6B42EE42105E}" srcOrd="4" destOrd="0" presId="urn:microsoft.com/office/officeart/2017/3/layout/HorizontalLabelsTimeline"/>
    <dgm:cxn modelId="{0D8A05FD-71B1-5D4F-910D-6C40743FC5D0}" type="presParOf" srcId="{90E41C2B-52F4-0B4F-B533-9FBA125776CF}" destId="{F57DB68D-4624-A147-ABE1-96CDFD697710}" srcOrd="3" destOrd="0" presId="urn:microsoft.com/office/officeart/2017/3/layout/HorizontalLabelsTimeline"/>
    <dgm:cxn modelId="{B4C14A6A-986F-6D4C-8A62-1488FE58F1A7}" type="presParOf" srcId="{90E41C2B-52F4-0B4F-B533-9FBA125776CF}" destId="{95F3F42D-B900-164F-800A-05694EFE16C8}" srcOrd="4" destOrd="0" presId="urn:microsoft.com/office/officeart/2017/3/layout/HorizontalLabelsTimeline"/>
    <dgm:cxn modelId="{002EC9B9-7849-D045-9D3A-DF9F8A47CA6B}" type="presParOf" srcId="{95F3F42D-B900-164F-800A-05694EFE16C8}" destId="{F95E378D-81DD-6748-B2E6-4D24A6AAA123}" srcOrd="0" destOrd="0" presId="urn:microsoft.com/office/officeart/2017/3/layout/HorizontalLabelsTimeline"/>
    <dgm:cxn modelId="{5351A1FC-A2FA-864B-A100-EDF5E618DADD}" type="presParOf" srcId="{95F3F42D-B900-164F-800A-05694EFE16C8}" destId="{151E5693-1B39-074F-A2D8-D96A2E4D2C57}" srcOrd="1" destOrd="0" presId="urn:microsoft.com/office/officeart/2017/3/layout/HorizontalLabelsTimeline"/>
    <dgm:cxn modelId="{755FF562-3A70-2D44-8342-ADD8B676697F}" type="presParOf" srcId="{151E5693-1B39-074F-A2D8-D96A2E4D2C57}" destId="{14D8E615-A8AA-4847-A9A6-7F8ECA86279F}" srcOrd="0" destOrd="0" presId="urn:microsoft.com/office/officeart/2017/3/layout/HorizontalLabelsTimeline"/>
    <dgm:cxn modelId="{28400238-C42F-CA48-BE99-267B49E20200}" type="presParOf" srcId="{151E5693-1B39-074F-A2D8-D96A2E4D2C57}" destId="{1AA17CA5-B096-5746-8498-14D91515BFAA}" srcOrd="1" destOrd="0" presId="urn:microsoft.com/office/officeart/2017/3/layout/HorizontalLabelsTimeline"/>
    <dgm:cxn modelId="{CC4A518C-C1B3-1A4E-AB7E-7889542B3136}" type="presParOf" srcId="{95F3F42D-B900-164F-800A-05694EFE16C8}" destId="{0D67E12B-2F1B-224E-A703-D2FE632C90BF}" srcOrd="2" destOrd="0" presId="urn:microsoft.com/office/officeart/2017/3/layout/HorizontalLabelsTimeline"/>
    <dgm:cxn modelId="{3E50DE32-1672-6C44-B83C-0681112E742E}" type="presParOf" srcId="{95F3F42D-B900-164F-800A-05694EFE16C8}" destId="{FEDBD00D-2FE6-5642-9E6F-27982E73A57A}" srcOrd="3" destOrd="0" presId="urn:microsoft.com/office/officeart/2017/3/layout/HorizontalLabelsTimeline"/>
    <dgm:cxn modelId="{7B668B74-1F7D-8C46-9CE6-1F51489A5A2A}" type="presParOf" srcId="{95F3F42D-B900-164F-800A-05694EFE16C8}" destId="{FD8924A2-B1B6-D844-AB5E-9E2C0F6A9E16}"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AF4328-E301-7C44-BB88-97ECDFECBF4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it-IT"/>
        </a:p>
      </dgm:t>
    </dgm:pt>
    <dgm:pt modelId="{D10753BC-AA77-B74D-B5DA-AE5C90C15968}">
      <dgm:prSet phldrT="[Testo]"/>
      <dgm:spPr/>
      <dgm:t>
        <a:bodyPr/>
        <a:lstStyle/>
        <a:p>
          <a:r>
            <a:rPr lang="it-IT">
              <a:solidFill>
                <a:srgbClr val="FFFFFF"/>
              </a:solidFill>
            </a:rPr>
            <a:t>DETECTORS</a:t>
          </a:r>
          <a:r>
            <a:rPr lang="it-IT"/>
            <a:t>  </a:t>
          </a:r>
          <a:r>
            <a:rPr lang="it-IT">
              <a:solidFill>
                <a:srgbClr val="FFFF00"/>
              </a:solidFill>
            </a:rPr>
            <a:t>3</a:t>
          </a:r>
        </a:p>
      </dgm:t>
    </dgm:pt>
    <dgm:pt modelId="{F941660D-C79D-0F44-AE0F-5047EAB0F20E}" type="parTrans" cxnId="{755D6E5E-91E9-A74E-AD45-848D68786B75}">
      <dgm:prSet/>
      <dgm:spPr/>
      <dgm:t>
        <a:bodyPr/>
        <a:lstStyle/>
        <a:p>
          <a:endParaRPr lang="it-IT"/>
        </a:p>
      </dgm:t>
    </dgm:pt>
    <dgm:pt modelId="{DE2414F4-CFDA-C64C-BEDC-FD3CBA4F0D8E}" type="sibTrans" cxnId="{755D6E5E-91E9-A74E-AD45-848D68786B75}">
      <dgm:prSet/>
      <dgm:spPr/>
      <dgm:t>
        <a:bodyPr/>
        <a:lstStyle/>
        <a:p>
          <a:endParaRPr lang="it-IT"/>
        </a:p>
      </dgm:t>
    </dgm:pt>
    <dgm:pt modelId="{DBD91F0B-4143-A64A-946B-02E8F378964F}">
      <dgm:prSet phldrT="[Testo]"/>
      <dgm:spPr/>
      <dgm:t>
        <a:bodyPr/>
        <a:lstStyle/>
        <a:p>
          <a:r>
            <a:rPr lang="it-IT">
              <a:solidFill>
                <a:srgbClr val="FF0000"/>
              </a:solidFill>
            </a:rPr>
            <a:t>DARTWARS*</a:t>
          </a:r>
        </a:p>
      </dgm:t>
    </dgm:pt>
    <dgm:pt modelId="{ECEDEDE8-F420-7742-B0A7-0A6086D2833C}" type="parTrans" cxnId="{90EB254C-C0ED-D844-ABF4-BDE98A6E3C41}">
      <dgm:prSet/>
      <dgm:spPr/>
      <dgm:t>
        <a:bodyPr/>
        <a:lstStyle/>
        <a:p>
          <a:endParaRPr lang="it-IT"/>
        </a:p>
      </dgm:t>
    </dgm:pt>
    <dgm:pt modelId="{FC28B4A4-9298-F24B-9977-883D0469EE82}" type="sibTrans" cxnId="{90EB254C-C0ED-D844-ABF4-BDE98A6E3C41}">
      <dgm:prSet/>
      <dgm:spPr/>
      <dgm:t>
        <a:bodyPr/>
        <a:lstStyle/>
        <a:p>
          <a:endParaRPr lang="it-IT"/>
        </a:p>
      </dgm:t>
    </dgm:pt>
    <dgm:pt modelId="{364368B1-9D4C-5F44-B933-BA9BB0CC73F4}">
      <dgm:prSet phldrT="[Testo]"/>
      <dgm:spPr/>
      <dgm:t>
        <a:bodyPr/>
        <a:lstStyle/>
        <a:p>
          <a:r>
            <a:rPr lang="it-IT">
              <a:solidFill>
                <a:srgbClr val="FFFFFF"/>
              </a:solidFill>
            </a:rPr>
            <a:t>INTERDISCIPLINARY</a:t>
          </a:r>
          <a:r>
            <a:rPr lang="it-IT"/>
            <a:t> </a:t>
          </a:r>
          <a:r>
            <a:rPr lang="it-IT">
              <a:solidFill>
                <a:srgbClr val="FFFF00"/>
              </a:solidFill>
            </a:rPr>
            <a:t>2</a:t>
          </a:r>
        </a:p>
      </dgm:t>
    </dgm:pt>
    <dgm:pt modelId="{279D7917-6A24-2B4F-80BD-A42895EBDD6F}" type="parTrans" cxnId="{48DE08B6-D9BF-2B41-989D-4304099E072C}">
      <dgm:prSet/>
      <dgm:spPr/>
      <dgm:t>
        <a:bodyPr/>
        <a:lstStyle/>
        <a:p>
          <a:endParaRPr lang="it-IT"/>
        </a:p>
      </dgm:t>
    </dgm:pt>
    <dgm:pt modelId="{A2F41B1A-9EE7-4140-8E24-17AFA4AD2E1D}" type="sibTrans" cxnId="{48DE08B6-D9BF-2B41-989D-4304099E072C}">
      <dgm:prSet/>
      <dgm:spPr/>
      <dgm:t>
        <a:bodyPr/>
        <a:lstStyle/>
        <a:p>
          <a:endParaRPr lang="it-IT"/>
        </a:p>
      </dgm:t>
    </dgm:pt>
    <dgm:pt modelId="{764AB369-7A1A-7344-90C1-5CD4E048C318}">
      <dgm:prSet phldrT="[Testo]"/>
      <dgm:spPr>
        <a:ln>
          <a:solidFill>
            <a:srgbClr val="FF0000">
              <a:alpha val="90000"/>
            </a:srgbClr>
          </a:solidFill>
        </a:ln>
      </dgm:spPr>
      <dgm:t>
        <a:bodyPr/>
        <a:lstStyle/>
        <a:p>
          <a:r>
            <a:rPr lang="it-IT">
              <a:solidFill>
                <a:srgbClr val="FF0000"/>
              </a:solidFill>
            </a:rPr>
            <a:t>SAMADHA*</a:t>
          </a:r>
        </a:p>
      </dgm:t>
    </dgm:pt>
    <dgm:pt modelId="{A258EBA8-BF65-984E-AA98-7BEEA5A6D460}" type="parTrans" cxnId="{5339B61C-502B-BB48-9804-EC6A1F0B625B}">
      <dgm:prSet/>
      <dgm:spPr/>
      <dgm:t>
        <a:bodyPr/>
        <a:lstStyle/>
        <a:p>
          <a:endParaRPr lang="it-IT"/>
        </a:p>
      </dgm:t>
    </dgm:pt>
    <dgm:pt modelId="{148F4358-B7BD-AC44-936A-2142AA963497}" type="sibTrans" cxnId="{5339B61C-502B-BB48-9804-EC6A1F0B625B}">
      <dgm:prSet/>
      <dgm:spPr/>
      <dgm:t>
        <a:bodyPr/>
        <a:lstStyle/>
        <a:p>
          <a:endParaRPr lang="it-IT"/>
        </a:p>
      </dgm:t>
    </dgm:pt>
    <dgm:pt modelId="{EC3E69DD-61D3-CF48-B66B-89E6DEEA14C9}">
      <dgm:prSet phldrT="[Testo]"/>
      <dgm:spPr/>
      <dgm:t>
        <a:bodyPr/>
        <a:lstStyle/>
        <a:p>
          <a:r>
            <a:rPr lang="it-IT">
              <a:solidFill>
                <a:srgbClr val="FFFFFF"/>
              </a:solidFill>
            </a:rPr>
            <a:t>ACCELERATORS </a:t>
          </a:r>
          <a:r>
            <a:rPr lang="it-IT"/>
            <a:t> </a:t>
          </a:r>
          <a:r>
            <a:rPr lang="it-IT">
              <a:solidFill>
                <a:srgbClr val="FFFF00"/>
              </a:solidFill>
            </a:rPr>
            <a:t>6</a:t>
          </a:r>
        </a:p>
      </dgm:t>
    </dgm:pt>
    <dgm:pt modelId="{446BE475-CA69-194C-9CEE-FA2611202DAE}" type="parTrans" cxnId="{DB7FD847-9BAE-CD4C-B0BB-E42F0A9DDA5D}">
      <dgm:prSet/>
      <dgm:spPr/>
      <dgm:t>
        <a:bodyPr/>
        <a:lstStyle/>
        <a:p>
          <a:endParaRPr lang="it-IT"/>
        </a:p>
      </dgm:t>
    </dgm:pt>
    <dgm:pt modelId="{1520402D-4875-2D47-A111-F8BFC6E593E6}" type="sibTrans" cxnId="{DB7FD847-9BAE-CD4C-B0BB-E42F0A9DDA5D}">
      <dgm:prSet/>
      <dgm:spPr/>
      <dgm:t>
        <a:bodyPr/>
        <a:lstStyle/>
        <a:p>
          <a:endParaRPr lang="it-IT"/>
        </a:p>
      </dgm:t>
    </dgm:pt>
    <dgm:pt modelId="{B5393038-E07C-5F47-A6FB-81932ED51279}">
      <dgm:prSet phldrT="[Testo]"/>
      <dgm:spPr/>
      <dgm:t>
        <a:bodyPr/>
        <a:lstStyle/>
        <a:p>
          <a:r>
            <a:rPr lang="it-IT"/>
            <a:t>CROWN</a:t>
          </a:r>
        </a:p>
      </dgm:t>
    </dgm:pt>
    <dgm:pt modelId="{53811FCF-D632-A04E-B284-C1DF5C2E54EA}" type="parTrans" cxnId="{374A9DB9-E6F4-CF46-AB9F-1C6738D0D27F}">
      <dgm:prSet/>
      <dgm:spPr/>
      <dgm:t>
        <a:bodyPr/>
        <a:lstStyle/>
        <a:p>
          <a:endParaRPr lang="it-IT"/>
        </a:p>
      </dgm:t>
    </dgm:pt>
    <dgm:pt modelId="{BAD2DA58-B118-8543-B956-455C2EFE233F}" type="sibTrans" cxnId="{374A9DB9-E6F4-CF46-AB9F-1C6738D0D27F}">
      <dgm:prSet/>
      <dgm:spPr/>
      <dgm:t>
        <a:bodyPr/>
        <a:lstStyle/>
        <a:p>
          <a:endParaRPr lang="it-IT"/>
        </a:p>
      </dgm:t>
    </dgm:pt>
    <dgm:pt modelId="{8B2196EC-79C1-F240-AAFF-A34FBB9DB354}">
      <dgm:prSet phldrT="[Testo]"/>
      <dgm:spPr/>
      <dgm:t>
        <a:bodyPr/>
        <a:lstStyle/>
        <a:p>
          <a:r>
            <a:rPr lang="it-IT">
              <a:solidFill>
                <a:schemeClr val="tx1"/>
              </a:solidFill>
            </a:rPr>
            <a:t>SL_BETATEST</a:t>
          </a:r>
        </a:p>
      </dgm:t>
    </dgm:pt>
    <dgm:pt modelId="{993CF22D-D7FE-9448-9873-11EEAB8D6C8D}" type="parTrans" cxnId="{A8D2EEBB-0852-9444-B4F7-04368B8CF5FB}">
      <dgm:prSet/>
      <dgm:spPr/>
      <dgm:t>
        <a:bodyPr/>
        <a:lstStyle/>
        <a:p>
          <a:endParaRPr lang="it-IT"/>
        </a:p>
      </dgm:t>
    </dgm:pt>
    <dgm:pt modelId="{3CF94AC3-8B17-A145-A99A-CBA9A59BC3A9}" type="sibTrans" cxnId="{A8D2EEBB-0852-9444-B4F7-04368B8CF5FB}">
      <dgm:prSet/>
      <dgm:spPr/>
      <dgm:t>
        <a:bodyPr/>
        <a:lstStyle/>
        <a:p>
          <a:endParaRPr lang="it-IT"/>
        </a:p>
      </dgm:t>
    </dgm:pt>
    <dgm:pt modelId="{EEBFB608-84E4-7B44-BE2D-F0CD1034831F}">
      <dgm:prSet phldrT="[Testo]"/>
      <dgm:spPr/>
      <dgm:t>
        <a:bodyPr/>
        <a:lstStyle/>
        <a:p>
          <a:r>
            <a:rPr lang="it-IT">
              <a:solidFill>
                <a:srgbClr val="FF0000"/>
              </a:solidFill>
            </a:rPr>
            <a:t>MICRON*</a:t>
          </a:r>
        </a:p>
      </dgm:t>
    </dgm:pt>
    <dgm:pt modelId="{A593B705-66DD-7044-8398-8381B9BD610F}" type="parTrans" cxnId="{5D85752F-D5DF-C74B-ADB8-BAB327787878}">
      <dgm:prSet/>
      <dgm:spPr/>
      <dgm:t>
        <a:bodyPr/>
        <a:lstStyle/>
        <a:p>
          <a:endParaRPr lang="it-IT"/>
        </a:p>
      </dgm:t>
    </dgm:pt>
    <dgm:pt modelId="{F98A02CA-8F1B-E64D-B28D-97109D7AC54D}" type="sibTrans" cxnId="{5D85752F-D5DF-C74B-ADB8-BAB327787878}">
      <dgm:prSet/>
      <dgm:spPr/>
      <dgm:t>
        <a:bodyPr/>
        <a:lstStyle/>
        <a:p>
          <a:endParaRPr lang="it-IT"/>
        </a:p>
      </dgm:t>
    </dgm:pt>
    <dgm:pt modelId="{AA518CF3-94D2-5442-B37B-D7E00954B784}">
      <dgm:prSet phldrT="[Testo]"/>
      <dgm:spPr/>
      <dgm:t>
        <a:bodyPr/>
        <a:lstStyle/>
        <a:p>
          <a:r>
            <a:rPr lang="it-IT">
              <a:solidFill>
                <a:srgbClr val="FF0000"/>
              </a:solidFill>
            </a:rPr>
            <a:t>PBT*</a:t>
          </a:r>
        </a:p>
      </dgm:t>
    </dgm:pt>
    <dgm:pt modelId="{D6F9F766-47F1-3240-BC01-3645FECAA8A1}" type="parTrans" cxnId="{D2B45B31-CD61-794D-90BD-F0EDECEC6AE1}">
      <dgm:prSet/>
      <dgm:spPr/>
      <dgm:t>
        <a:bodyPr/>
        <a:lstStyle/>
        <a:p>
          <a:endParaRPr lang="it-IT"/>
        </a:p>
      </dgm:t>
    </dgm:pt>
    <dgm:pt modelId="{1204FB58-854D-364D-99D4-383505CB6DA1}" type="sibTrans" cxnId="{D2B45B31-CD61-794D-90BD-F0EDECEC6AE1}">
      <dgm:prSet/>
      <dgm:spPr/>
      <dgm:t>
        <a:bodyPr/>
        <a:lstStyle/>
        <a:p>
          <a:endParaRPr lang="it-IT"/>
        </a:p>
      </dgm:t>
    </dgm:pt>
    <dgm:pt modelId="{8851E127-10F6-0C48-BEE5-F32F03B98D82}">
      <dgm:prSet phldrT="[Testo]"/>
      <dgm:spPr/>
      <dgm:t>
        <a:bodyPr/>
        <a:lstStyle/>
        <a:p>
          <a:r>
            <a:rPr lang="it-IT">
              <a:solidFill>
                <a:srgbClr val="FF0000"/>
              </a:solidFill>
            </a:rPr>
            <a:t>QUB_IT*</a:t>
          </a:r>
        </a:p>
      </dgm:t>
    </dgm:pt>
    <dgm:pt modelId="{B6286E74-176D-CE45-8181-D5F89236BAF5}" type="parTrans" cxnId="{4D5873EE-4A8E-3C40-B877-05F306BDB1F3}">
      <dgm:prSet/>
      <dgm:spPr/>
      <dgm:t>
        <a:bodyPr/>
        <a:lstStyle/>
        <a:p>
          <a:endParaRPr lang="it-IT"/>
        </a:p>
      </dgm:t>
    </dgm:pt>
    <dgm:pt modelId="{2A6F5D19-95A5-904E-A73C-C3310FF8E764}" type="sibTrans" cxnId="{4D5873EE-4A8E-3C40-B877-05F306BDB1F3}">
      <dgm:prSet/>
      <dgm:spPr/>
      <dgm:t>
        <a:bodyPr/>
        <a:lstStyle/>
        <a:p>
          <a:endParaRPr lang="it-IT"/>
        </a:p>
      </dgm:t>
    </dgm:pt>
    <dgm:pt modelId="{B50FDB33-34D3-974D-8B5C-230F7D646551}">
      <dgm:prSet phldrT="[Testo]"/>
      <dgm:spPr/>
      <dgm:t>
        <a:bodyPr/>
        <a:lstStyle/>
        <a:p>
          <a:r>
            <a:rPr lang="it-IT">
              <a:solidFill>
                <a:srgbClr val="FF0000"/>
              </a:solidFill>
            </a:rPr>
            <a:t>SAMARA DTZ*</a:t>
          </a:r>
        </a:p>
      </dgm:t>
    </dgm:pt>
    <dgm:pt modelId="{A383B6FB-F837-6B4B-82C5-B1F813616F22}" type="parTrans" cxnId="{D2F16C0E-B751-AD42-8E5C-009765E91C88}">
      <dgm:prSet/>
      <dgm:spPr/>
      <dgm:t>
        <a:bodyPr/>
        <a:lstStyle/>
        <a:p>
          <a:endParaRPr lang="it-IT"/>
        </a:p>
      </dgm:t>
    </dgm:pt>
    <dgm:pt modelId="{68C1FF16-B72F-F540-8044-CF608BBDF682}" type="sibTrans" cxnId="{D2F16C0E-B751-AD42-8E5C-009765E91C88}">
      <dgm:prSet/>
      <dgm:spPr/>
      <dgm:t>
        <a:bodyPr/>
        <a:lstStyle/>
        <a:p>
          <a:endParaRPr lang="it-IT"/>
        </a:p>
      </dgm:t>
    </dgm:pt>
    <dgm:pt modelId="{ACBFA061-D6F8-DD4F-80A6-2F7F6BF15330}">
      <dgm:prSet phldrT="[Testo]"/>
      <dgm:spPr/>
      <dgm:t>
        <a:bodyPr/>
        <a:lstStyle/>
        <a:p>
          <a:r>
            <a:rPr lang="it-IT">
              <a:solidFill>
                <a:srgbClr val="FF0000"/>
              </a:solidFill>
            </a:rPr>
            <a:t>RESILIENCE*</a:t>
          </a:r>
        </a:p>
      </dgm:t>
    </dgm:pt>
    <dgm:pt modelId="{CCBF7238-C2B5-3648-9F08-A9AE35E2F7C7}" type="parTrans" cxnId="{AD8CF628-7046-D34C-BA5D-3BE8CBA98A20}">
      <dgm:prSet/>
      <dgm:spPr/>
      <dgm:t>
        <a:bodyPr/>
        <a:lstStyle/>
        <a:p>
          <a:endParaRPr lang="it-IT"/>
        </a:p>
      </dgm:t>
    </dgm:pt>
    <dgm:pt modelId="{2B8E4DBB-4B68-A24D-AEF1-90D91B24D8B0}" type="sibTrans" cxnId="{AD8CF628-7046-D34C-BA5D-3BE8CBA98A20}">
      <dgm:prSet/>
      <dgm:spPr/>
      <dgm:t>
        <a:bodyPr/>
        <a:lstStyle/>
        <a:p>
          <a:endParaRPr lang="it-IT"/>
        </a:p>
      </dgm:t>
    </dgm:pt>
    <dgm:pt modelId="{A49472AE-07C4-F347-B20F-B6EA0EEA51D5}">
      <dgm:prSet phldrT="[Testo]"/>
      <dgm:spPr/>
      <dgm:t>
        <a:bodyPr/>
        <a:lstStyle/>
        <a:p>
          <a:r>
            <a:rPr lang="it-IT"/>
            <a:t>H2BTF</a:t>
          </a:r>
        </a:p>
      </dgm:t>
    </dgm:pt>
    <dgm:pt modelId="{0B6C24FD-2FB0-F842-AE3C-8C58B6A07980}" type="parTrans" cxnId="{13C4616E-5B9A-6848-9CDB-B2CA6BD1002E}">
      <dgm:prSet/>
      <dgm:spPr/>
      <dgm:t>
        <a:bodyPr/>
        <a:lstStyle/>
        <a:p>
          <a:endParaRPr lang="it-IT"/>
        </a:p>
      </dgm:t>
    </dgm:pt>
    <dgm:pt modelId="{D6107B67-823D-8F4F-ABBD-2DB8B03F5653}" type="sibTrans" cxnId="{13C4616E-5B9A-6848-9CDB-B2CA6BD1002E}">
      <dgm:prSet/>
      <dgm:spPr/>
      <dgm:t>
        <a:bodyPr/>
        <a:lstStyle/>
        <a:p>
          <a:endParaRPr lang="it-IT"/>
        </a:p>
      </dgm:t>
    </dgm:pt>
    <dgm:pt modelId="{1DB48BF8-40FF-C044-B919-C26B6A81AB9C}">
      <dgm:prSet phldrT="[Testo]"/>
      <dgm:spPr>
        <a:ln>
          <a:solidFill>
            <a:srgbClr val="FF0000">
              <a:alpha val="90000"/>
            </a:srgbClr>
          </a:solidFill>
        </a:ln>
      </dgm:spPr>
      <dgm:t>
        <a:bodyPr/>
        <a:lstStyle/>
        <a:p>
          <a:r>
            <a:rPr lang="it-IT">
              <a:solidFill>
                <a:schemeClr val="tx1"/>
              </a:solidFill>
            </a:rPr>
            <a:t>SPHINX</a:t>
          </a:r>
        </a:p>
      </dgm:t>
    </dgm:pt>
    <dgm:pt modelId="{21DB85DB-90C9-BB4D-9497-FA25E6A55AC9}" type="parTrans" cxnId="{1972AFBD-4484-6645-AEBF-C9F0088123F8}">
      <dgm:prSet/>
      <dgm:spPr/>
      <dgm:t>
        <a:bodyPr/>
        <a:lstStyle/>
        <a:p>
          <a:endParaRPr lang="it-IT"/>
        </a:p>
      </dgm:t>
    </dgm:pt>
    <dgm:pt modelId="{FE70D917-8C86-B94E-A158-C2B5C4B689EC}" type="sibTrans" cxnId="{1972AFBD-4484-6645-AEBF-C9F0088123F8}">
      <dgm:prSet/>
      <dgm:spPr/>
      <dgm:t>
        <a:bodyPr/>
        <a:lstStyle/>
        <a:p>
          <a:endParaRPr lang="it-IT"/>
        </a:p>
      </dgm:t>
    </dgm:pt>
    <dgm:pt modelId="{A65BC6C8-7229-0E49-A1F1-0A3F5065F0AF}" type="pres">
      <dgm:prSet presAssocID="{02AF4328-E301-7C44-BB88-97ECDFECBF42}" presName="Name0" presStyleCnt="0">
        <dgm:presLayoutVars>
          <dgm:dir/>
          <dgm:animLvl val="lvl"/>
          <dgm:resizeHandles val="exact"/>
        </dgm:presLayoutVars>
      </dgm:prSet>
      <dgm:spPr/>
    </dgm:pt>
    <dgm:pt modelId="{66887AC4-15B9-BD4D-803B-70076AB33A0B}" type="pres">
      <dgm:prSet presAssocID="{D10753BC-AA77-B74D-B5DA-AE5C90C15968}" presName="composite" presStyleCnt="0"/>
      <dgm:spPr/>
    </dgm:pt>
    <dgm:pt modelId="{966303D2-9DE9-9144-AE9A-CA766189520D}" type="pres">
      <dgm:prSet presAssocID="{D10753BC-AA77-B74D-B5DA-AE5C90C15968}" presName="parTx" presStyleLbl="alignNode1" presStyleIdx="0" presStyleCnt="3">
        <dgm:presLayoutVars>
          <dgm:chMax val="0"/>
          <dgm:chPref val="0"/>
          <dgm:bulletEnabled val="1"/>
        </dgm:presLayoutVars>
      </dgm:prSet>
      <dgm:spPr/>
    </dgm:pt>
    <dgm:pt modelId="{819F8FF8-C153-8E4C-AA1E-0D3B62A2540C}" type="pres">
      <dgm:prSet presAssocID="{D10753BC-AA77-B74D-B5DA-AE5C90C15968}" presName="desTx" presStyleLbl="alignAccFollowNode1" presStyleIdx="0" presStyleCnt="3">
        <dgm:presLayoutVars>
          <dgm:bulletEnabled val="1"/>
        </dgm:presLayoutVars>
      </dgm:prSet>
      <dgm:spPr/>
    </dgm:pt>
    <dgm:pt modelId="{692EA318-D9CC-7848-8F93-7D53C5EE41FC}" type="pres">
      <dgm:prSet presAssocID="{DE2414F4-CFDA-C64C-BEDC-FD3CBA4F0D8E}" presName="space" presStyleCnt="0"/>
      <dgm:spPr/>
    </dgm:pt>
    <dgm:pt modelId="{D28D71D7-9584-D64E-A331-2E370549080F}" type="pres">
      <dgm:prSet presAssocID="{364368B1-9D4C-5F44-B933-BA9BB0CC73F4}" presName="composite" presStyleCnt="0"/>
      <dgm:spPr/>
    </dgm:pt>
    <dgm:pt modelId="{42486B07-98A8-694B-9703-00936D99A0D5}" type="pres">
      <dgm:prSet presAssocID="{364368B1-9D4C-5F44-B933-BA9BB0CC73F4}" presName="parTx" presStyleLbl="alignNode1" presStyleIdx="1" presStyleCnt="3">
        <dgm:presLayoutVars>
          <dgm:chMax val="0"/>
          <dgm:chPref val="0"/>
          <dgm:bulletEnabled val="1"/>
        </dgm:presLayoutVars>
      </dgm:prSet>
      <dgm:spPr/>
    </dgm:pt>
    <dgm:pt modelId="{D444242D-0651-314B-BF09-30DA0033B67B}" type="pres">
      <dgm:prSet presAssocID="{364368B1-9D4C-5F44-B933-BA9BB0CC73F4}" presName="desTx" presStyleLbl="alignAccFollowNode1" presStyleIdx="1" presStyleCnt="3">
        <dgm:presLayoutVars>
          <dgm:bulletEnabled val="1"/>
        </dgm:presLayoutVars>
      </dgm:prSet>
      <dgm:spPr/>
    </dgm:pt>
    <dgm:pt modelId="{E7B5210E-AC22-7841-B609-046ACC9F81A5}" type="pres">
      <dgm:prSet presAssocID="{A2F41B1A-9EE7-4140-8E24-17AFA4AD2E1D}" presName="space" presStyleCnt="0"/>
      <dgm:spPr/>
    </dgm:pt>
    <dgm:pt modelId="{B0EFAEA4-ECB9-6D49-AD3D-C5EF0959581D}" type="pres">
      <dgm:prSet presAssocID="{EC3E69DD-61D3-CF48-B66B-89E6DEEA14C9}" presName="composite" presStyleCnt="0"/>
      <dgm:spPr/>
    </dgm:pt>
    <dgm:pt modelId="{0A0614D5-32D8-9F42-ADC4-FC86E24D6CBC}" type="pres">
      <dgm:prSet presAssocID="{EC3E69DD-61D3-CF48-B66B-89E6DEEA14C9}" presName="parTx" presStyleLbl="alignNode1" presStyleIdx="2" presStyleCnt="3" custScaleX="111272">
        <dgm:presLayoutVars>
          <dgm:chMax val="0"/>
          <dgm:chPref val="0"/>
          <dgm:bulletEnabled val="1"/>
        </dgm:presLayoutVars>
      </dgm:prSet>
      <dgm:spPr/>
    </dgm:pt>
    <dgm:pt modelId="{7FD343F9-FB4E-E04B-8514-BFBD68D9D54A}" type="pres">
      <dgm:prSet presAssocID="{EC3E69DD-61D3-CF48-B66B-89E6DEEA14C9}" presName="desTx" presStyleLbl="alignAccFollowNode1" presStyleIdx="2" presStyleCnt="3" custScaleX="111124">
        <dgm:presLayoutVars>
          <dgm:bulletEnabled val="1"/>
        </dgm:presLayoutVars>
      </dgm:prSet>
      <dgm:spPr/>
    </dgm:pt>
  </dgm:ptLst>
  <dgm:cxnLst>
    <dgm:cxn modelId="{D2F16C0E-B751-AD42-8E5C-009765E91C88}" srcId="{EC3E69DD-61D3-CF48-B66B-89E6DEEA14C9}" destId="{B50FDB33-34D3-974D-8B5C-230F7D646551}" srcOrd="4" destOrd="0" parTransId="{A383B6FB-F837-6B4B-82C5-B1F813616F22}" sibTransId="{68C1FF16-B72F-F540-8044-CF608BBDF682}"/>
    <dgm:cxn modelId="{82FF1519-F0B4-994A-B3A1-1DBA897336F6}" type="presOf" srcId="{EEBFB608-84E4-7B44-BE2D-F0CD1034831F}" destId="{7FD343F9-FB4E-E04B-8514-BFBD68D9D54A}" srcOrd="0" destOrd="2" presId="urn:microsoft.com/office/officeart/2005/8/layout/hList1"/>
    <dgm:cxn modelId="{5339B61C-502B-BB48-9804-EC6A1F0B625B}" srcId="{364368B1-9D4C-5F44-B933-BA9BB0CC73F4}" destId="{764AB369-7A1A-7344-90C1-5CD4E048C318}" srcOrd="0" destOrd="0" parTransId="{A258EBA8-BF65-984E-AA98-7BEEA5A6D460}" sibTransId="{148F4358-B7BD-AC44-936A-2142AA963497}"/>
    <dgm:cxn modelId="{241ECB1E-F81F-7245-9CA2-61416C62589A}" type="presOf" srcId="{ACBFA061-D6F8-DD4F-80A6-2F7F6BF15330}" destId="{819F8FF8-C153-8E4C-AA1E-0D3B62A2540C}" srcOrd="0" destOrd="2" presId="urn:microsoft.com/office/officeart/2005/8/layout/hList1"/>
    <dgm:cxn modelId="{AD8CF628-7046-D34C-BA5D-3BE8CBA98A20}" srcId="{D10753BC-AA77-B74D-B5DA-AE5C90C15968}" destId="{ACBFA061-D6F8-DD4F-80A6-2F7F6BF15330}" srcOrd="2" destOrd="0" parTransId="{CCBF7238-C2B5-3648-9F08-A9AE35E2F7C7}" sibTransId="{2B8E4DBB-4B68-A24D-AEF1-90D91B24D8B0}"/>
    <dgm:cxn modelId="{5D85752F-D5DF-C74B-ADB8-BAB327787878}" srcId="{EC3E69DD-61D3-CF48-B66B-89E6DEEA14C9}" destId="{EEBFB608-84E4-7B44-BE2D-F0CD1034831F}" srcOrd="2" destOrd="0" parTransId="{A593B705-66DD-7044-8398-8381B9BD610F}" sibTransId="{F98A02CA-8F1B-E64D-B28D-97109D7AC54D}"/>
    <dgm:cxn modelId="{D2B45B31-CD61-794D-90BD-F0EDECEC6AE1}" srcId="{EC3E69DD-61D3-CF48-B66B-89E6DEEA14C9}" destId="{AA518CF3-94D2-5442-B37B-D7E00954B784}" srcOrd="3" destOrd="0" parTransId="{D6F9F766-47F1-3240-BC01-3645FECAA8A1}" sibTransId="{1204FB58-854D-364D-99D4-383505CB6DA1}"/>
    <dgm:cxn modelId="{DB7FD847-9BAE-CD4C-B0BB-E42F0A9DDA5D}" srcId="{02AF4328-E301-7C44-BB88-97ECDFECBF42}" destId="{EC3E69DD-61D3-CF48-B66B-89E6DEEA14C9}" srcOrd="2" destOrd="0" parTransId="{446BE475-CA69-194C-9CEE-FA2611202DAE}" sibTransId="{1520402D-4875-2D47-A111-F8BFC6E593E6}"/>
    <dgm:cxn modelId="{90EB254C-C0ED-D844-ABF4-BDE98A6E3C41}" srcId="{D10753BC-AA77-B74D-B5DA-AE5C90C15968}" destId="{DBD91F0B-4143-A64A-946B-02E8F378964F}" srcOrd="0" destOrd="0" parTransId="{ECEDEDE8-F420-7742-B0A7-0A6086D2833C}" sibTransId="{FC28B4A4-9298-F24B-9977-883D0469EE82}"/>
    <dgm:cxn modelId="{D2A4A55B-719D-1741-87BB-390EAD6D9FD4}" type="presOf" srcId="{8B2196EC-79C1-F240-AAFF-A34FBB9DB354}" destId="{7FD343F9-FB4E-E04B-8514-BFBD68D9D54A}" srcOrd="0" destOrd="5" presId="urn:microsoft.com/office/officeart/2005/8/layout/hList1"/>
    <dgm:cxn modelId="{755D6E5E-91E9-A74E-AD45-848D68786B75}" srcId="{02AF4328-E301-7C44-BB88-97ECDFECBF42}" destId="{D10753BC-AA77-B74D-B5DA-AE5C90C15968}" srcOrd="0" destOrd="0" parTransId="{F941660D-C79D-0F44-AE0F-5047EAB0F20E}" sibTransId="{DE2414F4-CFDA-C64C-BEDC-FD3CBA4F0D8E}"/>
    <dgm:cxn modelId="{B319606A-4360-3644-9374-4B52B82FE084}" type="presOf" srcId="{DBD91F0B-4143-A64A-946B-02E8F378964F}" destId="{819F8FF8-C153-8E4C-AA1E-0D3B62A2540C}" srcOrd="0" destOrd="0" presId="urn:microsoft.com/office/officeart/2005/8/layout/hList1"/>
    <dgm:cxn modelId="{13C4616E-5B9A-6848-9CDB-B2CA6BD1002E}" srcId="{EC3E69DD-61D3-CF48-B66B-89E6DEEA14C9}" destId="{A49472AE-07C4-F347-B20F-B6EA0EEA51D5}" srcOrd="1" destOrd="0" parTransId="{0B6C24FD-2FB0-F842-AE3C-8C58B6A07980}" sibTransId="{D6107B67-823D-8F4F-ABBD-2DB8B03F5653}"/>
    <dgm:cxn modelId="{67D19D7A-0108-9F40-ABFF-B2057368E22E}" type="presOf" srcId="{364368B1-9D4C-5F44-B933-BA9BB0CC73F4}" destId="{42486B07-98A8-694B-9703-00936D99A0D5}" srcOrd="0" destOrd="0" presId="urn:microsoft.com/office/officeart/2005/8/layout/hList1"/>
    <dgm:cxn modelId="{6660758F-1D1A-1B48-A4AB-AE52FC68BE5A}" type="presOf" srcId="{B5393038-E07C-5F47-A6FB-81932ED51279}" destId="{7FD343F9-FB4E-E04B-8514-BFBD68D9D54A}" srcOrd="0" destOrd="0" presId="urn:microsoft.com/office/officeart/2005/8/layout/hList1"/>
    <dgm:cxn modelId="{2D096C96-2353-C84A-851D-66DFEEB86F33}" type="presOf" srcId="{1DB48BF8-40FF-C044-B919-C26B6A81AB9C}" destId="{D444242D-0651-314B-BF09-30DA0033B67B}" srcOrd="0" destOrd="1" presId="urn:microsoft.com/office/officeart/2005/8/layout/hList1"/>
    <dgm:cxn modelId="{4D7D1AA5-6FB6-4B49-B8C6-D7ABA766307B}" type="presOf" srcId="{B50FDB33-34D3-974D-8B5C-230F7D646551}" destId="{7FD343F9-FB4E-E04B-8514-BFBD68D9D54A}" srcOrd="0" destOrd="4" presId="urn:microsoft.com/office/officeart/2005/8/layout/hList1"/>
    <dgm:cxn modelId="{718950B0-1FCC-4843-8BFE-FA5D4B810394}" type="presOf" srcId="{02AF4328-E301-7C44-BB88-97ECDFECBF42}" destId="{A65BC6C8-7229-0E49-A1F1-0A3F5065F0AF}" srcOrd="0" destOrd="0" presId="urn:microsoft.com/office/officeart/2005/8/layout/hList1"/>
    <dgm:cxn modelId="{48DE08B6-D9BF-2B41-989D-4304099E072C}" srcId="{02AF4328-E301-7C44-BB88-97ECDFECBF42}" destId="{364368B1-9D4C-5F44-B933-BA9BB0CC73F4}" srcOrd="1" destOrd="0" parTransId="{279D7917-6A24-2B4F-80BD-A42895EBDD6F}" sibTransId="{A2F41B1A-9EE7-4140-8E24-17AFA4AD2E1D}"/>
    <dgm:cxn modelId="{374A9DB9-E6F4-CF46-AB9F-1C6738D0D27F}" srcId="{EC3E69DD-61D3-CF48-B66B-89E6DEEA14C9}" destId="{B5393038-E07C-5F47-A6FB-81932ED51279}" srcOrd="0" destOrd="0" parTransId="{53811FCF-D632-A04E-B284-C1DF5C2E54EA}" sibTransId="{BAD2DA58-B118-8543-B956-455C2EFE233F}"/>
    <dgm:cxn modelId="{A8D2EEBB-0852-9444-B4F7-04368B8CF5FB}" srcId="{EC3E69DD-61D3-CF48-B66B-89E6DEEA14C9}" destId="{8B2196EC-79C1-F240-AAFF-A34FBB9DB354}" srcOrd="5" destOrd="0" parTransId="{993CF22D-D7FE-9448-9873-11EEAB8D6C8D}" sibTransId="{3CF94AC3-8B17-A145-A99A-CBA9A59BC3A9}"/>
    <dgm:cxn modelId="{1972AFBD-4484-6645-AEBF-C9F0088123F8}" srcId="{364368B1-9D4C-5F44-B933-BA9BB0CC73F4}" destId="{1DB48BF8-40FF-C044-B919-C26B6A81AB9C}" srcOrd="1" destOrd="0" parTransId="{21DB85DB-90C9-BB4D-9497-FA25E6A55AC9}" sibTransId="{FE70D917-8C86-B94E-A158-C2B5C4B689EC}"/>
    <dgm:cxn modelId="{4A71ACC1-DAF7-5B4A-8B19-7DC31CFFF99E}" type="presOf" srcId="{AA518CF3-94D2-5442-B37B-D7E00954B784}" destId="{7FD343F9-FB4E-E04B-8514-BFBD68D9D54A}" srcOrd="0" destOrd="3" presId="urn:microsoft.com/office/officeart/2005/8/layout/hList1"/>
    <dgm:cxn modelId="{0C049AD1-6926-1544-9E01-888898C790EB}" type="presOf" srcId="{8851E127-10F6-0C48-BEE5-F32F03B98D82}" destId="{819F8FF8-C153-8E4C-AA1E-0D3B62A2540C}" srcOrd="0" destOrd="1" presId="urn:microsoft.com/office/officeart/2005/8/layout/hList1"/>
    <dgm:cxn modelId="{6DFCC5D4-1196-4C47-B92A-44127C6F874A}" type="presOf" srcId="{D10753BC-AA77-B74D-B5DA-AE5C90C15968}" destId="{966303D2-9DE9-9144-AE9A-CA766189520D}" srcOrd="0" destOrd="0" presId="urn:microsoft.com/office/officeart/2005/8/layout/hList1"/>
    <dgm:cxn modelId="{9937E8D6-BB7E-994C-BC78-E5DFD3E8BA05}" type="presOf" srcId="{764AB369-7A1A-7344-90C1-5CD4E048C318}" destId="{D444242D-0651-314B-BF09-30DA0033B67B}" srcOrd="0" destOrd="0" presId="urn:microsoft.com/office/officeart/2005/8/layout/hList1"/>
    <dgm:cxn modelId="{069F37D9-9874-F545-B34E-1691FAFCDBB9}" type="presOf" srcId="{EC3E69DD-61D3-CF48-B66B-89E6DEEA14C9}" destId="{0A0614D5-32D8-9F42-ADC4-FC86E24D6CBC}" srcOrd="0" destOrd="0" presId="urn:microsoft.com/office/officeart/2005/8/layout/hList1"/>
    <dgm:cxn modelId="{4D5873EE-4A8E-3C40-B877-05F306BDB1F3}" srcId="{D10753BC-AA77-B74D-B5DA-AE5C90C15968}" destId="{8851E127-10F6-0C48-BEE5-F32F03B98D82}" srcOrd="1" destOrd="0" parTransId="{B6286E74-176D-CE45-8181-D5F89236BAF5}" sibTransId="{2A6F5D19-95A5-904E-A73C-C3310FF8E764}"/>
    <dgm:cxn modelId="{7AA2A9EF-39FB-E749-BAB0-4E6FA3849641}" type="presOf" srcId="{A49472AE-07C4-F347-B20F-B6EA0EEA51D5}" destId="{7FD343F9-FB4E-E04B-8514-BFBD68D9D54A}" srcOrd="0" destOrd="1" presId="urn:microsoft.com/office/officeart/2005/8/layout/hList1"/>
    <dgm:cxn modelId="{8DADE62F-BAB2-A049-950B-DB7CD281272A}" type="presParOf" srcId="{A65BC6C8-7229-0E49-A1F1-0A3F5065F0AF}" destId="{66887AC4-15B9-BD4D-803B-70076AB33A0B}" srcOrd="0" destOrd="0" presId="urn:microsoft.com/office/officeart/2005/8/layout/hList1"/>
    <dgm:cxn modelId="{FBB055C8-F824-CA47-A3C1-F5A6517069C1}" type="presParOf" srcId="{66887AC4-15B9-BD4D-803B-70076AB33A0B}" destId="{966303D2-9DE9-9144-AE9A-CA766189520D}" srcOrd="0" destOrd="0" presId="urn:microsoft.com/office/officeart/2005/8/layout/hList1"/>
    <dgm:cxn modelId="{A1B6B691-8A97-EE49-8E33-AA964F29BCCA}" type="presParOf" srcId="{66887AC4-15B9-BD4D-803B-70076AB33A0B}" destId="{819F8FF8-C153-8E4C-AA1E-0D3B62A2540C}" srcOrd="1" destOrd="0" presId="urn:microsoft.com/office/officeart/2005/8/layout/hList1"/>
    <dgm:cxn modelId="{05ACBAA4-CD3E-1E46-B8B2-1F7DE0DC12E0}" type="presParOf" srcId="{A65BC6C8-7229-0E49-A1F1-0A3F5065F0AF}" destId="{692EA318-D9CC-7848-8F93-7D53C5EE41FC}" srcOrd="1" destOrd="0" presId="urn:microsoft.com/office/officeart/2005/8/layout/hList1"/>
    <dgm:cxn modelId="{D67ECF1A-42FA-574F-8BA8-EAC5FE9D4011}" type="presParOf" srcId="{A65BC6C8-7229-0E49-A1F1-0A3F5065F0AF}" destId="{D28D71D7-9584-D64E-A331-2E370549080F}" srcOrd="2" destOrd="0" presId="urn:microsoft.com/office/officeart/2005/8/layout/hList1"/>
    <dgm:cxn modelId="{45B98C8E-51BB-8442-A1DF-C5DB768B0736}" type="presParOf" srcId="{D28D71D7-9584-D64E-A331-2E370549080F}" destId="{42486B07-98A8-694B-9703-00936D99A0D5}" srcOrd="0" destOrd="0" presId="urn:microsoft.com/office/officeart/2005/8/layout/hList1"/>
    <dgm:cxn modelId="{65D0550A-5566-0D4F-A1AF-883A961AD560}" type="presParOf" srcId="{D28D71D7-9584-D64E-A331-2E370549080F}" destId="{D444242D-0651-314B-BF09-30DA0033B67B}" srcOrd="1" destOrd="0" presId="urn:microsoft.com/office/officeart/2005/8/layout/hList1"/>
    <dgm:cxn modelId="{8E4328C5-80A6-B740-8B57-C9DA95881A0A}" type="presParOf" srcId="{A65BC6C8-7229-0E49-A1F1-0A3F5065F0AF}" destId="{E7B5210E-AC22-7841-B609-046ACC9F81A5}" srcOrd="3" destOrd="0" presId="urn:microsoft.com/office/officeart/2005/8/layout/hList1"/>
    <dgm:cxn modelId="{88F5EAD1-B9C7-F542-BA30-84C9C311D77B}" type="presParOf" srcId="{A65BC6C8-7229-0E49-A1F1-0A3F5065F0AF}" destId="{B0EFAEA4-ECB9-6D49-AD3D-C5EF0959581D}" srcOrd="4" destOrd="0" presId="urn:microsoft.com/office/officeart/2005/8/layout/hList1"/>
    <dgm:cxn modelId="{CC022A86-98E6-1D4A-9C8E-AF2113C3A339}" type="presParOf" srcId="{B0EFAEA4-ECB9-6D49-AD3D-C5EF0959581D}" destId="{0A0614D5-32D8-9F42-ADC4-FC86E24D6CBC}" srcOrd="0" destOrd="0" presId="urn:microsoft.com/office/officeart/2005/8/layout/hList1"/>
    <dgm:cxn modelId="{42A0FCB3-81C3-D249-AEFC-70EFC890CB80}" type="presParOf" srcId="{B0EFAEA4-ECB9-6D49-AD3D-C5EF0959581D}" destId="{7FD343F9-FB4E-E04B-8514-BFBD68D9D5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18896-B862-4D44-850C-8DE8553CA2C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CFF8F6-EEE1-4497-925F-C79BD5881721}">
      <dgm:prSet/>
      <dgm:spPr>
        <a:solidFill>
          <a:schemeClr val="accent2"/>
        </a:solidFill>
      </dgm:spPr>
      <dgm:t>
        <a:bodyPr/>
        <a:lstStyle/>
        <a:p>
          <a:r>
            <a:rPr lang="en-GB"/>
            <a:t>New proposals con RN @ LNF</a:t>
          </a:r>
          <a:endParaRPr lang="en-US"/>
        </a:p>
      </dgm:t>
    </dgm:pt>
    <dgm:pt modelId="{C59987F9-7EDB-40C1-8AF4-4A210322020A}" type="parTrans" cxnId="{0AB33DB4-2082-41AA-A45B-D9DAF8F04B25}">
      <dgm:prSet/>
      <dgm:spPr/>
      <dgm:t>
        <a:bodyPr/>
        <a:lstStyle/>
        <a:p>
          <a:endParaRPr lang="en-US"/>
        </a:p>
      </dgm:t>
    </dgm:pt>
    <dgm:pt modelId="{BAA9B7AD-EDB8-459D-99E9-15DACF3B1D57}" type="sibTrans" cxnId="{0AB33DB4-2082-41AA-A45B-D9DAF8F04B25}">
      <dgm:prSet/>
      <dgm:spPr/>
      <dgm:t>
        <a:bodyPr/>
        <a:lstStyle/>
        <a:p>
          <a:endParaRPr lang="en-US"/>
        </a:p>
      </dgm:t>
    </dgm:pt>
    <dgm:pt modelId="{380127DA-C9B6-41F9-9337-91B507798B24}">
      <dgm:prSet/>
      <dgm:spPr/>
      <dgm:t>
        <a:bodyPr/>
        <a:lstStyle/>
        <a:p>
          <a:pPr marL="0" indent="0">
            <a:buFont typeface="+mj-lt"/>
            <a:buAutoNum type="arabicPeriod"/>
            <a:tabLst>
              <a:tab pos="2836863" algn="l"/>
            </a:tabLst>
          </a:pPr>
          <a:r>
            <a:rPr lang="it-IT" b="0" i="0" u="none"/>
            <a:t>ASTERIX 	RN L. </a:t>
          </a:r>
          <a:r>
            <a:rPr lang="it-IT" b="0" i="0" u="none" err="1"/>
            <a:t>Faillace</a:t>
          </a:r>
          <a:endParaRPr lang="en-US"/>
        </a:p>
      </dgm:t>
    </dgm:pt>
    <dgm:pt modelId="{9CB3EE75-4FDB-470B-9B84-33264C2D25DE}" type="parTrans" cxnId="{9A9376E3-DB6B-4D90-9592-66B0648DA3DE}">
      <dgm:prSet/>
      <dgm:spPr/>
      <dgm:t>
        <a:bodyPr/>
        <a:lstStyle/>
        <a:p>
          <a:endParaRPr lang="en-US"/>
        </a:p>
      </dgm:t>
    </dgm:pt>
    <dgm:pt modelId="{3A379D41-78BA-468B-8C5C-4A0C35ECE3C2}" type="sibTrans" cxnId="{9A9376E3-DB6B-4D90-9592-66B0648DA3DE}">
      <dgm:prSet/>
      <dgm:spPr/>
      <dgm:t>
        <a:bodyPr/>
        <a:lstStyle/>
        <a:p>
          <a:endParaRPr lang="en-US"/>
        </a:p>
      </dgm:t>
    </dgm:pt>
    <dgm:pt modelId="{2789C241-D04F-3C40-BED3-0D1F249597BF}">
      <dgm:prSet/>
      <dgm:spPr>
        <a:solidFill>
          <a:schemeClr val="accent5"/>
        </a:solidFill>
      </dgm:spPr>
      <dgm:t>
        <a:bodyPr/>
        <a:lstStyle/>
        <a:p>
          <a:r>
            <a:rPr lang="en-GB"/>
            <a:t>New proposals con RL @ LNF</a:t>
          </a:r>
          <a:endParaRPr lang="en-US"/>
        </a:p>
      </dgm:t>
    </dgm:pt>
    <dgm:pt modelId="{51251B64-66AD-D84B-9B33-3875BDED3BA1}" type="parTrans" cxnId="{B791928C-628A-3440-94E3-9E79791DA94B}">
      <dgm:prSet/>
      <dgm:spPr/>
      <dgm:t>
        <a:bodyPr/>
        <a:lstStyle/>
        <a:p>
          <a:endParaRPr lang="it-IT"/>
        </a:p>
      </dgm:t>
    </dgm:pt>
    <dgm:pt modelId="{2C0E59B7-F555-7E4B-8E44-A23D82D1ED3A}" type="sibTrans" cxnId="{B791928C-628A-3440-94E3-9E79791DA94B}">
      <dgm:prSet/>
      <dgm:spPr/>
      <dgm:t>
        <a:bodyPr/>
        <a:lstStyle/>
        <a:p>
          <a:endParaRPr lang="it-IT"/>
        </a:p>
      </dgm:t>
    </dgm:pt>
    <dgm:pt modelId="{CAE41E8D-9DFD-D544-B0FB-05B969A9BC2A}">
      <dgm:prSet/>
      <dgm:spPr/>
      <dgm:t>
        <a:bodyPr/>
        <a:lstStyle/>
        <a:p>
          <a:pPr marL="0" indent="0">
            <a:buFont typeface="+mj-lt"/>
            <a:buAutoNum type="arabicPeriod"/>
            <a:tabLst>
              <a:tab pos="2836863" algn="l"/>
            </a:tabLst>
          </a:pPr>
          <a:r>
            <a:rPr lang="en-US"/>
            <a:t>BOND	RL S. </a:t>
          </a:r>
          <a:r>
            <a:rPr lang="en-US" err="1"/>
            <a:t>Dabagov</a:t>
          </a:r>
          <a:endParaRPr lang="en-US"/>
        </a:p>
      </dgm:t>
    </dgm:pt>
    <dgm:pt modelId="{E29D4798-D40C-2D4E-8832-A71F45D12C59}" type="parTrans" cxnId="{A121C43B-EDB2-CB42-97F3-7851DE53AE45}">
      <dgm:prSet/>
      <dgm:spPr/>
      <dgm:t>
        <a:bodyPr/>
        <a:lstStyle/>
        <a:p>
          <a:endParaRPr lang="it-IT"/>
        </a:p>
      </dgm:t>
    </dgm:pt>
    <dgm:pt modelId="{FD7CBDF5-55BE-FC47-99A3-753DB282410C}" type="sibTrans" cxnId="{A121C43B-EDB2-CB42-97F3-7851DE53AE45}">
      <dgm:prSet/>
      <dgm:spPr/>
      <dgm:t>
        <a:bodyPr/>
        <a:lstStyle/>
        <a:p>
          <a:endParaRPr lang="it-IT"/>
        </a:p>
      </dgm:t>
    </dgm:pt>
    <dgm:pt modelId="{94FC281A-B30B-6948-9A1B-49A1C3D1288E}">
      <dgm:prSet/>
      <dgm:spPr>
        <a:solidFill>
          <a:schemeClr val="accent3">
            <a:lumMod val="75000"/>
          </a:schemeClr>
        </a:solidFill>
      </dgm:spPr>
      <dgm:t>
        <a:bodyPr/>
        <a:lstStyle/>
        <a:p>
          <a:r>
            <a:rPr lang="en-US"/>
            <a:t>New proposal GRANT </a:t>
          </a:r>
          <a:r>
            <a:rPr lang="en-US" err="1"/>
            <a:t>giovani</a:t>
          </a:r>
          <a:r>
            <a:rPr lang="en-US"/>
            <a:t>:</a:t>
          </a:r>
        </a:p>
      </dgm:t>
    </dgm:pt>
    <dgm:pt modelId="{CB7F8C25-D39E-0249-85ED-04D961D28AAD}" type="parTrans" cxnId="{27E0E611-8210-634C-8A94-DABE458213C2}">
      <dgm:prSet/>
      <dgm:spPr/>
      <dgm:t>
        <a:bodyPr/>
        <a:lstStyle/>
        <a:p>
          <a:endParaRPr lang="it-IT"/>
        </a:p>
      </dgm:t>
    </dgm:pt>
    <dgm:pt modelId="{A9AE6664-DB48-CB4C-A0E1-D2D6065F5A77}" type="sibTrans" cxnId="{27E0E611-8210-634C-8A94-DABE458213C2}">
      <dgm:prSet/>
      <dgm:spPr/>
      <dgm:t>
        <a:bodyPr/>
        <a:lstStyle/>
        <a:p>
          <a:endParaRPr lang="it-IT"/>
        </a:p>
      </dgm:t>
    </dgm:pt>
    <dgm:pt modelId="{AD9977A3-BC9E-5F42-9DE5-CBCF6801A3C6}">
      <dgm:prSet/>
      <dgm:spPr/>
      <dgm:t>
        <a:bodyPr/>
        <a:lstStyle/>
        <a:p>
          <a:pPr marL="0" indent="0">
            <a:buFont typeface="+mj-lt"/>
            <a:buAutoNum type="arabicPeriod"/>
            <a:tabLst>
              <a:tab pos="2836863" algn="l"/>
            </a:tabLst>
          </a:pPr>
          <a:r>
            <a:rPr lang="en-US"/>
            <a:t>OPTIMAL	RN S. MANTI</a:t>
          </a:r>
        </a:p>
      </dgm:t>
    </dgm:pt>
    <dgm:pt modelId="{954D8C80-FA77-884C-81C9-94F9A42B9947}" type="parTrans" cxnId="{81958383-9F1B-634A-9184-CADF96CF4FC7}">
      <dgm:prSet/>
      <dgm:spPr/>
      <dgm:t>
        <a:bodyPr/>
        <a:lstStyle/>
        <a:p>
          <a:endParaRPr lang="it-IT"/>
        </a:p>
      </dgm:t>
    </dgm:pt>
    <dgm:pt modelId="{8276C710-479D-6B47-BA84-FCFA0AFC4609}" type="sibTrans" cxnId="{81958383-9F1B-634A-9184-CADF96CF4FC7}">
      <dgm:prSet/>
      <dgm:spPr/>
      <dgm:t>
        <a:bodyPr/>
        <a:lstStyle/>
        <a:p>
          <a:endParaRPr lang="it-IT"/>
        </a:p>
      </dgm:t>
    </dgm:pt>
    <dgm:pt modelId="{145B2B93-43ED-3B43-BF49-831D9F7A65FE}">
      <dgm:prSet/>
      <dgm:spPr/>
      <dgm:t>
        <a:bodyPr/>
        <a:lstStyle/>
        <a:p>
          <a:pPr marL="0" indent="0">
            <a:buFont typeface="+mj-lt"/>
            <a:buAutoNum type="arabicPeriod"/>
            <a:tabLst>
              <a:tab pos="2836863" algn="l"/>
            </a:tabLst>
          </a:pPr>
          <a:r>
            <a:rPr lang="en-US"/>
            <a:t>SELENE	RL R. </a:t>
          </a:r>
          <a:r>
            <a:rPr lang="en-US" err="1"/>
            <a:t>Bedogni</a:t>
          </a:r>
          <a:endParaRPr lang="en-US"/>
        </a:p>
      </dgm:t>
    </dgm:pt>
    <dgm:pt modelId="{4AC36A2D-DDAE-D44E-B8FD-458B439929FB}" type="parTrans" cxnId="{F17219D3-DF63-684E-87E0-BD23756C5C0C}">
      <dgm:prSet/>
      <dgm:spPr/>
      <dgm:t>
        <a:bodyPr/>
        <a:lstStyle/>
        <a:p>
          <a:endParaRPr lang="it-IT"/>
        </a:p>
      </dgm:t>
    </dgm:pt>
    <dgm:pt modelId="{404A7B38-7DE8-6946-B453-BA84D7147BFF}" type="sibTrans" cxnId="{F17219D3-DF63-684E-87E0-BD23756C5C0C}">
      <dgm:prSet/>
      <dgm:spPr/>
      <dgm:t>
        <a:bodyPr/>
        <a:lstStyle/>
        <a:p>
          <a:endParaRPr lang="it-IT"/>
        </a:p>
      </dgm:t>
    </dgm:pt>
    <dgm:pt modelId="{EF824F65-8972-7044-AE5D-E4AB3E3E1F88}">
      <dgm:prSet/>
      <dgm:spPr/>
      <dgm:t>
        <a:bodyPr/>
        <a:lstStyle/>
        <a:p>
          <a:pPr marL="0" indent="0">
            <a:buFont typeface="+mj-lt"/>
            <a:buAutoNum type="arabicPeriod"/>
            <a:tabLst>
              <a:tab pos="2836863" algn="l"/>
            </a:tabLst>
          </a:pPr>
          <a:r>
            <a:rPr lang="en-US"/>
            <a:t>SUPERMAD	RL G. </a:t>
          </a:r>
          <a:r>
            <a:rPr lang="en-US" err="1"/>
            <a:t>Maccarrone</a:t>
          </a:r>
          <a:endParaRPr lang="en-US"/>
        </a:p>
      </dgm:t>
    </dgm:pt>
    <dgm:pt modelId="{0BD344A2-0372-A44E-9D19-BE1F9F8DE8EC}" type="parTrans" cxnId="{B17E25D4-E9B0-7E41-9788-A39DD12C4361}">
      <dgm:prSet/>
      <dgm:spPr/>
      <dgm:t>
        <a:bodyPr/>
        <a:lstStyle/>
        <a:p>
          <a:endParaRPr lang="it-IT"/>
        </a:p>
      </dgm:t>
    </dgm:pt>
    <dgm:pt modelId="{C67A0A03-2549-A844-8637-ED8E1867535E}" type="sibTrans" cxnId="{B17E25D4-E9B0-7E41-9788-A39DD12C4361}">
      <dgm:prSet/>
      <dgm:spPr/>
      <dgm:t>
        <a:bodyPr/>
        <a:lstStyle/>
        <a:p>
          <a:endParaRPr lang="it-IT"/>
        </a:p>
      </dgm:t>
    </dgm:pt>
    <dgm:pt modelId="{99D37109-1E6A-4540-8279-01ECD9F95BC4}">
      <dgm:prSet/>
      <dgm:spPr/>
      <dgm:t>
        <a:bodyPr/>
        <a:lstStyle/>
        <a:p>
          <a:pPr marL="0" indent="0">
            <a:buFont typeface="+mj-lt"/>
            <a:buAutoNum type="arabicPeriod"/>
            <a:tabLst>
              <a:tab pos="2836863" algn="l"/>
            </a:tabLst>
          </a:pPr>
          <a:r>
            <a:rPr lang="en-US"/>
            <a:t>QUARTET	RL C. </a:t>
          </a:r>
          <a:r>
            <a:rPr lang="en-US" err="1"/>
            <a:t>Ligi</a:t>
          </a:r>
          <a:endParaRPr lang="en-US"/>
        </a:p>
      </dgm:t>
    </dgm:pt>
    <dgm:pt modelId="{FF69E01E-CA8D-C94E-BF7D-6B93259C7B4A}" type="parTrans" cxnId="{055187D0-A559-154A-8C4B-FC6856490610}">
      <dgm:prSet/>
      <dgm:spPr/>
      <dgm:t>
        <a:bodyPr/>
        <a:lstStyle/>
        <a:p>
          <a:endParaRPr lang="it-IT"/>
        </a:p>
      </dgm:t>
    </dgm:pt>
    <dgm:pt modelId="{E655747E-5573-174B-87F4-4DB0991E9A7A}" type="sibTrans" cxnId="{055187D0-A559-154A-8C4B-FC6856490610}">
      <dgm:prSet/>
      <dgm:spPr/>
      <dgm:t>
        <a:bodyPr/>
        <a:lstStyle/>
        <a:p>
          <a:endParaRPr lang="it-IT"/>
        </a:p>
      </dgm:t>
    </dgm:pt>
    <dgm:pt modelId="{D8DD2924-1399-514F-AAC8-E23FC64EB74C}" type="pres">
      <dgm:prSet presAssocID="{3C318896-B862-4D44-850C-8DE8553CA2C1}" presName="linear" presStyleCnt="0">
        <dgm:presLayoutVars>
          <dgm:animLvl val="lvl"/>
          <dgm:resizeHandles val="exact"/>
        </dgm:presLayoutVars>
      </dgm:prSet>
      <dgm:spPr/>
    </dgm:pt>
    <dgm:pt modelId="{B5AA79B0-4F17-4D4B-83A1-4F04616B291D}" type="pres">
      <dgm:prSet presAssocID="{09CFF8F6-EEE1-4497-925F-C79BD5881721}" presName="parentText" presStyleLbl="node1" presStyleIdx="0" presStyleCnt="3" custLinFactNeighborX="4036">
        <dgm:presLayoutVars>
          <dgm:chMax val="0"/>
          <dgm:bulletEnabled val="1"/>
        </dgm:presLayoutVars>
      </dgm:prSet>
      <dgm:spPr/>
    </dgm:pt>
    <dgm:pt modelId="{422F181F-4487-A344-97C2-995B44F66053}" type="pres">
      <dgm:prSet presAssocID="{09CFF8F6-EEE1-4497-925F-C79BD5881721}" presName="childText" presStyleLbl="revTx" presStyleIdx="0" presStyleCnt="3">
        <dgm:presLayoutVars>
          <dgm:bulletEnabled val="1"/>
        </dgm:presLayoutVars>
      </dgm:prSet>
      <dgm:spPr/>
    </dgm:pt>
    <dgm:pt modelId="{CB0255FB-B12D-8744-BFAA-2A9A2671E6C1}" type="pres">
      <dgm:prSet presAssocID="{94FC281A-B30B-6948-9A1B-49A1C3D1288E}" presName="parentText" presStyleLbl="node1" presStyleIdx="1" presStyleCnt="3">
        <dgm:presLayoutVars>
          <dgm:chMax val="0"/>
          <dgm:bulletEnabled val="1"/>
        </dgm:presLayoutVars>
      </dgm:prSet>
      <dgm:spPr/>
    </dgm:pt>
    <dgm:pt modelId="{463238D4-A6A5-D740-91BB-66134DB9B5B0}" type="pres">
      <dgm:prSet presAssocID="{94FC281A-B30B-6948-9A1B-49A1C3D1288E}" presName="childText" presStyleLbl="revTx" presStyleIdx="1" presStyleCnt="3">
        <dgm:presLayoutVars>
          <dgm:bulletEnabled val="1"/>
        </dgm:presLayoutVars>
      </dgm:prSet>
      <dgm:spPr/>
    </dgm:pt>
    <dgm:pt modelId="{F75221CB-ECBF-BA46-8FE5-6DA329026F06}" type="pres">
      <dgm:prSet presAssocID="{2789C241-D04F-3C40-BED3-0D1F249597BF}" presName="parentText" presStyleLbl="node1" presStyleIdx="2" presStyleCnt="3">
        <dgm:presLayoutVars>
          <dgm:chMax val="0"/>
          <dgm:bulletEnabled val="1"/>
        </dgm:presLayoutVars>
      </dgm:prSet>
      <dgm:spPr/>
    </dgm:pt>
    <dgm:pt modelId="{DE8F6C10-5308-AB46-8FE0-845732ACCC26}" type="pres">
      <dgm:prSet presAssocID="{2789C241-D04F-3C40-BED3-0D1F249597BF}" presName="childText" presStyleLbl="revTx" presStyleIdx="2" presStyleCnt="3">
        <dgm:presLayoutVars>
          <dgm:bulletEnabled val="1"/>
        </dgm:presLayoutVars>
      </dgm:prSet>
      <dgm:spPr/>
    </dgm:pt>
  </dgm:ptLst>
  <dgm:cxnLst>
    <dgm:cxn modelId="{AD759F11-2CF4-5B4D-999A-235647F6653E}" type="presOf" srcId="{AD9977A3-BC9E-5F42-9DE5-CBCF6801A3C6}" destId="{463238D4-A6A5-D740-91BB-66134DB9B5B0}" srcOrd="0" destOrd="0" presId="urn:microsoft.com/office/officeart/2005/8/layout/vList2"/>
    <dgm:cxn modelId="{27E0E611-8210-634C-8A94-DABE458213C2}" srcId="{3C318896-B862-4D44-850C-8DE8553CA2C1}" destId="{94FC281A-B30B-6948-9A1B-49A1C3D1288E}" srcOrd="1" destOrd="0" parTransId="{CB7F8C25-D39E-0249-85ED-04D961D28AAD}" sibTransId="{A9AE6664-DB48-CB4C-A0E1-D2D6065F5A77}"/>
    <dgm:cxn modelId="{395E2918-4C58-9E42-94DB-3066FA9E1474}" type="presOf" srcId="{09CFF8F6-EEE1-4497-925F-C79BD5881721}" destId="{B5AA79B0-4F17-4D4B-83A1-4F04616B291D}" srcOrd="0" destOrd="0" presId="urn:microsoft.com/office/officeart/2005/8/layout/vList2"/>
    <dgm:cxn modelId="{A121C43B-EDB2-CB42-97F3-7851DE53AE45}" srcId="{2789C241-D04F-3C40-BED3-0D1F249597BF}" destId="{CAE41E8D-9DFD-D544-B0FB-05B969A9BC2A}" srcOrd="0" destOrd="0" parTransId="{E29D4798-D40C-2D4E-8832-A71F45D12C59}" sibTransId="{FD7CBDF5-55BE-FC47-99A3-753DB282410C}"/>
    <dgm:cxn modelId="{ABA7AE4A-3248-854A-A188-DB1FCD95E416}" type="presOf" srcId="{99D37109-1E6A-4540-8279-01ECD9F95BC4}" destId="{DE8F6C10-5308-AB46-8FE0-845732ACCC26}" srcOrd="0" destOrd="1" presId="urn:microsoft.com/office/officeart/2005/8/layout/vList2"/>
    <dgm:cxn modelId="{098A445D-4C43-D74D-971B-E2E03758F8D9}" type="presOf" srcId="{CAE41E8D-9DFD-D544-B0FB-05B969A9BC2A}" destId="{DE8F6C10-5308-AB46-8FE0-845732ACCC26}" srcOrd="0" destOrd="0" presId="urn:microsoft.com/office/officeart/2005/8/layout/vList2"/>
    <dgm:cxn modelId="{81958383-9F1B-634A-9184-CADF96CF4FC7}" srcId="{94FC281A-B30B-6948-9A1B-49A1C3D1288E}" destId="{AD9977A3-BC9E-5F42-9DE5-CBCF6801A3C6}" srcOrd="0" destOrd="0" parTransId="{954D8C80-FA77-884C-81C9-94F9A42B9947}" sibTransId="{8276C710-479D-6B47-BA84-FCFA0AFC4609}"/>
    <dgm:cxn modelId="{B791928C-628A-3440-94E3-9E79791DA94B}" srcId="{3C318896-B862-4D44-850C-8DE8553CA2C1}" destId="{2789C241-D04F-3C40-BED3-0D1F249597BF}" srcOrd="2" destOrd="0" parTransId="{51251B64-66AD-D84B-9B33-3875BDED3BA1}" sibTransId="{2C0E59B7-F555-7E4B-8E44-A23D82D1ED3A}"/>
    <dgm:cxn modelId="{CBFAF79C-2D67-184E-9CC1-C3A3C27A5CE3}" type="presOf" srcId="{2789C241-D04F-3C40-BED3-0D1F249597BF}" destId="{F75221CB-ECBF-BA46-8FE5-6DA329026F06}" srcOrd="0" destOrd="0" presId="urn:microsoft.com/office/officeart/2005/8/layout/vList2"/>
    <dgm:cxn modelId="{22B67FA0-21D1-0C47-8E72-74C7FDB317C0}" type="presOf" srcId="{EF824F65-8972-7044-AE5D-E4AB3E3E1F88}" destId="{DE8F6C10-5308-AB46-8FE0-845732ACCC26}" srcOrd="0" destOrd="3" presId="urn:microsoft.com/office/officeart/2005/8/layout/vList2"/>
    <dgm:cxn modelId="{24362DB0-3D13-D14F-B678-F79F7BE2D67F}" type="presOf" srcId="{145B2B93-43ED-3B43-BF49-831D9F7A65FE}" destId="{DE8F6C10-5308-AB46-8FE0-845732ACCC26}" srcOrd="0" destOrd="2" presId="urn:microsoft.com/office/officeart/2005/8/layout/vList2"/>
    <dgm:cxn modelId="{0AB33DB4-2082-41AA-A45B-D9DAF8F04B25}" srcId="{3C318896-B862-4D44-850C-8DE8553CA2C1}" destId="{09CFF8F6-EEE1-4497-925F-C79BD5881721}" srcOrd="0" destOrd="0" parTransId="{C59987F9-7EDB-40C1-8AF4-4A210322020A}" sibTransId="{BAA9B7AD-EDB8-459D-99E9-15DACF3B1D57}"/>
    <dgm:cxn modelId="{055187D0-A559-154A-8C4B-FC6856490610}" srcId="{2789C241-D04F-3C40-BED3-0D1F249597BF}" destId="{99D37109-1E6A-4540-8279-01ECD9F95BC4}" srcOrd="1" destOrd="0" parTransId="{FF69E01E-CA8D-C94E-BF7D-6B93259C7B4A}" sibTransId="{E655747E-5573-174B-87F4-4DB0991E9A7A}"/>
    <dgm:cxn modelId="{F17219D3-DF63-684E-87E0-BD23756C5C0C}" srcId="{2789C241-D04F-3C40-BED3-0D1F249597BF}" destId="{145B2B93-43ED-3B43-BF49-831D9F7A65FE}" srcOrd="2" destOrd="0" parTransId="{4AC36A2D-DDAE-D44E-B8FD-458B439929FB}" sibTransId="{404A7B38-7DE8-6946-B453-BA84D7147BFF}"/>
    <dgm:cxn modelId="{B17E25D4-E9B0-7E41-9788-A39DD12C4361}" srcId="{2789C241-D04F-3C40-BED3-0D1F249597BF}" destId="{EF824F65-8972-7044-AE5D-E4AB3E3E1F88}" srcOrd="3" destOrd="0" parTransId="{0BD344A2-0372-A44E-9D19-BE1F9F8DE8EC}" sibTransId="{C67A0A03-2549-A844-8637-ED8E1867535E}"/>
    <dgm:cxn modelId="{9A9376E3-DB6B-4D90-9592-66B0648DA3DE}" srcId="{09CFF8F6-EEE1-4497-925F-C79BD5881721}" destId="{380127DA-C9B6-41F9-9337-91B507798B24}" srcOrd="0" destOrd="0" parTransId="{9CB3EE75-4FDB-470B-9B84-33264C2D25DE}" sibTransId="{3A379D41-78BA-468B-8C5C-4A0C35ECE3C2}"/>
    <dgm:cxn modelId="{5D91DDE3-E2B8-E549-828A-B34FEEDEAA60}" type="presOf" srcId="{94FC281A-B30B-6948-9A1B-49A1C3D1288E}" destId="{CB0255FB-B12D-8744-BFAA-2A9A2671E6C1}" srcOrd="0" destOrd="0" presId="urn:microsoft.com/office/officeart/2005/8/layout/vList2"/>
    <dgm:cxn modelId="{08D7FCE5-6413-8649-BDDC-29499C1B1E1F}" type="presOf" srcId="{3C318896-B862-4D44-850C-8DE8553CA2C1}" destId="{D8DD2924-1399-514F-AAC8-E23FC64EB74C}" srcOrd="0" destOrd="0" presId="urn:microsoft.com/office/officeart/2005/8/layout/vList2"/>
    <dgm:cxn modelId="{53FED5EB-20B8-D445-99A4-5D9C286DADAC}" type="presOf" srcId="{380127DA-C9B6-41F9-9337-91B507798B24}" destId="{422F181F-4487-A344-97C2-995B44F66053}" srcOrd="0" destOrd="0" presId="urn:microsoft.com/office/officeart/2005/8/layout/vList2"/>
    <dgm:cxn modelId="{E37831E6-4206-C640-B05C-568B078D0C24}" type="presParOf" srcId="{D8DD2924-1399-514F-AAC8-E23FC64EB74C}" destId="{B5AA79B0-4F17-4D4B-83A1-4F04616B291D}" srcOrd="0" destOrd="0" presId="urn:microsoft.com/office/officeart/2005/8/layout/vList2"/>
    <dgm:cxn modelId="{92A62501-ABBC-F34B-B5D9-BD4986A7186F}" type="presParOf" srcId="{D8DD2924-1399-514F-AAC8-E23FC64EB74C}" destId="{422F181F-4487-A344-97C2-995B44F66053}" srcOrd="1" destOrd="0" presId="urn:microsoft.com/office/officeart/2005/8/layout/vList2"/>
    <dgm:cxn modelId="{96869DFB-6B8F-9B49-A47F-8EBD57A66BAF}" type="presParOf" srcId="{D8DD2924-1399-514F-AAC8-E23FC64EB74C}" destId="{CB0255FB-B12D-8744-BFAA-2A9A2671E6C1}" srcOrd="2" destOrd="0" presId="urn:microsoft.com/office/officeart/2005/8/layout/vList2"/>
    <dgm:cxn modelId="{1F190DAE-05E1-5E45-B028-FE61BCE30DFB}" type="presParOf" srcId="{D8DD2924-1399-514F-AAC8-E23FC64EB74C}" destId="{463238D4-A6A5-D740-91BB-66134DB9B5B0}" srcOrd="3" destOrd="0" presId="urn:microsoft.com/office/officeart/2005/8/layout/vList2"/>
    <dgm:cxn modelId="{ABB79500-867C-EA41-9468-47473BCCFE26}" type="presParOf" srcId="{D8DD2924-1399-514F-AAC8-E23FC64EB74C}" destId="{F75221CB-ECBF-BA46-8FE5-6DA329026F06}" srcOrd="4" destOrd="0" presId="urn:microsoft.com/office/officeart/2005/8/layout/vList2"/>
    <dgm:cxn modelId="{C799168D-6905-8E49-B3FE-A6AB610B8247}" type="presParOf" srcId="{D8DD2924-1399-514F-AAC8-E23FC64EB74C}" destId="{DE8F6C10-5308-AB46-8FE0-845732ACCC2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85FE4-90C9-0742-A5BA-09E01B750921}">
      <dsp:nvSpPr>
        <dsp:cNvPr id="0" name=""/>
        <dsp:cNvSpPr/>
      </dsp:nvSpPr>
      <dsp:spPr>
        <a:xfrm>
          <a:off x="3080"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BF43C-28FE-B04A-AFEA-9618375A2866}">
      <dsp:nvSpPr>
        <dsp:cNvPr id="0" name=""/>
        <dsp:cNvSpPr/>
      </dsp:nvSpPr>
      <dsp:spPr>
        <a:xfrm>
          <a:off x="247486"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CSN5 update</a:t>
          </a:r>
          <a:endParaRPr lang="en-US" sz="2000" kern="1200"/>
        </a:p>
      </dsp:txBody>
      <dsp:txXfrm>
        <a:off x="288396" y="1532682"/>
        <a:ext cx="2117829" cy="1314957"/>
      </dsp:txXfrm>
    </dsp:sp>
    <dsp:sp modelId="{D0A4C5F7-4D47-CE49-AF93-D4AD885C2058}">
      <dsp:nvSpPr>
        <dsp:cNvPr id="0" name=""/>
        <dsp:cNvSpPr/>
      </dsp:nvSpPr>
      <dsp:spPr>
        <a:xfrm>
          <a:off x="2691541"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4F69C-001B-9744-AF34-BA8CA6964709}">
      <dsp:nvSpPr>
        <dsp:cNvPr id="0" name=""/>
        <dsp:cNvSpPr/>
      </dsp:nvSpPr>
      <dsp:spPr>
        <a:xfrm>
          <a:off x="2935947"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CSN5-LNF overview</a:t>
          </a:r>
          <a:endParaRPr lang="en-US" sz="2000" kern="1200"/>
        </a:p>
      </dsp:txBody>
      <dsp:txXfrm>
        <a:off x="2976857" y="1532682"/>
        <a:ext cx="2117829" cy="1314957"/>
      </dsp:txXfrm>
    </dsp:sp>
    <dsp:sp modelId="{882B7DDA-E533-DE46-9CAC-0DE2699F6EB3}">
      <dsp:nvSpPr>
        <dsp:cNvPr id="0" name=""/>
        <dsp:cNvSpPr/>
      </dsp:nvSpPr>
      <dsp:spPr>
        <a:xfrm>
          <a:off x="5380002"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9A7EE-07C2-8B45-935C-0515D401DD75}">
      <dsp:nvSpPr>
        <dsp:cNvPr id="0" name=""/>
        <dsp:cNvSpPr/>
      </dsp:nvSpPr>
      <dsp:spPr>
        <a:xfrm>
          <a:off x="5624408"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New Experiment </a:t>
          </a:r>
          <a:r>
            <a:rPr lang="it-IT" sz="2000" kern="1200" err="1"/>
            <a:t>proposals</a:t>
          </a:r>
          <a:r>
            <a:rPr lang="it-IT" sz="2000" kern="1200"/>
            <a:t> and Calls</a:t>
          </a:r>
          <a:endParaRPr lang="en-US" sz="2000" kern="1200"/>
        </a:p>
      </dsp:txBody>
      <dsp:txXfrm>
        <a:off x="5665318" y="1532682"/>
        <a:ext cx="2117829" cy="1314957"/>
      </dsp:txXfrm>
    </dsp:sp>
    <dsp:sp modelId="{FFD52EF1-FD11-6249-8BF7-D957DCBB8A88}">
      <dsp:nvSpPr>
        <dsp:cNvPr id="0" name=""/>
        <dsp:cNvSpPr/>
      </dsp:nvSpPr>
      <dsp:spPr>
        <a:xfrm>
          <a:off x="8068463"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4F05B-C9F3-EB47-89FF-080D7DC6F4DE}">
      <dsp:nvSpPr>
        <dsp:cNvPr id="0" name=""/>
        <dsp:cNvSpPr/>
      </dsp:nvSpPr>
      <dsp:spPr>
        <a:xfrm>
          <a:off x="8312869"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Ongoing experiment report</a:t>
          </a:r>
          <a:endParaRPr lang="en-US" sz="2000" kern="1200"/>
        </a:p>
      </dsp:txBody>
      <dsp:txXfrm>
        <a:off x="8353779" y="1532682"/>
        <a:ext cx="2117829" cy="1314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94000-88A3-4047-B8F3-C02328FB5ACD}">
      <dsp:nvSpPr>
        <dsp:cNvPr id="0" name=""/>
        <dsp:cNvSpPr/>
      </dsp:nvSpPr>
      <dsp:spPr>
        <a:xfrm>
          <a:off x="0" y="2074069"/>
          <a:ext cx="10515600" cy="0"/>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078303-CBA3-A741-817F-91F6A966694D}">
      <dsp:nvSpPr>
        <dsp:cNvPr id="0" name=""/>
        <dsp:cNvSpPr/>
      </dsp:nvSpPr>
      <dsp:spPr>
        <a:xfrm>
          <a:off x="315467" y="1285922"/>
          <a:ext cx="4626864" cy="4977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14 July 2024</a:t>
          </a:r>
        </a:p>
      </dsp:txBody>
      <dsp:txXfrm>
        <a:off x="315467" y="1285922"/>
        <a:ext cx="4626864" cy="497776"/>
      </dsp:txXfrm>
    </dsp:sp>
    <dsp:sp modelId="{6447A021-B913-E147-8382-CED134C5B520}">
      <dsp:nvSpPr>
        <dsp:cNvPr id="0" name=""/>
        <dsp:cNvSpPr/>
      </dsp:nvSpPr>
      <dsp:spPr>
        <a:xfrm>
          <a:off x="143117" y="470969"/>
          <a:ext cx="4971565" cy="8149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NEW Data base </a:t>
          </a:r>
          <a:r>
            <a:rPr lang="en-US" sz="1700" kern="1200" err="1"/>
            <a:t>preventivi</a:t>
          </a:r>
          <a:r>
            <a:rPr lang="en-US" sz="1700" kern="1200"/>
            <a:t> 2025 open until July 14</a:t>
          </a:r>
          <a:r>
            <a:rPr lang="en-US" sz="1700" kern="1200" baseline="30000"/>
            <a:t>th</a:t>
          </a:r>
          <a:r>
            <a:rPr lang="en-US" sz="1700" kern="1200"/>
            <a:t> </a:t>
          </a:r>
          <a:r>
            <a:rPr lang="en-US" sz="1700" kern="1200" err="1"/>
            <a:t>Luglio</a:t>
          </a:r>
          <a:r>
            <a:rPr lang="en-US" sz="1700" kern="1200"/>
            <a:t> 2024 (23:59) </a:t>
          </a:r>
        </a:p>
      </dsp:txBody>
      <dsp:txXfrm>
        <a:off x="143117" y="470969"/>
        <a:ext cx="4971565" cy="814953"/>
      </dsp:txXfrm>
    </dsp:sp>
    <dsp:sp modelId="{42849A9C-9F72-4E44-9F94-61C68A006C30}">
      <dsp:nvSpPr>
        <dsp:cNvPr id="0" name=""/>
        <dsp:cNvSpPr/>
      </dsp:nvSpPr>
      <dsp:spPr>
        <a:xfrm>
          <a:off x="2628899" y="1783699"/>
          <a:ext cx="0" cy="290369"/>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10D7AF-DFDB-374A-BC83-205424085C84}">
      <dsp:nvSpPr>
        <dsp:cNvPr id="0" name=""/>
        <dsp:cNvSpPr/>
      </dsp:nvSpPr>
      <dsp:spPr>
        <a:xfrm>
          <a:off x="3157643" y="2364438"/>
          <a:ext cx="4200313" cy="4977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17 July 2024</a:t>
          </a:r>
        </a:p>
      </dsp:txBody>
      <dsp:txXfrm>
        <a:off x="3157643" y="2364438"/>
        <a:ext cx="4200313" cy="497776"/>
      </dsp:txXfrm>
    </dsp:sp>
    <dsp:sp modelId="{910B4E91-F8DC-3845-A443-098E659170EB}">
      <dsp:nvSpPr>
        <dsp:cNvPr id="0" name=""/>
        <dsp:cNvSpPr/>
      </dsp:nvSpPr>
      <dsp:spPr>
        <a:xfrm>
          <a:off x="3156232" y="2862215"/>
          <a:ext cx="4212019" cy="106570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Data base </a:t>
          </a:r>
          <a:r>
            <a:rPr lang="en-US" sz="1700" kern="1200" err="1"/>
            <a:t>assegnazioni</a:t>
          </a:r>
          <a:r>
            <a:rPr lang="en-US" sz="1700" kern="1200"/>
            <a:t> (</a:t>
          </a:r>
          <a:r>
            <a:rPr lang="en-US" sz="1700" kern="1200" err="1"/>
            <a:t>richieste</a:t>
          </a:r>
          <a:r>
            <a:rPr lang="en-US" sz="1700" kern="1200"/>
            <a:t> </a:t>
          </a:r>
          <a:r>
            <a:rPr lang="en-US" sz="1700" kern="1200" err="1"/>
            <a:t>aggiuntive</a:t>
          </a:r>
          <a:r>
            <a:rPr lang="en-US" sz="1700" kern="1200"/>
            <a:t>, </a:t>
          </a:r>
          <a:r>
            <a:rPr lang="en-US" sz="1700" kern="1200" err="1"/>
            <a:t>sblocchi</a:t>
          </a:r>
          <a:r>
            <a:rPr lang="en-US" sz="1700" kern="1200"/>
            <a:t> </a:t>
          </a:r>
          <a:r>
            <a:rPr lang="en-US" sz="1700" kern="1200" err="1"/>
            <a:t>sj</a:t>
          </a:r>
          <a:r>
            <a:rPr lang="en-US" sz="1700" kern="1200"/>
            <a:t>) open until July 17</a:t>
          </a:r>
          <a:r>
            <a:rPr lang="en-US" sz="1700" kern="1200" baseline="30000"/>
            <a:t>th</a:t>
          </a:r>
          <a:r>
            <a:rPr lang="en-US" sz="1700" kern="1200"/>
            <a:t> 2024</a:t>
          </a:r>
        </a:p>
      </dsp:txBody>
      <dsp:txXfrm>
        <a:off x="3156232" y="2862215"/>
        <a:ext cx="4212019" cy="1065708"/>
      </dsp:txXfrm>
    </dsp:sp>
    <dsp:sp modelId="{DCAF918B-A863-974D-843D-E76C2670CEB7}">
      <dsp:nvSpPr>
        <dsp:cNvPr id="0" name=""/>
        <dsp:cNvSpPr/>
      </dsp:nvSpPr>
      <dsp:spPr>
        <a:xfrm>
          <a:off x="5257799" y="2074069"/>
          <a:ext cx="0" cy="290369"/>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B865D6-A7EB-5D42-9202-EDA8A84C6A78}">
      <dsp:nvSpPr>
        <dsp:cNvPr id="0" name=""/>
        <dsp:cNvSpPr/>
      </dsp:nvSpPr>
      <dsp:spPr>
        <a:xfrm rot="2700000">
          <a:off x="2596635" y="2041804"/>
          <a:ext cx="64529" cy="64529"/>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4E053-5BAB-2744-BBC3-B55FDA8E4FFB}">
      <dsp:nvSpPr>
        <dsp:cNvPr id="0" name=""/>
        <dsp:cNvSpPr/>
      </dsp:nvSpPr>
      <dsp:spPr>
        <a:xfrm rot="2700000">
          <a:off x="5228509" y="2044778"/>
          <a:ext cx="58580" cy="58580"/>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5E378D-81DD-6748-B2E6-4D24A6AAA123}">
      <dsp:nvSpPr>
        <dsp:cNvPr id="0" name=""/>
        <dsp:cNvSpPr/>
      </dsp:nvSpPr>
      <dsp:spPr>
        <a:xfrm>
          <a:off x="5573268" y="1327644"/>
          <a:ext cx="4626864" cy="4881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22-24 July 2024</a:t>
          </a:r>
        </a:p>
      </dsp:txBody>
      <dsp:txXfrm>
        <a:off x="5573268" y="1327644"/>
        <a:ext cx="4626864" cy="488172"/>
      </dsp:txXfrm>
    </dsp:sp>
    <dsp:sp modelId="{14D8E615-A8AA-4847-A9A6-7F8ECA86279F}">
      <dsp:nvSpPr>
        <dsp:cNvPr id="0" name=""/>
        <dsp:cNvSpPr/>
      </dsp:nvSpPr>
      <dsp:spPr>
        <a:xfrm>
          <a:off x="5340050" y="462033"/>
          <a:ext cx="5093298" cy="8307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Next CSN5 meeting: July 22-24 2024 at LNGS</a:t>
          </a:r>
        </a:p>
      </dsp:txBody>
      <dsp:txXfrm>
        <a:off x="5340050" y="462033"/>
        <a:ext cx="5093298" cy="830772"/>
      </dsp:txXfrm>
    </dsp:sp>
    <dsp:sp modelId="{0D67E12B-2F1B-224E-A703-D2FE632C90BF}">
      <dsp:nvSpPr>
        <dsp:cNvPr id="0" name=""/>
        <dsp:cNvSpPr/>
      </dsp:nvSpPr>
      <dsp:spPr>
        <a:xfrm>
          <a:off x="7886700" y="1823706"/>
          <a:ext cx="0" cy="284767"/>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DBD00D-2FE6-5642-9E6F-27982E73A57A}">
      <dsp:nvSpPr>
        <dsp:cNvPr id="0" name=""/>
        <dsp:cNvSpPr/>
      </dsp:nvSpPr>
      <dsp:spPr>
        <a:xfrm rot="2700000">
          <a:off x="7855057" y="2081432"/>
          <a:ext cx="63284" cy="63284"/>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303D2-9DE9-9144-AE9A-CA766189520D}">
      <dsp:nvSpPr>
        <dsp:cNvPr id="0" name=""/>
        <dsp:cNvSpPr/>
      </dsp:nvSpPr>
      <dsp:spPr>
        <a:xfrm>
          <a:off x="5621" y="323723"/>
          <a:ext cx="3096145" cy="879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a:solidFill>
                <a:srgbClr val="FFFFFF"/>
              </a:solidFill>
            </a:rPr>
            <a:t>DETECTORS</a:t>
          </a:r>
          <a:r>
            <a:rPr lang="it-IT" sz="2400" kern="1200"/>
            <a:t>  </a:t>
          </a:r>
          <a:r>
            <a:rPr lang="it-IT" sz="2400" kern="1200">
              <a:solidFill>
                <a:srgbClr val="FFFF00"/>
              </a:solidFill>
            </a:rPr>
            <a:t>3</a:t>
          </a:r>
        </a:p>
      </dsp:txBody>
      <dsp:txXfrm>
        <a:off x="5621" y="323723"/>
        <a:ext cx="3096145" cy="879320"/>
      </dsp:txXfrm>
    </dsp:sp>
    <dsp:sp modelId="{819F8FF8-C153-8E4C-AA1E-0D3B62A2540C}">
      <dsp:nvSpPr>
        <dsp:cNvPr id="0" name=""/>
        <dsp:cNvSpPr/>
      </dsp:nvSpPr>
      <dsp:spPr>
        <a:xfrm>
          <a:off x="5621" y="1203043"/>
          <a:ext cx="3096145" cy="2634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a:solidFill>
                <a:srgbClr val="FF0000"/>
              </a:solidFill>
            </a:rPr>
            <a:t>DARTWARS*</a:t>
          </a:r>
        </a:p>
        <a:p>
          <a:pPr marL="228600" lvl="1" indent="-228600" algn="l" defTabSz="1066800">
            <a:lnSpc>
              <a:spcPct val="90000"/>
            </a:lnSpc>
            <a:spcBef>
              <a:spcPct val="0"/>
            </a:spcBef>
            <a:spcAft>
              <a:spcPct val="15000"/>
            </a:spcAft>
            <a:buChar char="•"/>
          </a:pPr>
          <a:r>
            <a:rPr lang="it-IT" sz="2400" kern="1200">
              <a:solidFill>
                <a:srgbClr val="FF0000"/>
              </a:solidFill>
            </a:rPr>
            <a:t>QUB_IT*</a:t>
          </a:r>
        </a:p>
        <a:p>
          <a:pPr marL="228600" lvl="1" indent="-228600" algn="l" defTabSz="1066800">
            <a:lnSpc>
              <a:spcPct val="90000"/>
            </a:lnSpc>
            <a:spcBef>
              <a:spcPct val="0"/>
            </a:spcBef>
            <a:spcAft>
              <a:spcPct val="15000"/>
            </a:spcAft>
            <a:buChar char="•"/>
          </a:pPr>
          <a:r>
            <a:rPr lang="it-IT" sz="2400" kern="1200">
              <a:solidFill>
                <a:srgbClr val="FF0000"/>
              </a:solidFill>
            </a:rPr>
            <a:t>RESILIENCE*</a:t>
          </a:r>
        </a:p>
      </dsp:txBody>
      <dsp:txXfrm>
        <a:off x="5621" y="1203043"/>
        <a:ext cx="3096145" cy="2634069"/>
      </dsp:txXfrm>
    </dsp:sp>
    <dsp:sp modelId="{42486B07-98A8-694B-9703-00936D99A0D5}">
      <dsp:nvSpPr>
        <dsp:cNvPr id="0" name=""/>
        <dsp:cNvSpPr/>
      </dsp:nvSpPr>
      <dsp:spPr>
        <a:xfrm>
          <a:off x="3535228" y="323723"/>
          <a:ext cx="3096145" cy="879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a:solidFill>
                <a:srgbClr val="FFFFFF"/>
              </a:solidFill>
            </a:rPr>
            <a:t>INTERDISCIPLINARY</a:t>
          </a:r>
          <a:r>
            <a:rPr lang="it-IT" sz="2400" kern="1200"/>
            <a:t> </a:t>
          </a:r>
          <a:r>
            <a:rPr lang="it-IT" sz="2400" kern="1200">
              <a:solidFill>
                <a:srgbClr val="FFFF00"/>
              </a:solidFill>
            </a:rPr>
            <a:t>2</a:t>
          </a:r>
        </a:p>
      </dsp:txBody>
      <dsp:txXfrm>
        <a:off x="3535228" y="323723"/>
        <a:ext cx="3096145" cy="879320"/>
      </dsp:txXfrm>
    </dsp:sp>
    <dsp:sp modelId="{D444242D-0651-314B-BF09-30DA0033B67B}">
      <dsp:nvSpPr>
        <dsp:cNvPr id="0" name=""/>
        <dsp:cNvSpPr/>
      </dsp:nvSpPr>
      <dsp:spPr>
        <a:xfrm>
          <a:off x="3535228" y="1203043"/>
          <a:ext cx="3096145" cy="2634069"/>
        </a:xfrm>
        <a:prstGeom prst="rect">
          <a:avLst/>
        </a:prstGeom>
        <a:solidFill>
          <a:schemeClr val="accent1">
            <a:alpha val="90000"/>
            <a:tint val="40000"/>
            <a:hueOff val="0"/>
            <a:satOff val="0"/>
            <a:lumOff val="0"/>
            <a:alphaOff val="0"/>
          </a:schemeClr>
        </a:solidFill>
        <a:ln w="12700" cap="flat" cmpd="sng" algn="ctr">
          <a:solidFill>
            <a:srgbClr val="FF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a:solidFill>
                <a:srgbClr val="FF0000"/>
              </a:solidFill>
            </a:rPr>
            <a:t>SAMADHA*</a:t>
          </a:r>
        </a:p>
        <a:p>
          <a:pPr marL="228600" lvl="1" indent="-228600" algn="l" defTabSz="1066800">
            <a:lnSpc>
              <a:spcPct val="90000"/>
            </a:lnSpc>
            <a:spcBef>
              <a:spcPct val="0"/>
            </a:spcBef>
            <a:spcAft>
              <a:spcPct val="15000"/>
            </a:spcAft>
            <a:buChar char="•"/>
          </a:pPr>
          <a:r>
            <a:rPr lang="it-IT" sz="2400" kern="1200">
              <a:solidFill>
                <a:schemeClr val="tx1"/>
              </a:solidFill>
            </a:rPr>
            <a:t>SPHINX</a:t>
          </a:r>
        </a:p>
      </dsp:txBody>
      <dsp:txXfrm>
        <a:off x="3535228" y="1203043"/>
        <a:ext cx="3096145" cy="2634069"/>
      </dsp:txXfrm>
    </dsp:sp>
    <dsp:sp modelId="{0A0614D5-32D8-9F42-ADC4-FC86E24D6CBC}">
      <dsp:nvSpPr>
        <dsp:cNvPr id="0" name=""/>
        <dsp:cNvSpPr/>
      </dsp:nvSpPr>
      <dsp:spPr>
        <a:xfrm>
          <a:off x="7064834" y="323723"/>
          <a:ext cx="3445143" cy="879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kern="1200">
              <a:solidFill>
                <a:srgbClr val="FFFFFF"/>
              </a:solidFill>
            </a:rPr>
            <a:t>ACCELERATORS </a:t>
          </a:r>
          <a:r>
            <a:rPr lang="it-IT" sz="2400" kern="1200"/>
            <a:t> </a:t>
          </a:r>
          <a:r>
            <a:rPr lang="it-IT" sz="2400" kern="1200">
              <a:solidFill>
                <a:srgbClr val="FFFF00"/>
              </a:solidFill>
            </a:rPr>
            <a:t>6</a:t>
          </a:r>
        </a:p>
      </dsp:txBody>
      <dsp:txXfrm>
        <a:off x="7064834" y="323723"/>
        <a:ext cx="3445143" cy="879320"/>
      </dsp:txXfrm>
    </dsp:sp>
    <dsp:sp modelId="{7FD343F9-FB4E-E04B-8514-BFBD68D9D54A}">
      <dsp:nvSpPr>
        <dsp:cNvPr id="0" name=""/>
        <dsp:cNvSpPr/>
      </dsp:nvSpPr>
      <dsp:spPr>
        <a:xfrm>
          <a:off x="7067125" y="1203043"/>
          <a:ext cx="3440561" cy="2634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a:t>CROWN</a:t>
          </a:r>
        </a:p>
        <a:p>
          <a:pPr marL="228600" lvl="1" indent="-228600" algn="l" defTabSz="1066800">
            <a:lnSpc>
              <a:spcPct val="90000"/>
            </a:lnSpc>
            <a:spcBef>
              <a:spcPct val="0"/>
            </a:spcBef>
            <a:spcAft>
              <a:spcPct val="15000"/>
            </a:spcAft>
            <a:buChar char="•"/>
          </a:pPr>
          <a:r>
            <a:rPr lang="it-IT" sz="2400" kern="1200"/>
            <a:t>H2BTF</a:t>
          </a:r>
        </a:p>
        <a:p>
          <a:pPr marL="228600" lvl="1" indent="-228600" algn="l" defTabSz="1066800">
            <a:lnSpc>
              <a:spcPct val="90000"/>
            </a:lnSpc>
            <a:spcBef>
              <a:spcPct val="0"/>
            </a:spcBef>
            <a:spcAft>
              <a:spcPct val="15000"/>
            </a:spcAft>
            <a:buChar char="•"/>
          </a:pPr>
          <a:r>
            <a:rPr lang="it-IT" sz="2400" kern="1200">
              <a:solidFill>
                <a:srgbClr val="FF0000"/>
              </a:solidFill>
            </a:rPr>
            <a:t>MICRON*</a:t>
          </a:r>
        </a:p>
        <a:p>
          <a:pPr marL="228600" lvl="1" indent="-228600" algn="l" defTabSz="1066800">
            <a:lnSpc>
              <a:spcPct val="90000"/>
            </a:lnSpc>
            <a:spcBef>
              <a:spcPct val="0"/>
            </a:spcBef>
            <a:spcAft>
              <a:spcPct val="15000"/>
            </a:spcAft>
            <a:buChar char="•"/>
          </a:pPr>
          <a:r>
            <a:rPr lang="it-IT" sz="2400" kern="1200">
              <a:solidFill>
                <a:srgbClr val="FF0000"/>
              </a:solidFill>
            </a:rPr>
            <a:t>PBT*</a:t>
          </a:r>
        </a:p>
        <a:p>
          <a:pPr marL="228600" lvl="1" indent="-228600" algn="l" defTabSz="1066800">
            <a:lnSpc>
              <a:spcPct val="90000"/>
            </a:lnSpc>
            <a:spcBef>
              <a:spcPct val="0"/>
            </a:spcBef>
            <a:spcAft>
              <a:spcPct val="15000"/>
            </a:spcAft>
            <a:buChar char="•"/>
          </a:pPr>
          <a:r>
            <a:rPr lang="it-IT" sz="2400" kern="1200">
              <a:solidFill>
                <a:srgbClr val="FF0000"/>
              </a:solidFill>
            </a:rPr>
            <a:t>SAMARA DTZ*</a:t>
          </a:r>
        </a:p>
        <a:p>
          <a:pPr marL="228600" lvl="1" indent="-228600" algn="l" defTabSz="1066800">
            <a:lnSpc>
              <a:spcPct val="90000"/>
            </a:lnSpc>
            <a:spcBef>
              <a:spcPct val="0"/>
            </a:spcBef>
            <a:spcAft>
              <a:spcPct val="15000"/>
            </a:spcAft>
            <a:buChar char="•"/>
          </a:pPr>
          <a:r>
            <a:rPr lang="it-IT" sz="2400" kern="1200">
              <a:solidFill>
                <a:schemeClr val="tx1"/>
              </a:solidFill>
            </a:rPr>
            <a:t>SL_BETATEST</a:t>
          </a:r>
        </a:p>
      </dsp:txBody>
      <dsp:txXfrm>
        <a:off x="7067125" y="1203043"/>
        <a:ext cx="3440561" cy="2634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A79B0-4F17-4D4B-83A1-4F04616B291D}">
      <dsp:nvSpPr>
        <dsp:cNvPr id="0" name=""/>
        <dsp:cNvSpPr/>
      </dsp:nvSpPr>
      <dsp:spPr>
        <a:xfrm>
          <a:off x="0" y="243716"/>
          <a:ext cx="7254159" cy="88744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kern="1200"/>
            <a:t>New proposals con RN @ LNF</a:t>
          </a:r>
          <a:endParaRPr lang="en-US" sz="3700" kern="1200"/>
        </a:p>
      </dsp:txBody>
      <dsp:txXfrm>
        <a:off x="43321" y="287037"/>
        <a:ext cx="7167517" cy="800803"/>
      </dsp:txXfrm>
    </dsp:sp>
    <dsp:sp modelId="{422F181F-4487-A344-97C2-995B44F66053}">
      <dsp:nvSpPr>
        <dsp:cNvPr id="0" name=""/>
        <dsp:cNvSpPr/>
      </dsp:nvSpPr>
      <dsp:spPr>
        <a:xfrm>
          <a:off x="0" y="1131162"/>
          <a:ext cx="7254159"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6990" rIns="263144" bIns="46990" numCol="1" spcCol="1270" anchor="t" anchorCtr="0">
          <a:noAutofit/>
        </a:bodyPr>
        <a:lstStyle/>
        <a:p>
          <a:pPr marL="0" lvl="1" indent="0" algn="l" defTabSz="1289050">
            <a:lnSpc>
              <a:spcPct val="90000"/>
            </a:lnSpc>
            <a:spcBef>
              <a:spcPct val="0"/>
            </a:spcBef>
            <a:spcAft>
              <a:spcPct val="20000"/>
            </a:spcAft>
            <a:buFont typeface="+mj-lt"/>
            <a:buAutoNum type="arabicPeriod"/>
            <a:tabLst>
              <a:tab pos="2836863" algn="l"/>
            </a:tabLst>
          </a:pPr>
          <a:r>
            <a:rPr lang="it-IT" sz="2900" b="0" i="0" u="none" kern="1200"/>
            <a:t>ASTERIX 	RN L. </a:t>
          </a:r>
          <a:r>
            <a:rPr lang="it-IT" sz="2900" b="0" i="0" u="none" kern="1200" err="1"/>
            <a:t>Faillace</a:t>
          </a:r>
          <a:endParaRPr lang="en-US" sz="2900" kern="1200"/>
        </a:p>
      </dsp:txBody>
      <dsp:txXfrm>
        <a:off x="0" y="1131162"/>
        <a:ext cx="7254159" cy="612720"/>
      </dsp:txXfrm>
    </dsp:sp>
    <dsp:sp modelId="{CB0255FB-B12D-8744-BFAA-2A9A2671E6C1}">
      <dsp:nvSpPr>
        <dsp:cNvPr id="0" name=""/>
        <dsp:cNvSpPr/>
      </dsp:nvSpPr>
      <dsp:spPr>
        <a:xfrm>
          <a:off x="0" y="1743881"/>
          <a:ext cx="7254159" cy="887445"/>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New proposal GRANT </a:t>
          </a:r>
          <a:r>
            <a:rPr lang="en-US" sz="3700" kern="1200" err="1"/>
            <a:t>giovani</a:t>
          </a:r>
          <a:r>
            <a:rPr lang="en-US" sz="3700" kern="1200"/>
            <a:t>:</a:t>
          </a:r>
        </a:p>
      </dsp:txBody>
      <dsp:txXfrm>
        <a:off x="43321" y="1787202"/>
        <a:ext cx="7167517" cy="800803"/>
      </dsp:txXfrm>
    </dsp:sp>
    <dsp:sp modelId="{463238D4-A6A5-D740-91BB-66134DB9B5B0}">
      <dsp:nvSpPr>
        <dsp:cNvPr id="0" name=""/>
        <dsp:cNvSpPr/>
      </dsp:nvSpPr>
      <dsp:spPr>
        <a:xfrm>
          <a:off x="0" y="2631327"/>
          <a:ext cx="7254159"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6990" rIns="263144" bIns="46990" numCol="1" spcCol="1270" anchor="t" anchorCtr="0">
          <a:noAutofit/>
        </a:bodyPr>
        <a:lstStyle/>
        <a:p>
          <a:pPr marL="0" lvl="1" indent="0" algn="l" defTabSz="1289050">
            <a:lnSpc>
              <a:spcPct val="90000"/>
            </a:lnSpc>
            <a:spcBef>
              <a:spcPct val="0"/>
            </a:spcBef>
            <a:spcAft>
              <a:spcPct val="20000"/>
            </a:spcAft>
            <a:buFont typeface="+mj-lt"/>
            <a:buAutoNum type="arabicPeriod"/>
            <a:tabLst>
              <a:tab pos="2836863" algn="l"/>
            </a:tabLst>
          </a:pPr>
          <a:r>
            <a:rPr lang="en-US" sz="2900" kern="1200"/>
            <a:t>OPTIMAL	RN S. MANTI</a:t>
          </a:r>
        </a:p>
      </dsp:txBody>
      <dsp:txXfrm>
        <a:off x="0" y="2631327"/>
        <a:ext cx="7254159" cy="612720"/>
      </dsp:txXfrm>
    </dsp:sp>
    <dsp:sp modelId="{F75221CB-ECBF-BA46-8FE5-6DA329026F06}">
      <dsp:nvSpPr>
        <dsp:cNvPr id="0" name=""/>
        <dsp:cNvSpPr/>
      </dsp:nvSpPr>
      <dsp:spPr>
        <a:xfrm>
          <a:off x="0" y="3244046"/>
          <a:ext cx="7254159" cy="88744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kern="1200"/>
            <a:t>New proposals con RL @ LNF</a:t>
          </a:r>
          <a:endParaRPr lang="en-US" sz="3700" kern="1200"/>
        </a:p>
      </dsp:txBody>
      <dsp:txXfrm>
        <a:off x="43321" y="3287367"/>
        <a:ext cx="7167517" cy="800803"/>
      </dsp:txXfrm>
    </dsp:sp>
    <dsp:sp modelId="{DE8F6C10-5308-AB46-8FE0-845732ACCC26}">
      <dsp:nvSpPr>
        <dsp:cNvPr id="0" name=""/>
        <dsp:cNvSpPr/>
      </dsp:nvSpPr>
      <dsp:spPr>
        <a:xfrm>
          <a:off x="0" y="4131492"/>
          <a:ext cx="7254159" cy="199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6990" rIns="263144" bIns="46990" numCol="1" spcCol="1270" anchor="t" anchorCtr="0">
          <a:noAutofit/>
        </a:bodyPr>
        <a:lstStyle/>
        <a:p>
          <a:pPr marL="0" lvl="1" indent="0" algn="l" defTabSz="1289050">
            <a:lnSpc>
              <a:spcPct val="90000"/>
            </a:lnSpc>
            <a:spcBef>
              <a:spcPct val="0"/>
            </a:spcBef>
            <a:spcAft>
              <a:spcPct val="20000"/>
            </a:spcAft>
            <a:buFont typeface="+mj-lt"/>
            <a:buAutoNum type="arabicPeriod"/>
            <a:tabLst>
              <a:tab pos="2836863" algn="l"/>
            </a:tabLst>
          </a:pPr>
          <a:r>
            <a:rPr lang="en-US" sz="2900" kern="1200"/>
            <a:t>BOND	RL S. </a:t>
          </a:r>
          <a:r>
            <a:rPr lang="en-US" sz="2900" kern="1200" err="1"/>
            <a:t>Dabagov</a:t>
          </a:r>
          <a:endParaRPr lang="en-US" sz="2900" kern="1200"/>
        </a:p>
        <a:p>
          <a:pPr marL="0" lvl="1" indent="0" algn="l" defTabSz="1289050">
            <a:lnSpc>
              <a:spcPct val="90000"/>
            </a:lnSpc>
            <a:spcBef>
              <a:spcPct val="0"/>
            </a:spcBef>
            <a:spcAft>
              <a:spcPct val="20000"/>
            </a:spcAft>
            <a:buFont typeface="+mj-lt"/>
            <a:buAutoNum type="arabicPeriod"/>
            <a:tabLst>
              <a:tab pos="2836863" algn="l"/>
            </a:tabLst>
          </a:pPr>
          <a:r>
            <a:rPr lang="en-US" sz="2900" kern="1200"/>
            <a:t>QUARTET	RL C. </a:t>
          </a:r>
          <a:r>
            <a:rPr lang="en-US" sz="2900" kern="1200" err="1"/>
            <a:t>Ligi</a:t>
          </a:r>
          <a:endParaRPr lang="en-US" sz="2900" kern="1200"/>
        </a:p>
        <a:p>
          <a:pPr marL="0" lvl="1" indent="0" algn="l" defTabSz="1289050">
            <a:lnSpc>
              <a:spcPct val="90000"/>
            </a:lnSpc>
            <a:spcBef>
              <a:spcPct val="0"/>
            </a:spcBef>
            <a:spcAft>
              <a:spcPct val="20000"/>
            </a:spcAft>
            <a:buFont typeface="+mj-lt"/>
            <a:buAutoNum type="arabicPeriod"/>
            <a:tabLst>
              <a:tab pos="2836863" algn="l"/>
            </a:tabLst>
          </a:pPr>
          <a:r>
            <a:rPr lang="en-US" sz="2900" kern="1200"/>
            <a:t>SELENE	RL R. </a:t>
          </a:r>
          <a:r>
            <a:rPr lang="en-US" sz="2900" kern="1200" err="1"/>
            <a:t>Bedogni</a:t>
          </a:r>
          <a:endParaRPr lang="en-US" sz="2900" kern="1200"/>
        </a:p>
        <a:p>
          <a:pPr marL="0" lvl="1" indent="0" algn="l" defTabSz="1289050">
            <a:lnSpc>
              <a:spcPct val="90000"/>
            </a:lnSpc>
            <a:spcBef>
              <a:spcPct val="0"/>
            </a:spcBef>
            <a:spcAft>
              <a:spcPct val="20000"/>
            </a:spcAft>
            <a:buFont typeface="+mj-lt"/>
            <a:buAutoNum type="arabicPeriod"/>
            <a:tabLst>
              <a:tab pos="2836863" algn="l"/>
            </a:tabLst>
          </a:pPr>
          <a:r>
            <a:rPr lang="en-US" sz="2900" kern="1200"/>
            <a:t>SUPERMAD	RL G. </a:t>
          </a:r>
          <a:r>
            <a:rPr lang="en-US" sz="2900" kern="1200" err="1"/>
            <a:t>Maccarrone</a:t>
          </a:r>
          <a:endParaRPr lang="en-US" sz="2900" kern="1200"/>
        </a:p>
      </dsp:txBody>
      <dsp:txXfrm>
        <a:off x="0" y="4131492"/>
        <a:ext cx="7254159" cy="19913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5144D-6380-5A47-8CA8-8841EBD3F21B}" type="datetimeFigureOut">
              <a:rPr lang="en-GB" smtClean="0"/>
              <a:t>09/07/2024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9ECF5-44CC-534D-B589-6AA5B055C5DA}" type="slidenum">
              <a:rPr lang="en-GB" smtClean="0"/>
              <a:t>‹N›</a:t>
            </a:fld>
            <a:endParaRPr lang="en-GB"/>
          </a:p>
        </p:txBody>
      </p:sp>
    </p:spTree>
    <p:extLst>
      <p:ext uri="{BB962C8B-B14F-4D97-AF65-F5344CB8AC3E}">
        <p14:creationId xmlns:p14="http://schemas.microsoft.com/office/powerpoint/2010/main" val="113277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6e596b5e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e6e596b5e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5a696602d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5a696602d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a696602d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a696602d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5a696602d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5a696602d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6eac69f3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6eac69f3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6eac69f3b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6eac69f3b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7540ce51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e7540ce51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7540ce51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e7540ce51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e71293df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e71293df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796bc413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796bc413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a696602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5a696602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89047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07551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70925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65975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09/07/2024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02665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09/07/2024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34891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8B81A1FA-8211-476C-A3CE-3E489D244CE3}" type="datetimeFigureOut">
              <a:rPr lang="en-GB" smtClean="0"/>
              <a:t>09/07/2024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4265344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8B81A1FA-8211-476C-A3CE-3E489D244CE3}" type="datetimeFigureOut">
              <a:rPr lang="en-GB" smtClean="0"/>
              <a:t>09/07/2024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558507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8B81A1FA-8211-476C-A3CE-3E489D244CE3}" type="datetimeFigureOut">
              <a:rPr lang="en-GB" smtClean="0"/>
              <a:t>09/07/2024</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31135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8B81A1FA-8211-476C-A3CE-3E489D244CE3}" type="datetimeFigureOut">
              <a:rPr lang="en-GB" smtClean="0"/>
              <a:t>09/07/2024</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164009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81A1FA-8211-476C-A3CE-3E489D244CE3}" type="datetimeFigureOut">
              <a:rPr lang="en-GB" smtClean="0"/>
              <a:t>09/07/2024</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49052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544053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B81A1FA-8211-476C-A3CE-3E489D244CE3}" type="datetimeFigureOut">
              <a:rPr lang="en-GB" smtClean="0"/>
              <a:t>09/07/2024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1715064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B81A1FA-8211-476C-A3CE-3E489D244CE3}" type="datetimeFigureOut">
              <a:rPr lang="en-GB" smtClean="0"/>
              <a:t>09/07/2024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423007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09/07/2024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11503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09/07/2024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388557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40009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801742-8ABB-38C1-FB66-535B89A56BC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BB9356E-B961-EEE5-8E0D-21573E728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106E7BE-A751-DC50-9A12-FE20739E292F}"/>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63318C62-E363-CF41-0FFE-CBE0CE00D4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ACC0F7-12F3-019F-9432-E50D050D499F}"/>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470677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D19F0-A6FF-7B2A-BF0F-49DF575EBB9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F1A99C-7EC3-2574-C521-A6452E4D87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6C3D4A-BE7F-DA37-3ECF-AB737E6189A5}"/>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5D04A19C-546A-F191-7E53-03C65ED2C8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C35580-1176-A1D5-AF2E-EF91CDC98F60}"/>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49812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3CC476-76AF-A766-5D55-263DC10F383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95E3D04-50FF-8076-A6D5-DE5E1008B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452ED7-1A83-46DC-0842-E11AEA536711}"/>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78F095A5-AA56-C41C-AC9C-4716DB0B38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D1C5F2-6ED4-2184-E62D-157654FB350D}"/>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15128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9915D-82F1-1C33-EF22-890F56A2A54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EAEBE8-1725-70C0-0631-F93904CE633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8BA3226-4A41-7D0B-4C24-1C1C526E546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932DF2C-33E5-069B-23C4-4803D49D3E1A}"/>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6" name="Segnaposto piè di pagina 5">
            <a:extLst>
              <a:ext uri="{FF2B5EF4-FFF2-40B4-BE49-F238E27FC236}">
                <a16:creationId xmlns:a16="http://schemas.microsoft.com/office/drawing/2014/main" id="{5AD24392-A95B-D0E1-86B5-3343C1A6350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560A5BA-9704-EC6D-F2B6-1B61838668C3}"/>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65983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2DB9D-86AC-B0CA-1379-0DB909480B8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F1EF6F-EBF3-8C5C-1B8A-1D2F60600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4C0BE8A-E846-D107-9BD8-465EACBAE25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85C21EF-3466-C4D0-7524-22A0306AC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431F3EE-BB6A-CC9F-85BD-BA0018358C3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7C1833C-8EE4-E74D-DFEC-043637F64D2E}"/>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8" name="Segnaposto piè di pagina 7">
            <a:extLst>
              <a:ext uri="{FF2B5EF4-FFF2-40B4-BE49-F238E27FC236}">
                <a16:creationId xmlns:a16="http://schemas.microsoft.com/office/drawing/2014/main" id="{818EC898-8A64-4AD6-F031-BA366915298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F15146C-5AA1-84BC-70FC-98000ABC9B87}"/>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19898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64754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94711C-C70D-4AFA-C0A6-0302B81B76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D557661-58F8-755B-4C50-C60D1852CCAE}"/>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4" name="Segnaposto piè di pagina 3">
            <a:extLst>
              <a:ext uri="{FF2B5EF4-FFF2-40B4-BE49-F238E27FC236}">
                <a16:creationId xmlns:a16="http://schemas.microsoft.com/office/drawing/2014/main" id="{BE3C6F5C-6DF6-203D-6742-D41986ED977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8145C6E-1A43-252A-F1B3-D09043B40A4E}"/>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774772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16D3B2A-8B42-7DFE-3406-6DC2461B17CC}"/>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3" name="Segnaposto piè di pagina 2">
            <a:extLst>
              <a:ext uri="{FF2B5EF4-FFF2-40B4-BE49-F238E27FC236}">
                <a16:creationId xmlns:a16="http://schemas.microsoft.com/office/drawing/2014/main" id="{C19DBB96-87DB-61C7-6A76-FD12745BF05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019515-9AF5-1A11-80C2-C578D0E4F86B}"/>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313652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C281C-C394-A579-18BF-F82DD0807C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B314CD-ED10-274F-4975-896499CD3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CBEC74F-1ADA-9CA0-38C8-12BAB39D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B36F05-C74E-39A6-D922-4AD6FB16B692}"/>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6" name="Segnaposto piè di pagina 5">
            <a:extLst>
              <a:ext uri="{FF2B5EF4-FFF2-40B4-BE49-F238E27FC236}">
                <a16:creationId xmlns:a16="http://schemas.microsoft.com/office/drawing/2014/main" id="{C95DBC6E-6EDA-C7C5-0269-4692B712D1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1F3A52-511F-8177-236E-FA653565500E}"/>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221959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D0A35-A7CE-66A3-B3DC-7A782D988A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E3701F-A07B-281E-5D1C-DA6801455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652EEBD-11B8-53F3-6CCF-1E53EE92B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F25CB3-4028-5425-B261-97B7DE4B6B23}"/>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6" name="Segnaposto piè di pagina 5">
            <a:extLst>
              <a:ext uri="{FF2B5EF4-FFF2-40B4-BE49-F238E27FC236}">
                <a16:creationId xmlns:a16="http://schemas.microsoft.com/office/drawing/2014/main" id="{FB104D68-33B8-402B-6B08-BECE47F708D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C450B68-6E24-73BE-84EF-6B4800CA6922}"/>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713856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3920D-3568-82D8-5D50-B499C1A63FC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014F3F1-AC92-F555-0E5E-82DD8176456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E47F93-44ED-6CB6-55BC-30E7743C2C50}"/>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589CB15E-7418-705A-9946-4CD7A43057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C72D4E-4EFD-7FEF-2041-7F6E73B6E049}"/>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99475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9F6F3F9-9044-C9B5-B3A8-15A0198AC64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B83D75-31CD-939C-DF8A-60391A3F1D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43938F-D789-CFE3-1E40-DEED4FC95BC6}"/>
              </a:ext>
            </a:extLst>
          </p:cNvPr>
          <p:cNvSpPr>
            <a:spLocks noGrp="1"/>
          </p:cNvSpPr>
          <p:nvPr>
            <p:ph type="dt" sz="half" idx="10"/>
          </p:nvPr>
        </p:nvSpPr>
        <p:spPr/>
        <p:txBody>
          <a:body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CECCCA43-1ECB-E0B8-C972-81500FD0D3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F987C7-76D8-1F73-8D5A-5D447EA8EBB7}"/>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3647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1277838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863855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49723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107266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65028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959877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2994102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296365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1662014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1286628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2277769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4232168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235618F-FA42-4340-A991-1A89D01FBCBD}"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447C558-8FE5-409B-8DFB-3EDCA4AF7DF5}" type="slidenum">
              <a:rPr lang="en-US"/>
              <a:pPr>
                <a:defRPr/>
              </a:pPr>
              <a:t>‹N›</a:t>
            </a:fld>
            <a:endParaRPr lang="en-US"/>
          </a:p>
        </p:txBody>
      </p:sp>
    </p:spTree>
    <p:extLst>
      <p:ext uri="{BB962C8B-B14F-4D97-AF65-F5344CB8AC3E}">
        <p14:creationId xmlns:p14="http://schemas.microsoft.com/office/powerpoint/2010/main" val="726863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D8DAAE2-7CCC-4966-AD03-A6DDBD87CCEA}"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02A411D-9C7A-4753-B4C0-E6435CBAE299}" type="slidenum">
              <a:rPr lang="en-US"/>
              <a:pPr>
                <a:defRPr/>
              </a:pPr>
              <a:t>‹N›</a:t>
            </a:fld>
            <a:endParaRPr lang="en-US"/>
          </a:p>
        </p:txBody>
      </p:sp>
    </p:spTree>
    <p:extLst>
      <p:ext uri="{BB962C8B-B14F-4D97-AF65-F5344CB8AC3E}">
        <p14:creationId xmlns:p14="http://schemas.microsoft.com/office/powerpoint/2010/main" val="970721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A287CF-91D8-4170-9355-FE6B07698C16}"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21F59B9-99C1-4909-8CC1-18703BC73191}" type="slidenum">
              <a:rPr lang="en-US"/>
              <a:pPr>
                <a:defRPr/>
              </a:pPr>
              <a:t>‹N›</a:t>
            </a:fld>
            <a:endParaRPr lang="en-US"/>
          </a:p>
        </p:txBody>
      </p:sp>
    </p:spTree>
    <p:extLst>
      <p:ext uri="{BB962C8B-B14F-4D97-AF65-F5344CB8AC3E}">
        <p14:creationId xmlns:p14="http://schemas.microsoft.com/office/powerpoint/2010/main" val="352129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179111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3D2B6E0-BDDD-49E8-92B4-0898B011536E}"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18FE354-F0D8-4C1B-A817-C5193B8985AB}" type="slidenum">
              <a:rPr lang="en-US"/>
              <a:pPr>
                <a:defRPr/>
              </a:pPr>
              <a:t>‹N›</a:t>
            </a:fld>
            <a:endParaRPr lang="en-US"/>
          </a:p>
        </p:txBody>
      </p:sp>
    </p:spTree>
    <p:extLst>
      <p:ext uri="{BB962C8B-B14F-4D97-AF65-F5344CB8AC3E}">
        <p14:creationId xmlns:p14="http://schemas.microsoft.com/office/powerpoint/2010/main" val="2494861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C182E81-6625-45B4-BE94-58E79BEBB2BA}" type="datetimeFigureOut">
              <a:rPr lang="en-US"/>
              <a:pPr>
                <a:defRPr/>
              </a:pPr>
              <a:t>7/9/24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EED5009-087C-49A4-83C0-D63E63EA737E}" type="slidenum">
              <a:rPr lang="en-US"/>
              <a:pPr>
                <a:defRPr/>
              </a:pPr>
              <a:t>‹N›</a:t>
            </a:fld>
            <a:endParaRPr lang="en-US"/>
          </a:p>
        </p:txBody>
      </p:sp>
    </p:spTree>
    <p:extLst>
      <p:ext uri="{BB962C8B-B14F-4D97-AF65-F5344CB8AC3E}">
        <p14:creationId xmlns:p14="http://schemas.microsoft.com/office/powerpoint/2010/main" val="4193176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FDE53EE-1349-40F2-B84D-E19DBF948EBD}" type="datetimeFigureOut">
              <a:rPr lang="en-US"/>
              <a:pPr>
                <a:defRPr/>
              </a:pPr>
              <a:t>7/9/24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BCF056A-C5CE-49D5-A3B0-57160B2F57D5}" type="slidenum">
              <a:rPr lang="en-US"/>
              <a:pPr>
                <a:defRPr/>
              </a:pPr>
              <a:t>‹N›</a:t>
            </a:fld>
            <a:endParaRPr lang="en-US"/>
          </a:p>
        </p:txBody>
      </p:sp>
    </p:spTree>
    <p:extLst>
      <p:ext uri="{BB962C8B-B14F-4D97-AF65-F5344CB8AC3E}">
        <p14:creationId xmlns:p14="http://schemas.microsoft.com/office/powerpoint/2010/main" val="3406959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43EA79-A4B7-4CC1-81B4-7A4CE7FC061A}" type="datetimeFigureOut">
              <a:rPr lang="en-US"/>
              <a:pPr>
                <a:defRPr/>
              </a:pPr>
              <a:t>7/9/24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36EB16F-D908-4FE5-B2F9-3EFE5BE00AB0}" type="slidenum">
              <a:rPr lang="en-US"/>
              <a:pPr>
                <a:defRPr/>
              </a:pPr>
              <a:t>‹N›</a:t>
            </a:fld>
            <a:endParaRPr lang="en-US"/>
          </a:p>
        </p:txBody>
      </p:sp>
    </p:spTree>
    <p:extLst>
      <p:ext uri="{BB962C8B-B14F-4D97-AF65-F5344CB8AC3E}">
        <p14:creationId xmlns:p14="http://schemas.microsoft.com/office/powerpoint/2010/main" val="3349339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93C3D9D-6428-4F7E-BD76-D7E604E32AB2}"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DA73284-370E-4B09-B4BD-60FC6EA01982}" type="slidenum">
              <a:rPr lang="en-US"/>
              <a:pPr>
                <a:defRPr/>
              </a:pPr>
              <a:t>‹N›</a:t>
            </a:fld>
            <a:endParaRPr lang="en-US"/>
          </a:p>
        </p:txBody>
      </p:sp>
    </p:spTree>
    <p:extLst>
      <p:ext uri="{BB962C8B-B14F-4D97-AF65-F5344CB8AC3E}">
        <p14:creationId xmlns:p14="http://schemas.microsoft.com/office/powerpoint/2010/main" val="4009422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DA8CF6B-0A83-42E0-A068-91794599C1AC}"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3A56C55-9433-4E3B-A6A0-53F8179DDB3A}" type="slidenum">
              <a:rPr lang="en-US"/>
              <a:pPr>
                <a:defRPr/>
              </a:pPr>
              <a:t>‹N›</a:t>
            </a:fld>
            <a:endParaRPr lang="en-US"/>
          </a:p>
        </p:txBody>
      </p:sp>
    </p:spTree>
    <p:extLst>
      <p:ext uri="{BB962C8B-B14F-4D97-AF65-F5344CB8AC3E}">
        <p14:creationId xmlns:p14="http://schemas.microsoft.com/office/powerpoint/2010/main" val="1844572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C447B57-830F-4B47-9BB2-5A6EEB6E849D}"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07AB186-1C81-49F2-A943-2933A29E3828}" type="slidenum">
              <a:rPr lang="en-US"/>
              <a:pPr>
                <a:defRPr/>
              </a:pPr>
              <a:t>‹N›</a:t>
            </a:fld>
            <a:endParaRPr lang="en-US"/>
          </a:p>
        </p:txBody>
      </p:sp>
    </p:spTree>
    <p:extLst>
      <p:ext uri="{BB962C8B-B14F-4D97-AF65-F5344CB8AC3E}">
        <p14:creationId xmlns:p14="http://schemas.microsoft.com/office/powerpoint/2010/main" val="1576082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0122FB8-FA20-45C1-A7F4-22094255D2F8}"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0B541DD-F728-4AEB-AF5D-ED8E494F9DF3}" type="slidenum">
              <a:rPr lang="en-US"/>
              <a:pPr>
                <a:defRPr/>
              </a:pPr>
              <a:t>‹N›</a:t>
            </a:fld>
            <a:endParaRPr lang="en-US"/>
          </a:p>
        </p:txBody>
      </p:sp>
    </p:spTree>
    <p:extLst>
      <p:ext uri="{BB962C8B-B14F-4D97-AF65-F5344CB8AC3E}">
        <p14:creationId xmlns:p14="http://schemas.microsoft.com/office/powerpoint/2010/main" val="134940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8E11E30-4989-4C80-8ADD-85C84A9EA539}"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6F1B45-A3DC-4732-BF28-EF42B561E575}" type="slidenum">
              <a:rPr lang="en-US"/>
              <a:pPr>
                <a:defRPr/>
              </a:pPr>
              <a:t>‹N›</a:t>
            </a:fld>
            <a:endParaRPr lang="en-US"/>
          </a:p>
        </p:txBody>
      </p:sp>
    </p:spTree>
    <p:extLst>
      <p:ext uri="{BB962C8B-B14F-4D97-AF65-F5344CB8AC3E}">
        <p14:creationId xmlns:p14="http://schemas.microsoft.com/office/powerpoint/2010/main" val="1829738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8CADCC8-66F9-45E5-936C-063183BD5C38}"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E8F21EE-F261-4CB1-9DE1-016CF49CC72E}" type="slidenum">
              <a:rPr lang="en-US"/>
              <a:pPr>
                <a:defRPr/>
              </a:pPr>
              <a:t>‹N›</a:t>
            </a:fld>
            <a:endParaRPr lang="en-US"/>
          </a:p>
        </p:txBody>
      </p:sp>
    </p:spTree>
    <p:extLst>
      <p:ext uri="{BB962C8B-B14F-4D97-AF65-F5344CB8AC3E}">
        <p14:creationId xmlns:p14="http://schemas.microsoft.com/office/powerpoint/2010/main" val="225416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lumMod val="50000"/>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2450444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FB79C8-3152-4735-8511-888673EF118E}"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51D2861-D3FC-48F7-A549-B350F4CEFFE2}" type="slidenum">
              <a:rPr lang="en-US"/>
              <a:pPr>
                <a:defRPr/>
              </a:pPr>
              <a:t>‹N›</a:t>
            </a:fld>
            <a:endParaRPr lang="en-US"/>
          </a:p>
        </p:txBody>
      </p:sp>
    </p:spTree>
    <p:extLst>
      <p:ext uri="{BB962C8B-B14F-4D97-AF65-F5344CB8AC3E}">
        <p14:creationId xmlns:p14="http://schemas.microsoft.com/office/powerpoint/2010/main" val="3068858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6D0CB6C-FAF8-47F9-B737-E8659204A8DA}"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E1B95DD-E7F2-49D9-8B0D-94BE85299343}" type="slidenum">
              <a:rPr lang="en-US"/>
              <a:pPr>
                <a:defRPr/>
              </a:pPr>
              <a:t>‹N›</a:t>
            </a:fld>
            <a:endParaRPr lang="en-US"/>
          </a:p>
        </p:txBody>
      </p:sp>
    </p:spTree>
    <p:extLst>
      <p:ext uri="{BB962C8B-B14F-4D97-AF65-F5344CB8AC3E}">
        <p14:creationId xmlns:p14="http://schemas.microsoft.com/office/powerpoint/2010/main" val="1776409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3248997-A589-4D3A-800E-0811AC4B4E2F}" type="datetimeFigureOut">
              <a:rPr lang="en-US"/>
              <a:pPr>
                <a:defRPr/>
              </a:pPr>
              <a:t>7/9/24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A01CEE6-2638-482D-AED5-DB2C7D47CB5E}" type="slidenum">
              <a:rPr lang="en-US"/>
              <a:pPr>
                <a:defRPr/>
              </a:pPr>
              <a:t>‹N›</a:t>
            </a:fld>
            <a:endParaRPr lang="en-US"/>
          </a:p>
        </p:txBody>
      </p:sp>
    </p:spTree>
    <p:extLst>
      <p:ext uri="{BB962C8B-B14F-4D97-AF65-F5344CB8AC3E}">
        <p14:creationId xmlns:p14="http://schemas.microsoft.com/office/powerpoint/2010/main" val="1864718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CF42B2D-057A-4AED-A51D-737AA0C4A93D}" type="datetimeFigureOut">
              <a:rPr lang="en-US"/>
              <a:pPr>
                <a:defRPr/>
              </a:pPr>
              <a:t>7/9/24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FC7491D-EE22-4DD4-82C7-5F2375BAC678}" type="slidenum">
              <a:rPr lang="en-US"/>
              <a:pPr>
                <a:defRPr/>
              </a:pPr>
              <a:t>‹N›</a:t>
            </a:fld>
            <a:endParaRPr lang="en-US"/>
          </a:p>
        </p:txBody>
      </p:sp>
    </p:spTree>
    <p:extLst>
      <p:ext uri="{BB962C8B-B14F-4D97-AF65-F5344CB8AC3E}">
        <p14:creationId xmlns:p14="http://schemas.microsoft.com/office/powerpoint/2010/main" val="1036597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63B33BF-0598-427D-B3C1-3F37D0EFC943}" type="datetimeFigureOut">
              <a:rPr lang="en-US"/>
              <a:pPr>
                <a:defRPr/>
              </a:pPr>
              <a:t>7/9/24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71B383F-70B8-45CE-95AF-7FBA73EBCC76}" type="slidenum">
              <a:rPr lang="en-US"/>
              <a:pPr>
                <a:defRPr/>
              </a:pPr>
              <a:t>‹N›</a:t>
            </a:fld>
            <a:endParaRPr lang="en-US"/>
          </a:p>
        </p:txBody>
      </p:sp>
    </p:spTree>
    <p:extLst>
      <p:ext uri="{BB962C8B-B14F-4D97-AF65-F5344CB8AC3E}">
        <p14:creationId xmlns:p14="http://schemas.microsoft.com/office/powerpoint/2010/main" val="1252479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C42A907-6AD8-4E78-AE97-5FA8415C9786}"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0E80576-7911-4CDC-BD9B-D9690858DBB6}" type="slidenum">
              <a:rPr lang="en-US"/>
              <a:pPr>
                <a:defRPr/>
              </a:pPr>
              <a:t>‹N›</a:t>
            </a:fld>
            <a:endParaRPr lang="en-US"/>
          </a:p>
        </p:txBody>
      </p:sp>
    </p:spTree>
    <p:extLst>
      <p:ext uri="{BB962C8B-B14F-4D97-AF65-F5344CB8AC3E}">
        <p14:creationId xmlns:p14="http://schemas.microsoft.com/office/powerpoint/2010/main" val="4247905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132C4F8-89EB-4642-8ECD-60B58524C6E0}" type="datetimeFigureOut">
              <a:rPr lang="en-US"/>
              <a:pPr>
                <a:defRPr/>
              </a:pPr>
              <a:t>7/9/24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A9A9B4E-D6A2-457A-84E0-40C3DAC66AB3}" type="slidenum">
              <a:rPr lang="en-US"/>
              <a:pPr>
                <a:defRPr/>
              </a:pPr>
              <a:t>‹N›</a:t>
            </a:fld>
            <a:endParaRPr lang="en-US"/>
          </a:p>
        </p:txBody>
      </p:sp>
    </p:spTree>
    <p:extLst>
      <p:ext uri="{BB962C8B-B14F-4D97-AF65-F5344CB8AC3E}">
        <p14:creationId xmlns:p14="http://schemas.microsoft.com/office/powerpoint/2010/main" val="1101530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1D6E144-DDAC-4F4A-8A5D-6DD5364AD527}"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7A3CAF2-04B7-420D-8AAC-E6D16B753850}" type="slidenum">
              <a:rPr lang="en-US"/>
              <a:pPr>
                <a:defRPr/>
              </a:pPr>
              <a:t>‹N›</a:t>
            </a:fld>
            <a:endParaRPr lang="en-US"/>
          </a:p>
        </p:txBody>
      </p:sp>
    </p:spTree>
    <p:extLst>
      <p:ext uri="{BB962C8B-B14F-4D97-AF65-F5344CB8AC3E}">
        <p14:creationId xmlns:p14="http://schemas.microsoft.com/office/powerpoint/2010/main" val="982825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1E905C9-55F5-49D9-82EF-51126D9CFAA5}" type="datetimeFigureOut">
              <a:rPr lang="en-US"/>
              <a:pPr>
                <a:defRPr/>
              </a:pPr>
              <a:t>7/9/24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6B011C6-9E35-4D1D-8110-D0907FCFFE9B}" type="slidenum">
              <a:rPr lang="en-US"/>
              <a:pPr>
                <a:defRPr/>
              </a:pPr>
              <a:t>‹N›</a:t>
            </a:fld>
            <a:endParaRPr lang="en-US"/>
          </a:p>
        </p:txBody>
      </p:sp>
    </p:spTree>
    <p:extLst>
      <p:ext uri="{BB962C8B-B14F-4D97-AF65-F5344CB8AC3E}">
        <p14:creationId xmlns:p14="http://schemas.microsoft.com/office/powerpoint/2010/main" val="4078963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003462"/>
        </a:solid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3"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Tree>
    <p:extLst>
      <p:ext uri="{BB962C8B-B14F-4D97-AF65-F5344CB8AC3E}">
        <p14:creationId xmlns:p14="http://schemas.microsoft.com/office/powerpoint/2010/main" val="403410986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251878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3" name="Close-up of a hot air balloon viewed from below"/>
          <p:cNvSpPr>
            <a:spLocks noGrp="1"/>
          </p:cNvSpPr>
          <p:nvPr>
            <p:ph type="pic" idx="21"/>
          </p:nvPr>
        </p:nvSpPr>
        <p:spPr>
          <a:xfrm>
            <a:off x="4613287" y="635000"/>
            <a:ext cx="8420076" cy="5592218"/>
          </a:xfrm>
          <a:prstGeom prst="rect">
            <a:avLst/>
          </a:prstGeom>
        </p:spPr>
        <p:txBody>
          <a:bodyPr lIns="91439" tIns="45719" rIns="91439" bIns="45719">
            <a:noAutofit/>
          </a:bodyPr>
          <a:lstStyle/>
          <a:p>
            <a:endParaRPr/>
          </a:p>
        </p:txBody>
      </p:sp>
      <p:sp>
        <p:nvSpPr>
          <p:cNvPr id="34"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5"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6" name="Slide Number"/>
          <p:cNvSpPr txBox="1">
            <a:spLocks noGrp="1"/>
          </p:cNvSpPr>
          <p:nvPr>
            <p:ph type="sldNum" sz="quarter" idx="2"/>
          </p:nvPr>
        </p:nvSpPr>
        <p:spPr>
          <a:xfrm>
            <a:off x="6000750" y="6542617"/>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35513976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929292"/>
                </a:solidFill>
              </a:defRPr>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Tree>
    <p:extLst>
      <p:ext uri="{BB962C8B-B14F-4D97-AF65-F5344CB8AC3E}">
        <p14:creationId xmlns:p14="http://schemas.microsoft.com/office/powerpoint/2010/main" val="24576675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Bullets right">
    <p:spTree>
      <p:nvGrpSpPr>
        <p:cNvPr id="1" name=""/>
        <p:cNvGrpSpPr/>
        <p:nvPr/>
      </p:nvGrpSpPr>
      <p:grpSpPr>
        <a:xfrm>
          <a:off x="0" y="0"/>
          <a:ext cx="0" cy="0"/>
          <a:chOff x="0" y="0"/>
          <a:chExt cx="0" cy="0"/>
        </a:xfrm>
      </p:grpSpPr>
      <p:sp>
        <p:nvSpPr>
          <p:cNvPr id="53" name="Slide Title"/>
          <p:cNvSpPr txBox="1">
            <a:spLocks noGrp="1"/>
          </p:cNvSpPr>
          <p:nvPr>
            <p:ph type="title" hasCustomPrompt="1"/>
          </p:nvPr>
        </p:nvSpPr>
        <p:spPr>
          <a:prstGeom prst="rect">
            <a:avLst/>
          </a:prstGeom>
        </p:spPr>
        <p:txBody>
          <a:bodyPr/>
          <a:lstStyle/>
          <a:p>
            <a:r>
              <a:t>Slide Title</a:t>
            </a:r>
          </a:p>
        </p:txBody>
      </p:sp>
      <p:sp>
        <p:nvSpPr>
          <p:cNvPr id="54"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929292"/>
                </a:solidFill>
              </a:defRPr>
            </a:lvl1pPr>
          </a:lstStyle>
          <a:p>
            <a:r>
              <a:t>Slide Subtitle</a:t>
            </a:r>
          </a:p>
        </p:txBody>
      </p:sp>
      <p:sp>
        <p:nvSpPr>
          <p:cNvPr id="5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6" name="Slide Number"/>
          <p:cNvSpPr txBox="1">
            <a:spLocks noGrp="1"/>
          </p:cNvSpPr>
          <p:nvPr>
            <p:ph type="sldNum" sz="quarter" idx="2"/>
          </p:nvPr>
        </p:nvSpPr>
        <p:spPr>
          <a:xfrm>
            <a:off x="11225412" y="6441389"/>
            <a:ext cx="283109" cy="286411"/>
          </a:xfrm>
          <a:prstGeom prst="rect">
            <a:avLst/>
          </a:prstGeom>
        </p:spPr>
        <p:txBody>
          <a:bodyPr/>
          <a:lstStyle/>
          <a:p>
            <a:fld id="{86CB4B4D-7CA3-9044-876B-883B54F8677D}" type="slidenum">
              <a:t>‹N›</a:t>
            </a:fld>
            <a:endParaRPr/>
          </a:p>
        </p:txBody>
      </p:sp>
      <p:sp>
        <p:nvSpPr>
          <p:cNvPr id="57" name="MAHLER / Vignati -"/>
          <p:cNvSpPr txBox="1"/>
          <p:nvPr/>
        </p:nvSpPr>
        <p:spPr>
          <a:xfrm>
            <a:off x="9414726" y="6435836"/>
            <a:ext cx="1828514" cy="2975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3200"/>
            </a:lvl1pPr>
          </a:lstStyle>
          <a:p>
            <a:r>
              <a:rPr sz="1600"/>
              <a:t>MAHLER / Vignati -</a:t>
            </a:r>
          </a:p>
        </p:txBody>
      </p:sp>
    </p:spTree>
    <p:extLst>
      <p:ext uri="{BB962C8B-B14F-4D97-AF65-F5344CB8AC3E}">
        <p14:creationId xmlns:p14="http://schemas.microsoft.com/office/powerpoint/2010/main" val="337313482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4" name="Body Level One…"/>
          <p:cNvSpPr txBox="1">
            <a:spLocks noGrp="1"/>
          </p:cNvSpPr>
          <p:nvPr>
            <p:ph type="body" idx="1" hasCustomPrompt="1"/>
          </p:nvPr>
        </p:nvSpPr>
        <p:spPr>
          <a:prstGeom prst="rect">
            <a:avLst/>
          </a:prstGeom>
        </p:spPr>
        <p:txBody>
          <a:bodyPr numCol="2" spcCol="1098550"/>
          <a:lstStyle>
            <a:lvl1pPr marL="304800" indent="-304800">
              <a:defRPr sz="2400"/>
            </a:lvl1pPr>
            <a:lvl2pPr>
              <a:defRPr sz="2400"/>
            </a:lvl2pPr>
            <a:lvl3pPr>
              <a:defRPr sz="2400"/>
            </a:lvl3pPr>
            <a:lvl4pPr>
              <a:defRPr sz="2400"/>
            </a:lvl4pPr>
            <a:lvl5pPr>
              <a:defRPr sz="2400"/>
            </a:lvl5pPr>
          </a:lstStyle>
          <a:p>
            <a:r>
              <a:t>Slide bullet text</a:t>
            </a:r>
          </a:p>
          <a:p>
            <a:pPr lvl="1"/>
            <a:endParaRPr/>
          </a:p>
          <a:p>
            <a:pPr lvl="2"/>
            <a:endParaRPr/>
          </a:p>
          <a:p>
            <a:pPr lvl="3"/>
            <a:endParaRPr/>
          </a:p>
          <a:p>
            <a:pPr lvl="4"/>
            <a:endParaRPr/>
          </a:p>
        </p:txBody>
      </p:sp>
      <p:sp>
        <p:nvSpPr>
          <p:cNvPr id="65"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906556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2"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73" name="Body Level One…"/>
          <p:cNvSpPr txBox="1">
            <a:spLocks noGrp="1"/>
          </p:cNvSpPr>
          <p:nvPr>
            <p:ph type="body" sz="half" idx="1" hasCustomPrompt="1"/>
          </p:nvPr>
        </p:nvSpPr>
        <p:spPr>
          <a:xfrm>
            <a:off x="603250" y="2124252"/>
            <a:ext cx="4889500" cy="4128315"/>
          </a:xfrm>
          <a:prstGeom prst="rect">
            <a:avLst/>
          </a:prstGeom>
        </p:spPr>
        <p:txBody>
          <a:bodyPr/>
          <a:lstStyle>
            <a:lvl1pPr marL="304800" indent="-304800">
              <a:defRPr sz="2400"/>
            </a:lvl1pPr>
            <a:lvl2pPr>
              <a:defRPr sz="2400"/>
            </a:lvl2pPr>
            <a:lvl3pPr>
              <a:defRPr sz="2400"/>
            </a:lvl3pPr>
            <a:lvl4pPr>
              <a:defRPr sz="2400"/>
            </a:lvl4pPr>
            <a:lvl5pPr>
              <a:defRPr sz="2400"/>
            </a:lvl5pPr>
          </a:lstStyle>
          <a:p>
            <a:r>
              <a:t>Slide bullet text</a:t>
            </a:r>
          </a:p>
          <a:p>
            <a:pPr lvl="1"/>
            <a:endParaRPr/>
          </a:p>
          <a:p>
            <a:pPr lvl="2"/>
            <a:endParaRPr/>
          </a:p>
          <a:p>
            <a:pPr lvl="3"/>
            <a:endParaRPr/>
          </a:p>
          <a:p>
            <a:pPr lvl="4"/>
            <a:endParaRPr/>
          </a:p>
        </p:txBody>
      </p:sp>
      <p:sp>
        <p:nvSpPr>
          <p:cNvPr id="74" name="Hot air balloons viewed from below against a blue sky"/>
          <p:cNvSpPr>
            <a:spLocks noGrp="1"/>
          </p:cNvSpPr>
          <p:nvPr>
            <p:ph type="pic" idx="22"/>
          </p:nvPr>
        </p:nvSpPr>
        <p:spPr>
          <a:xfrm>
            <a:off x="4216400" y="631924"/>
            <a:ext cx="8425006" cy="5594103"/>
          </a:xfrm>
          <a:prstGeom prst="rect">
            <a:avLst/>
          </a:prstGeom>
        </p:spPr>
        <p:txBody>
          <a:bodyPr lIns="91439" tIns="45719" rIns="91439" bIns="45719">
            <a:noAutofit/>
          </a:bodyPr>
          <a:lstStyle/>
          <a:p>
            <a:endParaRPr/>
          </a:p>
        </p:txBody>
      </p:sp>
      <p:sp>
        <p:nvSpPr>
          <p:cNvPr id="75"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76"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02496271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003462"/>
        </a:solidFill>
        <a:effectLst/>
      </p:bgPr>
    </p:bg>
    <p:spTree>
      <p:nvGrpSpPr>
        <p:cNvPr id="1" name=""/>
        <p:cNvGrpSpPr/>
        <p:nvPr/>
      </p:nvGrpSpPr>
      <p:grpSpPr>
        <a:xfrm>
          <a:off x="0" y="0"/>
          <a:ext cx="0" cy="0"/>
          <a:chOff x="0" y="0"/>
          <a:chExt cx="0" cy="0"/>
        </a:xfrm>
      </p:grpSpPr>
      <p:sp>
        <p:nvSpPr>
          <p:cNvPr id="83"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84" name="Slide Number"/>
          <p:cNvSpPr txBox="1">
            <a:spLocks noGrp="1"/>
          </p:cNvSpPr>
          <p:nvPr>
            <p:ph type="sldNum" sz="quarter" idx="2"/>
          </p:nvPr>
        </p:nvSpPr>
        <p:spPr>
          <a:xfrm>
            <a:off x="6000750" y="6542617"/>
            <a:ext cx="184253" cy="187300"/>
          </a:xfrm>
          <a:prstGeom prst="rect">
            <a:avLst/>
          </a:prstGeom>
        </p:spPr>
        <p:txBody>
          <a:bodyPr/>
          <a:lstStyle>
            <a:lvl1pPr defTabSz="292100">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86499055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1"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92" name="Slide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93"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36151744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00"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101"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102"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103"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419867655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54183772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19"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20"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07843696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443397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7"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28"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1pPr>
            <a:lvl2pPr marL="319462" indent="-63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2pPr>
            <a:lvl3pPr marL="319462" indent="2222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3pPr>
            <a:lvl4pPr marL="319462" indent="4508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4pPr>
            <a:lvl5pPr marL="319462" indent="6794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9"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98133847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6" name="Hot air balloons viewed from below against a blue sky"/>
          <p:cNvSpPr>
            <a:spLocks noGrp="1"/>
          </p:cNvSpPr>
          <p:nvPr>
            <p:ph type="pic" sz="quarter" idx="21"/>
          </p:nvPr>
        </p:nvSpPr>
        <p:spPr>
          <a:xfrm>
            <a:off x="7718252" y="635000"/>
            <a:ext cx="4083584" cy="2711450"/>
          </a:xfrm>
          <a:prstGeom prst="rect">
            <a:avLst/>
          </a:prstGeom>
        </p:spPr>
        <p:txBody>
          <a:bodyPr lIns="91439" tIns="45719" rIns="91439" bIns="45719">
            <a:noAutofit/>
          </a:bodyPr>
          <a:lstStyle/>
          <a:p>
            <a:endParaRPr/>
          </a:p>
        </p:txBody>
      </p:sp>
      <p:sp>
        <p:nvSpPr>
          <p:cNvPr id="137" name="Close-up of the top of a hot air balloon viewed from above"/>
          <p:cNvSpPr>
            <a:spLocks noGrp="1"/>
          </p:cNvSpPr>
          <p:nvPr>
            <p:ph type="pic" sz="quarter" idx="22"/>
          </p:nvPr>
        </p:nvSpPr>
        <p:spPr>
          <a:xfrm>
            <a:off x="7730886" y="3542986"/>
            <a:ext cx="4074207" cy="2716138"/>
          </a:xfrm>
          <a:prstGeom prst="rect">
            <a:avLst/>
          </a:prstGeom>
        </p:spPr>
        <p:txBody>
          <a:bodyPr lIns="91439" tIns="45719" rIns="91439" bIns="45719">
            <a:noAutofit/>
          </a:bodyPr>
          <a:lstStyle/>
          <a:p>
            <a:endParaRPr/>
          </a:p>
        </p:txBody>
      </p:sp>
      <p:sp>
        <p:nvSpPr>
          <p:cNvPr id="138" name="Hot air balloons viewed from below against a blue sky"/>
          <p:cNvSpPr>
            <a:spLocks noGrp="1"/>
          </p:cNvSpPr>
          <p:nvPr>
            <p:ph type="pic" idx="23"/>
          </p:nvPr>
        </p:nvSpPr>
        <p:spPr>
          <a:xfrm>
            <a:off x="-62318" y="635000"/>
            <a:ext cx="8429610" cy="5619740"/>
          </a:xfrm>
          <a:prstGeom prst="rect">
            <a:avLst/>
          </a:prstGeom>
        </p:spPr>
        <p:txBody>
          <a:bodyPr lIns="91439" tIns="45719" rIns="91439" bIns="45719">
            <a:noAutofit/>
          </a:bodyPr>
          <a:lstStyle/>
          <a:p>
            <a:endParaRPr/>
          </a:p>
        </p:txBody>
      </p:sp>
      <p:sp>
        <p:nvSpPr>
          <p:cNvPr id="139"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79190187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6" name="Hot air balloons viewed from below against a blue sky"/>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384331979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xfrm>
            <a:off x="6000750" y="6540500"/>
            <a:ext cx="184253" cy="187300"/>
          </a:xfrm>
          <a:prstGeom prst="rect">
            <a:avLst/>
          </a:prstGeom>
        </p:spPr>
        <p:txBody>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2445304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7/9/24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63269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7/9/24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40787414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01" r:id="rId5"/>
    <p:sldLayoutId id="2147483702" r:id="rId6"/>
    <p:sldLayoutId id="2147483708"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1A1FA-8211-476C-A3CE-3E489D244CE3}" type="datetimeFigureOut">
              <a:rPr lang="en-GB" smtClean="0"/>
              <a:t>09/07/2024</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A43B9-5682-4A71-858D-77B9A19D0B05}" type="slidenum">
              <a:rPr lang="en-GB" smtClean="0"/>
              <a:t>‹N›</a:t>
            </a:fld>
            <a:endParaRPr lang="en-GB"/>
          </a:p>
        </p:txBody>
      </p:sp>
    </p:spTree>
    <p:extLst>
      <p:ext uri="{BB962C8B-B14F-4D97-AF65-F5344CB8AC3E}">
        <p14:creationId xmlns:p14="http://schemas.microsoft.com/office/powerpoint/2010/main" val="32954174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DBA761-6477-6D9E-FD62-455275173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A25C6E-9CFB-7235-EEFC-1DC9284EE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E54B60-5617-BE41-2CBB-A6CE5F79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7F70D-4AE3-DE44-8801-B1ABB3ADE5F9}" type="datetimeFigureOut">
              <a:rPr lang="it-IT" smtClean="0"/>
              <a:t>09/07/24</a:t>
            </a:fld>
            <a:endParaRPr lang="it-IT"/>
          </a:p>
        </p:txBody>
      </p:sp>
      <p:sp>
        <p:nvSpPr>
          <p:cNvPr id="5" name="Segnaposto piè di pagina 4">
            <a:extLst>
              <a:ext uri="{FF2B5EF4-FFF2-40B4-BE49-F238E27FC236}">
                <a16:creationId xmlns:a16="http://schemas.microsoft.com/office/drawing/2014/main" id="{9E9C21A1-CA18-B746-B6FA-A19AB00B99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2781778-1540-7716-1EB8-D6FF8FFF5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B3363-AFF6-7944-A799-15C2CC3B0A6A}" type="slidenum">
              <a:rPr lang="it-IT" smtClean="0"/>
              <a:t>‹N›</a:t>
            </a:fld>
            <a:endParaRPr lang="it-IT"/>
          </a:p>
        </p:txBody>
      </p:sp>
    </p:spTree>
    <p:extLst>
      <p:ext uri="{BB962C8B-B14F-4D97-AF65-F5344CB8AC3E}">
        <p14:creationId xmlns:p14="http://schemas.microsoft.com/office/powerpoint/2010/main" val="8327065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x-none"/>
              <a:t>‹N›</a:t>
            </a:fld>
            <a:endParaRPr/>
          </a:p>
        </p:txBody>
      </p:sp>
    </p:spTree>
    <p:extLst>
      <p:ext uri="{BB962C8B-B14F-4D97-AF65-F5344CB8AC3E}">
        <p14:creationId xmlns:p14="http://schemas.microsoft.com/office/powerpoint/2010/main" val="2325710022"/>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l="-1000" r="-1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8B705A0-92EC-4A21-8551-B2E13A1259F9}" type="datetimeFigureOut">
              <a:rPr lang="en-US"/>
              <a:pPr>
                <a:defRPr/>
              </a:pPr>
              <a:t>7/9/24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6C6CC70D-B26D-4A85-87C4-1269EE98C61D}" type="slidenum">
              <a:rPr lang="en-US"/>
              <a:pPr>
                <a:defRPr/>
              </a:pPr>
              <a:t>‹N›</a:t>
            </a:fld>
            <a:endParaRPr lang="en-US"/>
          </a:p>
        </p:txBody>
      </p:sp>
    </p:spTree>
    <p:extLst>
      <p:ext uri="{BB962C8B-B14F-4D97-AF65-F5344CB8AC3E}">
        <p14:creationId xmlns:p14="http://schemas.microsoft.com/office/powerpoint/2010/main" val="208001131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l="-1000" r="-1000"/>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F5373E7E-F9C0-4919-8C77-B4183FFAE688}" type="datetimeFigureOut">
              <a:rPr lang="en-US"/>
              <a:pPr>
                <a:defRPr/>
              </a:pPr>
              <a:t>7/9/24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8DAA1E8-EF1D-492F-ADBA-2C8998728A76}" type="slidenum">
              <a:rPr lang="en-US"/>
              <a:pPr>
                <a:defRPr/>
              </a:pPr>
              <a:t>‹N›</a:t>
            </a:fld>
            <a:endParaRPr lang="en-US"/>
          </a:p>
        </p:txBody>
      </p:sp>
    </p:spTree>
    <p:extLst>
      <p:ext uri="{BB962C8B-B14F-4D97-AF65-F5344CB8AC3E}">
        <p14:creationId xmlns:p14="http://schemas.microsoft.com/office/powerpoint/2010/main" val="392006944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2pPr marL="1219200" indent="-609600"/>
            <a:lvl3pPr marL="1828800" indent="-609600"/>
            <a:lvl4pPr marL="2438400" indent="-609600"/>
            <a:lvl5pPr marL="3048000" indent="-609600"/>
          </a:lstStyle>
          <a:p>
            <a:r>
              <a:t>Slide bullet text</a:t>
            </a:r>
          </a:p>
          <a:p>
            <a:pPr lvl="1"/>
            <a:endParaRPr/>
          </a:p>
          <a:p>
            <a:pPr lvl="2"/>
            <a:endParaRPr/>
          </a:p>
          <a:p>
            <a:pPr lvl="3"/>
            <a:endParaRPr/>
          </a:p>
          <a:p>
            <a:pPr lvl="4"/>
            <a:endParaRPr/>
          </a:p>
        </p:txBody>
      </p:sp>
    </p:spTree>
    <p:extLst>
      <p:ext uri="{BB962C8B-B14F-4D97-AF65-F5344CB8AC3E}">
        <p14:creationId xmlns:p14="http://schemas.microsoft.com/office/powerpoint/2010/main" val="19042574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1pPr>
      <a:lvl2pPr marL="5588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2pPr>
      <a:lvl3pPr marL="8636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3pPr>
      <a:lvl4pPr marL="11684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4pPr>
      <a:lvl5pPr marL="14732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5pPr>
      <a:lvl6pPr marL="17780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6pPr>
      <a:lvl7pPr marL="20828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7pPr>
      <a:lvl8pPr marL="23876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8pPr>
      <a:lvl9pPr marL="2692400" marR="0" indent="-254000" algn="l" defTabSz="1219169" latinLnBrk="0">
        <a:lnSpc>
          <a:spcPct val="90000"/>
        </a:lnSpc>
        <a:spcBef>
          <a:spcPts val="2250"/>
        </a:spcBef>
        <a:spcAft>
          <a:spcPts val="0"/>
        </a:spcAft>
        <a:buClrTx/>
        <a:buSzPct val="123000"/>
        <a:buFontTx/>
        <a:buChar char="•"/>
        <a:tabLst/>
        <a:defRPr sz="2000" b="0" i="0" u="none" strike="noStrike" cap="none" spc="0" baseline="0">
          <a:solidFill>
            <a:srgbClr val="000000"/>
          </a:solidFill>
          <a:uFillTx/>
          <a:latin typeface="+mn-lt"/>
          <a:ea typeface="+mn-ea"/>
          <a:cs typeface="+mn-cs"/>
          <a:sym typeface="Helvetica Neue"/>
        </a:defRPr>
      </a:lvl9pPr>
    </p:bodyStyle>
    <p:otherStyle>
      <a:lvl1pPr marL="0" marR="0" indent="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2286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4572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6858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9144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11430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13716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16002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1828800" algn="ctr" defTabSz="1219169"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1.xml"/><Relationship Id="rId5" Type="http://schemas.openxmlformats.org/officeDocument/2006/relationships/image" Target="../media/image8.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hyperlink" Target="https://doi.org/10.1140/epja/s10050-023-01141-1"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hyperlink" Target="http://www.nmdb.eu/" TargetMode="External"/><Relationship Id="rId2" Type="http://schemas.openxmlformats.org/officeDocument/2006/relationships/image" Target="../media/image22.png"/><Relationship Id="rId1" Type="http://schemas.openxmlformats.org/officeDocument/2006/relationships/slideLayout" Target="../slideLayouts/slideLayout4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1.bin"/><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93D702E-F4E0-47FC-A74C-ECD9647A8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7E0EBF27-F779-7EE4-4367-0297425A362C}"/>
              </a:ext>
            </a:extLst>
          </p:cNvPr>
          <p:cNvSpPr>
            <a:spLocks noGrp="1"/>
          </p:cNvSpPr>
          <p:nvPr>
            <p:ph type="ctrTitle"/>
          </p:nvPr>
        </p:nvSpPr>
        <p:spPr>
          <a:xfrm>
            <a:off x="1524000" y="3851974"/>
            <a:ext cx="9144000" cy="1152663"/>
          </a:xfrm>
        </p:spPr>
        <p:txBody>
          <a:bodyPr>
            <a:normAutofit/>
          </a:bodyPr>
          <a:lstStyle/>
          <a:p>
            <a:pPr algn="ctr"/>
            <a:r>
              <a:rPr lang="en-GB" b="1"/>
              <a:t>CSN5 INFN-LNF</a:t>
            </a:r>
          </a:p>
        </p:txBody>
      </p:sp>
      <p:sp>
        <p:nvSpPr>
          <p:cNvPr id="5" name="Sottotitolo 4">
            <a:extLst>
              <a:ext uri="{FF2B5EF4-FFF2-40B4-BE49-F238E27FC236}">
                <a16:creationId xmlns:a16="http://schemas.microsoft.com/office/drawing/2014/main" id="{E4A0AF1D-D6F3-18FF-DAB8-D3A04C54A1AB}"/>
              </a:ext>
            </a:extLst>
          </p:cNvPr>
          <p:cNvSpPr>
            <a:spLocks noGrp="1"/>
          </p:cNvSpPr>
          <p:nvPr>
            <p:ph type="subTitle" idx="1"/>
          </p:nvPr>
        </p:nvSpPr>
        <p:spPr>
          <a:xfrm>
            <a:off x="1524000" y="5071718"/>
            <a:ext cx="9144000" cy="646785"/>
          </a:xfrm>
        </p:spPr>
        <p:txBody>
          <a:bodyPr>
            <a:normAutofit/>
          </a:bodyPr>
          <a:lstStyle/>
          <a:p>
            <a:pPr algn="ctr">
              <a:lnSpc>
                <a:spcPct val="90000"/>
              </a:lnSpc>
            </a:pPr>
            <a:r>
              <a:rPr lang="en-GB" sz="1500" b="1"/>
              <a:t>C. </a:t>
            </a:r>
            <a:r>
              <a:rPr lang="en-GB" sz="1500" b="1" err="1"/>
              <a:t>Vaccarezza</a:t>
            </a:r>
            <a:r>
              <a:rPr lang="en-GB" sz="1500" b="1"/>
              <a:t> </a:t>
            </a:r>
            <a:r>
              <a:rPr lang="en-GB" sz="1500" b="1" err="1"/>
              <a:t>Coordinatore</a:t>
            </a:r>
            <a:r>
              <a:rPr lang="en-GB" sz="1500" b="1"/>
              <a:t> </a:t>
            </a:r>
            <a:r>
              <a:rPr lang="en-GB" sz="1500" b="1" err="1"/>
              <a:t>LnF</a:t>
            </a:r>
            <a:endParaRPr lang="en-GB" sz="1500" b="1"/>
          </a:p>
          <a:p>
            <a:pPr algn="ctr">
              <a:lnSpc>
                <a:spcPct val="90000"/>
              </a:lnSpc>
            </a:pPr>
            <a:r>
              <a:rPr lang="en-GB" sz="1500" b="1"/>
              <a:t>CDL </a:t>
            </a:r>
            <a:r>
              <a:rPr lang="en-GB" sz="1500" b="1" err="1"/>
              <a:t>Preventivi</a:t>
            </a:r>
            <a:r>
              <a:rPr lang="en-GB" sz="1500" b="1"/>
              <a:t> </a:t>
            </a:r>
            <a:r>
              <a:rPr lang="en-GB" sz="1500" b="1" err="1"/>
              <a:t>july</a:t>
            </a:r>
            <a:r>
              <a:rPr lang="en-GB" sz="1500" b="1"/>
              <a:t> 9</a:t>
            </a:r>
            <a:r>
              <a:rPr lang="en-GB" sz="1500" b="1" baseline="30000"/>
              <a:t>th</a:t>
            </a:r>
            <a:r>
              <a:rPr lang="en-GB" sz="1500" b="1"/>
              <a:t> 2024</a:t>
            </a:r>
          </a:p>
        </p:txBody>
      </p:sp>
      <p:pic>
        <p:nvPicPr>
          <p:cNvPr id="19" name="Picture 6">
            <a:extLst>
              <a:ext uri="{FF2B5EF4-FFF2-40B4-BE49-F238E27FC236}">
                <a16:creationId xmlns:a16="http://schemas.microsoft.com/office/drawing/2014/main" id="{1A24BA00-C906-C222-EEC2-AC4BF0DCF7EA}"/>
              </a:ext>
            </a:extLst>
          </p:cNvPr>
          <p:cNvPicPr>
            <a:picLocks noChangeAspect="1"/>
          </p:cNvPicPr>
          <p:nvPr/>
        </p:nvPicPr>
        <p:blipFill rotWithShape="1">
          <a:blip r:embed="rId2"/>
          <a:srcRect t="43878" b="3626"/>
          <a:stretch/>
        </p:blipFill>
        <p:spPr>
          <a:xfrm>
            <a:off x="838201" y="10"/>
            <a:ext cx="10484412" cy="3811394"/>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Tree>
    <p:extLst>
      <p:ext uri="{BB962C8B-B14F-4D97-AF65-F5344CB8AC3E}">
        <p14:creationId xmlns:p14="http://schemas.microsoft.com/office/powerpoint/2010/main" val="27607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8" name="LOGO_INFN_CON_NOME_ESTESO.pdf" descr="LOGO_INFN_CON_NOME_ESTESO.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037" y="255456"/>
            <a:ext cx="1654143" cy="1038117"/>
          </a:xfrm>
          <a:prstGeom prst="rect">
            <a:avLst/>
          </a:prstGeom>
          <a:ln w="12700">
            <a:miter lim="400000"/>
          </a:ln>
        </p:spPr>
      </p:pic>
      <p:sp>
        <p:nvSpPr>
          <p:cNvPr id="171" name="BULLKID"/>
          <p:cNvSpPr txBox="1">
            <a:spLocks noGrp="1"/>
          </p:cNvSpPr>
          <p:nvPr>
            <p:ph type="ctrTitle"/>
          </p:nvPr>
        </p:nvSpPr>
        <p:spPr>
          <a:xfrm>
            <a:off x="2806401" y="156135"/>
            <a:ext cx="7154931" cy="2324101"/>
          </a:xfrm>
          <a:prstGeom prst="rect">
            <a:avLst/>
          </a:prstGeom>
        </p:spPr>
        <p:txBody>
          <a:bodyPr>
            <a:normAutofit/>
          </a:bodyPr>
          <a:lstStyle>
            <a:lvl1pPr>
              <a:defRPr>
                <a:solidFill>
                  <a:schemeClr val="accent1">
                    <a:hueOff val="114395"/>
                    <a:lumOff val="-24975"/>
                  </a:schemeClr>
                </a:solidFill>
              </a:defRPr>
            </a:lvl1pPr>
          </a:lstStyle>
          <a:p>
            <a:pPr algn="ctr"/>
            <a:r>
              <a:rPr lang="it-IT"/>
              <a:t>BOND - CRYSTAL BOND</a:t>
            </a:r>
            <a:br>
              <a:rPr lang="it-IT"/>
            </a:br>
            <a:r>
              <a:rPr lang="it-IT" sz="2400">
                <a:solidFill>
                  <a:schemeClr val="bg1"/>
                </a:solidFill>
              </a:rPr>
              <a:t>Progetto CALL CSNV</a:t>
            </a:r>
            <a:br>
              <a:rPr lang="it-IT" sz="2400">
                <a:solidFill>
                  <a:schemeClr val="bg1"/>
                </a:solidFill>
              </a:rPr>
            </a:br>
            <a:r>
              <a:rPr lang="it-IT" sz="2400">
                <a:solidFill>
                  <a:schemeClr val="bg1"/>
                </a:solidFill>
              </a:rPr>
              <a:t>2025-2027</a:t>
            </a:r>
            <a:endParaRPr sz="2400">
              <a:solidFill>
                <a:schemeClr val="bg1"/>
              </a:solidFill>
            </a:endParaRPr>
          </a:p>
        </p:txBody>
      </p:sp>
      <p:sp>
        <p:nvSpPr>
          <p:cNvPr id="3" name="CasellaDiTesto 2">
            <a:extLst>
              <a:ext uri="{FF2B5EF4-FFF2-40B4-BE49-F238E27FC236}">
                <a16:creationId xmlns:a16="http://schemas.microsoft.com/office/drawing/2014/main" id="{57601DFA-ACB6-9957-4D65-A39917B7DBFD}"/>
              </a:ext>
            </a:extLst>
          </p:cNvPr>
          <p:cNvSpPr txBox="1"/>
          <p:nvPr/>
        </p:nvSpPr>
        <p:spPr>
          <a:xfrm>
            <a:off x="174296" y="1695406"/>
            <a:ext cx="41127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it-IT" sz="1600" b="1" kern="0">
                <a:solidFill>
                  <a:srgbClr val="000000"/>
                </a:solidFill>
                <a:latin typeface="Roboto" panose="02000000000000000000" pitchFamily="2" charset="0"/>
                <a:ea typeface="Helvetica Neue"/>
                <a:cs typeface="Helvetica Neue"/>
                <a:sym typeface="Helvetica Neue"/>
              </a:rPr>
              <a:t>Acronimo e Titolo: </a:t>
            </a:r>
            <a:r>
              <a:rPr lang="it-IT" sz="1600" kern="0">
                <a:solidFill>
                  <a:srgbClr val="000000"/>
                </a:solidFill>
                <a:latin typeface="Roboto" panose="02000000000000000000" pitchFamily="2" charset="0"/>
                <a:ea typeface="Helvetica Neue"/>
                <a:cs typeface="Helvetica Neue"/>
                <a:sym typeface="Helvetica Neue"/>
              </a:rPr>
              <a:t>BOND - Crystal BOND</a:t>
            </a:r>
            <a:endParaRPr lang="it-IT" sz="1600" kern="0">
              <a:solidFill>
                <a:srgbClr val="5E5E5E"/>
              </a:solidFill>
              <a:latin typeface="Helvetica Neue"/>
              <a:ea typeface="Helvetica Neue"/>
              <a:cs typeface="Helvetica Neue"/>
              <a:sym typeface="Helvetica Neue"/>
            </a:endParaRPr>
          </a:p>
          <a:p>
            <a:pPr defTabSz="1219169" hangingPunct="0">
              <a:defRPr/>
            </a:pPr>
            <a:r>
              <a:rPr lang="it-IT" sz="1600" b="1" kern="0">
                <a:solidFill>
                  <a:srgbClr val="000000"/>
                </a:solidFill>
                <a:latin typeface="Roboto" panose="02000000000000000000" pitchFamily="2" charset="0"/>
                <a:ea typeface="Helvetica Neue"/>
                <a:cs typeface="Helvetica Neue"/>
                <a:sym typeface="Helvetica Neue"/>
              </a:rPr>
              <a:t>Area di ricerca: </a:t>
            </a:r>
            <a:r>
              <a:rPr lang="it-IT" sz="1600" kern="0">
                <a:solidFill>
                  <a:srgbClr val="000000"/>
                </a:solidFill>
                <a:latin typeface="Roboto" panose="02000000000000000000" pitchFamily="2" charset="0"/>
                <a:ea typeface="Helvetica Neue"/>
                <a:cs typeface="Helvetica Neue"/>
                <a:sym typeface="Helvetica Neue"/>
              </a:rPr>
              <a:t>Acceleratori</a:t>
            </a:r>
            <a:endParaRPr lang="it-IT" sz="1600" kern="0">
              <a:solidFill>
                <a:srgbClr val="5E5E5E"/>
              </a:solidFill>
              <a:latin typeface="Helvetica Neue"/>
              <a:ea typeface="Helvetica Neue"/>
              <a:cs typeface="Helvetica Neue"/>
              <a:sym typeface="Helvetica Neue"/>
            </a:endParaRPr>
          </a:p>
          <a:p>
            <a:pPr defTabSz="1219169" hangingPunct="0">
              <a:defRPr/>
            </a:pPr>
            <a:r>
              <a:rPr lang="it-IT" sz="1600" b="1" kern="0">
                <a:solidFill>
                  <a:srgbClr val="000000"/>
                </a:solidFill>
                <a:latin typeface="Roboto" panose="02000000000000000000" pitchFamily="2" charset="0"/>
                <a:ea typeface="Helvetica Neue"/>
                <a:cs typeface="Helvetica Neue"/>
                <a:sym typeface="Helvetica Neue"/>
              </a:rPr>
              <a:t>Responsabile nazionale: </a:t>
            </a:r>
            <a:r>
              <a:rPr lang="it-IT" sz="1600" kern="0">
                <a:solidFill>
                  <a:srgbClr val="000000"/>
                </a:solidFill>
                <a:latin typeface="Roboto" panose="02000000000000000000" pitchFamily="2" charset="0"/>
                <a:ea typeface="Helvetica Neue"/>
                <a:cs typeface="Helvetica Neue"/>
                <a:sym typeface="Helvetica Neue"/>
              </a:rPr>
              <a:t>Andrea Mazzolari</a:t>
            </a:r>
            <a:endParaRPr lang="it-IT" sz="1600" kern="0">
              <a:solidFill>
                <a:srgbClr val="5E5E5E"/>
              </a:solidFill>
              <a:latin typeface="Helvetica Neue"/>
              <a:ea typeface="Helvetica Neue"/>
              <a:cs typeface="Helvetica Neue"/>
              <a:sym typeface="Helvetica Neue"/>
            </a:endParaRPr>
          </a:p>
        </p:txBody>
      </p:sp>
      <p:sp>
        <p:nvSpPr>
          <p:cNvPr id="24" name="TextBox 23">
            <a:extLst>
              <a:ext uri="{FF2B5EF4-FFF2-40B4-BE49-F238E27FC236}">
                <a16:creationId xmlns:a16="http://schemas.microsoft.com/office/drawing/2014/main" id="{2B91BEF7-40A0-32CF-7448-BA0741A0627C}"/>
              </a:ext>
            </a:extLst>
          </p:cNvPr>
          <p:cNvSpPr txBox="1"/>
          <p:nvPr/>
        </p:nvSpPr>
        <p:spPr>
          <a:xfrm>
            <a:off x="7884047" y="1471486"/>
            <a:ext cx="4307953"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it-IT" sz="1600" b="1" kern="0">
                <a:solidFill>
                  <a:srgbClr val="000000"/>
                </a:solidFill>
                <a:latin typeface="Roboto" panose="02000000000000000000" pitchFamily="2" charset="0"/>
                <a:ea typeface="Helvetica Neue"/>
                <a:cs typeface="Helvetica Neue"/>
                <a:sym typeface="Helvetica Neue"/>
              </a:rPr>
              <a:t>Unità partecipanti: </a:t>
            </a:r>
            <a:r>
              <a:rPr lang="it-IT" sz="1600" kern="0">
                <a:solidFill>
                  <a:srgbClr val="000000"/>
                </a:solidFill>
                <a:latin typeface="Roboto" panose="02000000000000000000" pitchFamily="2" charset="0"/>
                <a:ea typeface="Helvetica Neue"/>
                <a:cs typeface="Helvetica Neue"/>
                <a:sym typeface="Helvetica Neue"/>
              </a:rPr>
              <a:t>Ferrara</a:t>
            </a:r>
            <a:endParaRPr lang="it-IT" sz="1600" kern="0">
              <a:solidFill>
                <a:srgbClr val="5E5E5E"/>
              </a:solidFill>
              <a:latin typeface="Helvetica Neue"/>
              <a:ea typeface="Helvetica Neue"/>
              <a:cs typeface="Helvetica Neue"/>
              <a:sym typeface="Helvetica Neue"/>
            </a:endParaRPr>
          </a:p>
          <a:p>
            <a:pPr marL="764997" lvl="2" indent="1759" defTabSz="1219169" hangingPunct="0">
              <a:defRPr/>
            </a:pPr>
            <a:r>
              <a:rPr lang="it-IT" sz="1600" kern="0">
                <a:solidFill>
                  <a:srgbClr val="000000"/>
                </a:solidFill>
                <a:latin typeface="Roboto" panose="02000000000000000000" pitchFamily="2" charset="0"/>
                <a:ea typeface="Helvetica Neue"/>
                <a:cs typeface="Helvetica Neue"/>
                <a:sym typeface="Helvetica Neue"/>
              </a:rPr>
              <a:t>	          Legnaro (D. De Salvador)</a:t>
            </a:r>
            <a:endParaRPr lang="it-IT" sz="1600" kern="0">
              <a:solidFill>
                <a:srgbClr val="5E5E5E"/>
              </a:solidFill>
              <a:latin typeface="Helvetica Neue"/>
              <a:ea typeface="Helvetica Neue"/>
              <a:cs typeface="Helvetica Neue"/>
              <a:sym typeface="Helvetica Neue"/>
            </a:endParaRPr>
          </a:p>
          <a:p>
            <a:pPr marL="764997" lvl="2" indent="1759" defTabSz="1219169" hangingPunct="0">
              <a:defRPr/>
            </a:pPr>
            <a:r>
              <a:rPr lang="it-IT" sz="1600" kern="0">
                <a:solidFill>
                  <a:srgbClr val="000000"/>
                </a:solidFill>
                <a:latin typeface="Roboto" panose="02000000000000000000" pitchFamily="2" charset="0"/>
                <a:ea typeface="Helvetica Neue"/>
                <a:cs typeface="Helvetica Neue"/>
                <a:sym typeface="Helvetica Neue"/>
              </a:rPr>
              <a:t>	          Trieste (F. </a:t>
            </a:r>
            <a:r>
              <a:rPr lang="it-IT" sz="1600" kern="0" err="1">
                <a:solidFill>
                  <a:srgbClr val="000000"/>
                </a:solidFill>
                <a:latin typeface="Roboto" panose="02000000000000000000" pitchFamily="2" charset="0"/>
                <a:ea typeface="Helvetica Neue"/>
                <a:cs typeface="Helvetica Neue"/>
                <a:sym typeface="Helvetica Neue"/>
              </a:rPr>
              <a:t>Arfelli</a:t>
            </a:r>
            <a:r>
              <a:rPr lang="it-IT" sz="1600" kern="0">
                <a:solidFill>
                  <a:srgbClr val="000000"/>
                </a:solidFill>
                <a:latin typeface="Roboto" panose="02000000000000000000" pitchFamily="2" charset="0"/>
                <a:ea typeface="Helvetica Neue"/>
                <a:cs typeface="Helvetica Neue"/>
                <a:sym typeface="Helvetica Neue"/>
              </a:rPr>
              <a:t>)</a:t>
            </a:r>
            <a:br>
              <a:rPr lang="it-IT" sz="1600" kern="0">
                <a:solidFill>
                  <a:srgbClr val="000000"/>
                </a:solidFill>
                <a:latin typeface="Roboto" panose="02000000000000000000" pitchFamily="2" charset="0"/>
                <a:ea typeface="Helvetica Neue"/>
                <a:cs typeface="Helvetica Neue"/>
                <a:sym typeface="Helvetica Neue"/>
              </a:rPr>
            </a:br>
            <a:r>
              <a:rPr lang="it-IT" sz="1600" kern="0">
                <a:solidFill>
                  <a:srgbClr val="000000"/>
                </a:solidFill>
                <a:latin typeface="Roboto" panose="02000000000000000000" pitchFamily="2" charset="0"/>
                <a:ea typeface="Helvetica Neue"/>
                <a:cs typeface="Helvetica Neue"/>
                <a:sym typeface="Helvetica Neue"/>
              </a:rPr>
              <a:t>	          Frascati (S. </a:t>
            </a:r>
            <a:r>
              <a:rPr lang="it-IT" sz="1600" kern="0" err="1">
                <a:solidFill>
                  <a:srgbClr val="000000"/>
                </a:solidFill>
                <a:latin typeface="Roboto" panose="02000000000000000000" pitchFamily="2" charset="0"/>
                <a:ea typeface="Helvetica Neue"/>
                <a:cs typeface="Helvetica Neue"/>
                <a:sym typeface="Helvetica Neue"/>
              </a:rPr>
              <a:t>Dabagov</a:t>
            </a:r>
            <a:r>
              <a:rPr lang="it-IT" sz="1600" kern="0">
                <a:solidFill>
                  <a:srgbClr val="000000"/>
                </a:solidFill>
                <a:latin typeface="Roboto" panose="02000000000000000000" pitchFamily="2" charset="0"/>
                <a:ea typeface="Helvetica Neue"/>
                <a:cs typeface="Helvetica Neue"/>
                <a:sym typeface="Helvetica Neue"/>
              </a:rPr>
              <a:t>)</a:t>
            </a:r>
          </a:p>
        </p:txBody>
      </p:sp>
      <p:pic>
        <p:nvPicPr>
          <p:cNvPr id="17" name="Picture 16" descr="A diagram of a blue and white machine&#10;&#10;Description automatically generated with medium confidence">
            <a:extLst>
              <a:ext uri="{FF2B5EF4-FFF2-40B4-BE49-F238E27FC236}">
                <a16:creationId xmlns:a16="http://schemas.microsoft.com/office/drawing/2014/main" id="{1423DE3E-C692-7341-6007-64906EECE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958" y="2586621"/>
            <a:ext cx="8052974" cy="4271379"/>
          </a:xfrm>
          <a:prstGeom prst="rect">
            <a:avLst/>
          </a:prstGeom>
        </p:spPr>
      </p:pic>
      <p:sp>
        <p:nvSpPr>
          <p:cNvPr id="4" name="CasellaDiTesto 3">
            <a:extLst>
              <a:ext uri="{FF2B5EF4-FFF2-40B4-BE49-F238E27FC236}">
                <a16:creationId xmlns:a16="http://schemas.microsoft.com/office/drawing/2014/main" id="{32C8CFE5-8674-0C2B-99AA-B877089C855F}"/>
              </a:ext>
            </a:extLst>
          </p:cNvPr>
          <p:cNvSpPr txBox="1"/>
          <p:nvPr/>
        </p:nvSpPr>
        <p:spPr>
          <a:xfrm>
            <a:off x="9997068" y="0"/>
            <a:ext cx="2046248"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it-IT" sz="4400">
                <a:solidFill>
                  <a:srgbClr val="FF0000"/>
                </a:solidFill>
              </a:rPr>
              <a:t>CALL</a:t>
            </a:r>
          </a:p>
          <a:p>
            <a:pPr algn="ctr"/>
            <a:r>
              <a:rPr lang="it-IT" sz="4400">
                <a:solidFill>
                  <a:srgbClr val="FF0000"/>
                </a:solidFill>
              </a:rPr>
              <a:t>CSN5</a:t>
            </a:r>
            <a:endParaRPr lang="en-US" sz="4400">
              <a:solidFill>
                <a:srgbClr val="FF0000"/>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1E1EC4-C621-307D-BB9E-0EB8A8369609}"/>
              </a:ext>
            </a:extLst>
          </p:cNvPr>
          <p:cNvSpPr>
            <a:spLocks noGrp="1"/>
          </p:cNvSpPr>
          <p:nvPr>
            <p:ph type="title"/>
          </p:nvPr>
        </p:nvSpPr>
        <p:spPr/>
        <p:txBody>
          <a:bodyPr>
            <a:normAutofit/>
          </a:bodyPr>
          <a:lstStyle/>
          <a:p>
            <a:r>
              <a:rPr lang="it-IT"/>
              <a:t>Deflessione di fasci di particelle @ CERN</a:t>
            </a:r>
            <a:endParaRPr lang="en-US"/>
          </a:p>
        </p:txBody>
      </p:sp>
      <p:pic>
        <p:nvPicPr>
          <p:cNvPr id="2050" name="Picture 2">
            <a:extLst>
              <a:ext uri="{FF2B5EF4-FFF2-40B4-BE49-F238E27FC236}">
                <a16:creationId xmlns:a16="http://schemas.microsoft.com/office/drawing/2014/main" id="{A47877BD-B916-FDA5-F31C-B610699A5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062"/>
          <a:stretch/>
        </p:blipFill>
        <p:spPr bwMode="auto">
          <a:xfrm>
            <a:off x="1256115" y="3616228"/>
            <a:ext cx="3316027" cy="279815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BE1072B-F568-6355-A9E7-B278E2795EB1}"/>
              </a:ext>
            </a:extLst>
          </p:cNvPr>
          <p:cNvSpPr txBox="1"/>
          <p:nvPr/>
        </p:nvSpPr>
        <p:spPr>
          <a:xfrm>
            <a:off x="603250" y="1266361"/>
            <a:ext cx="11588750"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indent="-171450" defTabSz="1219169" hangingPunct="0">
              <a:buFont typeface="Arial" panose="020B0604020202020204" pitchFamily="34" charset="0"/>
              <a:buChar char="•"/>
            </a:pPr>
            <a:r>
              <a:rPr lang="it-IT" sz="1900" kern="0">
                <a:solidFill>
                  <a:srgbClr val="003462"/>
                </a:solidFill>
                <a:latin typeface="Helvetica Neue"/>
                <a:ea typeface="Helvetica Neue"/>
                <a:cs typeface="Helvetica Neue"/>
                <a:sym typeface="Helvetica Neue"/>
              </a:rPr>
              <a:t>Deflessione di fasci di particelle a «largo angolo». </a:t>
            </a:r>
            <a:r>
              <a:rPr lang="en-US" sz="1900" kern="0">
                <a:solidFill>
                  <a:srgbClr val="003462"/>
                </a:solidFill>
                <a:latin typeface="Helvetica Neue"/>
                <a:ea typeface="Helvetica Neue"/>
                <a:cs typeface="Helvetica Neue"/>
                <a:sym typeface="Helvetica Neue"/>
              </a:rPr>
              <a:t>Di interesse per CERN-LHC e </a:t>
            </a:r>
            <a:r>
              <a:rPr lang="en-US" sz="1900" kern="0" err="1">
                <a:solidFill>
                  <a:srgbClr val="003462"/>
                </a:solidFill>
                <a:latin typeface="Helvetica Neue"/>
                <a:ea typeface="Helvetica Neue"/>
                <a:cs typeface="Helvetica Neue"/>
                <a:sym typeface="Helvetica Neue"/>
              </a:rPr>
              <a:t>futuri</a:t>
            </a:r>
            <a:r>
              <a:rPr lang="en-US" sz="1900" kern="0">
                <a:solidFill>
                  <a:srgbClr val="003462"/>
                </a:solidFill>
                <a:latin typeface="Helvetica Neue"/>
                <a:ea typeface="Helvetica Neue"/>
                <a:cs typeface="Helvetica Neue"/>
                <a:sym typeface="Helvetica Neue"/>
              </a:rPr>
              <a:t> </a:t>
            </a:r>
            <a:r>
              <a:rPr lang="en-US" sz="1900" kern="0" err="1">
                <a:solidFill>
                  <a:srgbClr val="003462"/>
                </a:solidFill>
                <a:latin typeface="Helvetica Neue"/>
                <a:ea typeface="Helvetica Neue"/>
                <a:cs typeface="Helvetica Neue"/>
                <a:sym typeface="Helvetica Neue"/>
              </a:rPr>
              <a:t>acceleratori</a:t>
            </a:r>
            <a:r>
              <a:rPr lang="en-US" sz="1900" kern="0">
                <a:solidFill>
                  <a:srgbClr val="003462"/>
                </a:solidFill>
                <a:latin typeface="Helvetica Neue"/>
                <a:ea typeface="Helvetica Neue"/>
                <a:cs typeface="Helvetica Neue"/>
                <a:sym typeface="Helvetica Neue"/>
              </a:rPr>
              <a:t>: </a:t>
            </a:r>
            <a:r>
              <a:rPr lang="en-US" sz="1900" kern="0" err="1">
                <a:solidFill>
                  <a:srgbClr val="003462"/>
                </a:solidFill>
                <a:latin typeface="Helvetica Neue"/>
                <a:ea typeface="Helvetica Neue"/>
                <a:cs typeface="Helvetica Neue"/>
                <a:sym typeface="Helvetica Neue"/>
              </a:rPr>
              <a:t>tecnologia</a:t>
            </a:r>
            <a:r>
              <a:rPr lang="en-US" sz="1900" kern="0">
                <a:solidFill>
                  <a:srgbClr val="003462"/>
                </a:solidFill>
                <a:latin typeface="Helvetica Neue"/>
                <a:ea typeface="Helvetica Neue"/>
                <a:cs typeface="Helvetica Neue"/>
                <a:sym typeface="Helvetica Neue"/>
              </a:rPr>
              <a:t> </a:t>
            </a:r>
            <a:r>
              <a:rPr lang="en-US" sz="1900" kern="0" err="1">
                <a:solidFill>
                  <a:srgbClr val="003462"/>
                </a:solidFill>
                <a:latin typeface="Helvetica Neue"/>
                <a:ea typeface="Helvetica Neue"/>
                <a:cs typeface="Helvetica Neue"/>
                <a:sym typeface="Helvetica Neue"/>
              </a:rPr>
              <a:t>abilitante</a:t>
            </a:r>
            <a:r>
              <a:rPr lang="en-US" sz="1900" kern="0">
                <a:solidFill>
                  <a:srgbClr val="003462"/>
                </a:solidFill>
                <a:latin typeface="Helvetica Neue"/>
                <a:ea typeface="Helvetica Neue"/>
                <a:cs typeface="Helvetica Neue"/>
                <a:sym typeface="Helvetica Neue"/>
              </a:rPr>
              <a:t> per </a:t>
            </a:r>
            <a:r>
              <a:rPr lang="en-US" sz="1900" kern="0" err="1">
                <a:solidFill>
                  <a:srgbClr val="003462"/>
                </a:solidFill>
                <a:latin typeface="Helvetica Neue"/>
                <a:ea typeface="Helvetica Neue"/>
                <a:cs typeface="Helvetica Neue"/>
                <a:sym typeface="Helvetica Neue"/>
              </a:rPr>
              <a:t>esperimenti</a:t>
            </a:r>
            <a:r>
              <a:rPr lang="en-US" sz="1900" kern="0">
                <a:solidFill>
                  <a:srgbClr val="003462"/>
                </a:solidFill>
                <a:latin typeface="Helvetica Neue"/>
                <a:ea typeface="Helvetica Neue"/>
                <a:cs typeface="Helvetica Neue"/>
                <a:sym typeface="Helvetica Neue"/>
              </a:rPr>
              <a:t> a </a:t>
            </a:r>
            <a:r>
              <a:rPr lang="en-US" sz="1900" kern="0" err="1">
                <a:solidFill>
                  <a:srgbClr val="003462"/>
                </a:solidFill>
                <a:latin typeface="Helvetica Neue"/>
                <a:ea typeface="Helvetica Neue"/>
                <a:cs typeface="Helvetica Neue"/>
                <a:sym typeface="Helvetica Neue"/>
              </a:rPr>
              <a:t>targetta</a:t>
            </a:r>
            <a:r>
              <a:rPr lang="en-US" sz="1900" kern="0">
                <a:solidFill>
                  <a:srgbClr val="003462"/>
                </a:solidFill>
                <a:latin typeface="Helvetica Neue"/>
                <a:ea typeface="Helvetica Neue"/>
                <a:cs typeface="Helvetica Neue"/>
                <a:sym typeface="Helvetica Neue"/>
              </a:rPr>
              <a:t> </a:t>
            </a:r>
            <a:r>
              <a:rPr lang="en-US" sz="1900" kern="0" err="1">
                <a:solidFill>
                  <a:srgbClr val="003462"/>
                </a:solidFill>
                <a:latin typeface="Helvetica Neue"/>
                <a:ea typeface="Helvetica Neue"/>
                <a:cs typeface="Helvetica Neue"/>
                <a:sym typeface="Helvetica Neue"/>
              </a:rPr>
              <a:t>fissa</a:t>
            </a:r>
            <a:endParaRPr lang="en-US" sz="1900" kern="0">
              <a:solidFill>
                <a:srgbClr val="003462"/>
              </a:solidFill>
              <a:latin typeface="Helvetica Neue"/>
              <a:ea typeface="Helvetica Neue"/>
              <a:cs typeface="Helvetica Neue"/>
              <a:sym typeface="Helvetica Neue"/>
            </a:endParaRPr>
          </a:p>
        </p:txBody>
      </p:sp>
      <p:pic>
        <p:nvPicPr>
          <p:cNvPr id="6" name="Picture 2">
            <a:extLst>
              <a:ext uri="{FF2B5EF4-FFF2-40B4-BE49-F238E27FC236}">
                <a16:creationId xmlns:a16="http://schemas.microsoft.com/office/drawing/2014/main" id="{F9925070-723E-F30D-A480-6043890EA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40"/>
          <a:stretch/>
        </p:blipFill>
        <p:spPr bwMode="auto">
          <a:xfrm>
            <a:off x="7553460" y="3516738"/>
            <a:ext cx="2933413" cy="279815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9A4EFBB-FECB-58F9-6754-A4A40C4CF3D0}"/>
              </a:ext>
            </a:extLst>
          </p:cNvPr>
          <p:cNvSpPr txBox="1"/>
          <p:nvPr/>
        </p:nvSpPr>
        <p:spPr>
          <a:xfrm>
            <a:off x="764236" y="2056826"/>
            <a:ext cx="4020266" cy="1559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it-IT" sz="1400" b="1" kern="0">
                <a:solidFill>
                  <a:srgbClr val="FF0000"/>
                </a:solidFill>
                <a:latin typeface="Helvetica Neue"/>
                <a:ea typeface="Helvetica Neue"/>
                <a:cs typeface="Helvetica Neue"/>
                <a:sym typeface="Helvetica Neue"/>
              </a:rPr>
              <a:t>Tecnologia attuale</a:t>
            </a:r>
            <a:endParaRPr lang="it-IT" sz="1400" kern="0">
              <a:solidFill>
                <a:srgbClr val="FF0000"/>
              </a:solidFill>
              <a:latin typeface="Helvetica Neue"/>
              <a:ea typeface="Helvetica Neue"/>
              <a:cs typeface="Helvetica Neue"/>
              <a:sym typeface="Helvetica Neue"/>
            </a:endParaRPr>
          </a:p>
          <a:p>
            <a:pPr defTabSz="1219169" hangingPunct="0"/>
            <a:r>
              <a:rPr lang="it-IT" sz="1400" kern="0">
                <a:solidFill>
                  <a:srgbClr val="003462"/>
                </a:solidFill>
                <a:latin typeface="Helvetica Neue"/>
                <a:ea typeface="Helvetica Neue"/>
                <a:cs typeface="Helvetica Neue"/>
                <a:sym typeface="Helvetica Neue"/>
              </a:rPr>
              <a:t>Deformazione del cristallo imposta da supporti meccanici.</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Ingombranti</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Pesanti</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Difficili da realizzare perché richieste tolleranze stringenti</a:t>
            </a:r>
            <a:endParaRPr lang="en-US" sz="1400" kern="0">
              <a:solidFill>
                <a:srgbClr val="003462"/>
              </a:solidFill>
              <a:latin typeface="Helvetica Neue"/>
              <a:ea typeface="Helvetica Neue"/>
              <a:cs typeface="Helvetica Neue"/>
              <a:sym typeface="Helvetica Neue"/>
            </a:endParaRPr>
          </a:p>
        </p:txBody>
      </p:sp>
      <p:sp>
        <p:nvSpPr>
          <p:cNvPr id="8" name="CasellaDiTesto 7">
            <a:extLst>
              <a:ext uri="{FF2B5EF4-FFF2-40B4-BE49-F238E27FC236}">
                <a16:creationId xmlns:a16="http://schemas.microsoft.com/office/drawing/2014/main" id="{64191C06-2F61-E2E2-1896-33F19BAB2A33}"/>
              </a:ext>
            </a:extLst>
          </p:cNvPr>
          <p:cNvSpPr txBox="1"/>
          <p:nvPr/>
        </p:nvSpPr>
        <p:spPr>
          <a:xfrm>
            <a:off x="7312069" y="2114020"/>
            <a:ext cx="4020266" cy="13439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it-IT" sz="1400" b="1" kern="0">
                <a:solidFill>
                  <a:srgbClr val="FF0000"/>
                </a:solidFill>
                <a:latin typeface="Helvetica Neue"/>
                <a:ea typeface="Helvetica Neue"/>
                <a:cs typeface="Helvetica Neue"/>
                <a:sym typeface="Helvetica Neue"/>
              </a:rPr>
              <a:t>Tecnologia proposta</a:t>
            </a:r>
          </a:p>
          <a:p>
            <a:pPr defTabSz="1219169" hangingPunct="0"/>
            <a:r>
              <a:rPr lang="it-IT" sz="1400" kern="0">
                <a:solidFill>
                  <a:srgbClr val="003462"/>
                </a:solidFill>
                <a:latin typeface="Helvetica Neue"/>
                <a:ea typeface="Helvetica Neue"/>
                <a:cs typeface="Helvetica Neue"/>
                <a:sym typeface="Helvetica Neue"/>
              </a:rPr>
              <a:t>Cristallo in silicio deformato tramite «</a:t>
            </a:r>
            <a:r>
              <a:rPr lang="it-IT" sz="1400" kern="0" err="1">
                <a:solidFill>
                  <a:srgbClr val="003462"/>
                </a:solidFill>
                <a:latin typeface="Helvetica Neue"/>
                <a:ea typeface="Helvetica Neue"/>
                <a:cs typeface="Helvetica Neue"/>
                <a:sym typeface="Helvetica Neue"/>
              </a:rPr>
              <a:t>anodic</a:t>
            </a:r>
            <a:r>
              <a:rPr lang="it-IT" sz="1400" kern="0">
                <a:solidFill>
                  <a:srgbClr val="003462"/>
                </a:solidFill>
                <a:latin typeface="Helvetica Neue"/>
                <a:ea typeface="Helvetica Neue"/>
                <a:cs typeface="Helvetica Neue"/>
                <a:sym typeface="Helvetica Neue"/>
              </a:rPr>
              <a:t> </a:t>
            </a:r>
            <a:r>
              <a:rPr lang="it-IT" sz="1400" kern="0" err="1">
                <a:solidFill>
                  <a:srgbClr val="003462"/>
                </a:solidFill>
                <a:latin typeface="Helvetica Neue"/>
                <a:ea typeface="Helvetica Neue"/>
                <a:cs typeface="Helvetica Neue"/>
                <a:sym typeface="Helvetica Neue"/>
              </a:rPr>
              <a:t>bonding</a:t>
            </a:r>
            <a:r>
              <a:rPr lang="it-IT" sz="1400" kern="0">
                <a:solidFill>
                  <a:srgbClr val="003462"/>
                </a:solidFill>
                <a:latin typeface="Helvetica Neue"/>
                <a:ea typeface="Helvetica Neue"/>
                <a:cs typeface="Helvetica Neue"/>
                <a:sym typeface="Helvetica Neue"/>
              </a:rPr>
              <a:t>» di silicio su vetro</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Assemblato leggero</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Ingombro ridotto</a:t>
            </a:r>
          </a:p>
          <a:p>
            <a:pPr marL="171450" indent="-171450" defTabSz="1219169" hangingPunct="0">
              <a:buFont typeface="Arial" panose="020B0604020202020204" pitchFamily="34" charset="0"/>
              <a:buChar char="•"/>
            </a:pPr>
            <a:r>
              <a:rPr lang="it-IT" sz="1400" kern="0">
                <a:solidFill>
                  <a:srgbClr val="003462"/>
                </a:solidFill>
                <a:latin typeface="Helvetica Neue"/>
                <a:ea typeface="Helvetica Neue"/>
                <a:cs typeface="Helvetica Neue"/>
                <a:sym typeface="Helvetica Neue"/>
              </a:rPr>
              <a:t>Curvatura estremamente uniforme</a:t>
            </a:r>
            <a:endParaRPr lang="en-US" sz="1400" kern="0">
              <a:solidFill>
                <a:srgbClr val="003462"/>
              </a:solidFill>
              <a:latin typeface="Helvetica Neue"/>
              <a:ea typeface="Helvetica Neue"/>
              <a:cs typeface="Helvetica Neue"/>
              <a:sym typeface="Helvetica Neue"/>
            </a:endParaRPr>
          </a:p>
        </p:txBody>
      </p:sp>
      <p:sp>
        <p:nvSpPr>
          <p:cNvPr id="9" name="Rettangolo 8">
            <a:extLst>
              <a:ext uri="{FF2B5EF4-FFF2-40B4-BE49-F238E27FC236}">
                <a16:creationId xmlns:a16="http://schemas.microsoft.com/office/drawing/2014/main" id="{48DB0B09-96D0-2A3D-DA66-FAC243CE478B}"/>
              </a:ext>
            </a:extLst>
          </p:cNvPr>
          <p:cNvSpPr/>
          <p:nvPr/>
        </p:nvSpPr>
        <p:spPr>
          <a:xfrm rot="1844678">
            <a:off x="2874789" y="3809338"/>
            <a:ext cx="360609"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Helvetica Neue Medium"/>
              <a:ea typeface="Helvetica Neue Medium"/>
              <a:cs typeface="Helvetica Neue Medium"/>
              <a:sym typeface="Helvetica Neue Medium"/>
            </a:endParaRPr>
          </a:p>
        </p:txBody>
      </p:sp>
      <p:sp>
        <p:nvSpPr>
          <p:cNvPr id="10" name="Rettangolo 9">
            <a:extLst>
              <a:ext uri="{FF2B5EF4-FFF2-40B4-BE49-F238E27FC236}">
                <a16:creationId xmlns:a16="http://schemas.microsoft.com/office/drawing/2014/main" id="{9998C269-F022-2B90-E7A3-BEF2C2C13A1A}"/>
              </a:ext>
            </a:extLst>
          </p:cNvPr>
          <p:cNvSpPr/>
          <p:nvPr/>
        </p:nvSpPr>
        <p:spPr>
          <a:xfrm rot="1844678">
            <a:off x="9285528" y="3715471"/>
            <a:ext cx="360609"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Helvetica Neue Medium"/>
              <a:ea typeface="Helvetica Neue Medium"/>
              <a:cs typeface="Helvetica Neue Medium"/>
              <a:sym typeface="Helvetica Neue Medium"/>
            </a:endParaRPr>
          </a:p>
        </p:txBody>
      </p:sp>
      <p:grpSp>
        <p:nvGrpSpPr>
          <p:cNvPr id="15" name="Gruppo 14">
            <a:extLst>
              <a:ext uri="{FF2B5EF4-FFF2-40B4-BE49-F238E27FC236}">
                <a16:creationId xmlns:a16="http://schemas.microsoft.com/office/drawing/2014/main" id="{BCDDD71A-6381-2E5B-D9BA-0BCAB50601AE}"/>
              </a:ext>
            </a:extLst>
          </p:cNvPr>
          <p:cNvGrpSpPr/>
          <p:nvPr/>
        </p:nvGrpSpPr>
        <p:grpSpPr>
          <a:xfrm>
            <a:off x="10203384" y="4227223"/>
            <a:ext cx="1988616" cy="2229333"/>
            <a:chOff x="5104981" y="3580452"/>
            <a:chExt cx="1988616" cy="2229333"/>
          </a:xfrm>
        </p:grpSpPr>
        <p:pic>
          <p:nvPicPr>
            <p:cNvPr id="13" name="Immagine 12" descr="Immagine che contiene statico, Biglietto Post-it, puntina&#10;&#10;Descrizione generata automaticamente">
              <a:extLst>
                <a:ext uri="{FF2B5EF4-FFF2-40B4-BE49-F238E27FC236}">
                  <a16:creationId xmlns:a16="http://schemas.microsoft.com/office/drawing/2014/main" id="{1B88F3DF-0B00-B0F7-7D51-308FFDE690A3}"/>
                </a:ext>
              </a:extLst>
            </p:cNvPr>
            <p:cNvPicPr>
              <a:picLocks noChangeAspect="1"/>
            </p:cNvPicPr>
            <p:nvPr/>
          </p:nvPicPr>
          <p:blipFill rotWithShape="1">
            <a:blip r:embed="rId3">
              <a:extLst>
                <a:ext uri="{28A0092B-C50C-407E-A947-70E740481C1C}">
                  <a14:useLocalDpi xmlns:a14="http://schemas.microsoft.com/office/drawing/2010/main" val="0"/>
                </a:ext>
              </a:extLst>
            </a:blip>
            <a:srcRect l="15896" t="5805" r="13356" b="3311"/>
            <a:stretch/>
          </p:blipFill>
          <p:spPr>
            <a:xfrm>
              <a:off x="5104981" y="3580452"/>
              <a:ext cx="1988616" cy="2229333"/>
            </a:xfrm>
            <a:prstGeom prst="rect">
              <a:avLst/>
            </a:prstGeom>
          </p:spPr>
        </p:pic>
        <p:sp>
          <p:nvSpPr>
            <p:cNvPr id="14" name="CasellaDiTesto 13">
              <a:extLst>
                <a:ext uri="{FF2B5EF4-FFF2-40B4-BE49-F238E27FC236}">
                  <a16:creationId xmlns:a16="http://schemas.microsoft.com/office/drawing/2014/main" id="{57BF8E96-006F-14F0-32A4-C6C7D0A98F67}"/>
                </a:ext>
              </a:extLst>
            </p:cNvPr>
            <p:cNvSpPr txBox="1"/>
            <p:nvPr/>
          </p:nvSpPr>
          <p:spPr>
            <a:xfrm rot="164666">
              <a:off x="5281970" y="3954816"/>
              <a:ext cx="1568087" cy="1754326"/>
            </a:xfrm>
            <a:prstGeom prst="rect">
              <a:avLst/>
            </a:prstGeom>
            <a:noFill/>
          </p:spPr>
          <p:txBody>
            <a:bodyPr wrap="square" rtlCol="0">
              <a:spAutoFit/>
            </a:bodyPr>
            <a:lstStyle/>
            <a:p>
              <a:r>
                <a:rPr lang="it-IT" sz="1200" b="1" dirty="0" err="1">
                  <a:solidFill>
                    <a:srgbClr val="FF0000"/>
                  </a:solidFill>
                  <a:latin typeface="Bradley Hand" pitchFamily="2" charset="77"/>
                </a:rPr>
                <a:t>Anodic</a:t>
              </a:r>
              <a:r>
                <a:rPr lang="it-IT" sz="1200" b="1" dirty="0">
                  <a:solidFill>
                    <a:srgbClr val="FF0000"/>
                  </a:solidFill>
                  <a:latin typeface="Bradley Hand" pitchFamily="2" charset="77"/>
                </a:rPr>
                <a:t> </a:t>
              </a:r>
              <a:r>
                <a:rPr lang="it-IT" sz="1200" b="1" dirty="0" err="1">
                  <a:solidFill>
                    <a:srgbClr val="FF0000"/>
                  </a:solidFill>
                  <a:latin typeface="Bradley Hand" pitchFamily="2" charset="77"/>
                </a:rPr>
                <a:t>Bonding</a:t>
              </a:r>
              <a:r>
                <a:rPr lang="it-IT" sz="1200" b="1" dirty="0">
                  <a:solidFill>
                    <a:schemeClr val="bg2">
                      <a:lumMod val="10000"/>
                    </a:schemeClr>
                  </a:solidFill>
                  <a:latin typeface="Bradley Hand" pitchFamily="2" charset="77"/>
                </a:rPr>
                <a:t>: </a:t>
              </a:r>
              <a:r>
                <a:rPr lang="it-IT" sz="1200" b="1" dirty="0" err="1">
                  <a:solidFill>
                    <a:schemeClr val="bg2">
                      <a:lumMod val="10000"/>
                    </a:schemeClr>
                  </a:solidFill>
                  <a:latin typeface="Bradley Hand" pitchFamily="2" charset="77"/>
                </a:rPr>
                <a:t>process</a:t>
              </a:r>
              <a:r>
                <a:rPr lang="it-IT" sz="1200" b="1" dirty="0">
                  <a:solidFill>
                    <a:schemeClr val="bg2">
                      <a:lumMod val="10000"/>
                    </a:schemeClr>
                  </a:solidFill>
                  <a:latin typeface="Bradley Hand" pitchFamily="2" charset="77"/>
                </a:rPr>
                <a:t> of </a:t>
              </a:r>
              <a:r>
                <a:rPr lang="it-IT" sz="1200" b="1" dirty="0" err="1">
                  <a:solidFill>
                    <a:schemeClr val="bg2">
                      <a:lumMod val="10000"/>
                    </a:schemeClr>
                  </a:solidFill>
                  <a:latin typeface="Bradley Hand" pitchFamily="2" charset="77"/>
                </a:rPr>
                <a:t>joining</a:t>
              </a:r>
              <a:r>
                <a:rPr lang="it-IT" sz="1200" b="1" dirty="0">
                  <a:solidFill>
                    <a:schemeClr val="bg2">
                      <a:lumMod val="10000"/>
                    </a:schemeClr>
                  </a:solidFill>
                  <a:latin typeface="Bradley Hand" pitchFamily="2" charset="77"/>
                </a:rPr>
                <a:t> a </a:t>
              </a:r>
              <a:r>
                <a:rPr lang="it-IT" sz="1200" b="1" dirty="0" err="1">
                  <a:solidFill>
                    <a:schemeClr val="bg2">
                      <a:lumMod val="10000"/>
                    </a:schemeClr>
                  </a:solidFill>
                  <a:latin typeface="Bradley Hand" pitchFamily="2" charset="77"/>
                </a:rPr>
                <a:t>alkali</a:t>
              </a:r>
              <a:r>
                <a:rPr lang="it-IT" sz="1200" b="1" dirty="0">
                  <a:solidFill>
                    <a:schemeClr val="bg2">
                      <a:lumMod val="10000"/>
                    </a:schemeClr>
                  </a:solidFill>
                  <a:latin typeface="Bradley Hand" pitchFamily="2" charset="77"/>
                </a:rPr>
                <a:t> glass and silicon </a:t>
              </a:r>
              <a:r>
                <a:rPr lang="it-IT" sz="1200" b="1" dirty="0" err="1">
                  <a:solidFill>
                    <a:schemeClr val="bg2">
                      <a:lumMod val="10000"/>
                    </a:schemeClr>
                  </a:solidFill>
                  <a:latin typeface="Bradley Hand" pitchFamily="2" charset="77"/>
                </a:rPr>
                <a:t>substrate</a:t>
              </a:r>
              <a:r>
                <a:rPr lang="it-IT" sz="1200" b="1" dirty="0">
                  <a:solidFill>
                    <a:schemeClr val="bg2">
                      <a:lumMod val="10000"/>
                    </a:schemeClr>
                  </a:solidFill>
                  <a:latin typeface="Bradley Hand" pitchFamily="2" charset="77"/>
                </a:rPr>
                <a:t> </a:t>
              </a:r>
              <a:r>
                <a:rPr lang="it-IT" sz="1200" b="1" dirty="0" err="1">
                  <a:solidFill>
                    <a:schemeClr val="bg2">
                      <a:lumMod val="10000"/>
                    </a:schemeClr>
                  </a:solidFill>
                  <a:latin typeface="Bradley Hand" pitchFamily="2" charset="77"/>
                </a:rPr>
                <a:t>together</a:t>
              </a:r>
              <a:r>
                <a:rPr lang="it-IT" sz="1200" b="1" dirty="0">
                  <a:solidFill>
                    <a:schemeClr val="bg2">
                      <a:lumMod val="10000"/>
                    </a:schemeClr>
                  </a:solidFill>
                  <a:latin typeface="Bradley Hand" pitchFamily="2" charset="77"/>
                </a:rPr>
                <a:t> </a:t>
              </a:r>
              <a:r>
                <a:rPr lang="it-IT" sz="1200" b="1" dirty="0" err="1">
                  <a:solidFill>
                    <a:schemeClr val="bg2">
                      <a:lumMod val="10000"/>
                    </a:schemeClr>
                  </a:solidFill>
                  <a:latin typeface="Bradley Hand" pitchFamily="2" charset="77"/>
                </a:rPr>
                <a:t>using</a:t>
              </a:r>
              <a:r>
                <a:rPr lang="it-IT" sz="1200" b="1" dirty="0">
                  <a:solidFill>
                    <a:schemeClr val="bg2">
                      <a:lumMod val="10000"/>
                    </a:schemeClr>
                  </a:solidFill>
                  <a:latin typeface="Bradley Hand" pitchFamily="2" charset="77"/>
                </a:rPr>
                <a:t> </a:t>
              </a:r>
              <a:r>
                <a:rPr lang="it-IT" sz="1200" b="1" dirty="0" err="1">
                  <a:solidFill>
                    <a:schemeClr val="bg2">
                      <a:lumMod val="10000"/>
                    </a:schemeClr>
                  </a:solidFill>
                  <a:latin typeface="Bradley Hand" pitchFamily="2" charset="77"/>
                </a:rPr>
                <a:t>heat</a:t>
              </a:r>
              <a:r>
                <a:rPr lang="it-IT" sz="1200" b="1" dirty="0">
                  <a:solidFill>
                    <a:schemeClr val="bg2">
                      <a:lumMod val="10000"/>
                    </a:schemeClr>
                  </a:solidFill>
                  <a:latin typeface="Bradley Hand" pitchFamily="2" charset="77"/>
                </a:rPr>
                <a:t> and </a:t>
              </a:r>
              <a:r>
                <a:rPr lang="it-IT" sz="1200" b="1" dirty="0" err="1">
                  <a:solidFill>
                    <a:schemeClr val="bg2">
                      <a:lumMod val="10000"/>
                    </a:schemeClr>
                  </a:solidFill>
                  <a:latin typeface="Bradley Hand" pitchFamily="2" charset="77"/>
                </a:rPr>
                <a:t>voltage</a:t>
              </a:r>
              <a:r>
                <a:rPr lang="it-IT" sz="1200" b="1" dirty="0">
                  <a:solidFill>
                    <a:schemeClr val="bg2">
                      <a:lumMod val="10000"/>
                    </a:schemeClr>
                  </a:solidFill>
                  <a:latin typeface="Bradley Hand" pitchFamily="2" charset="77"/>
                </a:rPr>
                <a:t>.</a:t>
              </a:r>
            </a:p>
            <a:p>
              <a:r>
                <a:rPr lang="it-IT" sz="1200" b="1" dirty="0">
                  <a:solidFill>
                    <a:schemeClr val="bg2">
                      <a:lumMod val="10000"/>
                    </a:schemeClr>
                  </a:solidFill>
                  <a:latin typeface="Bradley Hand" pitchFamily="2" charset="77"/>
                </a:rPr>
                <a:t>(200-430)°C</a:t>
              </a:r>
            </a:p>
            <a:p>
              <a:r>
                <a:rPr lang="it-IT" sz="1200" b="1" dirty="0">
                  <a:solidFill>
                    <a:schemeClr val="bg2">
                      <a:lumMod val="10000"/>
                    </a:schemeClr>
                  </a:solidFill>
                  <a:latin typeface="Bradley Hand" pitchFamily="2" charset="77"/>
                </a:rPr>
                <a:t>(0.2-2.5)kV</a:t>
              </a:r>
            </a:p>
            <a:p>
              <a:endParaRPr lang="en-US" sz="1200" b="1" dirty="0">
                <a:solidFill>
                  <a:schemeClr val="bg2">
                    <a:lumMod val="10000"/>
                  </a:schemeClr>
                </a:solidFill>
                <a:latin typeface="Bradley Hand" pitchFamily="2" charset="77"/>
              </a:endParaRPr>
            </a:p>
          </p:txBody>
        </p:sp>
      </p:grpSp>
    </p:spTree>
    <p:extLst>
      <p:ext uri="{BB962C8B-B14F-4D97-AF65-F5344CB8AC3E}">
        <p14:creationId xmlns:p14="http://schemas.microsoft.com/office/powerpoint/2010/main" val="17488353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FD2ADF-F0D5-7E80-C666-29C84F5E15A8}"/>
              </a:ext>
            </a:extLst>
          </p:cNvPr>
          <p:cNvSpPr>
            <a:spLocks noGrp="1"/>
          </p:cNvSpPr>
          <p:nvPr>
            <p:ph type="title"/>
          </p:nvPr>
        </p:nvSpPr>
        <p:spPr/>
        <p:txBody>
          <a:bodyPr/>
          <a:lstStyle/>
          <a:p>
            <a:r>
              <a:rPr lang="it-IT"/>
              <a:t>Ottiche per raggi-x @ </a:t>
            </a:r>
            <a:r>
              <a:rPr lang="it-IT" err="1"/>
              <a:t>sinctrotroni</a:t>
            </a:r>
            <a:endParaRPr lang="en-US"/>
          </a:p>
        </p:txBody>
      </p:sp>
      <p:pic>
        <p:nvPicPr>
          <p:cNvPr id="3076" name="Picture 4">
            <a:extLst>
              <a:ext uri="{FF2B5EF4-FFF2-40B4-BE49-F238E27FC236}">
                <a16:creationId xmlns:a16="http://schemas.microsoft.com/office/drawing/2014/main" id="{BC0A3750-6947-57D7-FCEB-0B4BA4B4D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959" y="2526805"/>
            <a:ext cx="4657792" cy="20143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1FF1336-11D7-7157-4D70-CE6904181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523" y="4480807"/>
            <a:ext cx="3550187" cy="226282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FF693806-90F1-188A-EDB9-02B136FD95A8}"/>
              </a:ext>
            </a:extLst>
          </p:cNvPr>
          <p:cNvSpPr txBox="1"/>
          <p:nvPr/>
        </p:nvSpPr>
        <p:spPr>
          <a:xfrm>
            <a:off x="603250" y="1340936"/>
            <a:ext cx="11271071" cy="969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it-IT" sz="1900" kern="0">
                <a:solidFill>
                  <a:srgbClr val="003462"/>
                </a:solidFill>
                <a:latin typeface="Helvetica Neue"/>
                <a:ea typeface="Helvetica Neue"/>
                <a:cs typeface="Helvetica Neue"/>
                <a:sym typeface="Helvetica Neue"/>
              </a:rPr>
              <a:t>Sviluppo di innovative ottiche per raggi-x da impiegare per tecniche di imaging presso sincrotroni.</a:t>
            </a:r>
          </a:p>
          <a:p>
            <a:pPr defTabSz="1219169" hangingPunct="0"/>
            <a:r>
              <a:rPr lang="it-IT" sz="1900" b="1" kern="0">
                <a:solidFill>
                  <a:srgbClr val="003462"/>
                </a:solidFill>
                <a:latin typeface="Helvetica Neue"/>
                <a:ea typeface="Helvetica Neue"/>
                <a:cs typeface="Helvetica Neue"/>
                <a:sym typeface="Helvetica Neue"/>
              </a:rPr>
              <a:t>Materiali innovativi quali germanio, quarzo, niobato di litio.</a:t>
            </a:r>
          </a:p>
          <a:p>
            <a:pPr defTabSz="1219169" hangingPunct="0"/>
            <a:r>
              <a:rPr lang="it-IT" sz="1900" b="1" kern="0">
                <a:solidFill>
                  <a:srgbClr val="003462"/>
                </a:solidFill>
                <a:latin typeface="Helvetica Neue"/>
                <a:ea typeface="Helvetica Neue"/>
                <a:cs typeface="Helvetica Neue"/>
                <a:sym typeface="Helvetica Neue"/>
              </a:rPr>
              <a:t>Cristalli deformati tramite </a:t>
            </a:r>
            <a:r>
              <a:rPr lang="it-IT" sz="1900" b="1" kern="0" err="1">
                <a:solidFill>
                  <a:srgbClr val="003462"/>
                </a:solidFill>
                <a:latin typeface="Helvetica Neue"/>
                <a:ea typeface="Helvetica Neue"/>
                <a:cs typeface="Helvetica Neue"/>
                <a:sym typeface="Helvetica Neue"/>
              </a:rPr>
              <a:t>anodic</a:t>
            </a:r>
            <a:r>
              <a:rPr lang="it-IT" sz="1900" b="1" kern="0">
                <a:solidFill>
                  <a:srgbClr val="003462"/>
                </a:solidFill>
                <a:latin typeface="Helvetica Neue"/>
                <a:ea typeface="Helvetica Neue"/>
                <a:cs typeface="Helvetica Neue"/>
                <a:sym typeface="Helvetica Neue"/>
              </a:rPr>
              <a:t> </a:t>
            </a:r>
            <a:r>
              <a:rPr lang="it-IT" sz="1900" b="1" kern="0" err="1">
                <a:solidFill>
                  <a:srgbClr val="003462"/>
                </a:solidFill>
                <a:latin typeface="Helvetica Neue"/>
                <a:ea typeface="Helvetica Neue"/>
                <a:cs typeface="Helvetica Neue"/>
                <a:sym typeface="Helvetica Neue"/>
              </a:rPr>
              <a:t>bonding</a:t>
            </a:r>
            <a:r>
              <a:rPr lang="it-IT" sz="1900" b="1" kern="0">
                <a:solidFill>
                  <a:srgbClr val="003462"/>
                </a:solidFill>
                <a:latin typeface="Helvetica Neue"/>
                <a:ea typeface="Helvetica Neue"/>
                <a:cs typeface="Helvetica Neue"/>
                <a:sym typeface="Helvetica Neue"/>
              </a:rPr>
              <a:t> e </a:t>
            </a:r>
            <a:r>
              <a:rPr lang="it-IT" sz="1900" b="1" kern="0" err="1">
                <a:solidFill>
                  <a:srgbClr val="003462"/>
                </a:solidFill>
                <a:latin typeface="Helvetica Neue"/>
                <a:ea typeface="Helvetica Neue"/>
                <a:cs typeface="Helvetica Neue"/>
                <a:sym typeface="Helvetica Neue"/>
              </a:rPr>
              <a:t>thermo-compression</a:t>
            </a:r>
            <a:r>
              <a:rPr lang="it-IT" sz="1900" b="1" kern="0">
                <a:solidFill>
                  <a:srgbClr val="003462"/>
                </a:solidFill>
                <a:latin typeface="Helvetica Neue"/>
                <a:ea typeface="Helvetica Neue"/>
                <a:cs typeface="Helvetica Neue"/>
                <a:sym typeface="Helvetica Neue"/>
              </a:rPr>
              <a:t> </a:t>
            </a:r>
            <a:r>
              <a:rPr lang="it-IT" sz="1900" b="1" kern="0" err="1">
                <a:solidFill>
                  <a:srgbClr val="003462"/>
                </a:solidFill>
                <a:latin typeface="Helvetica Neue"/>
                <a:ea typeface="Helvetica Neue"/>
                <a:cs typeface="Helvetica Neue"/>
                <a:sym typeface="Helvetica Neue"/>
              </a:rPr>
              <a:t>bonding</a:t>
            </a:r>
            <a:r>
              <a:rPr lang="it-IT" sz="1900" b="1" kern="0">
                <a:solidFill>
                  <a:srgbClr val="003462"/>
                </a:solidFill>
                <a:latin typeface="Helvetica Neue"/>
                <a:ea typeface="Helvetica Neue"/>
                <a:cs typeface="Helvetica Neue"/>
                <a:sym typeface="Helvetica Neue"/>
              </a:rPr>
              <a:t>.</a:t>
            </a:r>
          </a:p>
        </p:txBody>
      </p:sp>
      <p:pic>
        <p:nvPicPr>
          <p:cNvPr id="3080" name="Picture 8">
            <a:extLst>
              <a:ext uri="{FF2B5EF4-FFF2-40B4-BE49-F238E27FC236}">
                <a16:creationId xmlns:a16="http://schemas.microsoft.com/office/drawing/2014/main" id="{348CFDE4-E728-A9A9-6ABC-A687F36F9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2443340"/>
            <a:ext cx="4552880" cy="19320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3F36056C-BFA3-A672-084B-1D9CEC7EBDDC}"/>
              </a:ext>
            </a:extLst>
          </p:cNvPr>
          <p:cNvGrpSpPr/>
          <p:nvPr/>
        </p:nvGrpSpPr>
        <p:grpSpPr>
          <a:xfrm>
            <a:off x="8307675" y="4539457"/>
            <a:ext cx="1988616" cy="2229333"/>
            <a:chOff x="5104981" y="3580452"/>
            <a:chExt cx="1988616" cy="2229333"/>
          </a:xfrm>
        </p:grpSpPr>
        <p:pic>
          <p:nvPicPr>
            <p:cNvPr id="4" name="Immagine 3" descr="Immagine che contiene statico, Biglietto Post-it, puntina&#10;&#10;Descrizione generata automaticamente">
              <a:extLst>
                <a:ext uri="{FF2B5EF4-FFF2-40B4-BE49-F238E27FC236}">
                  <a16:creationId xmlns:a16="http://schemas.microsoft.com/office/drawing/2014/main" id="{B12499D1-C956-6978-A39C-5DDE0A0E4B8B}"/>
                </a:ext>
              </a:extLst>
            </p:cNvPr>
            <p:cNvPicPr>
              <a:picLocks noChangeAspect="1"/>
            </p:cNvPicPr>
            <p:nvPr/>
          </p:nvPicPr>
          <p:blipFill rotWithShape="1">
            <a:blip r:embed="rId5">
              <a:extLst>
                <a:ext uri="{28A0092B-C50C-407E-A947-70E740481C1C}">
                  <a14:useLocalDpi xmlns:a14="http://schemas.microsoft.com/office/drawing/2010/main" val="0"/>
                </a:ext>
              </a:extLst>
            </a:blip>
            <a:srcRect l="15896" t="5805" r="13356" b="3311"/>
            <a:stretch/>
          </p:blipFill>
          <p:spPr>
            <a:xfrm>
              <a:off x="5104981" y="3580452"/>
              <a:ext cx="1988616" cy="2229333"/>
            </a:xfrm>
            <a:prstGeom prst="rect">
              <a:avLst/>
            </a:prstGeom>
          </p:spPr>
        </p:pic>
        <p:sp>
          <p:nvSpPr>
            <p:cNvPr id="5" name="CasellaDiTesto 4">
              <a:extLst>
                <a:ext uri="{FF2B5EF4-FFF2-40B4-BE49-F238E27FC236}">
                  <a16:creationId xmlns:a16="http://schemas.microsoft.com/office/drawing/2014/main" id="{16B56826-706E-0C90-FD02-AB2B509318F7}"/>
                </a:ext>
              </a:extLst>
            </p:cNvPr>
            <p:cNvSpPr txBox="1"/>
            <p:nvPr/>
          </p:nvSpPr>
          <p:spPr>
            <a:xfrm rot="164666">
              <a:off x="5281852" y="4052096"/>
              <a:ext cx="1774756" cy="1569660"/>
            </a:xfrm>
            <a:prstGeom prst="rect">
              <a:avLst/>
            </a:prstGeom>
            <a:noFill/>
          </p:spPr>
          <p:txBody>
            <a:bodyPr wrap="square" rtlCol="0">
              <a:spAutoFit/>
            </a:bodyPr>
            <a:lstStyle/>
            <a:p>
              <a:r>
                <a:rPr lang="it-IT" sz="1200" b="1" dirty="0" err="1">
                  <a:solidFill>
                    <a:srgbClr val="FF0000"/>
                  </a:solidFill>
                  <a:latin typeface="Bradley Hand" pitchFamily="2" charset="77"/>
                </a:rPr>
                <a:t>Thermo-Compression</a:t>
              </a:r>
              <a:endParaRPr lang="it-IT" sz="1200" b="1" dirty="0">
                <a:solidFill>
                  <a:srgbClr val="FF0000"/>
                </a:solidFill>
                <a:latin typeface="Bradley Hand" pitchFamily="2" charset="77"/>
              </a:endParaRPr>
            </a:p>
            <a:p>
              <a:r>
                <a:rPr lang="it-IT" sz="1200" b="1" dirty="0" err="1">
                  <a:solidFill>
                    <a:srgbClr val="FF0000"/>
                  </a:solidFill>
                  <a:latin typeface="Bradley Hand" pitchFamily="2" charset="77"/>
                </a:rPr>
                <a:t>Bonding</a:t>
              </a:r>
              <a:r>
                <a:rPr lang="it-IT" sz="1200" b="1" dirty="0">
                  <a:solidFill>
                    <a:schemeClr val="bg2">
                      <a:lumMod val="10000"/>
                    </a:schemeClr>
                  </a:solidFill>
                  <a:latin typeface="Bradley Hand" pitchFamily="2" charset="77"/>
                </a:rPr>
                <a:t>: </a:t>
              </a:r>
              <a:r>
                <a:rPr lang="it-IT" sz="1200" b="0" i="0" dirty="0" err="1">
                  <a:solidFill>
                    <a:srgbClr val="040C28"/>
                  </a:solidFill>
                  <a:effectLst/>
                  <a:latin typeface="Bradley Hand" pitchFamily="2" charset="77"/>
                </a:rPr>
                <a:t>method</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that</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brings</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two</a:t>
              </a:r>
              <a:r>
                <a:rPr lang="it-IT" sz="1200" b="0" i="0" dirty="0">
                  <a:solidFill>
                    <a:srgbClr val="040C28"/>
                  </a:solidFill>
                  <a:effectLst/>
                  <a:latin typeface="Bradley Hand" pitchFamily="2" charset="77"/>
                </a:rPr>
                <a:t> metals </a:t>
              </a:r>
              <a:r>
                <a:rPr lang="it-IT" sz="1200" b="0" i="0" dirty="0" err="1">
                  <a:solidFill>
                    <a:srgbClr val="040C28"/>
                  </a:solidFill>
                  <a:effectLst/>
                  <a:latin typeface="Bradley Hand" pitchFamily="2" charset="77"/>
                </a:rPr>
                <a:t>into</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atomic</a:t>
              </a:r>
              <a:r>
                <a:rPr lang="it-IT" sz="1200" b="0" i="0" dirty="0">
                  <a:solidFill>
                    <a:srgbClr val="040C28"/>
                  </a:solidFill>
                  <a:effectLst/>
                  <a:latin typeface="Bradley Hand" pitchFamily="2" charset="77"/>
                </a:rPr>
                <a:t> contact by </a:t>
              </a:r>
              <a:r>
                <a:rPr lang="it-IT" sz="1200" b="0" i="0" dirty="0" err="1">
                  <a:solidFill>
                    <a:srgbClr val="040C28"/>
                  </a:solidFill>
                  <a:effectLst/>
                  <a:latin typeface="Bradley Hand" pitchFamily="2" charset="77"/>
                </a:rPr>
                <a:t>simultaneously</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applying</a:t>
              </a:r>
              <a:r>
                <a:rPr lang="it-IT" sz="1200" b="0" i="0" dirty="0">
                  <a:solidFill>
                    <a:srgbClr val="040C28"/>
                  </a:solidFill>
                  <a:effectLst/>
                  <a:latin typeface="Bradley Hand" pitchFamily="2" charset="77"/>
                </a:rPr>
                <a:t> force and </a:t>
              </a:r>
              <a:r>
                <a:rPr lang="it-IT" sz="1200" b="0" i="0" dirty="0" err="1">
                  <a:solidFill>
                    <a:srgbClr val="040C28"/>
                  </a:solidFill>
                  <a:effectLst/>
                  <a:latin typeface="Bradley Hand" pitchFamily="2" charset="77"/>
                </a:rPr>
                <a:t>heat</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causing</a:t>
              </a:r>
              <a:r>
                <a:rPr lang="it-IT" sz="1200" b="0" i="0" dirty="0">
                  <a:solidFill>
                    <a:srgbClr val="040C28"/>
                  </a:solidFill>
                  <a:effectLst/>
                  <a:latin typeface="Bradley Hand" pitchFamily="2" charset="77"/>
                </a:rPr>
                <a:t> </a:t>
              </a:r>
              <a:r>
                <a:rPr lang="it-IT" sz="1200" b="0" i="0" dirty="0" err="1">
                  <a:solidFill>
                    <a:srgbClr val="040C28"/>
                  </a:solidFill>
                  <a:effectLst/>
                  <a:latin typeface="Bradley Hand" pitchFamily="2" charset="77"/>
                </a:rPr>
                <a:t>diffusion</a:t>
              </a:r>
              <a:r>
                <a:rPr lang="it-IT" sz="1200" b="0" i="0" dirty="0">
                  <a:solidFill>
                    <a:srgbClr val="040C28"/>
                  </a:solidFill>
                  <a:effectLst/>
                  <a:latin typeface="Bradley Hand" pitchFamily="2" charset="77"/>
                </a:rPr>
                <a:t> to </a:t>
              </a:r>
              <a:r>
                <a:rPr lang="it-IT" sz="1200" b="0" i="0" dirty="0" err="1">
                  <a:solidFill>
                    <a:srgbClr val="040C28"/>
                  </a:solidFill>
                  <a:effectLst/>
                  <a:latin typeface="Bradley Hand" pitchFamily="2" charset="77"/>
                </a:rPr>
                <a:t>occur</a:t>
              </a:r>
              <a:r>
                <a:rPr lang="it-IT" sz="1200" b="0" i="0" dirty="0" err="1">
                  <a:solidFill>
                    <a:srgbClr val="202124"/>
                  </a:solidFill>
                  <a:effectLst/>
                  <a:highlight>
                    <a:srgbClr val="FFFFFF"/>
                  </a:highlight>
                  <a:latin typeface="Bradley Hand" pitchFamily="2" charset="77"/>
                </a:rPr>
                <a:t>r</a:t>
              </a:r>
              <a:endParaRPr lang="en-US" sz="1200" b="1" dirty="0">
                <a:solidFill>
                  <a:schemeClr val="bg2">
                    <a:lumMod val="10000"/>
                  </a:schemeClr>
                </a:solidFill>
                <a:latin typeface="Bradley Hand" pitchFamily="2" charset="77"/>
              </a:endParaRPr>
            </a:p>
          </p:txBody>
        </p:sp>
      </p:grpSp>
    </p:spTree>
    <p:extLst>
      <p:ext uri="{BB962C8B-B14F-4D97-AF65-F5344CB8AC3E}">
        <p14:creationId xmlns:p14="http://schemas.microsoft.com/office/powerpoint/2010/main" val="36716592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891DE-0423-1E88-09BF-CE9E6D22AED4}"/>
              </a:ext>
            </a:extLst>
          </p:cNvPr>
          <p:cNvSpPr>
            <a:spLocks noGrp="1"/>
          </p:cNvSpPr>
          <p:nvPr>
            <p:ph type="title"/>
          </p:nvPr>
        </p:nvSpPr>
        <p:spPr/>
        <p:txBody>
          <a:bodyPr/>
          <a:lstStyle/>
          <a:p>
            <a:r>
              <a:rPr lang="it-IT"/>
              <a:t>Cronoprogramma</a:t>
            </a:r>
            <a:endParaRPr lang="en-US"/>
          </a:p>
        </p:txBody>
      </p:sp>
      <p:pic>
        <p:nvPicPr>
          <p:cNvPr id="4098" name="Picture 2">
            <a:extLst>
              <a:ext uri="{FF2B5EF4-FFF2-40B4-BE49-F238E27FC236}">
                <a16:creationId xmlns:a16="http://schemas.microsoft.com/office/drawing/2014/main" id="{6A61BFFC-8DC1-E70C-6B11-7DD2E4BB4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701455"/>
            <a:ext cx="6512721" cy="475898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8C78BC6-61A9-A432-C85F-FB3437933F5D}"/>
              </a:ext>
            </a:extLst>
          </p:cNvPr>
          <p:cNvSpPr txBox="1"/>
          <p:nvPr/>
        </p:nvSpPr>
        <p:spPr>
          <a:xfrm>
            <a:off x="7180366" y="1701456"/>
            <a:ext cx="4677488" cy="23903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it-IT" sz="1900" kern="0">
                <a:solidFill>
                  <a:srgbClr val="003462"/>
                </a:solidFill>
                <a:latin typeface="Helvetica Neue"/>
                <a:ea typeface="Helvetica Neue"/>
                <a:cs typeface="Helvetica Neue"/>
                <a:sym typeface="Helvetica Neue"/>
              </a:rPr>
              <a:t>Attività distribuita in 3 anni</a:t>
            </a:r>
          </a:p>
          <a:p>
            <a:pPr defTabSz="1219169" hangingPunct="0"/>
            <a:endParaRPr lang="it-IT" sz="1900" kern="0">
              <a:solidFill>
                <a:srgbClr val="003462"/>
              </a:solidFill>
              <a:latin typeface="Helvetica Neue"/>
              <a:ea typeface="Helvetica Neue"/>
              <a:cs typeface="Helvetica Neue"/>
              <a:sym typeface="Helvetica Neue"/>
            </a:endParaRPr>
          </a:p>
          <a:p>
            <a:pPr marL="285750" indent="-285750" defTabSz="1219169" hangingPunct="0">
              <a:buFont typeface="Arial" panose="020B0604020202020204" pitchFamily="34" charset="0"/>
              <a:buChar char="•"/>
            </a:pPr>
            <a:r>
              <a:rPr lang="it-IT" sz="1900" kern="0">
                <a:solidFill>
                  <a:srgbClr val="003462"/>
                </a:solidFill>
                <a:latin typeface="Helvetica Neue"/>
                <a:ea typeface="Helvetica Neue"/>
                <a:cs typeface="Helvetica Neue"/>
                <a:sym typeface="Helvetica Neue"/>
              </a:rPr>
              <a:t>Primo anno progettazione ed acquisizione strumentazione</a:t>
            </a:r>
          </a:p>
          <a:p>
            <a:pPr marL="285750" indent="-285750" defTabSz="1219169" hangingPunct="0">
              <a:buFont typeface="Arial" panose="020B0604020202020204" pitchFamily="34" charset="0"/>
              <a:buChar char="•"/>
            </a:pPr>
            <a:endParaRPr lang="it-IT" sz="1900" kern="0">
              <a:solidFill>
                <a:srgbClr val="003462"/>
              </a:solidFill>
              <a:latin typeface="Helvetica Neue"/>
              <a:ea typeface="Helvetica Neue"/>
              <a:cs typeface="Helvetica Neue"/>
              <a:sym typeface="Helvetica Neue"/>
            </a:endParaRPr>
          </a:p>
          <a:p>
            <a:pPr marL="285750" indent="-285750" defTabSz="1219169" hangingPunct="0">
              <a:buFont typeface="Arial" panose="020B0604020202020204" pitchFamily="34" charset="0"/>
              <a:buChar char="•"/>
            </a:pPr>
            <a:r>
              <a:rPr lang="it-IT" sz="1900" kern="0">
                <a:solidFill>
                  <a:srgbClr val="003462"/>
                </a:solidFill>
                <a:latin typeface="Helvetica Neue"/>
                <a:ea typeface="Helvetica Neue"/>
                <a:cs typeface="Helvetica Neue"/>
                <a:sym typeface="Helvetica Neue"/>
              </a:rPr>
              <a:t>Secondo anno R&amp;D</a:t>
            </a:r>
          </a:p>
          <a:p>
            <a:pPr marL="285750" indent="-285750" defTabSz="1219169" hangingPunct="0">
              <a:buFont typeface="Arial" panose="020B0604020202020204" pitchFamily="34" charset="0"/>
              <a:buChar char="•"/>
            </a:pPr>
            <a:endParaRPr lang="it-IT" sz="1900" kern="0">
              <a:solidFill>
                <a:srgbClr val="003462"/>
              </a:solidFill>
              <a:latin typeface="Helvetica Neue"/>
              <a:ea typeface="Helvetica Neue"/>
              <a:cs typeface="Helvetica Neue"/>
              <a:sym typeface="Helvetica Neue"/>
            </a:endParaRPr>
          </a:p>
          <a:p>
            <a:pPr marL="285750" indent="-285750" defTabSz="1219169" hangingPunct="0">
              <a:buFont typeface="Arial" panose="020B0604020202020204" pitchFamily="34" charset="0"/>
              <a:buChar char="•"/>
            </a:pPr>
            <a:r>
              <a:rPr lang="it-IT" sz="1900" kern="0">
                <a:solidFill>
                  <a:srgbClr val="003462"/>
                </a:solidFill>
                <a:latin typeface="Helvetica Neue"/>
                <a:ea typeface="Helvetica Neue"/>
                <a:cs typeface="Helvetica Neue"/>
                <a:sym typeface="Helvetica Neue"/>
              </a:rPr>
              <a:t>Terzo anno R&amp;D e testing.</a:t>
            </a:r>
            <a:endParaRPr lang="en-US" sz="1900" kern="0">
              <a:solidFill>
                <a:srgbClr val="00346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329490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58DAB8-8E75-902C-BF2C-89994EFFB394}"/>
              </a:ext>
            </a:extLst>
          </p:cNvPr>
          <p:cNvSpPr>
            <a:spLocks noGrp="1"/>
          </p:cNvSpPr>
          <p:nvPr>
            <p:ph type="title"/>
          </p:nvPr>
        </p:nvSpPr>
        <p:spPr>
          <a:xfrm>
            <a:off x="784390" y="127760"/>
            <a:ext cx="10985500" cy="716582"/>
          </a:xfrm>
        </p:spPr>
        <p:txBody>
          <a:bodyPr/>
          <a:lstStyle/>
          <a:p>
            <a:r>
              <a:rPr lang="it-IT"/>
              <a:t>Impegno personale e preventivi spesa</a:t>
            </a:r>
          </a:p>
        </p:txBody>
      </p:sp>
      <p:graphicFrame>
        <p:nvGraphicFramePr>
          <p:cNvPr id="8" name="Tabella 7">
            <a:extLst>
              <a:ext uri="{FF2B5EF4-FFF2-40B4-BE49-F238E27FC236}">
                <a16:creationId xmlns:a16="http://schemas.microsoft.com/office/drawing/2014/main" id="{63231557-6C60-CCCD-0A4D-5109F4079594}"/>
              </a:ext>
            </a:extLst>
          </p:cNvPr>
          <p:cNvGraphicFramePr>
            <a:graphicFrameLocks noGrp="1"/>
          </p:cNvGraphicFramePr>
          <p:nvPr/>
        </p:nvGraphicFramePr>
        <p:xfrm>
          <a:off x="5616736" y="1260234"/>
          <a:ext cx="6502400" cy="935351"/>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1201226343"/>
                    </a:ext>
                  </a:extLst>
                </a:gridCol>
                <a:gridCol w="1625600">
                  <a:extLst>
                    <a:ext uri="{9D8B030D-6E8A-4147-A177-3AD203B41FA5}">
                      <a16:colId xmlns:a16="http://schemas.microsoft.com/office/drawing/2014/main" val="1890138777"/>
                    </a:ext>
                  </a:extLst>
                </a:gridCol>
                <a:gridCol w="1625600">
                  <a:extLst>
                    <a:ext uri="{9D8B030D-6E8A-4147-A177-3AD203B41FA5}">
                      <a16:colId xmlns:a16="http://schemas.microsoft.com/office/drawing/2014/main" val="3586958555"/>
                    </a:ext>
                  </a:extLst>
                </a:gridCol>
                <a:gridCol w="1625600">
                  <a:extLst>
                    <a:ext uri="{9D8B030D-6E8A-4147-A177-3AD203B41FA5}">
                      <a16:colId xmlns:a16="http://schemas.microsoft.com/office/drawing/2014/main" val="1051411799"/>
                    </a:ext>
                  </a:extLst>
                </a:gridCol>
              </a:tblGrid>
              <a:tr h="193671">
                <a:tc>
                  <a:txBody>
                    <a:bodyPr/>
                    <a:lstStyle/>
                    <a:p>
                      <a:r>
                        <a:rPr lang="it-IT" sz="800" b="1">
                          <a:solidFill>
                            <a:schemeClr val="bg1"/>
                          </a:solidFill>
                        </a:rPr>
                        <a:t>Unità</a:t>
                      </a:r>
                      <a:endParaRPr lang="en-US" sz="800" b="1">
                        <a:solidFill>
                          <a:schemeClr val="bg1"/>
                        </a:solidFill>
                      </a:endParaRPr>
                    </a:p>
                  </a:txBody>
                  <a:tcPr marL="45720" marR="45720" marT="22860" marB="22860"/>
                </a:tc>
                <a:tc>
                  <a:txBody>
                    <a:bodyPr/>
                    <a:lstStyle/>
                    <a:p>
                      <a:r>
                        <a:rPr lang="it-IT" sz="800" b="1">
                          <a:solidFill>
                            <a:schemeClr val="bg1"/>
                          </a:solidFill>
                        </a:rPr>
                        <a:t>2025</a:t>
                      </a:r>
                      <a:endParaRPr lang="en-US" sz="800" b="1">
                        <a:solidFill>
                          <a:schemeClr val="bg1"/>
                        </a:solidFill>
                      </a:endParaRPr>
                    </a:p>
                  </a:txBody>
                  <a:tcPr marL="45720" marR="45720" marT="22860" marB="22860"/>
                </a:tc>
                <a:tc>
                  <a:txBody>
                    <a:bodyPr/>
                    <a:lstStyle/>
                    <a:p>
                      <a:r>
                        <a:rPr lang="it-IT" sz="800" b="1">
                          <a:solidFill>
                            <a:schemeClr val="bg1"/>
                          </a:solidFill>
                        </a:rPr>
                        <a:t>2026</a:t>
                      </a:r>
                      <a:endParaRPr lang="en-US" sz="800" b="1">
                        <a:solidFill>
                          <a:schemeClr val="bg1"/>
                        </a:solidFill>
                      </a:endParaRPr>
                    </a:p>
                  </a:txBody>
                  <a:tcPr marL="45720" marR="45720" marT="22860" marB="22860"/>
                </a:tc>
                <a:tc>
                  <a:txBody>
                    <a:bodyPr/>
                    <a:lstStyle/>
                    <a:p>
                      <a:r>
                        <a:rPr lang="it-IT" sz="800" b="1">
                          <a:solidFill>
                            <a:schemeClr val="bg1"/>
                          </a:solidFill>
                        </a:rPr>
                        <a:t>2027</a:t>
                      </a:r>
                      <a:endParaRPr lang="en-US" sz="800" b="1">
                        <a:solidFill>
                          <a:schemeClr val="bg1"/>
                        </a:solidFill>
                      </a:endParaRPr>
                    </a:p>
                  </a:txBody>
                  <a:tcPr marL="45720" marR="45720" marT="22860" marB="22860"/>
                </a:tc>
                <a:extLst>
                  <a:ext uri="{0D108BD9-81ED-4DB2-BD59-A6C34878D82A}">
                    <a16:rowId xmlns:a16="http://schemas.microsoft.com/office/drawing/2014/main" val="1636572630"/>
                  </a:ext>
                </a:extLst>
              </a:tr>
              <a:tr h="185420">
                <a:tc>
                  <a:txBody>
                    <a:bodyPr/>
                    <a:lstStyle/>
                    <a:p>
                      <a:r>
                        <a:rPr lang="it-IT" sz="800">
                          <a:solidFill>
                            <a:schemeClr val="bg1"/>
                          </a:solidFill>
                        </a:rPr>
                        <a:t>Ferrara</a:t>
                      </a:r>
                      <a:endParaRPr lang="en-US" sz="800">
                        <a:solidFill>
                          <a:schemeClr val="bg1"/>
                        </a:solidFill>
                      </a:endParaRPr>
                    </a:p>
                  </a:txBody>
                  <a:tcPr marL="45720" marR="45720" marT="22860" marB="22860"/>
                </a:tc>
                <a:tc>
                  <a:txBody>
                    <a:bodyPr/>
                    <a:lstStyle/>
                    <a:p>
                      <a:r>
                        <a:rPr lang="it-IT" sz="800">
                          <a:solidFill>
                            <a:schemeClr val="bg1"/>
                          </a:solidFill>
                        </a:rPr>
                        <a:t>378</a:t>
                      </a:r>
                      <a:endParaRPr lang="en-US" sz="800">
                        <a:solidFill>
                          <a:schemeClr val="bg1"/>
                        </a:solidFill>
                      </a:endParaRPr>
                    </a:p>
                  </a:txBody>
                  <a:tcPr marL="45720" marR="45720" marT="22860" marB="22860"/>
                </a:tc>
                <a:tc>
                  <a:txBody>
                    <a:bodyPr/>
                    <a:lstStyle/>
                    <a:p>
                      <a:r>
                        <a:rPr lang="it-IT" sz="800">
                          <a:solidFill>
                            <a:schemeClr val="bg1"/>
                          </a:solidFill>
                        </a:rPr>
                        <a:t>112</a:t>
                      </a:r>
                      <a:endParaRPr lang="en-US" sz="800">
                        <a:solidFill>
                          <a:schemeClr val="bg1"/>
                        </a:solidFill>
                      </a:endParaRPr>
                    </a:p>
                  </a:txBody>
                  <a:tcPr marL="45720" marR="45720" marT="22860" marB="22860"/>
                </a:tc>
                <a:tc>
                  <a:txBody>
                    <a:bodyPr/>
                    <a:lstStyle/>
                    <a:p>
                      <a:r>
                        <a:rPr lang="it-IT" sz="800">
                          <a:solidFill>
                            <a:schemeClr val="bg1"/>
                          </a:solidFill>
                        </a:rPr>
                        <a:t>90</a:t>
                      </a:r>
                      <a:endParaRPr lang="en-US" sz="800">
                        <a:solidFill>
                          <a:schemeClr val="bg1"/>
                        </a:solidFill>
                      </a:endParaRPr>
                    </a:p>
                  </a:txBody>
                  <a:tcPr marL="45720" marR="45720" marT="22860" marB="22860"/>
                </a:tc>
                <a:extLst>
                  <a:ext uri="{0D108BD9-81ED-4DB2-BD59-A6C34878D82A}">
                    <a16:rowId xmlns:a16="http://schemas.microsoft.com/office/drawing/2014/main" val="3874410231"/>
                  </a:ext>
                </a:extLst>
              </a:tr>
              <a:tr h="185420">
                <a:tc>
                  <a:txBody>
                    <a:bodyPr/>
                    <a:lstStyle/>
                    <a:p>
                      <a:r>
                        <a:rPr lang="it-IT" sz="800">
                          <a:solidFill>
                            <a:schemeClr val="bg1"/>
                          </a:solidFill>
                        </a:rPr>
                        <a:t>LNL</a:t>
                      </a:r>
                      <a:endParaRPr lang="en-US" sz="800">
                        <a:solidFill>
                          <a:schemeClr val="bg1"/>
                        </a:solidFill>
                      </a:endParaRPr>
                    </a:p>
                  </a:txBody>
                  <a:tcPr marL="45720" marR="45720" marT="22860" marB="22860"/>
                </a:tc>
                <a:tc>
                  <a:txBody>
                    <a:bodyPr/>
                    <a:lstStyle/>
                    <a:p>
                      <a:r>
                        <a:rPr lang="it-IT" sz="800">
                          <a:solidFill>
                            <a:schemeClr val="bg1"/>
                          </a:solidFill>
                        </a:rPr>
                        <a:t>83</a:t>
                      </a:r>
                      <a:endParaRPr lang="en-US" sz="800">
                        <a:solidFill>
                          <a:schemeClr val="bg1"/>
                        </a:solidFill>
                      </a:endParaRPr>
                    </a:p>
                  </a:txBody>
                  <a:tcPr marL="45720" marR="45720" marT="22860" marB="22860"/>
                </a:tc>
                <a:tc>
                  <a:txBody>
                    <a:bodyPr/>
                    <a:lstStyle/>
                    <a:p>
                      <a:r>
                        <a:rPr lang="it-IT" sz="800">
                          <a:solidFill>
                            <a:schemeClr val="bg1"/>
                          </a:solidFill>
                        </a:rPr>
                        <a:t>51.5</a:t>
                      </a:r>
                      <a:endParaRPr lang="en-US" sz="800">
                        <a:solidFill>
                          <a:schemeClr val="bg1"/>
                        </a:solidFill>
                      </a:endParaRPr>
                    </a:p>
                  </a:txBody>
                  <a:tcPr marL="45720" marR="45720" marT="22860" marB="22860"/>
                </a:tc>
                <a:tc>
                  <a:txBody>
                    <a:bodyPr/>
                    <a:lstStyle/>
                    <a:p>
                      <a:r>
                        <a:rPr lang="it-IT" sz="800">
                          <a:solidFill>
                            <a:schemeClr val="bg1"/>
                          </a:solidFill>
                        </a:rPr>
                        <a:t>65.5</a:t>
                      </a:r>
                      <a:endParaRPr lang="en-US" sz="800">
                        <a:solidFill>
                          <a:schemeClr val="bg1"/>
                        </a:solidFill>
                      </a:endParaRPr>
                    </a:p>
                  </a:txBody>
                  <a:tcPr marL="45720" marR="45720" marT="22860" marB="22860"/>
                </a:tc>
                <a:extLst>
                  <a:ext uri="{0D108BD9-81ED-4DB2-BD59-A6C34878D82A}">
                    <a16:rowId xmlns:a16="http://schemas.microsoft.com/office/drawing/2014/main" val="3859990653"/>
                  </a:ext>
                </a:extLst>
              </a:tr>
              <a:tr h="185420">
                <a:tc>
                  <a:txBody>
                    <a:bodyPr/>
                    <a:lstStyle/>
                    <a:p>
                      <a:r>
                        <a:rPr lang="it-IT" sz="800">
                          <a:solidFill>
                            <a:schemeClr val="bg1"/>
                          </a:solidFill>
                        </a:rPr>
                        <a:t>TS</a:t>
                      </a:r>
                      <a:endParaRPr lang="en-US" sz="800">
                        <a:solidFill>
                          <a:schemeClr val="bg1"/>
                        </a:solidFill>
                      </a:endParaRPr>
                    </a:p>
                  </a:txBody>
                  <a:tcPr marL="45720" marR="45720" marT="22860" marB="22860"/>
                </a:tc>
                <a:tc>
                  <a:txBody>
                    <a:bodyPr/>
                    <a:lstStyle/>
                    <a:p>
                      <a:r>
                        <a:rPr lang="it-IT" sz="800">
                          <a:solidFill>
                            <a:schemeClr val="bg1"/>
                          </a:solidFill>
                        </a:rPr>
                        <a:t>48</a:t>
                      </a:r>
                      <a:endParaRPr lang="en-US" sz="800">
                        <a:solidFill>
                          <a:schemeClr val="bg1"/>
                        </a:solidFill>
                      </a:endParaRPr>
                    </a:p>
                  </a:txBody>
                  <a:tcPr marL="45720" marR="45720" marT="22860" marB="22860"/>
                </a:tc>
                <a:tc>
                  <a:txBody>
                    <a:bodyPr/>
                    <a:lstStyle/>
                    <a:p>
                      <a:r>
                        <a:rPr lang="it-IT" sz="800">
                          <a:solidFill>
                            <a:schemeClr val="bg1"/>
                          </a:solidFill>
                        </a:rPr>
                        <a:t>51</a:t>
                      </a:r>
                      <a:endParaRPr lang="en-US" sz="800">
                        <a:solidFill>
                          <a:schemeClr val="bg1"/>
                        </a:solidFill>
                      </a:endParaRPr>
                    </a:p>
                  </a:txBody>
                  <a:tcPr marL="45720" marR="45720" marT="22860" marB="22860"/>
                </a:tc>
                <a:tc>
                  <a:txBody>
                    <a:bodyPr/>
                    <a:lstStyle/>
                    <a:p>
                      <a:r>
                        <a:rPr lang="it-IT" sz="800">
                          <a:solidFill>
                            <a:schemeClr val="bg1"/>
                          </a:solidFill>
                        </a:rPr>
                        <a:t>44</a:t>
                      </a:r>
                      <a:endParaRPr lang="en-US" sz="800">
                        <a:solidFill>
                          <a:schemeClr val="bg1"/>
                        </a:solidFill>
                      </a:endParaRPr>
                    </a:p>
                  </a:txBody>
                  <a:tcPr marL="45720" marR="45720" marT="22860" marB="22860"/>
                </a:tc>
                <a:extLst>
                  <a:ext uri="{0D108BD9-81ED-4DB2-BD59-A6C34878D82A}">
                    <a16:rowId xmlns:a16="http://schemas.microsoft.com/office/drawing/2014/main" val="533626025"/>
                  </a:ext>
                </a:extLst>
              </a:tr>
              <a:tr h="185420">
                <a:tc>
                  <a:txBody>
                    <a:bodyPr/>
                    <a:lstStyle/>
                    <a:p>
                      <a:r>
                        <a:rPr lang="it-IT" sz="800">
                          <a:solidFill>
                            <a:schemeClr val="bg1"/>
                          </a:solidFill>
                        </a:rPr>
                        <a:t>LNF</a:t>
                      </a:r>
                      <a:endParaRPr lang="en-US" sz="800">
                        <a:solidFill>
                          <a:schemeClr val="bg1"/>
                        </a:solidFill>
                      </a:endParaRPr>
                    </a:p>
                  </a:txBody>
                  <a:tcPr marL="45720" marR="45720" marT="22860" marB="22860"/>
                </a:tc>
                <a:tc>
                  <a:txBody>
                    <a:bodyPr/>
                    <a:lstStyle/>
                    <a:p>
                      <a:r>
                        <a:rPr lang="it-IT" sz="800">
                          <a:solidFill>
                            <a:schemeClr val="bg1"/>
                          </a:solidFill>
                        </a:rPr>
                        <a:t>11</a:t>
                      </a:r>
                      <a:endParaRPr lang="en-US" sz="800">
                        <a:solidFill>
                          <a:schemeClr val="bg1"/>
                        </a:solidFill>
                      </a:endParaRPr>
                    </a:p>
                  </a:txBody>
                  <a:tcPr marL="45720" marR="45720" marT="22860" marB="22860"/>
                </a:tc>
                <a:tc>
                  <a:txBody>
                    <a:bodyPr/>
                    <a:lstStyle/>
                    <a:p>
                      <a:r>
                        <a:rPr lang="it-IT" sz="800">
                          <a:solidFill>
                            <a:schemeClr val="bg1"/>
                          </a:solidFill>
                        </a:rPr>
                        <a:t>22</a:t>
                      </a:r>
                      <a:endParaRPr lang="en-US" sz="800">
                        <a:solidFill>
                          <a:schemeClr val="bg1"/>
                        </a:solidFill>
                      </a:endParaRPr>
                    </a:p>
                  </a:txBody>
                  <a:tcPr marL="45720" marR="45720" marT="22860" marB="22860"/>
                </a:tc>
                <a:tc>
                  <a:txBody>
                    <a:bodyPr/>
                    <a:lstStyle/>
                    <a:p>
                      <a:r>
                        <a:rPr lang="it-IT" sz="800">
                          <a:solidFill>
                            <a:schemeClr val="bg1"/>
                          </a:solidFill>
                        </a:rPr>
                        <a:t>16</a:t>
                      </a:r>
                      <a:endParaRPr lang="en-US" sz="800">
                        <a:solidFill>
                          <a:schemeClr val="bg1"/>
                        </a:solidFill>
                      </a:endParaRPr>
                    </a:p>
                  </a:txBody>
                  <a:tcPr marL="45720" marR="45720" marT="22860" marB="22860"/>
                </a:tc>
                <a:extLst>
                  <a:ext uri="{0D108BD9-81ED-4DB2-BD59-A6C34878D82A}">
                    <a16:rowId xmlns:a16="http://schemas.microsoft.com/office/drawing/2014/main" val="4167302942"/>
                  </a:ext>
                </a:extLst>
              </a:tr>
            </a:tbl>
          </a:graphicData>
        </a:graphic>
      </p:graphicFrame>
      <p:sp>
        <p:nvSpPr>
          <p:cNvPr id="10" name="CasellaDiTesto 9">
            <a:extLst>
              <a:ext uri="{FF2B5EF4-FFF2-40B4-BE49-F238E27FC236}">
                <a16:creationId xmlns:a16="http://schemas.microsoft.com/office/drawing/2014/main" id="{07BB007A-9F9A-4337-C000-59368CD4F0FC}"/>
              </a:ext>
            </a:extLst>
          </p:cNvPr>
          <p:cNvSpPr txBox="1"/>
          <p:nvPr/>
        </p:nvSpPr>
        <p:spPr>
          <a:xfrm>
            <a:off x="856927" y="4119194"/>
            <a:ext cx="2115965" cy="34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it-IT" sz="1900" kern="0">
                <a:solidFill>
                  <a:srgbClr val="003462"/>
                </a:solidFill>
                <a:latin typeface="Helvetica Neue"/>
                <a:ea typeface="Helvetica Neue"/>
                <a:cs typeface="Helvetica Neue"/>
                <a:sym typeface="Helvetica Neue"/>
              </a:rPr>
              <a:t>Preventivi progetto</a:t>
            </a:r>
            <a:endParaRPr lang="en-US" sz="1900" kern="0">
              <a:solidFill>
                <a:srgbClr val="003462"/>
              </a:solidFill>
              <a:latin typeface="Helvetica Neue"/>
              <a:ea typeface="Helvetica Neue"/>
              <a:cs typeface="Helvetica Neue"/>
              <a:sym typeface="Helvetica Neue"/>
            </a:endParaRPr>
          </a:p>
        </p:txBody>
      </p:sp>
      <p:sp>
        <p:nvSpPr>
          <p:cNvPr id="11" name="CasellaDiTesto 10">
            <a:extLst>
              <a:ext uri="{FF2B5EF4-FFF2-40B4-BE49-F238E27FC236}">
                <a16:creationId xmlns:a16="http://schemas.microsoft.com/office/drawing/2014/main" id="{5025C7A5-F34A-17A9-A2DD-5C7E86DD9292}"/>
              </a:ext>
            </a:extLst>
          </p:cNvPr>
          <p:cNvSpPr txBox="1"/>
          <p:nvPr/>
        </p:nvSpPr>
        <p:spPr>
          <a:xfrm>
            <a:off x="5586996" y="820864"/>
            <a:ext cx="3696526" cy="34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it-IT" sz="1900" kern="0">
                <a:solidFill>
                  <a:srgbClr val="003462"/>
                </a:solidFill>
                <a:latin typeface="Helvetica Neue"/>
                <a:ea typeface="Helvetica Neue"/>
                <a:cs typeface="Helvetica Neue"/>
                <a:sym typeface="Helvetica Neue"/>
              </a:rPr>
              <a:t>Richiesta complessiva 972 </a:t>
            </a:r>
            <a:r>
              <a:rPr lang="it-IT" sz="1900" kern="0" err="1">
                <a:solidFill>
                  <a:srgbClr val="003462"/>
                </a:solidFill>
                <a:latin typeface="Helvetica Neue"/>
                <a:ea typeface="Helvetica Neue"/>
                <a:cs typeface="Helvetica Neue"/>
                <a:sym typeface="Helvetica Neue"/>
              </a:rPr>
              <a:t>KEuro</a:t>
            </a:r>
            <a:endParaRPr lang="en-US" sz="1900" kern="0">
              <a:solidFill>
                <a:srgbClr val="003462"/>
              </a:solidFill>
              <a:latin typeface="Helvetica Neue"/>
              <a:ea typeface="Helvetica Neue"/>
              <a:cs typeface="Helvetica Neue"/>
              <a:sym typeface="Helvetica Neue"/>
            </a:endParaRPr>
          </a:p>
        </p:txBody>
      </p:sp>
      <p:pic>
        <p:nvPicPr>
          <p:cNvPr id="4" name="Picture 3" descr="A table with text and numbers&#10;&#10;Description automatically generated">
            <a:extLst>
              <a:ext uri="{FF2B5EF4-FFF2-40B4-BE49-F238E27FC236}">
                <a16:creationId xmlns:a16="http://schemas.microsoft.com/office/drawing/2014/main" id="{CF802958-7EF6-D5CD-3ED2-9725F4A01374}"/>
              </a:ext>
            </a:extLst>
          </p:cNvPr>
          <p:cNvPicPr>
            <a:picLocks noChangeAspect="1"/>
          </p:cNvPicPr>
          <p:nvPr/>
        </p:nvPicPr>
        <p:blipFill rotWithShape="1">
          <a:blip r:embed="rId2">
            <a:extLst>
              <a:ext uri="{28A0092B-C50C-407E-A947-70E740481C1C}">
                <a14:useLocalDpi xmlns:a14="http://schemas.microsoft.com/office/drawing/2010/main" val="0"/>
              </a:ext>
            </a:extLst>
          </a:blip>
          <a:srcRect l="8822"/>
          <a:stretch/>
        </p:blipFill>
        <p:spPr>
          <a:xfrm>
            <a:off x="203200" y="1856671"/>
            <a:ext cx="5082236" cy="4180466"/>
          </a:xfrm>
          <a:prstGeom prst="rect">
            <a:avLst/>
          </a:prstGeom>
        </p:spPr>
      </p:pic>
      <p:sp>
        <p:nvSpPr>
          <p:cNvPr id="5" name="CasellaDiTesto 8">
            <a:extLst>
              <a:ext uri="{FF2B5EF4-FFF2-40B4-BE49-F238E27FC236}">
                <a16:creationId xmlns:a16="http://schemas.microsoft.com/office/drawing/2014/main" id="{D0516104-7580-9B51-F355-0576CC0EB67D}"/>
              </a:ext>
            </a:extLst>
          </p:cNvPr>
          <p:cNvSpPr txBox="1"/>
          <p:nvPr/>
        </p:nvSpPr>
        <p:spPr>
          <a:xfrm>
            <a:off x="285660" y="1088392"/>
            <a:ext cx="2907848" cy="34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it-IT" sz="1900" kern="0">
                <a:solidFill>
                  <a:srgbClr val="003462"/>
                </a:solidFill>
                <a:latin typeface="Helvetica Neue"/>
                <a:ea typeface="Helvetica Neue"/>
                <a:cs typeface="Helvetica Neue"/>
                <a:sym typeface="Helvetica Neue"/>
              </a:rPr>
              <a:t>Personale LNF 2025-2027</a:t>
            </a:r>
            <a:endParaRPr lang="en-US" sz="1900" kern="0">
              <a:solidFill>
                <a:srgbClr val="003462"/>
              </a:solidFill>
              <a:latin typeface="Helvetica Neue"/>
              <a:ea typeface="Helvetica Neue"/>
              <a:cs typeface="Helvetica Neue"/>
              <a:sym typeface="Helvetica Neue"/>
            </a:endParaRPr>
          </a:p>
        </p:txBody>
      </p:sp>
      <p:sp>
        <p:nvSpPr>
          <p:cNvPr id="6" name="CasellaDiTesto 10">
            <a:extLst>
              <a:ext uri="{FF2B5EF4-FFF2-40B4-BE49-F238E27FC236}">
                <a16:creationId xmlns:a16="http://schemas.microsoft.com/office/drawing/2014/main" id="{886B8412-9729-EADA-90A8-15A473E2A32D}"/>
              </a:ext>
            </a:extLst>
          </p:cNvPr>
          <p:cNvSpPr txBox="1"/>
          <p:nvPr/>
        </p:nvSpPr>
        <p:spPr>
          <a:xfrm>
            <a:off x="5612328" y="3257158"/>
            <a:ext cx="2612896" cy="34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it-IT" sz="1900" kern="0">
                <a:solidFill>
                  <a:srgbClr val="003462"/>
                </a:solidFill>
                <a:latin typeface="Helvetica Neue"/>
                <a:ea typeface="Helvetica Neue"/>
                <a:cs typeface="Helvetica Neue"/>
                <a:sym typeface="Helvetica Neue"/>
              </a:rPr>
              <a:t>Richiesta LNF per 2025</a:t>
            </a:r>
            <a:endParaRPr lang="en-US" sz="1900" kern="0">
              <a:solidFill>
                <a:srgbClr val="003462"/>
              </a:solidFill>
              <a:latin typeface="Helvetica Neue"/>
              <a:ea typeface="Helvetica Neue"/>
              <a:cs typeface="Helvetica Neue"/>
              <a:sym typeface="Helvetica Neue"/>
            </a:endParaRPr>
          </a:p>
        </p:txBody>
      </p:sp>
      <p:pic>
        <p:nvPicPr>
          <p:cNvPr id="14" name="Picture 13" descr="A white sheet with black text&#10;&#10;Description automatically generated">
            <a:extLst>
              <a:ext uri="{FF2B5EF4-FFF2-40B4-BE49-F238E27FC236}">
                <a16:creationId xmlns:a16="http://schemas.microsoft.com/office/drawing/2014/main" id="{E8B45661-707C-DE7F-DC87-B910CBF1B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206" y="3849297"/>
            <a:ext cx="6153154" cy="2187840"/>
          </a:xfrm>
          <a:prstGeom prst="rect">
            <a:avLst/>
          </a:prstGeom>
        </p:spPr>
      </p:pic>
      <p:sp>
        <p:nvSpPr>
          <p:cNvPr id="15" name="Rounded Rectangle 14">
            <a:extLst>
              <a:ext uri="{FF2B5EF4-FFF2-40B4-BE49-F238E27FC236}">
                <a16:creationId xmlns:a16="http://schemas.microsoft.com/office/drawing/2014/main" id="{E3949D22-F3C7-EF80-7066-A9FB9BA02390}"/>
              </a:ext>
            </a:extLst>
          </p:cNvPr>
          <p:cNvSpPr/>
          <p:nvPr/>
        </p:nvSpPr>
        <p:spPr>
          <a:xfrm>
            <a:off x="8220815" y="4726171"/>
            <a:ext cx="1057497" cy="329168"/>
          </a:xfrm>
          <a:prstGeom prst="roundRect">
            <a:avLst/>
          </a:prstGeom>
          <a:solidFill>
            <a:schemeClr val="accent4">
              <a:alpha val="421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Helvetica Neue Medium"/>
              <a:ea typeface="Helvetica Neue Medium"/>
              <a:cs typeface="Helvetica Neue Medium"/>
              <a:sym typeface="Helvetica Neue Medium"/>
            </a:endParaRPr>
          </a:p>
        </p:txBody>
      </p:sp>
      <p:sp>
        <p:nvSpPr>
          <p:cNvPr id="16" name="Rounded Rectangle 15">
            <a:extLst>
              <a:ext uri="{FF2B5EF4-FFF2-40B4-BE49-F238E27FC236}">
                <a16:creationId xmlns:a16="http://schemas.microsoft.com/office/drawing/2014/main" id="{3502D9F6-4360-5D61-38CF-E7B771DED24C}"/>
              </a:ext>
            </a:extLst>
          </p:cNvPr>
          <p:cNvSpPr/>
          <p:nvPr/>
        </p:nvSpPr>
        <p:spPr>
          <a:xfrm>
            <a:off x="257003" y="3575827"/>
            <a:ext cx="826730" cy="329168"/>
          </a:xfrm>
          <a:prstGeom prst="roundRect">
            <a:avLst/>
          </a:prstGeom>
          <a:solidFill>
            <a:schemeClr val="accent4">
              <a:alpha val="421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Helvetica Neue Medium"/>
              <a:ea typeface="Helvetica Neue Medium"/>
              <a:cs typeface="Helvetica Neue Medium"/>
              <a:sym typeface="Helvetica Neue Medium"/>
            </a:endParaRPr>
          </a:p>
        </p:txBody>
      </p:sp>
      <p:sp>
        <p:nvSpPr>
          <p:cNvPr id="17" name="Rounded Rectangle 16">
            <a:extLst>
              <a:ext uri="{FF2B5EF4-FFF2-40B4-BE49-F238E27FC236}">
                <a16:creationId xmlns:a16="http://schemas.microsoft.com/office/drawing/2014/main" id="{4F7DE222-E855-518D-036B-6ABA95E6126C}"/>
              </a:ext>
            </a:extLst>
          </p:cNvPr>
          <p:cNvSpPr/>
          <p:nvPr/>
        </p:nvSpPr>
        <p:spPr>
          <a:xfrm>
            <a:off x="1914909" y="3575827"/>
            <a:ext cx="455758" cy="329168"/>
          </a:xfrm>
          <a:prstGeom prst="roundRect">
            <a:avLst/>
          </a:prstGeom>
          <a:solidFill>
            <a:schemeClr val="accent4">
              <a:alpha val="421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607400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4"/>
          <p:cNvSpPr/>
          <p:nvPr/>
        </p:nvSpPr>
        <p:spPr>
          <a:xfrm>
            <a:off x="1150650" y="1302650"/>
            <a:ext cx="9890700" cy="179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4"/>
          <p:cNvSpPr/>
          <p:nvPr/>
        </p:nvSpPr>
        <p:spPr>
          <a:xfrm>
            <a:off x="339750" y="790725"/>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sp>
        <p:nvSpPr>
          <p:cNvPr id="119" name="Google Shape;119;p14"/>
          <p:cNvSpPr txBox="1"/>
          <p:nvPr/>
        </p:nvSpPr>
        <p:spPr>
          <a:xfrm>
            <a:off x="205370" y="38100"/>
            <a:ext cx="10337772"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x-none" sz="3800" b="0" i="0" u="none" strike="noStrike" kern="0" cap="none" spc="0" normalizeH="0" baseline="0" noProof="0">
                <a:ln>
                  <a:noFill/>
                </a:ln>
                <a:solidFill>
                  <a:srgbClr val="757575"/>
                </a:solidFill>
                <a:effectLst/>
                <a:uLnTx/>
                <a:uFillTx/>
                <a:latin typeface="Montserrat"/>
                <a:ea typeface="Montserrat"/>
                <a:cs typeface="Montserrat"/>
                <a:sym typeface="Montserrat"/>
              </a:rPr>
              <a:t>QUART&amp;T:</a:t>
            </a:r>
            <a:r>
              <a:rPr kumimoji="0" lang="x-none" sz="38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en-US" sz="2400" b="1" i="1" u="none" strike="noStrike" kern="0" cap="none" spc="0" normalizeH="0" baseline="0" noProof="0" dirty="0" err="1">
                <a:ln>
                  <a:noFill/>
                </a:ln>
                <a:solidFill>
                  <a:srgbClr val="000000"/>
                </a:solidFill>
                <a:effectLst/>
                <a:uLnTx/>
                <a:uFillTx/>
                <a:latin typeface="Montserrat"/>
                <a:ea typeface="Montserrat"/>
                <a:cs typeface="Montserrat"/>
                <a:sym typeface="Montserrat"/>
              </a:rPr>
              <a:t>QU</a:t>
            </a:r>
            <a:r>
              <a:rPr kumimoji="0" lang="en-US" sz="2400" b="0" i="1" u="none" strike="noStrike" kern="0" cap="none" spc="0" normalizeH="0" baseline="0" noProof="0" dirty="0" err="1">
                <a:ln>
                  <a:noFill/>
                </a:ln>
                <a:solidFill>
                  <a:srgbClr val="000000"/>
                </a:solidFill>
                <a:effectLst/>
                <a:uLnTx/>
                <a:uFillTx/>
                <a:latin typeface="Montserrat"/>
                <a:ea typeface="Montserrat"/>
                <a:cs typeface="Montserrat"/>
                <a:sym typeface="Montserrat"/>
              </a:rPr>
              <a:t>antum</a:t>
            </a:r>
            <a:r>
              <a:rPr kumimoji="0" lang="en-US" sz="2400" b="0" i="1"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en-US" sz="2400" b="1" i="1" u="none" strike="noStrike" kern="0" cap="none" spc="0" normalizeH="0" baseline="0" noProof="0">
                <a:ln>
                  <a:noFill/>
                </a:ln>
                <a:solidFill>
                  <a:srgbClr val="000000"/>
                </a:solidFill>
                <a:effectLst/>
                <a:uLnTx/>
                <a:uFillTx/>
                <a:latin typeface="Montserrat"/>
                <a:ea typeface="Montserrat"/>
                <a:cs typeface="Montserrat"/>
                <a:sym typeface="Montserrat"/>
              </a:rPr>
              <a:t>A</a:t>
            </a:r>
            <a:r>
              <a:rPr kumimoji="0" lang="en-US" sz="2400" b="0" i="1" u="none" strike="noStrike" kern="0" cap="none" spc="0" normalizeH="0" baseline="0" noProof="0">
                <a:ln>
                  <a:noFill/>
                </a:ln>
                <a:solidFill>
                  <a:srgbClr val="000000"/>
                </a:solidFill>
                <a:effectLst/>
                <a:uLnTx/>
                <a:uFillTx/>
                <a:latin typeface="Montserrat"/>
                <a:ea typeface="Montserrat"/>
                <a:cs typeface="Montserrat"/>
                <a:sym typeface="Montserrat"/>
              </a:rPr>
              <a:t>rchitectures for </a:t>
            </a:r>
            <a:r>
              <a:rPr kumimoji="0" lang="en-US" sz="2400" b="1" i="1" u="none" strike="noStrike" kern="0" cap="none" spc="0" normalizeH="0" baseline="0" noProof="0">
                <a:ln>
                  <a:noFill/>
                </a:ln>
                <a:solidFill>
                  <a:srgbClr val="000000"/>
                </a:solidFill>
                <a:effectLst/>
                <a:uLnTx/>
                <a:uFillTx/>
                <a:latin typeface="Montserrat"/>
                <a:ea typeface="Montserrat"/>
                <a:cs typeface="Montserrat"/>
                <a:sym typeface="Montserrat"/>
              </a:rPr>
              <a:t>T</a:t>
            </a:r>
            <a:r>
              <a:rPr kumimoji="0" lang="en-US" sz="2400" b="0" i="1" u="none" strike="noStrike" kern="0" cap="none" spc="0" normalizeH="0" baseline="0" noProof="0">
                <a:ln>
                  <a:noFill/>
                </a:ln>
                <a:solidFill>
                  <a:srgbClr val="000000"/>
                </a:solidFill>
                <a:effectLst/>
                <a:uLnTx/>
                <a:uFillTx/>
                <a:latin typeface="Montserrat"/>
                <a:ea typeface="Montserrat"/>
                <a:cs typeface="Montserrat"/>
                <a:sym typeface="Montserrat"/>
              </a:rPr>
              <a:t>heory </a:t>
            </a:r>
            <a:r>
              <a:rPr kumimoji="0" lang="en-US" sz="2400" b="1" i="1" u="none" strike="noStrike" kern="0" cap="none" spc="0" normalizeH="0" baseline="0" noProof="0">
                <a:ln>
                  <a:noFill/>
                </a:ln>
                <a:solidFill>
                  <a:srgbClr val="000000"/>
                </a:solidFill>
                <a:effectLst/>
                <a:uLnTx/>
                <a:uFillTx/>
                <a:latin typeface="Montserrat"/>
                <a:ea typeface="Montserrat"/>
                <a:cs typeface="Montserrat"/>
                <a:sym typeface="Montserrat"/>
              </a:rPr>
              <a:t>&amp; T</a:t>
            </a:r>
            <a:r>
              <a:rPr kumimoji="0" lang="en-US" sz="2400" b="0" i="1" u="none" strike="noStrike" kern="0" cap="none" spc="0" normalizeH="0" baseline="0" noProof="0">
                <a:ln>
                  <a:noFill/>
                </a:ln>
                <a:solidFill>
                  <a:srgbClr val="000000"/>
                </a:solidFill>
                <a:effectLst/>
                <a:uLnTx/>
                <a:uFillTx/>
                <a:latin typeface="Montserrat"/>
                <a:ea typeface="Montserrat"/>
                <a:cs typeface="Montserrat"/>
                <a:sym typeface="Montserrat"/>
              </a:rPr>
              <a:t>echnology</a:t>
            </a:r>
          </a:p>
        </p:txBody>
      </p:sp>
      <p:pic>
        <p:nvPicPr>
          <p:cNvPr id="120" name="Google Shape;120;p14"/>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121" name="Google Shape;121;p14"/>
          <p:cNvSpPr txBox="1"/>
          <p:nvPr/>
        </p:nvSpPr>
        <p:spPr>
          <a:xfrm>
            <a:off x="1433600" y="1593450"/>
            <a:ext cx="9318900" cy="1225862"/>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The QUantum Architectures for Theory &amp; Technology (QUART&amp;T) project aims to develop </a:t>
            </a:r>
            <a:r>
              <a:rPr kumimoji="0" lang="x-none" sz="1800" b="0" i="0" u="none" strike="noStrike" kern="0" cap="none" spc="0" normalizeH="0" baseline="0" noProof="0">
                <a:ln>
                  <a:noFill/>
                </a:ln>
                <a:solidFill>
                  <a:srgbClr val="FF0000"/>
                </a:solidFill>
                <a:effectLst/>
                <a:uLnTx/>
                <a:uFillTx/>
                <a:latin typeface="Montserrat"/>
                <a:ea typeface="Montserrat"/>
                <a:cs typeface="Montserrat"/>
                <a:sym typeface="Montserrat"/>
              </a:rPr>
              <a:t>demonstrator quantum architectures</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establishing the foundation for experimental platforms where theoretical models and phenomena of interest to the INFN can be tested.</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22" name="Google Shape;122;p14"/>
          <p:cNvSpPr txBox="1"/>
          <p:nvPr/>
        </p:nvSpPr>
        <p:spPr>
          <a:xfrm>
            <a:off x="5025865" y="4031898"/>
            <a:ext cx="7034409" cy="232445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The </a:t>
            </a:r>
            <a:r>
              <a:rPr kumimoji="0" lang="x-none" sz="1800" b="1" i="0" u="none" strike="noStrike" kern="0" cap="none" spc="0" normalizeH="0" baseline="0" noProof="0">
                <a:ln>
                  <a:noFill/>
                </a:ln>
                <a:solidFill>
                  <a:srgbClr val="000000"/>
                </a:solidFill>
                <a:effectLst/>
                <a:uLnTx/>
                <a:uFillTx/>
                <a:latin typeface="Montserrat"/>
                <a:ea typeface="Montserrat"/>
                <a:cs typeface="Montserrat"/>
                <a:sym typeface="Montserrat"/>
              </a:rPr>
              <a:t>project goal</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and the </a:t>
            </a:r>
            <a:r>
              <a:rPr kumimoji="0" lang="x-none" sz="1800" b="1" i="0" u="none" strike="noStrike" kern="0" cap="none" spc="0" normalizeH="0" baseline="0" noProof="0">
                <a:ln>
                  <a:noFill/>
                </a:ln>
                <a:solidFill>
                  <a:srgbClr val="000000"/>
                </a:solidFill>
                <a:effectLst/>
                <a:uLnTx/>
                <a:uFillTx/>
                <a:latin typeface="Montserrat"/>
                <a:ea typeface="Montserrat"/>
                <a:cs typeface="Montserrat"/>
                <a:sym typeface="Montserrat"/>
              </a:rPr>
              <a:t>crucial optimizations</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will be reached through:</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Design and simulation of a superconducting quantum systems;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Fabrication of the designed quantum systems;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Control and readout of the quantum systems with quantum limited electronics and FPGA-based boards;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Simulations experiment with the developed quantum systems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23" name="Google Shape;123;p14"/>
          <p:cNvSpPr txBox="1"/>
          <p:nvPr/>
        </p:nvSpPr>
        <p:spPr>
          <a:xfrm>
            <a:off x="161330" y="3396925"/>
            <a:ext cx="5157000" cy="1694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A </a:t>
            </a:r>
            <a:r>
              <a:rPr kumimoji="0" lang="x-none" sz="1800" b="1" i="1" u="none" strike="noStrike" kern="0" cap="none" spc="0" normalizeH="0" baseline="0" noProof="0">
                <a:ln>
                  <a:noFill/>
                </a:ln>
                <a:solidFill>
                  <a:srgbClr val="000000"/>
                </a:solidFill>
                <a:effectLst/>
                <a:uLnTx/>
                <a:uFillTx/>
                <a:latin typeface="Montserrat"/>
                <a:ea typeface="Montserrat"/>
                <a:cs typeface="Montserrat"/>
                <a:sym typeface="Montserrat"/>
              </a:rPr>
              <a:t>quartet</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of crucial optimizations: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All-to-all connectivity;</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Tunable couplings;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Higher-dimensional systems (Qudits);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Montserrat"/>
              <a:buAutoNum type="arabicPeriod"/>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Circuit Quantum Electrodynamics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24" name="Google Shape;124;p14"/>
          <p:cNvSpPr/>
          <p:nvPr/>
        </p:nvSpPr>
        <p:spPr>
          <a:xfrm rot="10800000" flipH="1">
            <a:off x="1867387" y="5163684"/>
            <a:ext cx="2726145" cy="714300"/>
          </a:xfrm>
          <a:prstGeom prst="bentArrow">
            <a:avLst>
              <a:gd name="adj1" fmla="val 25000"/>
              <a:gd name="adj2" fmla="val 23686"/>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5"/>
          <p:cNvSpPr/>
          <p:nvPr/>
        </p:nvSpPr>
        <p:spPr>
          <a:xfrm>
            <a:off x="339750" y="790725"/>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sp>
        <p:nvSpPr>
          <p:cNvPr id="131" name="Google Shape;131;p15"/>
          <p:cNvSpPr txBox="1"/>
          <p:nvPr/>
        </p:nvSpPr>
        <p:spPr>
          <a:xfrm>
            <a:off x="205370" y="38100"/>
            <a:ext cx="55842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800" b="0" i="0" u="none" strike="noStrike" kern="0" cap="none" spc="0" normalizeH="0" baseline="0" noProof="0">
                <a:ln>
                  <a:noFill/>
                </a:ln>
                <a:solidFill>
                  <a:srgbClr val="757575"/>
                </a:solidFill>
                <a:effectLst/>
                <a:uLnTx/>
                <a:uFillTx/>
                <a:latin typeface="Montserrat"/>
                <a:ea typeface="Montserrat"/>
                <a:cs typeface="Montserrat"/>
                <a:sym typeface="Montserrat"/>
              </a:rPr>
              <a:t>QUART&amp;T:</a:t>
            </a:r>
            <a:r>
              <a:rPr kumimoji="0" lang="x-none" sz="3800" b="0" i="0" u="none" strike="noStrike" kern="0" cap="none" spc="0" normalizeH="0" baseline="0" noProof="0">
                <a:ln>
                  <a:noFill/>
                </a:ln>
                <a:solidFill>
                  <a:srgbClr val="000000"/>
                </a:solidFill>
                <a:effectLst/>
                <a:uLnTx/>
                <a:uFillTx/>
                <a:latin typeface="Montserrat"/>
                <a:ea typeface="Montserrat"/>
                <a:cs typeface="Montserrat"/>
                <a:sym typeface="Montserrat"/>
              </a:rPr>
              <a:t> Motivation</a:t>
            </a:r>
            <a:endParaRPr kumimoji="0" sz="28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32" name="Google Shape;132;p15"/>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133" name="Google Shape;133;p15"/>
          <p:cNvSpPr txBox="1"/>
          <p:nvPr/>
        </p:nvSpPr>
        <p:spPr>
          <a:xfrm>
            <a:off x="339750" y="1005000"/>
            <a:ext cx="7765200" cy="54861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Quantum many-body systems are one of the most daunting computational challenge in theoretical physics;</a:t>
            </a:r>
            <a:b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b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This class of problems is characterized by a Hilbert space size that increases steeply when the number of one-body (particle) increases;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Many-body systems are relevant in nuclear physics, atomic physics, astrophysics, low dimensional gravity, condensed-matter physics, and quantum chemistry; </a:t>
            </a:r>
            <a:b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b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This large size leads to severe restrictions in the class of many-body systems that one can solve exactly on classical computers;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Quantum computers contain an exponential complexity:</a:t>
            </a:r>
            <a:b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suitable for tackling many-body;</a:t>
            </a:r>
            <a:b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  second quantization share many formal aspects with qubits;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34" name="Google Shape;134;p15"/>
          <p:cNvPicPr preferRelativeResize="0"/>
          <p:nvPr/>
        </p:nvPicPr>
        <p:blipFill>
          <a:blip r:embed="rId4">
            <a:alphaModFix/>
          </a:blip>
          <a:stretch>
            <a:fillRect/>
          </a:stretch>
        </p:blipFill>
        <p:spPr>
          <a:xfrm>
            <a:off x="8222850" y="1418625"/>
            <a:ext cx="3435750" cy="3435750"/>
          </a:xfrm>
          <a:prstGeom prst="rect">
            <a:avLst/>
          </a:prstGeom>
          <a:noFill/>
          <a:ln>
            <a:noFill/>
          </a:ln>
        </p:spPr>
      </p:pic>
      <p:sp>
        <p:nvSpPr>
          <p:cNvPr id="135" name="Google Shape;135;p15"/>
          <p:cNvSpPr txBox="1"/>
          <p:nvPr/>
        </p:nvSpPr>
        <p:spPr>
          <a:xfrm>
            <a:off x="8315473" y="5114400"/>
            <a:ext cx="3250500" cy="821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400" b="0" i="0" u="sng" strike="noStrike" kern="0" cap="none" spc="0" normalizeH="0" baseline="0" noProof="0">
                <a:ln>
                  <a:noFill/>
                </a:ln>
                <a:solidFill>
                  <a:srgbClr val="467886"/>
                </a:solidFill>
                <a:effectLst/>
                <a:uLnTx/>
                <a:uFillTx/>
                <a:latin typeface="Montserrat"/>
                <a:ea typeface="Montserrat"/>
                <a:cs typeface="Montserrat"/>
                <a:sym typeface="Montserrat"/>
                <a:hlinkClick r:id="rId5"/>
              </a:rPr>
              <a:t> Eur. Phys. J. A 59, 227 (2023)</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36" name="Google Shape;136;p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55" name="Google Shape;155;p17"/>
          <p:cNvSpPr/>
          <p:nvPr/>
        </p:nvSpPr>
        <p:spPr>
          <a:xfrm>
            <a:off x="339750" y="790725"/>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sp>
        <p:nvSpPr>
          <p:cNvPr id="156" name="Google Shape;156;p17"/>
          <p:cNvSpPr txBox="1"/>
          <p:nvPr/>
        </p:nvSpPr>
        <p:spPr>
          <a:xfrm>
            <a:off x="205375" y="38100"/>
            <a:ext cx="87813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800" b="0" i="0" u="none" strike="noStrike" kern="0" cap="none" spc="0" normalizeH="0" baseline="0" noProof="0">
                <a:ln>
                  <a:noFill/>
                </a:ln>
                <a:solidFill>
                  <a:srgbClr val="757575"/>
                </a:solidFill>
                <a:effectLst/>
                <a:uLnTx/>
                <a:uFillTx/>
                <a:latin typeface="Montserrat"/>
                <a:ea typeface="Montserrat"/>
                <a:cs typeface="Montserrat"/>
                <a:sym typeface="Montserrat"/>
              </a:rPr>
              <a:t>QUART&amp;T: </a:t>
            </a:r>
            <a:r>
              <a:rPr kumimoji="0" lang="x-none" sz="3800" b="0" i="0" u="none" strike="noStrike" kern="0" cap="none" spc="0" normalizeH="0" baseline="0" noProof="0">
                <a:ln>
                  <a:noFill/>
                </a:ln>
                <a:solidFill>
                  <a:srgbClr val="000000"/>
                </a:solidFill>
                <a:effectLst/>
                <a:uLnTx/>
                <a:uFillTx/>
                <a:latin typeface="Montserrat"/>
                <a:ea typeface="Montserrat"/>
                <a:cs typeface="Montserrat"/>
                <a:sym typeface="Montserrat"/>
              </a:rPr>
              <a:t>why analog </a:t>
            </a:r>
            <a:endParaRPr kumimoji="0" sz="28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57" name="Google Shape;157;p17"/>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158" name="Google Shape;158;p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
        <p:nvSpPr>
          <p:cNvPr id="159" name="Google Shape;159;p17"/>
          <p:cNvSpPr txBox="1"/>
          <p:nvPr/>
        </p:nvSpPr>
        <p:spPr>
          <a:xfrm>
            <a:off x="339750" y="852600"/>
            <a:ext cx="11498100" cy="5563500"/>
          </a:xfrm>
          <a:prstGeom prst="rect">
            <a:avLst/>
          </a:prstGeom>
          <a:noFill/>
          <a:ln>
            <a:noFill/>
          </a:ln>
        </p:spPr>
        <p:txBody>
          <a:bodyPr spcFirstLastPara="1" wrap="square" lIns="91425" tIns="91425" rIns="91425" bIns="91425" anchor="t" anchorCtr="0">
            <a:noAutofit/>
          </a:bodyPr>
          <a:lstStyle/>
          <a:p>
            <a:pPr marL="457200" marR="0" lvl="0" indent="-330200" algn="l" defTabSz="914400" rtl="0" eaLnBrk="1" fontAlgn="auto" latinLnBrk="0" hangingPunct="1">
              <a:lnSpc>
                <a:spcPct val="115000"/>
              </a:lnSpc>
              <a:spcBef>
                <a:spcPts val="0"/>
              </a:spcBef>
              <a:spcAft>
                <a:spcPts val="0"/>
              </a:spcAft>
              <a:buClr>
                <a:srgbClr val="000000"/>
              </a:buClr>
              <a:buSzPts val="1600"/>
              <a:buFont typeface="Wingdings" charset="2"/>
              <a:buChar char="ü"/>
              <a:tabLst/>
              <a:defRPr/>
            </a:pPr>
            <a:r>
              <a:rPr kumimoji="0" lang="x-none" sz="1600" b="1" i="0" u="none" strike="noStrike" kern="0" cap="none" spc="0" normalizeH="0" baseline="0" noProof="0">
                <a:ln>
                  <a:noFill/>
                </a:ln>
                <a:solidFill>
                  <a:srgbClr val="000000"/>
                </a:solidFill>
                <a:effectLst/>
                <a:uLnTx/>
                <a:uFillTx/>
                <a:latin typeface="Montserrat"/>
                <a:ea typeface="Montserrat"/>
                <a:cs typeface="Montserrat"/>
                <a:sym typeface="Montserrat"/>
              </a:rPr>
              <a:t>Natural Representation of Quantum Systems</a:t>
            </a:r>
            <a:br>
              <a:rPr kumimoji="0" lang="x-none" sz="1600" b="1"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x-none" sz="1600" b="0" i="0" u="none" strike="noStrike" kern="0" cap="none" spc="0" normalizeH="0" baseline="0" noProof="0">
                <a:ln>
                  <a:noFill/>
                </a:ln>
                <a:solidFill>
                  <a:srgbClr val="FF0000"/>
                </a:solidFill>
                <a:effectLst/>
                <a:uLnTx/>
                <a:uFillTx/>
                <a:latin typeface="Montserrat"/>
                <a:ea typeface="Montserrat"/>
                <a:cs typeface="Montserrat"/>
                <a:sym typeface="Montserrat"/>
              </a:rPr>
              <a:t>Analog quantum computers can directly represent and manipulate many-body quantum states</a:t>
            </a: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 This direct representation allows for a more intuitive and efficient mapping of the physical system onto the quantum hardware;</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30200" algn="l" defTabSz="914400" rtl="0" eaLnBrk="1" fontAlgn="auto" latinLnBrk="0" hangingPunct="1">
              <a:lnSpc>
                <a:spcPct val="115000"/>
              </a:lnSpc>
              <a:spcBef>
                <a:spcPts val="0"/>
              </a:spcBef>
              <a:spcAft>
                <a:spcPts val="0"/>
              </a:spcAft>
              <a:buClr>
                <a:srgbClr val="000000"/>
              </a:buClr>
              <a:buSzPts val="1600"/>
              <a:buFont typeface="Wingdings" charset="2"/>
              <a:buChar char="ü"/>
              <a:tabLst/>
              <a:defRPr/>
            </a:pPr>
            <a:r>
              <a:rPr kumimoji="0" lang="x-none" sz="1600" b="1" i="0" u="none" strike="noStrike" kern="0" cap="none" spc="0" normalizeH="0" baseline="0" noProof="0">
                <a:ln>
                  <a:noFill/>
                </a:ln>
                <a:solidFill>
                  <a:srgbClr val="000000"/>
                </a:solidFill>
                <a:effectLst/>
                <a:uLnTx/>
                <a:uFillTx/>
                <a:latin typeface="Montserrat"/>
                <a:ea typeface="Montserrat"/>
                <a:cs typeface="Montserrat"/>
                <a:sym typeface="Montserrat"/>
              </a:rPr>
              <a:t>Continuous Variables and Hamiltonian Dynamics</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Many-body systems are described by complex Hamiltonians, which govern the dynamics of these systems. </a:t>
            </a:r>
            <a:r>
              <a:rPr kumimoji="0" lang="x-none" sz="1600" b="0" i="0" u="none" strike="noStrike" kern="0" cap="none" spc="0" normalizeH="0" baseline="0" noProof="0">
                <a:ln>
                  <a:noFill/>
                </a:ln>
                <a:solidFill>
                  <a:srgbClr val="FF0000"/>
                </a:solidFill>
                <a:effectLst/>
                <a:uLnTx/>
                <a:uFillTx/>
                <a:latin typeface="Montserrat"/>
                <a:ea typeface="Montserrat"/>
                <a:cs typeface="Montserrat"/>
                <a:sym typeface="Montserrat"/>
              </a:rPr>
              <a:t>Analog quantum computers can simulate these Hamiltonians directly </a:t>
            </a: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by evolving the quantum states according to the continuous variables, closely mimicking the natural evolution of the physical system;</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30200" algn="l" defTabSz="914400" rtl="0" eaLnBrk="1" fontAlgn="auto" latinLnBrk="0" hangingPunct="1">
              <a:lnSpc>
                <a:spcPct val="115000"/>
              </a:lnSpc>
              <a:spcBef>
                <a:spcPts val="0"/>
              </a:spcBef>
              <a:spcAft>
                <a:spcPts val="0"/>
              </a:spcAft>
              <a:buClr>
                <a:srgbClr val="000000"/>
              </a:buClr>
              <a:buSzPts val="1600"/>
              <a:buFont typeface="Wingdings" charset="2"/>
              <a:buChar char="ü"/>
              <a:tabLst/>
              <a:defRPr/>
            </a:pPr>
            <a:r>
              <a:rPr kumimoji="0" lang="x-none" sz="1600" b="1" i="0" u="none" strike="noStrike" kern="0" cap="none" spc="0" normalizeH="0" baseline="0" noProof="0">
                <a:ln>
                  <a:noFill/>
                </a:ln>
                <a:solidFill>
                  <a:srgbClr val="000000"/>
                </a:solidFill>
                <a:effectLst/>
                <a:uLnTx/>
                <a:uFillTx/>
                <a:latin typeface="Montserrat"/>
                <a:ea typeface="Montserrat"/>
                <a:cs typeface="Montserrat"/>
                <a:sym typeface="Montserrat"/>
              </a:rPr>
              <a:t>Efficiency in Handling Interactions</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Many-body systems involve a large number of interactions between particles. </a:t>
            </a:r>
            <a:r>
              <a:rPr kumimoji="0" lang="x-none" sz="1600" b="0" i="0" u="none" strike="noStrike" kern="0" cap="none" spc="0" normalizeH="0" baseline="0" noProof="0">
                <a:ln>
                  <a:noFill/>
                </a:ln>
                <a:solidFill>
                  <a:srgbClr val="FF0000"/>
                </a:solidFill>
                <a:effectLst/>
                <a:uLnTx/>
                <a:uFillTx/>
                <a:latin typeface="Montserrat"/>
                <a:ea typeface="Montserrat"/>
                <a:cs typeface="Montserrat"/>
                <a:sym typeface="Montserrat"/>
              </a:rPr>
              <a:t>Analog quantum computers can efficiently handle these interactions due to their ability to represent and evolve the entire system collectively</a:t>
            </a: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 This is often more challenging for digital quantum computers, which need to discretize the interactions into sequences of quantum gates;</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30200" algn="l" defTabSz="914400" rtl="0" eaLnBrk="1" fontAlgn="auto" latinLnBrk="0" hangingPunct="1">
              <a:lnSpc>
                <a:spcPct val="115000"/>
              </a:lnSpc>
              <a:spcBef>
                <a:spcPts val="0"/>
              </a:spcBef>
              <a:spcAft>
                <a:spcPts val="0"/>
              </a:spcAft>
              <a:buClr>
                <a:srgbClr val="000000"/>
              </a:buClr>
              <a:buSzPts val="1600"/>
              <a:buFont typeface="Wingdings" charset="2"/>
              <a:buChar char="ü"/>
              <a:tabLst/>
              <a:defRPr/>
            </a:pPr>
            <a:r>
              <a:rPr kumimoji="0" lang="x-none" sz="1600" b="1" i="0" u="none" strike="noStrike" kern="0" cap="none" spc="0" normalizeH="0" baseline="0" noProof="0">
                <a:ln>
                  <a:noFill/>
                </a:ln>
                <a:solidFill>
                  <a:srgbClr val="000000"/>
                </a:solidFill>
                <a:effectLst/>
                <a:uLnTx/>
                <a:uFillTx/>
                <a:latin typeface="Montserrat"/>
                <a:ea typeface="Montserrat"/>
                <a:cs typeface="Montserrat"/>
                <a:sym typeface="Montserrat"/>
              </a:rPr>
              <a:t>Less Overhead from Error Correction</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While digital quantum computing relies heavily on quantum error correction to maintain coherence and fidelity, </a:t>
            </a:r>
            <a:r>
              <a:rPr kumimoji="0" lang="x-none" sz="1600" b="0" i="0" u="none" strike="noStrike" kern="0" cap="none" spc="0" normalizeH="0" baseline="0" noProof="0">
                <a:ln>
                  <a:noFill/>
                </a:ln>
                <a:solidFill>
                  <a:srgbClr val="FF0000"/>
                </a:solidFill>
                <a:effectLst/>
                <a:uLnTx/>
                <a:uFillTx/>
                <a:latin typeface="Montserrat"/>
                <a:ea typeface="Montserrat"/>
                <a:cs typeface="Montserrat"/>
                <a:sym typeface="Montserrat"/>
              </a:rPr>
              <a:t>analog quantum computing can sometimes be more robust against certain types of noise and errors</a:t>
            </a:r>
            <a:r>
              <a:rPr kumimoji="0" lang="x-none" sz="1600" b="0" i="0" u="none" strike="noStrike" kern="0" cap="none" spc="0" normalizeH="0" baseline="0" noProof="0">
                <a:ln>
                  <a:noFill/>
                </a:ln>
                <a:solidFill>
                  <a:srgbClr val="000000"/>
                </a:solidFill>
                <a:effectLst/>
                <a:uLnTx/>
                <a:uFillTx/>
                <a:latin typeface="Montserrat"/>
                <a:ea typeface="Montserrat"/>
                <a:cs typeface="Montserrat"/>
                <a:sym typeface="Montserrat"/>
              </a:rPr>
              <a:t>. This is particularly advantageous for many-body simulations, where the complexity of the system can make error correction highly resource-intensive;</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742950" marR="0" lvl="0" indent="-285750" algn="l" defTabSz="914400" rtl="0" eaLnBrk="1" fontAlgn="auto" latinLnBrk="0" hangingPunct="1">
              <a:lnSpc>
                <a:spcPct val="100000"/>
              </a:lnSpc>
              <a:spcBef>
                <a:spcPts val="0"/>
              </a:spcBef>
              <a:spcAft>
                <a:spcPts val="0"/>
              </a:spcAft>
              <a:buClr>
                <a:srgbClr val="000000"/>
              </a:buClr>
              <a:buSzTx/>
              <a:buFont typeface="Wingdings" charset="2"/>
              <a:buChar char="ü"/>
              <a:tabLst/>
              <a:defRPr/>
            </a:pP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742950" marR="0" lvl="0" indent="-285750" algn="l" defTabSz="914400" rtl="0" eaLnBrk="1" fontAlgn="auto" latinLnBrk="0" hangingPunct="1">
              <a:lnSpc>
                <a:spcPct val="100000"/>
              </a:lnSpc>
              <a:spcBef>
                <a:spcPts val="0"/>
              </a:spcBef>
              <a:spcAft>
                <a:spcPts val="0"/>
              </a:spcAft>
              <a:buClr>
                <a:srgbClr val="000000"/>
              </a:buClr>
              <a:buSzTx/>
              <a:buFont typeface="Wingdings" charset="2"/>
              <a:buChar char="ü"/>
              <a:tabLst/>
              <a:defRPr/>
            </a:pP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charset="2"/>
              <a:buChar char="ü"/>
              <a:tabLst/>
              <a:defRPr/>
            </a:pPr>
            <a:endParaRPr kumimoji="0" sz="16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18"/>
          <p:cNvSpPr txBox="1"/>
          <p:nvPr/>
        </p:nvSpPr>
        <p:spPr>
          <a:xfrm>
            <a:off x="205375" y="38100"/>
            <a:ext cx="87813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800" b="0" i="0" u="none" strike="noStrike" kern="0" cap="none" spc="0" normalizeH="0" baseline="0" noProof="0">
                <a:ln>
                  <a:noFill/>
                </a:ln>
                <a:solidFill>
                  <a:srgbClr val="757575"/>
                </a:solidFill>
                <a:effectLst/>
                <a:uLnTx/>
                <a:uFillTx/>
                <a:latin typeface="Montserrat"/>
                <a:ea typeface="Montserrat"/>
                <a:cs typeface="Montserrat"/>
                <a:sym typeface="Montserrat"/>
              </a:rPr>
              <a:t>QUART&amp;T: </a:t>
            </a:r>
            <a:r>
              <a:rPr kumimoji="0" lang="x-none" sz="2800" b="0" i="0" u="none" strike="noStrike" kern="0" cap="none" spc="0" normalizeH="0" baseline="0" noProof="0">
                <a:ln>
                  <a:noFill/>
                </a:ln>
                <a:solidFill>
                  <a:srgbClr val="000000"/>
                </a:solidFill>
                <a:effectLst/>
                <a:uLnTx/>
                <a:uFillTx/>
                <a:latin typeface="Montserrat"/>
                <a:ea typeface="Montserrat"/>
                <a:cs typeface="Montserrat"/>
                <a:sym typeface="Montserrat"/>
              </a:rPr>
              <a:t>all-to-all connectivity </a:t>
            </a:r>
            <a:endParaRPr kumimoji="0" sz="20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66" name="Google Shape;166;p18"/>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167" name="Google Shape;167;p18"/>
          <p:cNvSpPr txBox="1">
            <a:spLocks noGrp="1"/>
          </p:cNvSpPr>
          <p:nvPr>
            <p:ph type="sldNum" idx="12"/>
          </p:nvPr>
        </p:nvSpPr>
        <p:spPr>
          <a:xfrm>
            <a:off x="92964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
        <p:nvSpPr>
          <p:cNvPr id="168" name="Google Shape;168;p18"/>
          <p:cNvSpPr txBox="1"/>
          <p:nvPr/>
        </p:nvSpPr>
        <p:spPr>
          <a:xfrm>
            <a:off x="97281" y="605173"/>
            <a:ext cx="6755100" cy="3231624"/>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Single qubits can be coupled together using an intermediate electrical coupling circuit (coupler).</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All-to-all connectivity between qubits allows two-qubit gates to be executed between any qubit pair.</a:t>
            </a:r>
            <a:r>
              <a:rPr kumimoji="0" lang="it-IT" sz="1800" b="0" i="0" u="none" strike="noStrike" kern="0" cap="none" spc="0" normalizeH="0" baseline="0" noProof="0">
                <a:ln>
                  <a:noFill/>
                </a:ln>
                <a:solidFill>
                  <a:srgbClr val="000000"/>
                </a:solidFill>
                <a:effectLst/>
                <a:uLnTx/>
                <a:uFillTx/>
                <a:latin typeface="Montserrat"/>
                <a:ea typeface="Montserrat"/>
                <a:cs typeface="Montserrat"/>
                <a:sym typeface="Montserrat"/>
              </a:rPr>
              <a:t> It </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enables the simulation of complex many-body interaction patterns without the need for complex routing or intermediate qubits.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Implementation is possible with both 2D and 3D qubit architectures.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169" name="Google Shape;169;p18"/>
          <p:cNvPicPr preferRelativeResize="0"/>
          <p:nvPr/>
        </p:nvPicPr>
        <p:blipFill rotWithShape="1">
          <a:blip r:embed="rId4">
            <a:alphaModFix/>
          </a:blip>
          <a:srcRect b="52615"/>
          <a:stretch/>
        </p:blipFill>
        <p:spPr>
          <a:xfrm>
            <a:off x="6852381" y="648435"/>
            <a:ext cx="3911135" cy="2520293"/>
          </a:xfrm>
          <a:prstGeom prst="rect">
            <a:avLst/>
          </a:prstGeom>
          <a:noFill/>
          <a:ln>
            <a:noFill/>
          </a:ln>
        </p:spPr>
      </p:pic>
      <p:sp>
        <p:nvSpPr>
          <p:cNvPr id="9" name="Google Shape;175;p19"/>
          <p:cNvSpPr/>
          <p:nvPr/>
        </p:nvSpPr>
        <p:spPr>
          <a:xfrm>
            <a:off x="325206" y="3168728"/>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sp>
        <p:nvSpPr>
          <p:cNvPr id="10" name="Google Shape;176;p19"/>
          <p:cNvSpPr txBox="1"/>
          <p:nvPr/>
        </p:nvSpPr>
        <p:spPr>
          <a:xfrm>
            <a:off x="223401" y="3263228"/>
            <a:ext cx="87813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800" b="0" i="0" u="none" strike="noStrike" kern="0" cap="none" spc="0" normalizeH="0" baseline="0" noProof="0">
                <a:ln>
                  <a:noFill/>
                </a:ln>
                <a:solidFill>
                  <a:srgbClr val="757575"/>
                </a:solidFill>
                <a:effectLst/>
                <a:uLnTx/>
                <a:uFillTx/>
                <a:latin typeface="Montserrat"/>
                <a:ea typeface="Montserrat"/>
                <a:cs typeface="Montserrat"/>
                <a:sym typeface="Montserrat"/>
              </a:rPr>
              <a:t>QUART&amp;T: </a:t>
            </a:r>
            <a:r>
              <a:rPr kumimoji="0" lang="x-none" sz="2800" b="0" i="0" u="none" strike="noStrike" kern="0" cap="none" spc="0" normalizeH="0" baseline="0" noProof="0">
                <a:ln>
                  <a:noFill/>
                </a:ln>
                <a:solidFill>
                  <a:srgbClr val="000000"/>
                </a:solidFill>
                <a:effectLst/>
                <a:uLnTx/>
                <a:uFillTx/>
                <a:latin typeface="Montserrat"/>
                <a:ea typeface="Montserrat"/>
                <a:cs typeface="Montserrat"/>
                <a:sym typeface="Montserrat"/>
              </a:rPr>
              <a:t>tunable couplings </a:t>
            </a:r>
            <a:endParaRPr kumimoji="0" sz="28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1" name="Google Shape;179;p19"/>
          <p:cNvPicPr preferRelativeResize="0">
            <a:picLocks noChangeAspect="1"/>
          </p:cNvPicPr>
          <p:nvPr/>
        </p:nvPicPr>
        <p:blipFill rotWithShape="1">
          <a:blip r:embed="rId5">
            <a:alphaModFix/>
          </a:blip>
          <a:srcRect b="33089"/>
          <a:stretch/>
        </p:blipFill>
        <p:spPr>
          <a:xfrm>
            <a:off x="8124249" y="3485859"/>
            <a:ext cx="3485806" cy="3164878"/>
          </a:xfrm>
          <a:prstGeom prst="rect">
            <a:avLst/>
          </a:prstGeom>
          <a:noFill/>
          <a:ln>
            <a:noFill/>
          </a:ln>
        </p:spPr>
      </p:pic>
      <p:sp>
        <p:nvSpPr>
          <p:cNvPr id="12" name="Google Shape;180;p19"/>
          <p:cNvSpPr txBox="1"/>
          <p:nvPr/>
        </p:nvSpPr>
        <p:spPr>
          <a:xfrm>
            <a:off x="97281" y="3836797"/>
            <a:ext cx="7522579" cy="3508623"/>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Tunable couplers use an external control parameter to tune the interaction strength between qubits; </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In superconducting circuits an external control</a:t>
            </a:r>
            <a:r>
              <a:rPr kumimoji="0" lang="it-IT" sz="18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parameters can be implemented through SQUID or</a:t>
            </a:r>
            <a:r>
              <a:rPr kumimoji="0" lang="it-IT" sz="18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qubit;</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Tunable couplers dynamically control the</a:t>
            </a:r>
            <a:r>
              <a:rPr kumimoji="0" lang="it-IT" sz="18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qubit-qubit interaction without the need for physical changes to the system;</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In many-body physics, the interactions between particles are key to understanding the collective behavior of the system. Tunable couplings allow for the exploration of various interaction regimes, from weak to strong coupling;</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20"/>
          <p:cNvSpPr txBox="1"/>
          <p:nvPr/>
        </p:nvSpPr>
        <p:spPr>
          <a:xfrm>
            <a:off x="205375" y="38100"/>
            <a:ext cx="100389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800" b="0" i="0" u="none" strike="noStrike" kern="0" cap="none" spc="0" normalizeH="0" baseline="0" noProof="0">
                <a:ln>
                  <a:noFill/>
                </a:ln>
                <a:solidFill>
                  <a:srgbClr val="757575"/>
                </a:solidFill>
                <a:effectLst/>
                <a:uLnTx/>
                <a:uFillTx/>
                <a:latin typeface="Montserrat"/>
                <a:ea typeface="Montserrat"/>
                <a:cs typeface="Montserrat"/>
                <a:sym typeface="Montserrat"/>
              </a:rPr>
              <a:t>QUART&amp;T: </a:t>
            </a:r>
            <a:r>
              <a:rPr kumimoji="0" lang="x-none" sz="2800" b="0" i="0" u="none" strike="noStrike" kern="0" cap="none" spc="0" normalizeH="0" baseline="0" noProof="0">
                <a:ln>
                  <a:noFill/>
                </a:ln>
                <a:solidFill>
                  <a:srgbClr val="000000"/>
                </a:solidFill>
                <a:effectLst/>
                <a:uLnTx/>
                <a:uFillTx/>
                <a:latin typeface="Montserrat"/>
                <a:ea typeface="Montserrat"/>
                <a:cs typeface="Montserrat"/>
                <a:sym typeface="Montserrat"/>
              </a:rPr>
              <a:t>Higher-dimensional systems </a:t>
            </a:r>
            <a:endParaRPr kumimoji="0" sz="28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88" name="Google Shape;188;p20"/>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189" name="Google Shape;189;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
        <p:nvSpPr>
          <p:cNvPr id="190" name="Google Shape;190;p20"/>
          <p:cNvSpPr txBox="1"/>
          <p:nvPr/>
        </p:nvSpPr>
        <p:spPr>
          <a:xfrm>
            <a:off x="187350" y="1037625"/>
            <a:ext cx="6755100" cy="4893618"/>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A qudit with d levels provides a larger Hilbert space compared to a qubit ➡ fewer qudits can represent the same amount of information as a larger number of qubits</a:t>
            </a:r>
            <a:b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b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Provide reduction of the circuit complexity,</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simplification of the experimental setup;</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The accuracy and efficiency of simple quantum circuits and algorithms can be enhanced by qudit-based architecture;</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Possibility of driving higher-order transitions in a</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transmon or fluxonium qubit;</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800" b="0" i="0" u="none" strike="noStrike" kern="0" cap="none" spc="0" normalizeH="0" baseline="0" noProof="0">
                <a:ln>
                  <a:noFill/>
                </a:ln>
                <a:solidFill>
                  <a:srgbClr val="000000"/>
                </a:solidFill>
                <a:effectLst/>
                <a:uLnTx/>
                <a:uFillTx/>
                <a:latin typeface="Montserrat"/>
                <a:ea typeface="Montserrat"/>
                <a:cs typeface="Montserrat"/>
                <a:sym typeface="Montserrat"/>
              </a:rPr>
              <a:t>More natural mapping of complex systems, qudits can significantly enhance the efficiency and accuracy of many-body simulations.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191" name="Google Shape;191;p20"/>
          <p:cNvPicPr preferRelativeResize="0"/>
          <p:nvPr/>
        </p:nvPicPr>
        <p:blipFill>
          <a:blip r:embed="rId4">
            <a:alphaModFix/>
          </a:blip>
          <a:stretch>
            <a:fillRect/>
          </a:stretch>
        </p:blipFill>
        <p:spPr>
          <a:xfrm>
            <a:off x="7094850" y="1037625"/>
            <a:ext cx="4944748" cy="3923445"/>
          </a:xfrm>
          <a:prstGeom prst="rect">
            <a:avLst/>
          </a:prstGeom>
          <a:noFill/>
          <a:ln>
            <a:noFill/>
          </a:ln>
        </p:spPr>
      </p:pic>
      <p:sp>
        <p:nvSpPr>
          <p:cNvPr id="192" name="Google Shape;192;p20"/>
          <p:cNvSpPr txBox="1"/>
          <p:nvPr/>
        </p:nvSpPr>
        <p:spPr>
          <a:xfrm>
            <a:off x="8749575" y="5350275"/>
            <a:ext cx="1635300" cy="895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rPr>
              <a:t>d = 2 qubit</a:t>
            </a:r>
            <a:endParaRPr kumimoji="0"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rPr>
              <a:t>d = 3 qutrit</a:t>
            </a:r>
            <a:endParaRPr kumimoji="0"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x-none"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rPr>
              <a:t>d = 4 ququart</a:t>
            </a:r>
            <a:endParaRPr kumimoji="0" sz="1400" b="0" i="0" u="none" strike="noStrike" kern="0" cap="none" spc="0" normalizeH="0" baseline="0" noProof="0">
              <a:ln>
                <a:noFill/>
              </a:ln>
              <a:solidFill>
                <a:srgbClr val="000000"/>
              </a:solidFill>
              <a:effectLst/>
              <a:highlight>
                <a:srgbClr val="FFFFFF"/>
              </a:highlight>
              <a:uLnTx/>
              <a:uFillTx/>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B271B9F0-5749-E242-ACCF-6A83E4FA7599}"/>
              </a:ext>
            </a:extLst>
          </p:cNvPr>
          <p:cNvSpPr>
            <a:spLocks noGrp="1"/>
          </p:cNvSpPr>
          <p:nvPr>
            <p:ph type="title"/>
          </p:nvPr>
        </p:nvSpPr>
        <p:spPr>
          <a:xfrm>
            <a:off x="5991225" y="279400"/>
            <a:ext cx="5362576" cy="1892300"/>
          </a:xfrm>
        </p:spPr>
        <p:txBody>
          <a:bodyPr>
            <a:normAutofit/>
          </a:bodyPr>
          <a:lstStyle/>
          <a:p>
            <a:r>
              <a:rPr lang="en-GB"/>
              <a:t>Outline</a:t>
            </a:r>
          </a:p>
        </p:txBody>
      </p:sp>
      <p:graphicFrame>
        <p:nvGraphicFramePr>
          <p:cNvPr id="5" name="Segnaposto contenuto 2">
            <a:extLst>
              <a:ext uri="{FF2B5EF4-FFF2-40B4-BE49-F238E27FC236}">
                <a16:creationId xmlns:a16="http://schemas.microsoft.com/office/drawing/2014/main" id="{90E8052F-7C35-48F1-86FF-6C18C54C5672}"/>
              </a:ext>
            </a:extLst>
          </p:cNvPr>
          <p:cNvGraphicFramePr>
            <a:graphicFrameLocks noGrp="1"/>
          </p:cNvGraphicFramePr>
          <p:nvPr>
            <p:ph idx="1"/>
            <p:extLst>
              <p:ext uri="{D42A27DB-BD31-4B8C-83A1-F6EECF244321}">
                <p14:modId xmlns:p14="http://schemas.microsoft.com/office/powerpoint/2010/main" val="4084928647"/>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031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p:nvPr/>
        </p:nvSpPr>
        <p:spPr>
          <a:xfrm>
            <a:off x="339750" y="790725"/>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sp>
        <p:nvSpPr>
          <p:cNvPr id="198" name="Google Shape;198;p21"/>
          <p:cNvSpPr txBox="1"/>
          <p:nvPr/>
        </p:nvSpPr>
        <p:spPr>
          <a:xfrm>
            <a:off x="205375" y="38100"/>
            <a:ext cx="87813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800" b="0" i="0" u="none" strike="noStrike" kern="0" cap="none" spc="0" normalizeH="0" baseline="0" noProof="0">
                <a:ln>
                  <a:noFill/>
                </a:ln>
                <a:solidFill>
                  <a:srgbClr val="757575"/>
                </a:solidFill>
                <a:effectLst/>
                <a:uLnTx/>
                <a:uFillTx/>
                <a:latin typeface="Montserrat"/>
                <a:ea typeface="Montserrat"/>
                <a:cs typeface="Montserrat"/>
                <a:sym typeface="Montserrat"/>
              </a:rPr>
              <a:t>QUART&amp;T: </a:t>
            </a:r>
            <a:r>
              <a:rPr kumimoji="0" lang="x-none" sz="3800" b="0" i="0" u="none" strike="noStrike" kern="0" cap="none" spc="0" normalizeH="0" baseline="0" noProof="0">
                <a:ln>
                  <a:noFill/>
                </a:ln>
                <a:solidFill>
                  <a:srgbClr val="000000"/>
                </a:solidFill>
                <a:effectLst/>
                <a:uLnTx/>
                <a:uFillTx/>
                <a:latin typeface="Montserrat"/>
                <a:ea typeface="Montserrat"/>
                <a:cs typeface="Montserrat"/>
                <a:sym typeface="Montserrat"/>
              </a:rPr>
              <a:t>Involved Groups</a:t>
            </a:r>
            <a:r>
              <a:rPr kumimoji="0" lang="it-IT" sz="3800" b="0" i="0" u="none" strike="noStrike" kern="0" cap="none" spc="0" normalizeH="0" baseline="0" noProof="0">
                <a:ln>
                  <a:noFill/>
                </a:ln>
                <a:solidFill>
                  <a:srgbClr val="000000"/>
                </a:solidFill>
                <a:effectLst/>
                <a:uLnTx/>
                <a:uFillTx/>
                <a:latin typeface="Montserrat"/>
                <a:ea typeface="Montserrat"/>
                <a:cs typeface="Montserrat"/>
                <a:sym typeface="Montserrat"/>
              </a:rPr>
              <a:t> and WPs</a:t>
            </a:r>
            <a:r>
              <a:rPr kumimoji="0" lang="x-none" sz="38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28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pic>
        <p:nvPicPr>
          <p:cNvPr id="199" name="Google Shape;199;p21"/>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200" name="Google Shape;200;p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pic>
        <p:nvPicPr>
          <p:cNvPr id="201" name="Google Shape;201;p21"/>
          <p:cNvPicPr preferRelativeResize="0">
            <a:picLocks noChangeAspect="1"/>
          </p:cNvPicPr>
          <p:nvPr/>
        </p:nvPicPr>
        <p:blipFill>
          <a:blip r:embed="rId4">
            <a:alphaModFix/>
          </a:blip>
          <a:stretch>
            <a:fillRect/>
          </a:stretch>
        </p:blipFill>
        <p:spPr>
          <a:xfrm>
            <a:off x="4333972" y="1227805"/>
            <a:ext cx="2939571" cy="3438020"/>
          </a:xfrm>
          <a:prstGeom prst="rect">
            <a:avLst/>
          </a:prstGeom>
          <a:noFill/>
          <a:ln>
            <a:noFill/>
          </a:ln>
        </p:spPr>
      </p:pic>
      <p:sp>
        <p:nvSpPr>
          <p:cNvPr id="202" name="Google Shape;202;p21"/>
          <p:cNvSpPr txBox="1"/>
          <p:nvPr/>
        </p:nvSpPr>
        <p:spPr>
          <a:xfrm>
            <a:off x="205375" y="2250624"/>
            <a:ext cx="6117487" cy="392458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300" b="1" i="0" u="none" strike="noStrike" kern="0" cap="none" spc="0" normalizeH="0" baseline="0" noProof="0">
                <a:ln>
                  <a:noFill/>
                </a:ln>
                <a:solidFill>
                  <a:srgbClr val="000000"/>
                </a:solidFill>
                <a:effectLst/>
                <a:uLnTx/>
                <a:uFillTx/>
                <a:latin typeface="Montserrat"/>
                <a:ea typeface="Montserrat"/>
                <a:cs typeface="Montserrat"/>
                <a:sym typeface="Montserrat"/>
              </a:rPr>
              <a:t>8 INFN Units</a:t>
            </a:r>
            <a:endParaRPr kumimoji="0" sz="13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Bologna</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Ferrara</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Firenze</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Lecce</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Milano</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Milano Bicocca</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Gruppo Collegato di Salerno (INFN Napoli)</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300" b="1" i="0" u="none" strike="noStrike" kern="0" cap="none" spc="0" normalizeH="0" baseline="0" noProof="0">
                <a:ln>
                  <a:noFill/>
                </a:ln>
                <a:solidFill>
                  <a:srgbClr val="000000"/>
                </a:solidFill>
                <a:effectLst/>
                <a:uLnTx/>
                <a:uFillTx/>
                <a:latin typeface="Montserrat"/>
                <a:ea typeface="Montserrat"/>
                <a:cs typeface="Montserrat"/>
                <a:sym typeface="Montserrat"/>
              </a:rPr>
              <a:t>2 INFN National Laboratories</a:t>
            </a: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 </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Laboratori Lazionali di Frascati (LNF)</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INFN Laboratori Lazionali di Legnaro (LNL)</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300" b="1" i="0" u="none" strike="noStrike" kern="0" cap="none" spc="0" normalizeH="0" baseline="0" noProof="0">
                <a:ln>
                  <a:noFill/>
                </a:ln>
                <a:solidFill>
                  <a:srgbClr val="000000"/>
                </a:solidFill>
                <a:effectLst/>
                <a:uLnTx/>
                <a:uFillTx/>
                <a:latin typeface="Montserrat"/>
                <a:ea typeface="Montserrat"/>
                <a:cs typeface="Montserrat"/>
                <a:sym typeface="Montserrat"/>
              </a:rPr>
              <a:t>1 INFN Research Center</a:t>
            </a:r>
            <a:endParaRPr kumimoji="0" sz="13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Trento Institute for Fundamental Physics and Applications (TIFPA).</a:t>
            </a:r>
            <a:endParaRPr kumimoji="0" lang="it-IT"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1143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300" b="1" i="0" u="none" strike="noStrike" kern="0" cap="none" spc="0" normalizeH="0" baseline="0" noProof="0">
                <a:ln>
                  <a:noFill/>
                </a:ln>
                <a:solidFill>
                  <a:srgbClr val="000000"/>
                </a:solidFill>
                <a:effectLst/>
                <a:uLnTx/>
                <a:uFillTx/>
                <a:latin typeface="Montserrat"/>
                <a:ea typeface="Montserrat"/>
                <a:cs typeface="Montserrat"/>
                <a:sym typeface="Montserrat"/>
              </a:rPr>
              <a:t>2 External Research Centers</a:t>
            </a:r>
            <a:endParaRPr kumimoji="0" sz="13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Fondazione Bruno Kessler (FBK, Trento)</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Montserrat"/>
              <a:buChar char="●"/>
              <a:tabLst/>
              <a:defRPr/>
            </a:pPr>
            <a:r>
              <a:rPr kumimoji="0" lang="x-none" sz="1300" b="0" i="0" u="none" strike="noStrike" kern="0" cap="none" spc="0" normalizeH="0" baseline="0" noProof="0">
                <a:ln>
                  <a:noFill/>
                </a:ln>
                <a:solidFill>
                  <a:srgbClr val="000000"/>
                </a:solidFill>
                <a:effectLst/>
                <a:uLnTx/>
                <a:uFillTx/>
                <a:latin typeface="Montserrat"/>
                <a:ea typeface="Montserrat"/>
                <a:cs typeface="Montserrat"/>
                <a:sym typeface="Montserrat"/>
              </a:rPr>
              <a:t>Istituto di Fotonica e Nanotecnologie (CNR-IFN, Roma)</a:t>
            </a:r>
            <a:endParaRPr kumimoji="0" sz="13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757575"/>
              </a:solidFill>
              <a:effectLst/>
              <a:uLnTx/>
              <a:uFillTx/>
              <a:latin typeface="Montserrat"/>
              <a:ea typeface="Montserrat"/>
              <a:cs typeface="Montserrat"/>
              <a:sym typeface="Montserrat"/>
            </a:endParaRPr>
          </a:p>
        </p:txBody>
      </p:sp>
      <p:sp>
        <p:nvSpPr>
          <p:cNvPr id="8" name="Google Shape;257;p23"/>
          <p:cNvSpPr txBox="1"/>
          <p:nvPr/>
        </p:nvSpPr>
        <p:spPr>
          <a:xfrm>
            <a:off x="5016858" y="1037625"/>
            <a:ext cx="6926326" cy="5709223"/>
          </a:xfrm>
          <a:prstGeom prst="rect">
            <a:avLst/>
          </a:prstGeom>
          <a:noFill/>
          <a:ln>
            <a:noFill/>
          </a:ln>
        </p:spPr>
        <p:txBody>
          <a:bodyPr spcFirstLastPara="1" wrap="square" lIns="91425" tIns="91425" rIns="91425" bIns="91425" anchor="t" anchorCtr="0">
            <a:spAutoFit/>
          </a:bodyPr>
          <a:lstStyle/>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200" b="1" i="0" u="none" strike="noStrike" kern="0" cap="none" spc="0" normalizeH="0" baseline="0" noProof="0">
                <a:ln>
                  <a:noFill/>
                </a:ln>
                <a:solidFill>
                  <a:srgbClr val="000000"/>
                </a:solidFill>
                <a:effectLst/>
                <a:uLnTx/>
                <a:uFillTx/>
                <a:latin typeface="Montserrat"/>
                <a:ea typeface="Montserrat"/>
                <a:cs typeface="Montserrat"/>
                <a:sym typeface="Montserrat"/>
              </a:rPr>
              <a:t>WP1: Theoretical Background</a:t>
            </a:r>
            <a:endParaRPr kumimoji="0"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x-none" sz="1200" b="0" i="0" u="none" strike="noStrike" kern="0" cap="none" spc="0" normalizeH="0" baseline="0" noProof="0">
                <a:ln>
                  <a:noFill/>
                </a:ln>
                <a:solidFill>
                  <a:srgbClr val="156082"/>
                </a:solidFill>
                <a:effectLst/>
                <a:uLnTx/>
                <a:uFillTx/>
                <a:latin typeface="Montserrat"/>
                <a:ea typeface="Montserrat"/>
                <a:cs typeface="Montserrat"/>
                <a:sym typeface="Montserrat"/>
              </a:rPr>
              <a:t>INFN-BO, INFN-FI, INFN-Pi, INFN-FE, INFN-TIFPA</a:t>
            </a:r>
            <a:endPar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x-none" sz="1200" b="1" i="0" u="none" strike="noStrike" kern="0" cap="none" spc="0" normalizeH="0" baseline="0" noProof="0">
                <a:ln>
                  <a:noFill/>
                </a:ln>
                <a:solidFill>
                  <a:srgbClr val="000000"/>
                </a:solidFill>
                <a:effectLst/>
                <a:uLnTx/>
                <a:uFillTx/>
                <a:latin typeface="Montserrat"/>
                <a:ea typeface="Montserrat"/>
                <a:cs typeface="Montserrat"/>
                <a:sym typeface="Montserrat"/>
              </a:rPr>
              <a:t>WP2: Design and simulations of planar devices</a:t>
            </a:r>
            <a:endParaRPr kumimoji="0" sz="1200" b="1"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45720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1200" b="0" i="0" u="none" strike="noStrike" kern="0" cap="none" spc="0" normalizeH="0" baseline="0" noProof="0">
                <a:ln>
                  <a:noFill/>
                </a:ln>
                <a:solidFill>
                  <a:srgbClr val="156082"/>
                </a:solidFill>
                <a:effectLst/>
                <a:uLnTx/>
                <a:uFillTx/>
                <a:latin typeface="Montserrat"/>
                <a:ea typeface="Montserrat"/>
                <a:cs typeface="Montserrat"/>
                <a:sym typeface="Montserrat"/>
              </a:rPr>
              <a:t>INFN-FI, INFN-BO, INFN-MIB, INFN-TIFPA</a:t>
            </a:r>
            <a:endPar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endParaRPr>
          </a:p>
          <a:p>
            <a:pPr marL="0" marR="0" lvl="0" indent="45720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WP3: Design and simulations of 3D devices</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it-IT" sz="1200" b="1" i="0" u="sng" strike="noStrike" kern="0" cap="none" spc="0" normalizeH="0" baseline="0" noProof="0">
                <a:ln>
                  <a:noFill/>
                </a:ln>
                <a:solidFill>
                  <a:srgbClr val="FF0000"/>
                </a:solidFill>
                <a:effectLst/>
                <a:uLnTx/>
                <a:uFillTx/>
                <a:latin typeface="Montserrat"/>
                <a:ea typeface="Montserrat"/>
                <a:cs typeface="Montserrat"/>
                <a:sym typeface="Montserrat"/>
              </a:rPr>
              <a:t>INFN-LNF </a:t>
            </a:r>
            <a:r>
              <a:rPr kumimoji="0" lang="it-IT" sz="1200" b="1" i="0" u="sng" strike="noStrike" kern="0" cap="none" spc="0" normalizeH="0" baseline="0" noProof="0">
                <a:ln>
                  <a:noFill/>
                </a:ln>
                <a:solidFill>
                  <a:srgbClr val="800000"/>
                </a:solidFill>
                <a:effectLst/>
                <a:uLnTx/>
                <a:uFillTx/>
                <a:latin typeface="Montserrat"/>
                <a:ea typeface="Montserrat"/>
                <a:cs typeface="Montserrat"/>
                <a:sym typeface="Montserrat"/>
              </a:rPr>
              <a:t>WP leader (A D’Elia)</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INFN-LE, INFN-LNL</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WP4: Qubit Fabrication</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a:ln>
                  <a:noFill/>
                </a:ln>
                <a:solidFill>
                  <a:srgbClr val="FF0000"/>
                </a:solidFill>
                <a:effectLst/>
                <a:uLnTx/>
                <a:uFillTx/>
                <a:latin typeface="Montserrat"/>
                <a:ea typeface="Montserrat"/>
                <a:cs typeface="Montserrat"/>
                <a:sym typeface="Montserrat"/>
              </a:rPr>
              <a:t>INFN-LNF</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INFN-LNL, INFN-TIFPA</a:t>
            </a: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rPr>
              <a:t>FBK, and CNR-IFN</a:t>
            </a:r>
          </a:p>
          <a:p>
            <a:pPr marL="45720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WP5: Software and readout development</a:t>
            </a:r>
          </a:p>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INFN-BO, INFN-FE, INFN-MI, INFN-MIB, </a:t>
            </a:r>
            <a:r>
              <a:rPr kumimoji="0" lang="it-IT" sz="1200" b="1" i="0" u="none" strike="noStrike" kern="0" cap="none" spc="0" normalizeH="0" baseline="0" noProof="0">
                <a:ln>
                  <a:noFill/>
                </a:ln>
                <a:solidFill>
                  <a:srgbClr val="FF0000"/>
                </a:solidFill>
                <a:effectLst/>
                <a:uLnTx/>
                <a:uFillTx/>
                <a:latin typeface="Montserrat"/>
                <a:ea typeface="Montserrat"/>
                <a:cs typeface="Montserrat"/>
                <a:sym typeface="Montserrat"/>
              </a:rPr>
              <a:t>INFN-LNF</a:t>
            </a:r>
          </a:p>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a:t>
            </a: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WP6: Quantum limited amplification</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INFN-MIB, INFN-LNF, INFN-SA, INFN-TIFPA, </a:t>
            </a:r>
            <a:r>
              <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rPr>
              <a:t>FBK</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WP7: Packing optimization</a:t>
            </a: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it-IT" sz="1200" b="1" i="0" u="sng" strike="noStrike" kern="0" cap="none" spc="0" normalizeH="0" baseline="0" noProof="0">
                <a:ln>
                  <a:noFill/>
                </a:ln>
                <a:solidFill>
                  <a:srgbClr val="FF0000"/>
                </a:solidFill>
                <a:effectLst/>
                <a:uLnTx/>
                <a:uFillTx/>
                <a:latin typeface="Montserrat"/>
                <a:ea typeface="Montserrat"/>
                <a:cs typeface="Montserrat"/>
                <a:sym typeface="Montserrat"/>
              </a:rPr>
              <a:t>INFN-LNF </a:t>
            </a:r>
            <a:r>
              <a:rPr kumimoji="0" lang="it-IT" sz="1200" b="1" i="0" u="sng" strike="noStrike" kern="0" cap="none" spc="0" normalizeH="0" baseline="0" noProof="0">
                <a:ln>
                  <a:noFill/>
                </a:ln>
                <a:solidFill>
                  <a:srgbClr val="800000"/>
                </a:solidFill>
                <a:effectLst/>
                <a:uLnTx/>
                <a:uFillTx/>
                <a:latin typeface="Montserrat"/>
                <a:ea typeface="Montserrat"/>
                <a:cs typeface="Montserrat"/>
                <a:sym typeface="Montserrat"/>
              </a:rPr>
              <a:t>WP leader (A Rettaroli)</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INFN-TIFPA, INFN-PI</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WP8: Characterization, Measurement</a:t>
            </a:r>
          </a:p>
          <a:p>
            <a:pPr marL="11430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 and Simulation demonstration</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1" i="0" u="none" strike="noStrike" kern="0" cap="none" spc="0" normalizeH="0" baseline="0" noProof="0">
                <a:ln>
                  <a:noFill/>
                </a:ln>
                <a:solidFill>
                  <a:srgbClr val="FF0000"/>
                </a:solidFill>
                <a:effectLst/>
                <a:uLnTx/>
                <a:uFillTx/>
                <a:latin typeface="Montserrat"/>
                <a:ea typeface="Montserrat"/>
                <a:cs typeface="Montserrat"/>
                <a:sym typeface="Montserrat"/>
              </a:rPr>
              <a:t>INFN-LNF</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INFN-BO,INFN-LE, INFN-MIB, INFN-PI, INFN-TIFPA</a:t>
            </a:r>
            <a:endPar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endParaRPr>
          </a:p>
          <a:p>
            <a:pPr marL="91440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1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WP9: Application for quantum sensing and ML</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rPr>
              <a:t>	</a:t>
            </a:r>
            <a:r>
              <a:rPr kumimoji="0" lang="it-IT" sz="1200" b="1" i="0" u="none" strike="noStrike" kern="0" cap="none" spc="0" normalizeH="0" baseline="0" noProof="0">
                <a:ln>
                  <a:noFill/>
                </a:ln>
                <a:solidFill>
                  <a:srgbClr val="FF0000"/>
                </a:solidFill>
                <a:effectLst/>
                <a:uLnTx/>
                <a:uFillTx/>
                <a:latin typeface="Montserrat"/>
                <a:ea typeface="Montserrat"/>
                <a:cs typeface="Montserrat"/>
                <a:sym typeface="Montserrat"/>
              </a:rPr>
              <a:t>INFN-LNF</a:t>
            </a: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 INFN-LE, INFN-MIB, INFN-MI, INFN-PI</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endParaRPr>
          </a:p>
          <a:p>
            <a:pPr marL="457200" marR="0" lvl="0" indent="-342900" algn="r" defTabSz="914400" rtl="0" eaLnBrk="1" fontAlgn="auto" latinLnBrk="0" hangingPunct="1">
              <a:lnSpc>
                <a:spcPct val="100000"/>
              </a:lnSpc>
              <a:spcBef>
                <a:spcPts val="0"/>
              </a:spcBef>
              <a:spcAft>
                <a:spcPts val="0"/>
              </a:spcAft>
              <a:buClr>
                <a:srgbClr val="000000"/>
              </a:buClr>
              <a:buSzPts val="1800"/>
              <a:buFont typeface="Montserrat"/>
              <a:buChar char="●"/>
              <a:tabLst/>
              <a:defRPr/>
            </a:pPr>
            <a:r>
              <a:rPr kumimoji="0" lang="it-IT" sz="1200" b="1" i="0" u="none" strike="noStrike" kern="0" cap="none" spc="0" normalizeH="0" baseline="0" noProof="0">
                <a:ln>
                  <a:noFill/>
                </a:ln>
                <a:solidFill>
                  <a:srgbClr val="000000"/>
                </a:solidFill>
                <a:effectLst/>
                <a:uLnTx/>
                <a:uFillTx/>
                <a:latin typeface="Montserrat"/>
                <a:ea typeface="Montserrat"/>
                <a:cs typeface="Montserrat"/>
                <a:sym typeface="Montserrat"/>
              </a:rPr>
              <a:t>WP10: Management and Communication</a:t>
            </a:r>
            <a:endParaRPr kumimoji="0" lang="it-IT" sz="12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156082"/>
                </a:solidFill>
                <a:effectLst/>
                <a:uLnTx/>
                <a:uFillTx/>
                <a:latin typeface="Montserrat"/>
                <a:ea typeface="Montserrat"/>
                <a:cs typeface="Montserrat"/>
                <a:sym typeface="Montserrat"/>
              </a:rPr>
              <a:t>INFN-MIB and all the other involved units</a:t>
            </a:r>
            <a:endParaRPr kumimoji="0" lang="it-IT" sz="1200" b="0" i="0" u="none" strike="noStrike" kern="0" cap="none" spc="0" normalizeH="0" baseline="0" noProof="0">
              <a:ln>
                <a:noFill/>
              </a:ln>
              <a:solidFill>
                <a:srgbClr val="E97132"/>
              </a:solidFill>
              <a:effectLst/>
              <a:uLnTx/>
              <a:uFillTx/>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2"/>
          <p:cNvSpPr/>
          <p:nvPr/>
        </p:nvSpPr>
        <p:spPr>
          <a:xfrm>
            <a:off x="339750" y="790725"/>
            <a:ext cx="11512500" cy="9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082836"/>
              </a:highlight>
              <a:uLnTx/>
              <a:uFillTx/>
              <a:latin typeface="Arial"/>
              <a:cs typeface="Arial"/>
              <a:sym typeface="Arial"/>
            </a:endParaRPr>
          </a:p>
        </p:txBody>
      </p:sp>
      <p:pic>
        <p:nvPicPr>
          <p:cNvPr id="349" name="Google Shape;349;p32"/>
          <p:cNvPicPr preferRelativeResize="0"/>
          <p:nvPr/>
        </p:nvPicPr>
        <p:blipFill>
          <a:blip r:embed="rId3">
            <a:alphaModFix/>
          </a:blip>
          <a:stretch>
            <a:fillRect/>
          </a:stretch>
        </p:blipFill>
        <p:spPr>
          <a:xfrm>
            <a:off x="10365805" y="85535"/>
            <a:ext cx="1471901" cy="562900"/>
          </a:xfrm>
          <a:prstGeom prst="rect">
            <a:avLst/>
          </a:prstGeom>
          <a:noFill/>
          <a:ln>
            <a:noFill/>
          </a:ln>
        </p:spPr>
      </p:pic>
      <p:sp>
        <p:nvSpPr>
          <p:cNvPr id="350" name="Google Shape;350;p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75757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a:ln>
                <a:noFill/>
              </a:ln>
              <a:solidFill>
                <a:srgbClr val="757575"/>
              </a:solidFill>
              <a:effectLst/>
              <a:uLnTx/>
              <a:uFillTx/>
              <a:latin typeface="Arial"/>
              <a:cs typeface="Arial"/>
              <a:sym typeface="Arial"/>
            </a:endParaRPr>
          </a:p>
        </p:txBody>
      </p:sp>
      <p:sp>
        <p:nvSpPr>
          <p:cNvPr id="351" name="Google Shape;351;p32"/>
          <p:cNvSpPr txBox="1"/>
          <p:nvPr/>
        </p:nvSpPr>
        <p:spPr>
          <a:xfrm>
            <a:off x="205375" y="38100"/>
            <a:ext cx="8781300" cy="82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800" b="0" i="0" u="none" strike="noStrike" kern="0" cap="none" spc="0" normalizeH="0" baseline="0" noProof="0" dirty="0">
                <a:ln>
                  <a:noFill/>
                </a:ln>
                <a:solidFill>
                  <a:srgbClr val="757575"/>
                </a:solidFill>
                <a:effectLst/>
                <a:uLnTx/>
                <a:uFillTx/>
                <a:latin typeface="Montserrat" panose="00000500000000000000" pitchFamily="2" charset="0"/>
                <a:ea typeface="Montserrat"/>
                <a:cs typeface="Montserrat"/>
                <a:sym typeface="Montserrat"/>
              </a:rPr>
              <a:t>QUART&amp;T: </a:t>
            </a:r>
            <a:r>
              <a:rPr kumimoji="0" lang="it-IT" sz="3800" b="0" i="0" u="none" strike="noStrike" kern="0" cap="none" spc="0" normalizeH="0" baseline="0" noProof="0" dirty="0">
                <a:ln>
                  <a:noFill/>
                </a:ln>
                <a:solidFill>
                  <a:srgbClr val="000000"/>
                </a:solidFill>
                <a:effectLst/>
                <a:uLnTx/>
                <a:uFillTx/>
                <a:latin typeface="Montserrat" panose="00000500000000000000" pitchFamily="2" charset="0"/>
                <a:ea typeface="Montserrat"/>
                <a:cs typeface="Montserrat"/>
                <a:sym typeface="Montserrat"/>
              </a:rPr>
              <a:t>Attività</a:t>
            </a:r>
            <a:r>
              <a:rPr kumimoji="0" lang="x-none" sz="3800" b="0" i="0" u="none" strike="noStrike" kern="0" cap="none" spc="0" normalizeH="0" baseline="0" noProof="0" dirty="0">
                <a:ln>
                  <a:noFill/>
                </a:ln>
                <a:solidFill>
                  <a:srgbClr val="000000"/>
                </a:solidFill>
                <a:effectLst/>
                <a:uLnTx/>
                <a:uFillTx/>
                <a:latin typeface="Montserrat" panose="00000500000000000000" pitchFamily="2" charset="0"/>
                <a:ea typeface="Montserrat"/>
                <a:cs typeface="Montserrat"/>
                <a:sym typeface="Montserrat"/>
              </a:rPr>
              <a:t>  </a:t>
            </a:r>
            <a:endParaRPr kumimoji="0" sz="2800" b="0" i="0" u="none" strike="noStrike" kern="0" cap="none" spc="0" normalizeH="0" baseline="0" noProof="0" dirty="0">
              <a:ln>
                <a:noFill/>
              </a:ln>
              <a:solidFill>
                <a:srgbClr val="757575"/>
              </a:solidFill>
              <a:effectLst/>
              <a:uLnTx/>
              <a:uFillTx/>
              <a:latin typeface="Montserrat" panose="00000500000000000000" pitchFamily="2" charset="0"/>
              <a:ea typeface="Montserrat"/>
              <a:cs typeface="Montserrat"/>
              <a:sym typeface="Montserrat"/>
            </a:endParaRPr>
          </a:p>
        </p:txBody>
      </p:sp>
      <p:graphicFrame>
        <p:nvGraphicFramePr>
          <p:cNvPr id="7" name="Table 4">
            <a:extLst>
              <a:ext uri="{FF2B5EF4-FFF2-40B4-BE49-F238E27FC236}">
                <a16:creationId xmlns:a16="http://schemas.microsoft.com/office/drawing/2014/main" id="{64789690-6843-68A4-70CE-61B3962A14CC}"/>
              </a:ext>
            </a:extLst>
          </p:cNvPr>
          <p:cNvGraphicFramePr>
            <a:graphicFrameLocks noGrp="1"/>
          </p:cNvGraphicFramePr>
          <p:nvPr/>
        </p:nvGraphicFramePr>
        <p:xfrm>
          <a:off x="6593070" y="1585302"/>
          <a:ext cx="5070899" cy="4214912"/>
        </p:xfrm>
        <a:graphic>
          <a:graphicData uri="http://schemas.openxmlformats.org/drawingml/2006/table">
            <a:tbl>
              <a:tblPr firstRow="1" bandRow="1">
                <a:tableStyleId>{5C22544A-7EE6-4342-B048-85BDC9FD1C3A}</a:tableStyleId>
              </a:tblPr>
              <a:tblGrid>
                <a:gridCol w="2166928">
                  <a:extLst>
                    <a:ext uri="{9D8B030D-6E8A-4147-A177-3AD203B41FA5}">
                      <a16:colId xmlns:a16="http://schemas.microsoft.com/office/drawing/2014/main" val="1967492579"/>
                    </a:ext>
                  </a:extLst>
                </a:gridCol>
                <a:gridCol w="2903971">
                  <a:extLst>
                    <a:ext uri="{9D8B030D-6E8A-4147-A177-3AD203B41FA5}">
                      <a16:colId xmlns:a16="http://schemas.microsoft.com/office/drawing/2014/main" val="2764810968"/>
                    </a:ext>
                  </a:extLst>
                </a:gridCol>
              </a:tblGrid>
              <a:tr h="356504">
                <a:tc>
                  <a:txBody>
                    <a:bodyPr/>
                    <a:lstStyle/>
                    <a:p>
                      <a:r>
                        <a:rPr lang="x-none">
                          <a:latin typeface="+mn-lt"/>
                        </a:rPr>
                        <a:t>FTE LNF</a:t>
                      </a:r>
                    </a:p>
                  </a:txBody>
                  <a:tcPr/>
                </a:tc>
                <a:tc>
                  <a:txBody>
                    <a:bodyPr/>
                    <a:lstStyle/>
                    <a:p>
                      <a:endParaRPr lang="x-none">
                        <a:latin typeface="+mn-lt"/>
                      </a:endParaRPr>
                    </a:p>
                  </a:txBody>
                  <a:tcPr/>
                </a:tc>
                <a:extLst>
                  <a:ext uri="{0D108BD9-81ED-4DB2-BD59-A6C34878D82A}">
                    <a16:rowId xmlns:a16="http://schemas.microsoft.com/office/drawing/2014/main" val="626301467"/>
                  </a:ext>
                </a:extLst>
              </a:tr>
              <a:tr h="321534">
                <a:tc>
                  <a:txBody>
                    <a:bodyPr/>
                    <a:lstStyle/>
                    <a:p>
                      <a:r>
                        <a:rPr lang="x-none" sz="1200">
                          <a:latin typeface="+mn-lt"/>
                        </a:rPr>
                        <a:t>C Gatti</a:t>
                      </a:r>
                    </a:p>
                  </a:txBody>
                  <a:tcPr/>
                </a:tc>
                <a:tc>
                  <a:txBody>
                    <a:bodyPr/>
                    <a:lstStyle/>
                    <a:p>
                      <a:r>
                        <a:rPr lang="x-none" sz="1200">
                          <a:latin typeface="+mn-lt"/>
                        </a:rPr>
                        <a:t>0 (</a:t>
                      </a:r>
                      <a:r>
                        <a:rPr lang="it-IT" sz="1200">
                          <a:latin typeface="+mn-lt"/>
                        </a:rPr>
                        <a:t>+40</a:t>
                      </a:r>
                      <a:r>
                        <a:rPr lang="x-none" sz="1200">
                          <a:latin typeface="+mn-lt"/>
                        </a:rPr>
                        <a:t>% PNRR</a:t>
                      </a:r>
                      <a:r>
                        <a:rPr lang="it-IT" sz="1200">
                          <a:latin typeface="+mn-lt"/>
                        </a:rPr>
                        <a:t>+</a:t>
                      </a:r>
                      <a:r>
                        <a:rPr lang="it-IT" sz="1200" baseline="0">
                          <a:latin typeface="+mn-lt"/>
                        </a:rPr>
                        <a:t>5% QUANTERA</a:t>
                      </a:r>
                      <a:r>
                        <a:rPr lang="x-none" sz="1200">
                          <a:latin typeface="+mn-lt"/>
                        </a:rPr>
                        <a:t>)</a:t>
                      </a:r>
                      <a:r>
                        <a:rPr lang="it-IT" sz="1200">
                          <a:latin typeface="+mn-lt"/>
                        </a:rPr>
                        <a:t> </a:t>
                      </a:r>
                      <a:endParaRPr lang="x-none" sz="1200">
                        <a:latin typeface="+mn-lt"/>
                      </a:endParaRPr>
                    </a:p>
                  </a:txBody>
                  <a:tcPr/>
                </a:tc>
                <a:extLst>
                  <a:ext uri="{0D108BD9-81ED-4DB2-BD59-A6C34878D82A}">
                    <a16:rowId xmlns:a16="http://schemas.microsoft.com/office/drawing/2014/main" val="2181432238"/>
                  </a:ext>
                </a:extLst>
              </a:tr>
              <a:tr h="321534">
                <a:tc>
                  <a:txBody>
                    <a:bodyPr/>
                    <a:lstStyle/>
                    <a:p>
                      <a:r>
                        <a:rPr lang="x-none" sz="1200">
                          <a:latin typeface="+mn-lt"/>
                        </a:rPr>
                        <a:t>C Ligi (RL)</a:t>
                      </a:r>
                    </a:p>
                  </a:txBody>
                  <a:tcPr/>
                </a:tc>
                <a:tc>
                  <a:txBody>
                    <a:bodyPr/>
                    <a:lstStyle/>
                    <a:p>
                      <a:r>
                        <a:rPr lang="x-none" sz="1200">
                          <a:latin typeface="+mn-lt"/>
                        </a:rPr>
                        <a:t>20%</a:t>
                      </a:r>
                      <a:r>
                        <a:rPr lang="it-IT" sz="1200">
                          <a:latin typeface="+mn-lt"/>
                        </a:rPr>
                        <a:t> </a:t>
                      </a:r>
                      <a:endParaRPr lang="x-none" sz="1200">
                        <a:latin typeface="+mn-lt"/>
                      </a:endParaRPr>
                    </a:p>
                  </a:txBody>
                  <a:tcPr/>
                </a:tc>
                <a:extLst>
                  <a:ext uri="{0D108BD9-81ED-4DB2-BD59-A6C34878D82A}">
                    <a16:rowId xmlns:a16="http://schemas.microsoft.com/office/drawing/2014/main" val="1246930932"/>
                  </a:ext>
                </a:extLst>
              </a:tr>
              <a:tr h="321534">
                <a:tc>
                  <a:txBody>
                    <a:bodyPr/>
                    <a:lstStyle/>
                    <a:p>
                      <a:r>
                        <a:rPr lang="it-IT" sz="1200" dirty="0">
                          <a:latin typeface="+mn-lt"/>
                        </a:rPr>
                        <a:t>A D’Elia</a:t>
                      </a:r>
                      <a:endParaRPr lang="x-none" sz="1200" dirty="0">
                        <a:latin typeface="+mn-lt"/>
                      </a:endParaRPr>
                    </a:p>
                  </a:txBody>
                  <a:tcPr/>
                </a:tc>
                <a:tc>
                  <a:txBody>
                    <a:bodyPr/>
                    <a:lstStyle/>
                    <a:p>
                      <a:r>
                        <a:rPr lang="it-IT" sz="1200" dirty="0">
                          <a:latin typeface="+mn-lt"/>
                        </a:rPr>
                        <a:t>10</a:t>
                      </a:r>
                      <a:r>
                        <a:rPr lang="x-none" sz="1200" dirty="0">
                          <a:latin typeface="+mn-lt"/>
                        </a:rPr>
                        <a:t>0%</a:t>
                      </a:r>
                      <a:r>
                        <a:rPr lang="it-IT" sz="1200" dirty="0">
                          <a:latin typeface="+mn-lt"/>
                        </a:rPr>
                        <a:t> </a:t>
                      </a:r>
                      <a:endParaRPr lang="x-none" sz="1200" dirty="0">
                        <a:latin typeface="+mn-lt"/>
                      </a:endParaRPr>
                    </a:p>
                  </a:txBody>
                  <a:tcPr/>
                </a:tc>
                <a:extLst>
                  <a:ext uri="{0D108BD9-81ED-4DB2-BD59-A6C34878D82A}">
                    <a16:rowId xmlns:a16="http://schemas.microsoft.com/office/drawing/2014/main" val="865842721"/>
                  </a:ext>
                </a:extLst>
              </a:tr>
              <a:tr h="321534">
                <a:tc>
                  <a:txBody>
                    <a:bodyPr/>
                    <a:lstStyle/>
                    <a:p>
                      <a:r>
                        <a:rPr lang="x-none" sz="1200" dirty="0">
                          <a:latin typeface="+mn-lt"/>
                        </a:rPr>
                        <a:t>M Beretta </a:t>
                      </a:r>
                    </a:p>
                  </a:txBody>
                  <a:tcPr/>
                </a:tc>
                <a:tc>
                  <a:txBody>
                    <a:bodyPr/>
                    <a:lstStyle/>
                    <a:p>
                      <a:r>
                        <a:rPr lang="x-none" sz="1200" dirty="0">
                          <a:latin typeface="+mn-lt"/>
                        </a:rPr>
                        <a:t>0 (</a:t>
                      </a:r>
                      <a:r>
                        <a:rPr lang="it-IT" sz="1200" dirty="0">
                          <a:latin typeface="+mn-lt"/>
                        </a:rPr>
                        <a:t>+</a:t>
                      </a:r>
                      <a:r>
                        <a:rPr lang="x-none" sz="1200" dirty="0">
                          <a:latin typeface="+mn-lt"/>
                        </a:rPr>
                        <a:t>25% PNRR-ICSC)</a:t>
                      </a:r>
                      <a:r>
                        <a:rPr lang="it-IT" sz="1200" dirty="0">
                          <a:latin typeface="+mn-lt"/>
                        </a:rPr>
                        <a:t> </a:t>
                      </a:r>
                      <a:endParaRPr lang="x-none" sz="1200" dirty="0">
                        <a:latin typeface="+mn-lt"/>
                      </a:endParaRPr>
                    </a:p>
                  </a:txBody>
                  <a:tcPr/>
                </a:tc>
                <a:extLst>
                  <a:ext uri="{0D108BD9-81ED-4DB2-BD59-A6C34878D82A}">
                    <a16:rowId xmlns:a16="http://schemas.microsoft.com/office/drawing/2014/main" val="895520042"/>
                  </a:ext>
                </a:extLst>
              </a:tr>
              <a:tr h="321534">
                <a:tc>
                  <a:txBody>
                    <a:bodyPr/>
                    <a:lstStyle/>
                    <a:p>
                      <a:r>
                        <a:rPr lang="x-none" sz="1200">
                          <a:latin typeface="+mn-lt"/>
                        </a:rPr>
                        <a:t>L Piersanti</a:t>
                      </a:r>
                    </a:p>
                  </a:txBody>
                  <a:tcPr/>
                </a:tc>
                <a:tc>
                  <a:txBody>
                    <a:bodyPr/>
                    <a:lstStyle/>
                    <a:p>
                      <a:r>
                        <a:rPr lang="it-IT" sz="1200" dirty="0">
                          <a:latin typeface="+mn-lt"/>
                        </a:rPr>
                        <a:t>5%</a:t>
                      </a:r>
                      <a:r>
                        <a:rPr lang="x-none" sz="1200" dirty="0">
                          <a:latin typeface="+mn-lt"/>
                        </a:rPr>
                        <a:t> (</a:t>
                      </a:r>
                      <a:r>
                        <a:rPr lang="it-IT" sz="1200" dirty="0">
                          <a:latin typeface="+mn-lt"/>
                        </a:rPr>
                        <a:t>+</a:t>
                      </a:r>
                      <a:r>
                        <a:rPr lang="x-none" sz="1200" dirty="0">
                          <a:latin typeface="+mn-lt"/>
                        </a:rPr>
                        <a:t>2</a:t>
                      </a:r>
                      <a:r>
                        <a:rPr lang="it-IT" sz="1200" dirty="0">
                          <a:latin typeface="+mn-lt"/>
                        </a:rPr>
                        <a:t>0</a:t>
                      </a:r>
                      <a:r>
                        <a:rPr lang="x-none" sz="1200" dirty="0">
                          <a:latin typeface="+mn-lt"/>
                        </a:rPr>
                        <a:t>% PNRR-NQSTI)</a:t>
                      </a:r>
                      <a:r>
                        <a:rPr lang="it-IT" sz="1200" dirty="0">
                          <a:latin typeface="+mn-lt"/>
                        </a:rPr>
                        <a:t> </a:t>
                      </a:r>
                      <a:endParaRPr lang="x-none" sz="1200" dirty="0">
                        <a:latin typeface="+mn-lt"/>
                      </a:endParaRPr>
                    </a:p>
                  </a:txBody>
                  <a:tcPr/>
                </a:tc>
                <a:extLst>
                  <a:ext uri="{0D108BD9-81ED-4DB2-BD59-A6C34878D82A}">
                    <a16:rowId xmlns:a16="http://schemas.microsoft.com/office/drawing/2014/main" val="2867309431"/>
                  </a:ext>
                </a:extLst>
              </a:tr>
              <a:tr h="321534">
                <a:tc>
                  <a:txBody>
                    <a:bodyPr/>
                    <a:lstStyle/>
                    <a:p>
                      <a:r>
                        <a:rPr lang="x-none" sz="1200">
                          <a:latin typeface="+mn-lt"/>
                        </a:rPr>
                        <a:t>S Tocci</a:t>
                      </a:r>
                    </a:p>
                  </a:txBody>
                  <a:tcPr/>
                </a:tc>
                <a:tc>
                  <a:txBody>
                    <a:bodyPr/>
                    <a:lstStyle/>
                    <a:p>
                      <a:r>
                        <a:rPr lang="x-none" sz="1200">
                          <a:latin typeface="+mn-lt"/>
                        </a:rPr>
                        <a:t>0 (</a:t>
                      </a:r>
                      <a:r>
                        <a:rPr lang="it-IT" sz="1200">
                          <a:latin typeface="+mn-lt"/>
                        </a:rPr>
                        <a:t>+</a:t>
                      </a:r>
                      <a:r>
                        <a:rPr lang="x-none" sz="1200">
                          <a:latin typeface="+mn-lt"/>
                        </a:rPr>
                        <a:t>100% PNRR-NQSTI)</a:t>
                      </a:r>
                      <a:r>
                        <a:rPr lang="it-IT" sz="1200">
                          <a:latin typeface="+mn-lt"/>
                        </a:rPr>
                        <a:t> </a:t>
                      </a:r>
                      <a:endParaRPr lang="x-none" sz="1200">
                        <a:latin typeface="+mn-lt"/>
                      </a:endParaRPr>
                    </a:p>
                  </a:txBody>
                  <a:tcPr/>
                </a:tc>
                <a:extLst>
                  <a:ext uri="{0D108BD9-81ED-4DB2-BD59-A6C34878D82A}">
                    <a16:rowId xmlns:a16="http://schemas.microsoft.com/office/drawing/2014/main" val="3855283337"/>
                  </a:ext>
                </a:extLst>
              </a:tr>
              <a:tr h="321534">
                <a:tc>
                  <a:txBody>
                    <a:bodyPr/>
                    <a:lstStyle/>
                    <a:p>
                      <a:r>
                        <a:rPr lang="x-none" sz="1200">
                          <a:latin typeface="+mn-lt"/>
                        </a:rPr>
                        <a:t>F Chiarello (CNR)</a:t>
                      </a:r>
                    </a:p>
                  </a:txBody>
                  <a:tcPr/>
                </a:tc>
                <a:tc>
                  <a:txBody>
                    <a:bodyPr/>
                    <a:lstStyle/>
                    <a:p>
                      <a:r>
                        <a:rPr lang="x-none" sz="1200">
                          <a:latin typeface="+mn-lt"/>
                        </a:rPr>
                        <a:t>30%</a:t>
                      </a:r>
                      <a:r>
                        <a:rPr lang="it-IT" sz="1200">
                          <a:latin typeface="+mn-lt"/>
                        </a:rPr>
                        <a:t> </a:t>
                      </a:r>
                      <a:endParaRPr lang="x-none" sz="1200">
                        <a:latin typeface="+mn-lt"/>
                      </a:endParaRPr>
                    </a:p>
                  </a:txBody>
                  <a:tcPr/>
                </a:tc>
                <a:extLst>
                  <a:ext uri="{0D108BD9-81ED-4DB2-BD59-A6C34878D82A}">
                    <a16:rowId xmlns:a16="http://schemas.microsoft.com/office/drawing/2014/main" val="1556286528"/>
                  </a:ext>
                </a:extLst>
              </a:tr>
              <a:tr h="321534">
                <a:tc>
                  <a:txBody>
                    <a:bodyPr/>
                    <a:lstStyle/>
                    <a:p>
                      <a:r>
                        <a:rPr lang="x-none" sz="1200">
                          <a:latin typeface="+mn-lt"/>
                        </a:rPr>
                        <a:t>F Mattioli (CNR)</a:t>
                      </a:r>
                    </a:p>
                  </a:txBody>
                  <a:tcPr/>
                </a:tc>
                <a:tc>
                  <a:txBody>
                    <a:bodyPr/>
                    <a:lstStyle/>
                    <a:p>
                      <a:r>
                        <a:rPr lang="x-none" sz="1200">
                          <a:latin typeface="+mn-lt"/>
                        </a:rPr>
                        <a:t>20%</a:t>
                      </a:r>
                      <a:r>
                        <a:rPr lang="it-IT" sz="1200">
                          <a:latin typeface="+mn-lt"/>
                        </a:rPr>
                        <a:t> </a:t>
                      </a:r>
                      <a:endParaRPr lang="x-none" sz="1200">
                        <a:latin typeface="+mn-lt"/>
                      </a:endParaRPr>
                    </a:p>
                  </a:txBody>
                  <a:tcPr/>
                </a:tc>
                <a:extLst>
                  <a:ext uri="{0D108BD9-81ED-4DB2-BD59-A6C34878D82A}">
                    <a16:rowId xmlns:a16="http://schemas.microsoft.com/office/drawing/2014/main" val="3018931318"/>
                  </a:ext>
                </a:extLst>
              </a:tr>
              <a:tr h="321534">
                <a:tc>
                  <a:txBody>
                    <a:bodyPr/>
                    <a:lstStyle/>
                    <a:p>
                      <a:r>
                        <a:rPr lang="x-none" sz="1200">
                          <a:latin typeface="+mn-lt"/>
                        </a:rPr>
                        <a:t>G Torrioli (CNR)</a:t>
                      </a:r>
                    </a:p>
                  </a:txBody>
                  <a:tcPr/>
                </a:tc>
                <a:tc>
                  <a:txBody>
                    <a:bodyPr/>
                    <a:lstStyle/>
                    <a:p>
                      <a:r>
                        <a:rPr lang="x-none" sz="1200">
                          <a:latin typeface="+mn-lt"/>
                        </a:rPr>
                        <a:t>20%</a:t>
                      </a:r>
                      <a:r>
                        <a:rPr lang="it-IT" sz="1200">
                          <a:latin typeface="+mn-lt"/>
                        </a:rPr>
                        <a:t> </a:t>
                      </a:r>
                      <a:endParaRPr lang="x-none" sz="1200">
                        <a:latin typeface="+mn-lt"/>
                      </a:endParaRPr>
                    </a:p>
                  </a:txBody>
                  <a:tcPr/>
                </a:tc>
                <a:extLst>
                  <a:ext uri="{0D108BD9-81ED-4DB2-BD59-A6C34878D82A}">
                    <a16:rowId xmlns:a16="http://schemas.microsoft.com/office/drawing/2014/main" val="2537613189"/>
                  </a:ext>
                </a:extLst>
              </a:tr>
              <a:tr h="321534">
                <a:tc>
                  <a:txBody>
                    <a:bodyPr/>
                    <a:lstStyle/>
                    <a:p>
                      <a:r>
                        <a:rPr lang="x-none" sz="1200">
                          <a:latin typeface="+mn-lt"/>
                        </a:rPr>
                        <a:t>B Buonomo</a:t>
                      </a:r>
                    </a:p>
                  </a:txBody>
                  <a:tcPr/>
                </a:tc>
                <a:tc>
                  <a:txBody>
                    <a:bodyPr/>
                    <a:lstStyle/>
                    <a:p>
                      <a:r>
                        <a:rPr lang="x-none" sz="1200">
                          <a:latin typeface="+mn-lt"/>
                        </a:rPr>
                        <a:t>20%</a:t>
                      </a:r>
                      <a:r>
                        <a:rPr lang="it-IT" sz="1200">
                          <a:latin typeface="+mn-lt"/>
                        </a:rPr>
                        <a:t> </a:t>
                      </a:r>
                      <a:endParaRPr lang="x-none" sz="1200">
                        <a:latin typeface="+mn-lt"/>
                      </a:endParaRPr>
                    </a:p>
                  </a:txBody>
                  <a:tcPr/>
                </a:tc>
                <a:extLst>
                  <a:ext uri="{0D108BD9-81ED-4DB2-BD59-A6C34878D82A}">
                    <a16:rowId xmlns:a16="http://schemas.microsoft.com/office/drawing/2014/main" val="2640102299"/>
                  </a:ext>
                </a:extLst>
              </a:tr>
              <a:tr h="321534">
                <a:tc>
                  <a:txBody>
                    <a:bodyPr/>
                    <a:lstStyle/>
                    <a:p>
                      <a:r>
                        <a:rPr lang="x-none" sz="1200">
                          <a:latin typeface="+mn-lt"/>
                        </a:rPr>
                        <a:t>L Foggetta</a:t>
                      </a:r>
                    </a:p>
                  </a:txBody>
                  <a:tcPr/>
                </a:tc>
                <a:tc>
                  <a:txBody>
                    <a:bodyPr/>
                    <a:lstStyle/>
                    <a:p>
                      <a:r>
                        <a:rPr lang="x-none" sz="1200">
                          <a:latin typeface="+mn-lt"/>
                        </a:rPr>
                        <a:t>20%</a:t>
                      </a:r>
                      <a:r>
                        <a:rPr lang="it-IT" sz="1200">
                          <a:latin typeface="+mn-lt"/>
                        </a:rPr>
                        <a:t> </a:t>
                      </a:r>
                      <a:endParaRPr lang="x-none" sz="1200">
                        <a:latin typeface="+mn-lt"/>
                      </a:endParaRPr>
                    </a:p>
                  </a:txBody>
                  <a:tcPr/>
                </a:tc>
                <a:extLst>
                  <a:ext uri="{0D108BD9-81ED-4DB2-BD59-A6C34878D82A}">
                    <a16:rowId xmlns:a16="http://schemas.microsoft.com/office/drawing/2014/main" val="1480217559"/>
                  </a:ext>
                </a:extLst>
              </a:tr>
              <a:tr h="321534">
                <a:tc>
                  <a:txBody>
                    <a:bodyPr/>
                    <a:lstStyle/>
                    <a:p>
                      <a:pPr algn="r"/>
                      <a:r>
                        <a:rPr lang="it-IT" sz="1200" b="1" dirty="0">
                          <a:latin typeface="+mn-lt"/>
                        </a:rPr>
                        <a:t>TOT LNF</a:t>
                      </a:r>
                      <a:endParaRPr lang="x-none" sz="1200" b="1" dirty="0">
                        <a:latin typeface="+mn-lt"/>
                      </a:endParaRPr>
                    </a:p>
                  </a:txBody>
                  <a:tcPr/>
                </a:tc>
                <a:tc>
                  <a:txBody>
                    <a:bodyPr/>
                    <a:lstStyle/>
                    <a:p>
                      <a:r>
                        <a:rPr lang="it-IT" sz="1200" b="1" dirty="0">
                          <a:latin typeface="+mn-lt"/>
                        </a:rPr>
                        <a:t>4.25 FTE</a:t>
                      </a:r>
                      <a:endParaRPr lang="x-none" sz="1200" b="1" dirty="0">
                        <a:latin typeface="+mn-lt"/>
                      </a:endParaRPr>
                    </a:p>
                  </a:txBody>
                  <a:tcPr/>
                </a:tc>
                <a:extLst>
                  <a:ext uri="{0D108BD9-81ED-4DB2-BD59-A6C34878D82A}">
                    <a16:rowId xmlns:a16="http://schemas.microsoft.com/office/drawing/2014/main" val="10012"/>
                  </a:ext>
                </a:extLst>
              </a:tr>
            </a:tbl>
          </a:graphicData>
        </a:graphic>
      </p:graphicFrame>
      <p:sp>
        <p:nvSpPr>
          <p:cNvPr id="8" name="Content Placeholder 5">
            <a:extLst>
              <a:ext uri="{FF2B5EF4-FFF2-40B4-BE49-F238E27FC236}">
                <a16:creationId xmlns:a16="http://schemas.microsoft.com/office/drawing/2014/main" id="{3D7A9BE3-8A83-3F5E-0701-6EDD05154025}"/>
              </a:ext>
            </a:extLst>
          </p:cNvPr>
          <p:cNvSpPr txBox="1">
            <a:spLocks/>
          </p:cNvSpPr>
          <p:nvPr/>
        </p:nvSpPr>
        <p:spPr>
          <a:xfrm>
            <a:off x="450902" y="1585302"/>
            <a:ext cx="5250482" cy="44586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x-none" sz="1600" b="0" i="0" u="none" strike="noStrike" kern="0" cap="none" spc="0" normalizeH="0" baseline="0" noProof="0" dirty="0">
                <a:ln>
                  <a:noFill/>
                </a:ln>
                <a:solidFill>
                  <a:srgbClr val="000000"/>
                </a:solidFill>
                <a:effectLst/>
                <a:uLnTx/>
                <a:uFillTx/>
                <a:latin typeface="Arial"/>
                <a:cs typeface="Arial"/>
                <a:sym typeface="Arial"/>
              </a:rPr>
              <a:t>Richieste LNF:</a:t>
            </a: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20</a:t>
            </a:r>
            <a:r>
              <a:rPr kumimoji="0" lang="x-none" sz="1600" b="0" i="0" u="none" strike="noStrike" kern="0" cap="none" spc="0" normalizeH="0" baseline="0" noProof="0" dirty="0">
                <a:ln>
                  <a:noFill/>
                </a:ln>
                <a:solidFill>
                  <a:srgbClr val="000000"/>
                </a:solidFill>
                <a:effectLst/>
                <a:uLnTx/>
                <a:uFillTx/>
                <a:latin typeface="Arial"/>
                <a:cs typeface="Arial"/>
                <a:sym typeface="Arial"/>
              </a:rPr>
              <a:t>k€ fabbricazione dispositivi</a:t>
            </a: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x-none" sz="1600" b="0" i="0" u="none" strike="noStrike" kern="0" cap="none" spc="0" normalizeH="0" baseline="0" noProof="0" dirty="0">
                <a:ln>
                  <a:noFill/>
                </a:ln>
                <a:solidFill>
                  <a:srgbClr val="000000"/>
                </a:solidFill>
                <a:effectLst/>
                <a:uLnTx/>
                <a:uFillTx/>
                <a:latin typeface="Arial"/>
                <a:cs typeface="Arial"/>
                <a:sym typeface="Arial"/>
              </a:rPr>
              <a:t> </a:t>
            </a:r>
            <a:r>
              <a:rPr kumimoji="0" lang="it-IT" sz="1600" b="0" i="0" u="none" strike="noStrike" kern="0" cap="none" spc="0" normalizeH="0" baseline="0" noProof="0" dirty="0">
                <a:ln>
                  <a:noFill/>
                </a:ln>
                <a:solidFill>
                  <a:srgbClr val="000000"/>
                </a:solidFill>
                <a:effectLst/>
                <a:uLnTx/>
                <a:uFillTx/>
                <a:latin typeface="Arial"/>
                <a:cs typeface="Arial"/>
                <a:sym typeface="Arial"/>
              </a:rPr>
              <a:t>5</a:t>
            </a:r>
            <a:r>
              <a:rPr kumimoji="0" lang="x-none" sz="1600" b="0" i="0" u="none" strike="noStrike" kern="0" cap="none" spc="0" normalizeH="0" baseline="0" noProof="0" dirty="0">
                <a:ln>
                  <a:noFill/>
                </a:ln>
                <a:solidFill>
                  <a:srgbClr val="000000"/>
                </a:solidFill>
                <a:effectLst/>
                <a:uLnTx/>
                <a:uFillTx/>
                <a:latin typeface="Arial"/>
                <a:cs typeface="Arial"/>
                <a:sym typeface="Arial"/>
              </a:rPr>
              <a:t> k€ consumi</a:t>
            </a:r>
            <a:endParaRPr kumimoji="0" lang="it-IT"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11 k€ apparati</a:t>
            </a: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x-none" sz="1600" b="0" i="0" u="none" strike="noStrike" kern="0" cap="none" spc="0" normalizeH="0" baseline="0" noProof="0" dirty="0">
                <a:ln>
                  <a:noFill/>
                </a:ln>
                <a:solidFill>
                  <a:srgbClr val="000000"/>
                </a:solidFill>
                <a:effectLst/>
                <a:uLnTx/>
                <a:uFillTx/>
                <a:latin typeface="Arial"/>
                <a:cs typeface="Arial"/>
                <a:sym typeface="Arial"/>
              </a:rPr>
              <a:t> </a:t>
            </a:r>
            <a:r>
              <a:rPr kumimoji="0" lang="it-IT" sz="1600" b="0" i="0" u="none" strike="noStrike" kern="0" cap="none" spc="0" normalizeH="0" baseline="0" noProof="0" dirty="0">
                <a:ln>
                  <a:noFill/>
                </a:ln>
                <a:solidFill>
                  <a:srgbClr val="000000"/>
                </a:solidFill>
                <a:effectLst/>
                <a:uLnTx/>
                <a:uFillTx/>
                <a:latin typeface="Arial"/>
                <a:cs typeface="Arial"/>
                <a:sym typeface="Arial"/>
              </a:rPr>
              <a:t>5</a:t>
            </a:r>
            <a:r>
              <a:rPr kumimoji="0" lang="x-none" sz="1600" b="0" i="0" u="none" strike="noStrike" kern="0" cap="none" spc="0" normalizeH="0" baseline="0" noProof="0" dirty="0">
                <a:ln>
                  <a:noFill/>
                </a:ln>
                <a:solidFill>
                  <a:srgbClr val="000000"/>
                </a:solidFill>
                <a:effectLst/>
                <a:uLnTx/>
                <a:uFillTx/>
                <a:latin typeface="Arial"/>
                <a:cs typeface="Arial"/>
                <a:sym typeface="Arial"/>
              </a:rPr>
              <a:t> k€ missioni</a:t>
            </a: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x-none" sz="1600" b="0" i="0" u="none" strike="noStrike" kern="0" cap="none" spc="0" normalizeH="0" baseline="0" noProof="0" dirty="0">
                <a:ln>
                  <a:noFill/>
                </a:ln>
                <a:solidFill>
                  <a:srgbClr val="000000"/>
                </a:solidFill>
                <a:effectLst/>
                <a:uLnTx/>
                <a:uFillTx/>
                <a:latin typeface="Arial"/>
                <a:cs typeface="Arial"/>
                <a:sym typeface="Arial"/>
              </a:rPr>
              <a:t>Attività 202</a:t>
            </a:r>
            <a:r>
              <a:rPr kumimoji="0" lang="it-IT" sz="1600" b="0" i="0" u="none" strike="noStrike" kern="0" cap="none" spc="0" normalizeH="0" baseline="0" noProof="0" dirty="0">
                <a:ln>
                  <a:noFill/>
                </a:ln>
                <a:solidFill>
                  <a:srgbClr val="000000"/>
                </a:solidFill>
                <a:effectLst/>
                <a:uLnTx/>
                <a:uFillTx/>
                <a:latin typeface="Arial"/>
                <a:cs typeface="Arial"/>
                <a:sym typeface="Arial"/>
              </a:rPr>
              <a:t>5</a:t>
            </a:r>
            <a:r>
              <a:rPr kumimoji="0" lang="x-none" sz="1600" b="0" i="0" u="none" strike="noStrike" kern="0" cap="none" spc="0" normalizeH="0" baseline="0" noProof="0" dirty="0">
                <a:ln>
                  <a:noFill/>
                </a:ln>
                <a:solidFill>
                  <a:srgbClr val="000000"/>
                </a:solidFill>
                <a:effectLst/>
                <a:uLnTx/>
                <a:uFillTx/>
                <a:latin typeface="Arial"/>
                <a:cs typeface="Arial"/>
                <a:sym typeface="Arial"/>
              </a:rPr>
              <a:t>:</a:t>
            </a:r>
            <a:endParaRPr kumimoji="0" lang="it-IT"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 Sviluppo </a:t>
            </a:r>
            <a:r>
              <a:rPr kumimoji="0" lang="it-IT" sz="1600" b="0" i="0" u="none" strike="noStrike" kern="0" cap="none" spc="0" normalizeH="0" baseline="0" noProof="0" dirty="0" err="1">
                <a:ln>
                  <a:noFill/>
                </a:ln>
                <a:solidFill>
                  <a:srgbClr val="000000"/>
                </a:solidFill>
                <a:effectLst/>
                <a:uLnTx/>
                <a:uFillTx/>
                <a:latin typeface="Arial"/>
                <a:cs typeface="Arial"/>
                <a:sym typeface="Arial"/>
              </a:rPr>
              <a:t>Qubit</a:t>
            </a:r>
            <a:r>
              <a:rPr kumimoji="0" lang="it-IT" sz="1600" b="0" i="0" u="none" strike="noStrike" kern="0" cap="none" spc="0" normalizeH="0" baseline="0" noProof="0" dirty="0">
                <a:ln>
                  <a:noFill/>
                </a:ln>
                <a:solidFill>
                  <a:srgbClr val="000000"/>
                </a:solidFill>
                <a:effectLst/>
                <a:uLnTx/>
                <a:uFillTx/>
                <a:latin typeface="Arial"/>
                <a:cs typeface="Arial"/>
                <a:sym typeface="Arial"/>
              </a:rPr>
              <a:t> 3D</a:t>
            </a:r>
          </a:p>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 Test e ottimizzazione </a:t>
            </a:r>
            <a:r>
              <a:rPr kumimoji="0" lang="it-IT" sz="1600" b="0" i="0" u="none" strike="noStrike" kern="0" cap="none" spc="0" normalizeH="0" baseline="0" noProof="0" dirty="0" err="1">
                <a:ln>
                  <a:noFill/>
                </a:ln>
                <a:solidFill>
                  <a:srgbClr val="000000"/>
                </a:solidFill>
                <a:effectLst/>
                <a:uLnTx/>
                <a:uFillTx/>
                <a:latin typeface="Arial"/>
                <a:cs typeface="Arial"/>
                <a:sym typeface="Arial"/>
              </a:rPr>
              <a:t>photon</a:t>
            </a:r>
            <a:r>
              <a:rPr kumimoji="0" lang="it-IT" sz="1600" b="0" i="0" u="none" strike="noStrike" kern="0" cap="none" spc="0" normalizeH="0" baseline="0" noProof="0" dirty="0">
                <a:ln>
                  <a:noFill/>
                </a:ln>
                <a:solidFill>
                  <a:srgbClr val="000000"/>
                </a:solidFill>
                <a:effectLst/>
                <a:uLnTx/>
                <a:uFillTx/>
                <a:latin typeface="Arial"/>
                <a:cs typeface="Arial"/>
                <a:sym typeface="Arial"/>
              </a:rPr>
              <a:t> counter a 2 </a:t>
            </a:r>
            <a:r>
              <a:rPr kumimoji="0" lang="it-IT" sz="1600" b="0" i="0" u="none" strike="noStrike" kern="0" cap="none" spc="0" normalizeH="0" baseline="0" noProof="0" dirty="0" err="1">
                <a:ln>
                  <a:noFill/>
                </a:ln>
                <a:solidFill>
                  <a:srgbClr val="000000"/>
                </a:solidFill>
                <a:effectLst/>
                <a:uLnTx/>
                <a:uFillTx/>
                <a:latin typeface="Arial"/>
                <a:cs typeface="Arial"/>
                <a:sym typeface="Arial"/>
              </a:rPr>
              <a:t>Qubits</a:t>
            </a:r>
            <a:endParaRPr kumimoji="0" lang="it-IT"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 Test Quantum </a:t>
            </a:r>
            <a:r>
              <a:rPr kumimoji="0" lang="it-IT" sz="1600" b="0" i="0" u="none" strike="noStrike" kern="0" cap="none" spc="0" normalizeH="0" baseline="0" noProof="0" dirty="0" err="1">
                <a:ln>
                  <a:noFill/>
                </a:ln>
                <a:solidFill>
                  <a:srgbClr val="000000"/>
                </a:solidFill>
                <a:effectLst/>
                <a:uLnTx/>
                <a:uFillTx/>
                <a:latin typeface="Arial"/>
                <a:cs typeface="Arial"/>
                <a:sym typeface="Arial"/>
              </a:rPr>
              <a:t>Amplifiers</a:t>
            </a:r>
            <a:endParaRPr kumimoji="0" lang="it-IT"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Pts val="2400"/>
              <a:buFont typeface="Arial"/>
              <a:buNone/>
              <a:tabLst/>
              <a:defRPr/>
            </a:pPr>
            <a:r>
              <a:rPr kumimoji="0" lang="x-none" sz="1600" b="0" i="0" u="none" strike="noStrike" kern="0" cap="none" spc="0" normalizeH="0" baseline="0" noProof="0" dirty="0">
                <a:ln>
                  <a:noFill/>
                </a:ln>
                <a:solidFill>
                  <a:srgbClr val="000000"/>
                </a:solidFill>
                <a:effectLst/>
                <a:uLnTx/>
                <a:uFillTx/>
                <a:latin typeface="Arial"/>
                <a:cs typeface="Arial"/>
                <a:sym typeface="Arial"/>
              </a:rPr>
              <a:t>Milestones 202</a:t>
            </a:r>
            <a:r>
              <a:rPr kumimoji="0" lang="it-IT" sz="1600" b="0" i="0" u="none" strike="noStrike" kern="0" cap="none" spc="0" normalizeH="0" baseline="0" noProof="0" dirty="0">
                <a:ln>
                  <a:noFill/>
                </a:ln>
                <a:solidFill>
                  <a:srgbClr val="000000"/>
                </a:solidFill>
                <a:effectLst/>
                <a:uLnTx/>
                <a:uFillTx/>
                <a:latin typeface="Arial"/>
                <a:cs typeface="Arial"/>
                <a:sym typeface="Arial"/>
              </a:rPr>
              <a:t>5:</a:t>
            </a: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M12: Test risonatore e </a:t>
            </a:r>
            <a:r>
              <a:rPr kumimoji="0" lang="it-IT" sz="1600" b="0" i="0" u="none" strike="noStrike" kern="0" cap="none" spc="0" normalizeH="0" baseline="0" noProof="0" dirty="0" err="1">
                <a:ln>
                  <a:noFill/>
                </a:ln>
                <a:solidFill>
                  <a:srgbClr val="000000"/>
                </a:solidFill>
                <a:effectLst/>
                <a:uLnTx/>
                <a:uFillTx/>
                <a:latin typeface="Arial"/>
                <a:cs typeface="Arial"/>
                <a:sym typeface="Arial"/>
              </a:rPr>
              <a:t>Qubit</a:t>
            </a:r>
            <a:endParaRPr kumimoji="0" lang="it-IT"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1600" b="0" i="0" u="none" strike="noStrike" kern="0" cap="none" spc="0" normalizeH="0" baseline="0" noProof="0" dirty="0">
                <a:ln>
                  <a:noFill/>
                </a:ln>
                <a:solidFill>
                  <a:srgbClr val="000000"/>
                </a:solidFill>
                <a:effectLst/>
                <a:uLnTx/>
                <a:uFillTx/>
                <a:latin typeface="Arial"/>
                <a:cs typeface="Arial"/>
                <a:sym typeface="Arial"/>
              </a:rPr>
              <a:t>M12: Design e simulazione di </a:t>
            </a:r>
            <a:r>
              <a:rPr kumimoji="0" lang="it-IT" sz="1600" b="0" i="0" u="none" strike="noStrike" kern="0" cap="none" spc="0" normalizeH="0" baseline="0" noProof="0" dirty="0" err="1">
                <a:ln>
                  <a:noFill/>
                </a:ln>
                <a:solidFill>
                  <a:srgbClr val="000000"/>
                </a:solidFill>
                <a:effectLst/>
                <a:uLnTx/>
                <a:uFillTx/>
                <a:latin typeface="Arial"/>
                <a:cs typeface="Arial"/>
                <a:sym typeface="Arial"/>
              </a:rPr>
              <a:t>Qubit</a:t>
            </a:r>
            <a:r>
              <a:rPr kumimoji="0" lang="it-IT" sz="1600" b="0" i="0" u="none" strike="noStrike" kern="0" cap="none" spc="0" normalizeH="0" baseline="0" noProof="0" dirty="0">
                <a:ln>
                  <a:noFill/>
                </a:ln>
                <a:solidFill>
                  <a:srgbClr val="000000"/>
                </a:solidFill>
                <a:effectLst/>
                <a:uLnTx/>
                <a:uFillTx/>
                <a:latin typeface="Arial"/>
                <a:cs typeface="Arial"/>
                <a:sym typeface="Arial"/>
              </a:rPr>
              <a:t> 3D</a:t>
            </a:r>
          </a:p>
          <a:p>
            <a:pPr marL="457200" marR="0" lvl="0" indent="-4064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x-none" sz="16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714" y="166308"/>
            <a:ext cx="8987246" cy="950231"/>
          </a:xfrm>
          <a:solidFill>
            <a:srgbClr val="FF0000"/>
          </a:solidFill>
        </p:spPr>
        <p:txBody>
          <a:bodyPr>
            <a:normAutofit fontScale="90000"/>
          </a:bodyPr>
          <a:lstStyle/>
          <a:p>
            <a:r>
              <a:rPr lang="it-IT" sz="2200" b="1">
                <a:solidFill>
                  <a:schemeClr val="bg1"/>
                </a:solidFill>
                <a:latin typeface="Century Gothic"/>
                <a:cs typeface="Century Gothic"/>
              </a:rPr>
              <a:t>SELENE  2024-2026</a:t>
            </a:r>
            <a:br>
              <a:rPr lang="it-IT" sz="2200" b="1">
                <a:solidFill>
                  <a:schemeClr val="bg1"/>
                </a:solidFill>
                <a:latin typeface="Century Gothic"/>
                <a:cs typeface="Century Gothic"/>
              </a:rPr>
            </a:br>
            <a:r>
              <a:rPr lang="it-IT" sz="2200" b="1" i="1">
                <a:solidFill>
                  <a:schemeClr val="bg1"/>
                </a:solidFill>
                <a:latin typeface="Century Gothic"/>
                <a:cs typeface="Century Gothic"/>
              </a:rPr>
              <a:t>S</a:t>
            </a:r>
            <a:r>
              <a:rPr lang="it-IT" sz="2200" i="1">
                <a:solidFill>
                  <a:schemeClr val="bg1"/>
                </a:solidFill>
                <a:latin typeface="Century Gothic"/>
                <a:cs typeface="Century Gothic"/>
              </a:rPr>
              <a:t>pace </a:t>
            </a:r>
            <a:r>
              <a:rPr lang="it-IT" sz="2200" i="1" err="1">
                <a:solidFill>
                  <a:schemeClr val="bg1"/>
                </a:solidFill>
                <a:latin typeface="Century Gothic"/>
                <a:cs typeface="Century Gothic"/>
              </a:rPr>
              <a:t>weather</a:t>
            </a:r>
            <a:r>
              <a:rPr lang="it-IT" sz="2200" i="1">
                <a:solidFill>
                  <a:schemeClr val="bg1"/>
                </a:solidFill>
                <a:latin typeface="Century Gothic"/>
                <a:cs typeface="Century Gothic"/>
              </a:rPr>
              <a:t> </a:t>
            </a:r>
            <a:r>
              <a:rPr lang="it-IT" sz="2200" b="1" i="1" err="1">
                <a:solidFill>
                  <a:schemeClr val="bg1"/>
                </a:solidFill>
                <a:latin typeface="Century Gothic"/>
                <a:cs typeface="Century Gothic"/>
              </a:rPr>
              <a:t>E</a:t>
            </a:r>
            <a:r>
              <a:rPr lang="it-IT" sz="2200" i="1" err="1">
                <a:solidFill>
                  <a:schemeClr val="bg1"/>
                </a:solidFill>
                <a:latin typeface="Century Gothic"/>
                <a:cs typeface="Century Gothic"/>
              </a:rPr>
              <a:t>ffect</a:t>
            </a:r>
            <a:r>
              <a:rPr lang="it-IT" sz="2200" i="1">
                <a:solidFill>
                  <a:schemeClr val="bg1"/>
                </a:solidFill>
                <a:latin typeface="Century Gothic"/>
                <a:cs typeface="Century Gothic"/>
              </a:rPr>
              <a:t> </a:t>
            </a:r>
            <a:r>
              <a:rPr lang="it-IT" sz="2200" i="1" err="1">
                <a:solidFill>
                  <a:schemeClr val="bg1"/>
                </a:solidFill>
                <a:latin typeface="Century Gothic"/>
                <a:cs typeface="Century Gothic"/>
              </a:rPr>
              <a:t>at</a:t>
            </a:r>
            <a:r>
              <a:rPr lang="it-IT" sz="2200" i="1">
                <a:solidFill>
                  <a:schemeClr val="bg1"/>
                </a:solidFill>
                <a:latin typeface="Century Gothic"/>
                <a:cs typeface="Century Gothic"/>
              </a:rPr>
              <a:t> </a:t>
            </a:r>
            <a:r>
              <a:rPr lang="it-IT" sz="2200" i="1" err="1">
                <a:solidFill>
                  <a:schemeClr val="bg1"/>
                </a:solidFill>
                <a:latin typeface="Century Gothic"/>
                <a:cs typeface="Century Gothic"/>
              </a:rPr>
              <a:t>different</a:t>
            </a:r>
            <a:r>
              <a:rPr lang="it-IT" sz="2200" i="1">
                <a:solidFill>
                  <a:schemeClr val="bg1"/>
                </a:solidFill>
                <a:latin typeface="Century Gothic"/>
                <a:cs typeface="Century Gothic"/>
              </a:rPr>
              <a:t> </a:t>
            </a:r>
            <a:r>
              <a:rPr lang="it-IT" sz="2200" i="1" err="1">
                <a:solidFill>
                  <a:schemeClr val="bg1"/>
                </a:solidFill>
                <a:latin typeface="Century Gothic"/>
                <a:cs typeface="Century Gothic"/>
              </a:rPr>
              <a:t>altitude</a:t>
            </a:r>
            <a:r>
              <a:rPr lang="it-IT" sz="2200" i="1">
                <a:solidFill>
                  <a:schemeClr val="bg1"/>
                </a:solidFill>
                <a:latin typeface="Century Gothic"/>
                <a:cs typeface="Century Gothic"/>
              </a:rPr>
              <a:t> </a:t>
            </a:r>
            <a:r>
              <a:rPr lang="it-IT" sz="2200" b="1" i="1" err="1">
                <a:solidFill>
                  <a:schemeClr val="bg1"/>
                </a:solidFill>
                <a:latin typeface="Century Gothic"/>
                <a:cs typeface="Century Gothic"/>
              </a:rPr>
              <a:t>LE</a:t>
            </a:r>
            <a:r>
              <a:rPr lang="it-IT" sz="2200" i="1" err="1">
                <a:solidFill>
                  <a:schemeClr val="bg1"/>
                </a:solidFill>
                <a:latin typeface="Century Gothic"/>
                <a:cs typeface="Century Gothic"/>
              </a:rPr>
              <a:t>vels</a:t>
            </a:r>
            <a:r>
              <a:rPr lang="it-IT" sz="2200" i="1">
                <a:solidFill>
                  <a:schemeClr val="bg1"/>
                </a:solidFill>
                <a:latin typeface="Century Gothic"/>
                <a:cs typeface="Century Gothic"/>
              </a:rPr>
              <a:t> </a:t>
            </a:r>
            <a:r>
              <a:rPr lang="it-IT" sz="2200" i="1" err="1">
                <a:solidFill>
                  <a:schemeClr val="bg1"/>
                </a:solidFill>
                <a:latin typeface="Century Gothic"/>
                <a:cs typeface="Century Gothic"/>
              </a:rPr>
              <a:t>measured</a:t>
            </a:r>
            <a:r>
              <a:rPr lang="it-IT" sz="2200" i="1">
                <a:solidFill>
                  <a:schemeClr val="bg1"/>
                </a:solidFill>
                <a:latin typeface="Century Gothic"/>
                <a:cs typeface="Century Gothic"/>
              </a:rPr>
              <a:t> by a </a:t>
            </a:r>
            <a:r>
              <a:rPr lang="it-IT" sz="2200" b="1" i="1" err="1">
                <a:solidFill>
                  <a:schemeClr val="bg1"/>
                </a:solidFill>
                <a:latin typeface="Century Gothic"/>
                <a:cs typeface="Century Gothic"/>
              </a:rPr>
              <a:t>NE</a:t>
            </a:r>
            <a:r>
              <a:rPr lang="it-IT" sz="2200" i="1" err="1">
                <a:solidFill>
                  <a:schemeClr val="bg1"/>
                </a:solidFill>
                <a:latin typeface="Century Gothic"/>
                <a:cs typeface="Century Gothic"/>
              </a:rPr>
              <a:t>utron</a:t>
            </a:r>
            <a:r>
              <a:rPr lang="it-IT" sz="2200" i="1">
                <a:solidFill>
                  <a:schemeClr val="bg1"/>
                </a:solidFill>
                <a:latin typeface="Century Gothic"/>
                <a:cs typeface="Century Gothic"/>
              </a:rPr>
              <a:t> and </a:t>
            </a:r>
            <a:r>
              <a:rPr lang="it-IT" sz="2200" i="1" err="1">
                <a:solidFill>
                  <a:schemeClr val="bg1"/>
                </a:solidFill>
                <a:latin typeface="Century Gothic"/>
                <a:cs typeface="Century Gothic"/>
              </a:rPr>
              <a:t>muon</a:t>
            </a:r>
            <a:r>
              <a:rPr lang="it-IT" sz="2200" i="1">
                <a:solidFill>
                  <a:schemeClr val="bg1"/>
                </a:solidFill>
                <a:latin typeface="Century Gothic"/>
                <a:cs typeface="Century Gothic"/>
              </a:rPr>
              <a:t> detectors network</a:t>
            </a:r>
            <a:endParaRPr lang="it-IT" sz="3000" b="1">
              <a:solidFill>
                <a:schemeClr val="bg1"/>
              </a:solidFill>
              <a:latin typeface="Century Gothic"/>
              <a:cs typeface="Century Gothic"/>
            </a:endParaRPr>
          </a:p>
        </p:txBody>
      </p:sp>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102328" cy="5170646"/>
          </a:xfrm>
          <a:prstGeom prst="rect">
            <a:avLst/>
          </a:prstGeom>
          <a:noFill/>
        </p:spPr>
        <p:txBody>
          <a:bodyPr wrap="square" rtlCol="0">
            <a:spAutoFit/>
          </a:bodyPr>
          <a:lstStyle/>
          <a:p>
            <a:endParaRPr lang="it-IT" sz="1000" i="1">
              <a:solidFill>
                <a:srgbClr val="FF0000"/>
              </a:solidFill>
              <a:latin typeface="Century Gothic"/>
              <a:ea typeface="+mj-ea"/>
              <a:cs typeface="Century Gothic"/>
            </a:endParaRPr>
          </a:p>
          <a:p>
            <a:r>
              <a:rPr lang="it-IT" sz="2400">
                <a:latin typeface="Century Gothic"/>
                <a:ea typeface="+mj-ea"/>
                <a:cs typeface="Century Gothic"/>
              </a:rPr>
              <a:t>RN: D. Grandi (</a:t>
            </a:r>
            <a:r>
              <a:rPr lang="it-IT" sz="2400" err="1">
                <a:latin typeface="Century Gothic"/>
                <a:ea typeface="+mj-ea"/>
                <a:cs typeface="Century Gothic"/>
              </a:rPr>
              <a:t>MiB</a:t>
            </a:r>
            <a:r>
              <a:rPr lang="it-IT" sz="2400">
                <a:latin typeface="Century Gothic"/>
                <a:ea typeface="+mj-ea"/>
                <a:cs typeface="Century Gothic"/>
              </a:rPr>
              <a:t>) </a:t>
            </a:r>
          </a:p>
          <a:p>
            <a:r>
              <a:rPr lang="it-IT" sz="2400">
                <a:latin typeface="Century Gothic"/>
                <a:ea typeface="+mj-ea"/>
                <a:cs typeface="Century Gothic"/>
              </a:rPr>
              <a:t>50+ </a:t>
            </a:r>
            <a:r>
              <a:rPr lang="it-IT" sz="2400" err="1">
                <a:latin typeface="Century Gothic"/>
                <a:ea typeface="+mj-ea"/>
                <a:cs typeface="Century Gothic"/>
              </a:rPr>
              <a:t>participants</a:t>
            </a:r>
            <a:r>
              <a:rPr lang="it-IT" sz="2400">
                <a:latin typeface="Century Gothic"/>
                <a:ea typeface="+mj-ea"/>
                <a:cs typeface="Century Gothic"/>
              </a:rPr>
              <a:t> from 7 Labs/</a:t>
            </a:r>
            <a:r>
              <a:rPr lang="it-IT" sz="2400" err="1">
                <a:latin typeface="Century Gothic"/>
                <a:ea typeface="+mj-ea"/>
                <a:cs typeface="Century Gothic"/>
              </a:rPr>
              <a:t>sections</a:t>
            </a:r>
            <a:endParaRPr lang="it-IT" sz="2400">
              <a:latin typeface="Century Gothic"/>
              <a:ea typeface="+mj-ea"/>
              <a:cs typeface="Century Gothic"/>
            </a:endParaRPr>
          </a:p>
          <a:p>
            <a:r>
              <a:rPr lang="it-IT" sz="2400" err="1">
                <a:latin typeface="Century Gothic"/>
                <a:ea typeface="+mj-ea"/>
                <a:cs typeface="Century Gothic"/>
              </a:rPr>
              <a:t>MiB</a:t>
            </a:r>
            <a:r>
              <a:rPr lang="it-IT" sz="2400">
                <a:latin typeface="Century Gothic"/>
                <a:ea typeface="+mj-ea"/>
                <a:cs typeface="Century Gothic"/>
              </a:rPr>
              <a:t>, Cagliari, Trento, Torino, Trieste, Frascati, Napoli</a:t>
            </a:r>
          </a:p>
          <a:p>
            <a:endParaRPr lang="it-IT" sz="1000">
              <a:solidFill>
                <a:srgbClr val="0000FF"/>
              </a:solidFill>
              <a:latin typeface="Century Gothic"/>
              <a:ea typeface="+mj-ea"/>
              <a:cs typeface="Century Gothic"/>
            </a:endParaRPr>
          </a:p>
          <a:p>
            <a:endParaRPr lang="it-IT" sz="2400">
              <a:solidFill>
                <a:srgbClr val="0000FF"/>
              </a:solidFill>
              <a:latin typeface="Century Gothic"/>
              <a:ea typeface="+mj-ea"/>
              <a:cs typeface="Century Gothic"/>
            </a:endParaRPr>
          </a:p>
          <a:p>
            <a:pPr algn="just"/>
            <a:r>
              <a:rPr lang="it-IT" sz="2000" b="1">
                <a:solidFill>
                  <a:srgbClr val="FF0000"/>
                </a:solidFill>
                <a:latin typeface="Century Gothic"/>
                <a:ea typeface="+mj-ea"/>
                <a:cs typeface="Century Gothic"/>
              </a:rPr>
              <a:t>SELENE </a:t>
            </a:r>
            <a:r>
              <a:rPr lang="it-IT" sz="2000" b="1" err="1">
                <a:solidFill>
                  <a:srgbClr val="FF0000"/>
                </a:solidFill>
                <a:latin typeface="Century Gothic"/>
                <a:ea typeface="+mj-ea"/>
                <a:cs typeface="Century Gothic"/>
              </a:rPr>
              <a:t>will</a:t>
            </a:r>
            <a:r>
              <a:rPr lang="it-IT" sz="2000" b="1">
                <a:solidFill>
                  <a:srgbClr val="FF0000"/>
                </a:solidFill>
                <a:latin typeface="Century Gothic"/>
                <a:ea typeface="+mj-ea"/>
                <a:cs typeface="Century Gothic"/>
              </a:rPr>
              <a:t> take </a:t>
            </a:r>
            <a:r>
              <a:rPr lang="it-IT" sz="2000" b="1" err="1">
                <a:solidFill>
                  <a:srgbClr val="FF0000"/>
                </a:solidFill>
                <a:latin typeface="Century Gothic"/>
                <a:ea typeface="+mj-ea"/>
                <a:cs typeface="Century Gothic"/>
              </a:rPr>
              <a:t>advantage</a:t>
            </a:r>
            <a:r>
              <a:rPr lang="it-IT" sz="2000" b="1">
                <a:solidFill>
                  <a:srgbClr val="FF0000"/>
                </a:solidFill>
                <a:latin typeface="Century Gothic"/>
                <a:ea typeface="+mj-ea"/>
                <a:cs typeface="Century Gothic"/>
              </a:rPr>
              <a:t> of the maximum of the 25</a:t>
            </a:r>
            <a:r>
              <a:rPr lang="it-IT" sz="2000" b="1" baseline="30000">
                <a:solidFill>
                  <a:srgbClr val="FF0000"/>
                </a:solidFill>
                <a:latin typeface="Century Gothic"/>
                <a:ea typeface="+mj-ea"/>
                <a:cs typeface="Century Gothic"/>
              </a:rPr>
              <a:t>th</a:t>
            </a:r>
            <a:r>
              <a:rPr lang="it-IT" sz="2000" b="1">
                <a:solidFill>
                  <a:srgbClr val="FF0000"/>
                </a:solidFill>
                <a:latin typeface="Century Gothic"/>
                <a:ea typeface="+mj-ea"/>
                <a:cs typeface="Century Gothic"/>
              </a:rPr>
              <a:t> solar </a:t>
            </a:r>
            <a:r>
              <a:rPr lang="it-IT" sz="2000" b="1" err="1">
                <a:solidFill>
                  <a:srgbClr val="FF0000"/>
                </a:solidFill>
                <a:latin typeface="Century Gothic"/>
                <a:ea typeface="+mj-ea"/>
                <a:cs typeface="Century Gothic"/>
              </a:rPr>
              <a:t>cycle</a:t>
            </a:r>
            <a:r>
              <a:rPr lang="it-IT" sz="2000" b="1">
                <a:solidFill>
                  <a:srgbClr val="FF0000"/>
                </a:solidFill>
                <a:latin typeface="Century Gothic"/>
                <a:ea typeface="+mj-ea"/>
                <a:cs typeface="Century Gothic"/>
              </a:rPr>
              <a:t> (</a:t>
            </a:r>
            <a:r>
              <a:rPr lang="it-IT" sz="2000" b="1" err="1">
                <a:solidFill>
                  <a:srgbClr val="FF0000"/>
                </a:solidFill>
                <a:latin typeface="Century Gothic"/>
                <a:ea typeface="+mj-ea"/>
                <a:cs typeface="Century Gothic"/>
              </a:rPr>
              <a:t>period</a:t>
            </a:r>
            <a:r>
              <a:rPr lang="it-IT" sz="2000" b="1">
                <a:solidFill>
                  <a:srgbClr val="FF0000"/>
                </a:solidFill>
                <a:latin typeface="Century Gothic"/>
                <a:ea typeface="+mj-ea"/>
                <a:cs typeface="Century Gothic"/>
              </a:rPr>
              <a:t> 11 </a:t>
            </a:r>
            <a:r>
              <a:rPr lang="it-IT" sz="2000" b="1" err="1">
                <a:solidFill>
                  <a:srgbClr val="FF0000"/>
                </a:solidFill>
                <a:latin typeface="Century Gothic"/>
                <a:ea typeface="+mj-ea"/>
                <a:cs typeface="Century Gothic"/>
              </a:rPr>
              <a:t>years</a:t>
            </a:r>
            <a:r>
              <a:rPr lang="it-IT" sz="2000" b="1">
                <a:solidFill>
                  <a:srgbClr val="FF0000"/>
                </a:solidFill>
                <a:latin typeface="Century Gothic"/>
                <a:ea typeface="+mj-ea"/>
                <a:cs typeface="Century Gothic"/>
              </a:rPr>
              <a:t>) to study the </a:t>
            </a:r>
            <a:r>
              <a:rPr lang="it-IT" sz="2000" b="1" err="1">
                <a:solidFill>
                  <a:srgbClr val="FF0000"/>
                </a:solidFill>
                <a:latin typeface="Century Gothic"/>
                <a:ea typeface="+mj-ea"/>
                <a:cs typeface="Century Gothic"/>
              </a:rPr>
              <a:t>effects</a:t>
            </a:r>
            <a:r>
              <a:rPr lang="it-IT" sz="2000" b="1">
                <a:solidFill>
                  <a:srgbClr val="FF0000"/>
                </a:solidFill>
                <a:latin typeface="Century Gothic"/>
                <a:ea typeface="+mj-ea"/>
                <a:cs typeface="Century Gothic"/>
              </a:rPr>
              <a:t> of solar </a:t>
            </a:r>
            <a:r>
              <a:rPr lang="it-IT" sz="2000" b="1" err="1">
                <a:solidFill>
                  <a:srgbClr val="FF0000"/>
                </a:solidFill>
                <a:latin typeface="Century Gothic"/>
                <a:ea typeface="+mj-ea"/>
                <a:cs typeface="Century Gothic"/>
              </a:rPr>
              <a:t>phenomena</a:t>
            </a:r>
            <a:r>
              <a:rPr lang="it-IT" sz="2000" b="1">
                <a:solidFill>
                  <a:srgbClr val="FF0000"/>
                </a:solidFill>
                <a:latin typeface="Century Gothic"/>
                <a:ea typeface="+mj-ea"/>
                <a:cs typeface="Century Gothic"/>
              </a:rPr>
              <a:t> like solar </a:t>
            </a:r>
            <a:r>
              <a:rPr lang="it-IT" sz="2000" b="1" err="1">
                <a:solidFill>
                  <a:srgbClr val="FF0000"/>
                </a:solidFill>
                <a:latin typeface="Century Gothic"/>
                <a:ea typeface="+mj-ea"/>
                <a:cs typeface="Century Gothic"/>
              </a:rPr>
              <a:t>flares</a:t>
            </a:r>
            <a:r>
              <a:rPr lang="it-IT" sz="2000" b="1">
                <a:solidFill>
                  <a:srgbClr val="FF0000"/>
                </a:solidFill>
                <a:latin typeface="Century Gothic"/>
                <a:ea typeface="+mj-ea"/>
                <a:cs typeface="Century Gothic"/>
              </a:rPr>
              <a:t> and </a:t>
            </a:r>
            <a:r>
              <a:rPr lang="it-IT" sz="2000" b="1" err="1">
                <a:solidFill>
                  <a:srgbClr val="FF0000"/>
                </a:solidFill>
                <a:latin typeface="Century Gothic"/>
                <a:ea typeface="+mj-ea"/>
                <a:cs typeface="Century Gothic"/>
              </a:rPr>
              <a:t>Coronal</a:t>
            </a:r>
            <a:r>
              <a:rPr lang="it-IT" sz="2000" b="1">
                <a:solidFill>
                  <a:srgbClr val="FF0000"/>
                </a:solidFill>
                <a:latin typeface="Century Gothic"/>
                <a:ea typeface="+mj-ea"/>
                <a:cs typeface="Century Gothic"/>
              </a:rPr>
              <a:t> Mass </a:t>
            </a:r>
            <a:r>
              <a:rPr lang="it-IT" sz="2000" b="1" err="1">
                <a:solidFill>
                  <a:srgbClr val="FF0000"/>
                </a:solidFill>
                <a:latin typeface="Century Gothic"/>
                <a:ea typeface="+mj-ea"/>
                <a:cs typeface="Century Gothic"/>
              </a:rPr>
              <a:t>Ejections</a:t>
            </a:r>
            <a:r>
              <a:rPr lang="it-IT" sz="2000" b="1">
                <a:solidFill>
                  <a:srgbClr val="FF0000"/>
                </a:solidFill>
                <a:latin typeface="Century Gothic"/>
                <a:ea typeface="+mj-ea"/>
                <a:cs typeface="Century Gothic"/>
              </a:rPr>
              <a:t> on the </a:t>
            </a:r>
            <a:r>
              <a:rPr lang="it-IT" sz="2000" b="1" err="1">
                <a:solidFill>
                  <a:srgbClr val="FF0000"/>
                </a:solidFill>
                <a:latin typeface="Century Gothic"/>
                <a:ea typeface="+mj-ea"/>
                <a:cs typeface="Century Gothic"/>
              </a:rPr>
              <a:t>cosmic</a:t>
            </a:r>
            <a:r>
              <a:rPr lang="it-IT" sz="2000" b="1">
                <a:solidFill>
                  <a:srgbClr val="FF0000"/>
                </a:solidFill>
                <a:latin typeface="Century Gothic"/>
                <a:ea typeface="+mj-ea"/>
                <a:cs typeface="Century Gothic"/>
              </a:rPr>
              <a:t> ray </a:t>
            </a:r>
            <a:r>
              <a:rPr lang="it-IT" sz="2000" b="1" err="1">
                <a:solidFill>
                  <a:srgbClr val="FF0000"/>
                </a:solidFill>
                <a:latin typeface="Century Gothic"/>
                <a:ea typeface="+mj-ea"/>
                <a:cs typeface="Century Gothic"/>
              </a:rPr>
              <a:t>flux</a:t>
            </a:r>
            <a:r>
              <a:rPr lang="it-IT" sz="2000" b="1">
                <a:solidFill>
                  <a:srgbClr val="FF0000"/>
                </a:solidFill>
                <a:latin typeface="Century Gothic"/>
                <a:ea typeface="+mj-ea"/>
                <a:cs typeface="Century Gothic"/>
              </a:rPr>
              <a:t> </a:t>
            </a:r>
            <a:r>
              <a:rPr lang="it-IT" sz="2000" b="1" err="1">
                <a:solidFill>
                  <a:srgbClr val="FF0000"/>
                </a:solidFill>
                <a:latin typeface="Century Gothic"/>
                <a:ea typeface="+mj-ea"/>
                <a:cs typeface="Century Gothic"/>
              </a:rPr>
              <a:t>at</a:t>
            </a:r>
            <a:r>
              <a:rPr lang="it-IT" sz="2000" b="1">
                <a:solidFill>
                  <a:srgbClr val="FF0000"/>
                </a:solidFill>
                <a:latin typeface="Century Gothic"/>
                <a:ea typeface="+mj-ea"/>
                <a:cs typeface="Century Gothic"/>
              </a:rPr>
              <a:t> the ground </a:t>
            </a:r>
            <a:r>
              <a:rPr lang="it-IT" sz="2000" b="1" err="1">
                <a:solidFill>
                  <a:srgbClr val="FF0000"/>
                </a:solidFill>
                <a:latin typeface="Century Gothic"/>
                <a:ea typeface="+mj-ea"/>
                <a:cs typeface="Century Gothic"/>
              </a:rPr>
              <a:t>level</a:t>
            </a:r>
            <a:endParaRPr lang="it-IT" sz="2000" b="1">
              <a:solidFill>
                <a:srgbClr val="FF0000"/>
              </a:solidFill>
              <a:latin typeface="Century Gothic"/>
              <a:ea typeface="+mj-ea"/>
              <a:cs typeface="Century Gothic"/>
            </a:endParaRPr>
          </a:p>
          <a:p>
            <a:pPr algn="just"/>
            <a:endParaRPr lang="it-IT" sz="2000" b="1">
              <a:solidFill>
                <a:srgbClr val="FF0000"/>
              </a:solidFill>
              <a:latin typeface="Century Gothic"/>
              <a:ea typeface="+mj-ea"/>
              <a:cs typeface="Century Gothic"/>
            </a:endParaRPr>
          </a:p>
          <a:p>
            <a:pPr algn="just"/>
            <a:r>
              <a:rPr lang="it-IT" sz="2400">
                <a:solidFill>
                  <a:srgbClr val="0000FF"/>
                </a:solidFill>
                <a:latin typeface="Century Gothic"/>
                <a:ea typeface="+mj-ea"/>
                <a:cs typeface="Century Gothic"/>
              </a:rPr>
              <a:t>Anagrafica LNF 2025 		tot =	1,00 FTE</a:t>
            </a:r>
          </a:p>
          <a:p>
            <a:endParaRPr lang="it-IT" sz="1000">
              <a:solidFill>
                <a:srgbClr val="0000FF"/>
              </a:solidFill>
              <a:latin typeface="Century Gothic"/>
              <a:ea typeface="+mj-ea"/>
              <a:cs typeface="Century Gothic"/>
            </a:endParaRPr>
          </a:p>
          <a:p>
            <a:pPr marL="342900" indent="-342900">
              <a:buFont typeface="Arial"/>
              <a:buChar char="•"/>
            </a:pPr>
            <a:r>
              <a:rPr lang="it-IT" sz="2000">
                <a:latin typeface="Century Gothic"/>
                <a:ea typeface="+mj-ea"/>
                <a:cs typeface="Century Gothic"/>
              </a:rPr>
              <a:t>ROBERTO BEDOGNI	 (RL, ric.)			0,20</a:t>
            </a:r>
          </a:p>
          <a:p>
            <a:pPr marL="342900" indent="-342900">
              <a:buFont typeface="Arial"/>
              <a:buChar char="•"/>
            </a:pPr>
            <a:r>
              <a:rPr lang="it-IT" sz="2000">
                <a:latin typeface="Century Gothic"/>
                <a:ea typeface="+mj-ea"/>
                <a:cs typeface="Century Gothic"/>
              </a:rPr>
              <a:t>CLAUDIO CANTONE (</a:t>
            </a:r>
            <a:r>
              <a:rPr lang="it-IT" sz="2000" err="1">
                <a:latin typeface="Century Gothic"/>
                <a:ea typeface="+mj-ea"/>
                <a:cs typeface="Century Gothic"/>
              </a:rPr>
              <a:t>tecn</a:t>
            </a:r>
            <a:r>
              <a:rPr lang="it-IT" sz="2000">
                <a:latin typeface="Century Gothic"/>
                <a:ea typeface="+mj-ea"/>
                <a:cs typeface="Century Gothic"/>
              </a:rPr>
              <a:t>)				0,20</a:t>
            </a:r>
          </a:p>
          <a:p>
            <a:pPr marL="342900" indent="-342900">
              <a:buFont typeface="Arial"/>
              <a:buChar char="•"/>
            </a:pPr>
            <a:r>
              <a:rPr lang="it-IT" sz="2000">
                <a:latin typeface="Century Gothic"/>
                <a:ea typeface="+mj-ea"/>
                <a:cs typeface="Century Gothic"/>
              </a:rPr>
              <a:t>ANTONINO PIETROPAOLO	(</a:t>
            </a:r>
            <a:r>
              <a:rPr lang="it-IT" sz="2000" err="1">
                <a:latin typeface="Century Gothic"/>
                <a:ea typeface="+mj-ea"/>
                <a:cs typeface="Century Gothic"/>
              </a:rPr>
              <a:t>assoc</a:t>
            </a:r>
            <a:r>
              <a:rPr lang="it-IT" sz="2000">
                <a:latin typeface="Century Gothic"/>
                <a:ea typeface="+mj-ea"/>
                <a:cs typeface="Century Gothic"/>
              </a:rPr>
              <a:t>. Ric.)		0,10</a:t>
            </a:r>
          </a:p>
          <a:p>
            <a:pPr marL="342900" indent="-342900">
              <a:buFont typeface="Arial"/>
              <a:buChar char="•"/>
            </a:pPr>
            <a:r>
              <a:rPr lang="it-IT" sz="2000">
                <a:latin typeface="Century Gothic"/>
                <a:ea typeface="+mj-ea"/>
                <a:cs typeface="Century Gothic"/>
              </a:rPr>
              <a:t>ABNER IVAN CASTRO CAMPOY (</a:t>
            </a:r>
            <a:r>
              <a:rPr lang="it-IT" sz="2000" err="1">
                <a:latin typeface="Century Gothic"/>
                <a:ea typeface="+mj-ea"/>
                <a:cs typeface="Century Gothic"/>
              </a:rPr>
              <a:t>adr</a:t>
            </a:r>
            <a:r>
              <a:rPr lang="it-IT" sz="2000">
                <a:latin typeface="Century Gothic"/>
                <a:ea typeface="+mj-ea"/>
                <a:cs typeface="Century Gothic"/>
              </a:rPr>
              <a:t>)		0,10</a:t>
            </a:r>
          </a:p>
          <a:p>
            <a:pPr marL="342900" indent="-342900">
              <a:buFont typeface="Arial"/>
              <a:buChar char="•"/>
            </a:pPr>
            <a:r>
              <a:rPr lang="it-IT" sz="2000">
                <a:latin typeface="Century Gothic"/>
                <a:ea typeface="+mj-ea"/>
                <a:cs typeface="Century Gothic"/>
              </a:rPr>
              <a:t>MIGUEL ANGEL CABALLERO PACHECO (</a:t>
            </a:r>
            <a:r>
              <a:rPr lang="it-IT" sz="2000" err="1">
                <a:latin typeface="Century Gothic"/>
                <a:ea typeface="+mj-ea"/>
                <a:cs typeface="Century Gothic"/>
              </a:rPr>
              <a:t>adr</a:t>
            </a:r>
            <a:r>
              <a:rPr lang="it-IT" sz="2000">
                <a:latin typeface="Century Gothic"/>
                <a:ea typeface="+mj-ea"/>
                <a:cs typeface="Century Gothic"/>
              </a:rPr>
              <a:t>)	0,40</a:t>
            </a:r>
          </a:p>
        </p:txBody>
      </p:sp>
      <p:pic>
        <p:nvPicPr>
          <p:cNvPr id="1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960" y="1184980"/>
            <a:ext cx="2859610" cy="1845519"/>
          </a:xfrm>
          <a:prstGeom prst="rect">
            <a:avLst/>
          </a:prstGeom>
        </p:spPr>
      </p:pic>
      <p:pic>
        <p:nvPicPr>
          <p:cNvPr id="6" name="Picture 5">
            <a:extLst>
              <a:ext uri="{FF2B5EF4-FFF2-40B4-BE49-F238E27FC236}">
                <a16:creationId xmlns:a16="http://schemas.microsoft.com/office/drawing/2014/main" id="{6079D006-394A-3209-A67F-3BB3AF0A4B11}"/>
              </a:ext>
            </a:extLst>
          </p:cNvPr>
          <p:cNvPicPr>
            <a:picLocks noChangeAspect="1"/>
          </p:cNvPicPr>
          <p:nvPr/>
        </p:nvPicPr>
        <p:blipFill rotWithShape="1">
          <a:blip r:embed="rId4"/>
          <a:srcRect b="3"/>
          <a:stretch/>
        </p:blipFill>
        <p:spPr>
          <a:xfrm>
            <a:off x="7620000" y="4019347"/>
            <a:ext cx="4572000" cy="2838653"/>
          </a:xfrm>
          <a:prstGeom prst="rect">
            <a:avLst/>
          </a:prstGeom>
        </p:spPr>
      </p:pic>
      <p:sp>
        <p:nvSpPr>
          <p:cNvPr id="7" name="TextBox 6">
            <a:extLst>
              <a:ext uri="{FF2B5EF4-FFF2-40B4-BE49-F238E27FC236}">
                <a16:creationId xmlns:a16="http://schemas.microsoft.com/office/drawing/2014/main" id="{7C29C9C4-62DC-B384-555F-7DBE1706C28F}"/>
              </a:ext>
            </a:extLst>
          </p:cNvPr>
          <p:cNvSpPr txBox="1"/>
          <p:nvPr/>
        </p:nvSpPr>
        <p:spPr>
          <a:xfrm>
            <a:off x="9707951" y="4019347"/>
            <a:ext cx="2356619" cy="738664"/>
          </a:xfrm>
          <a:prstGeom prst="rect">
            <a:avLst/>
          </a:prstGeom>
          <a:noFill/>
        </p:spPr>
        <p:txBody>
          <a:bodyPr wrap="square">
            <a:spAutoFit/>
          </a:bodyPr>
          <a:lstStyle/>
          <a:p>
            <a:pPr algn="just"/>
            <a:r>
              <a:rPr lang="en-GB" sz="1400">
                <a:solidFill>
                  <a:srgbClr val="008000"/>
                </a:solidFill>
                <a:highlight>
                  <a:srgbClr val="FFFF00"/>
                </a:highlight>
                <a:latin typeface="Century Gothic"/>
                <a:ea typeface="+mj-ea"/>
                <a:cs typeface="Century Gothic"/>
              </a:rPr>
              <a:t>Bonner spheres by LNF operating in </a:t>
            </a:r>
            <a:r>
              <a:rPr lang="en-GB" sz="1400" err="1">
                <a:solidFill>
                  <a:srgbClr val="008000"/>
                </a:solidFill>
                <a:highlight>
                  <a:srgbClr val="FFFF00"/>
                </a:highlight>
                <a:latin typeface="Century Gothic"/>
                <a:ea typeface="+mj-ea"/>
                <a:cs typeface="Century Gothic"/>
              </a:rPr>
              <a:t>Chacaltaya</a:t>
            </a:r>
            <a:r>
              <a:rPr lang="en-GB" sz="1400">
                <a:solidFill>
                  <a:srgbClr val="008000"/>
                </a:solidFill>
                <a:highlight>
                  <a:srgbClr val="FFFF00"/>
                </a:highlight>
                <a:latin typeface="Century Gothic"/>
                <a:ea typeface="+mj-ea"/>
                <a:cs typeface="Century Gothic"/>
              </a:rPr>
              <a:t> (5300 m ) </a:t>
            </a:r>
            <a:endParaRPr lang="en-IT" sz="1400">
              <a:highlight>
                <a:srgbClr val="FFFF00"/>
              </a:highlight>
            </a:endParaRPr>
          </a:p>
        </p:txBody>
      </p:sp>
    </p:spTree>
    <p:extLst>
      <p:ext uri="{BB962C8B-B14F-4D97-AF65-F5344CB8AC3E}">
        <p14:creationId xmlns:p14="http://schemas.microsoft.com/office/powerpoint/2010/main" val="3017442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847287" cy="5724644"/>
          </a:xfrm>
          <a:prstGeom prst="rect">
            <a:avLst/>
          </a:prstGeom>
          <a:noFill/>
        </p:spPr>
        <p:txBody>
          <a:bodyPr wrap="square" rtlCol="0">
            <a:spAutoFit/>
          </a:bodyPr>
          <a:lstStyle/>
          <a:p>
            <a:r>
              <a:rPr lang="en-GB" b="1">
                <a:solidFill>
                  <a:srgbClr val="0000FF"/>
                </a:solidFill>
                <a:latin typeface="Century Gothic"/>
                <a:ea typeface="+mj-ea"/>
                <a:cs typeface="Century Gothic"/>
              </a:rPr>
              <a:t>Methods</a:t>
            </a:r>
            <a:endParaRPr lang="en-GB" i="1">
              <a:solidFill>
                <a:srgbClr val="0000FF"/>
              </a:solidFill>
              <a:latin typeface="Century Gothic"/>
              <a:ea typeface="+mj-ea"/>
              <a:cs typeface="Century Gothic"/>
            </a:endParaRPr>
          </a:p>
          <a:p>
            <a:pPr marL="342900" indent="-342900">
              <a:buFont typeface="Arial"/>
              <a:buChar char="•"/>
            </a:pPr>
            <a:r>
              <a:rPr lang="en-US">
                <a:solidFill>
                  <a:srgbClr val="0000FF"/>
                </a:solidFill>
                <a:latin typeface="Century Gothic"/>
                <a:cs typeface="Century Gothic"/>
              </a:rPr>
              <a:t>Low-cost portable muons and neutron detectors, all interconnected via ethernet </a:t>
            </a:r>
          </a:p>
          <a:p>
            <a:pPr marL="342900" indent="-342900">
              <a:buFont typeface="Arial"/>
              <a:buChar char="•"/>
            </a:pPr>
            <a:r>
              <a:rPr lang="en-US">
                <a:solidFill>
                  <a:srgbClr val="0000FF"/>
                </a:solidFill>
                <a:latin typeface="Century Gothic"/>
                <a:cs typeface="Century Gothic"/>
              </a:rPr>
              <a:t>Newly developed, portable equipment, will be:</a:t>
            </a:r>
          </a:p>
          <a:p>
            <a:pPr marL="800100" lvl="1" indent="-342900">
              <a:buFont typeface="Courier New" panose="02070309020205020404" pitchFamily="49" charset="0"/>
              <a:buChar char="o"/>
            </a:pPr>
            <a:r>
              <a:rPr lang="en-US">
                <a:solidFill>
                  <a:srgbClr val="0000FF"/>
                </a:solidFill>
                <a:latin typeface="Century Gothic"/>
                <a:cs typeface="Century Gothic"/>
              </a:rPr>
              <a:t>validated by working alongside with the internationally recognized permanent neutron stations that belong to the network </a:t>
            </a:r>
            <a:r>
              <a:rPr lang="en-US" b="1">
                <a:solidFill>
                  <a:srgbClr val="0000FF"/>
                </a:solidFill>
                <a:latin typeface="Century Gothic"/>
                <a:cs typeface="Century Gothic"/>
                <a:hlinkClick r:id="rId3"/>
              </a:rPr>
              <a:t>www.nmdb.eu</a:t>
            </a:r>
            <a:endParaRPr lang="en-US" b="1">
              <a:solidFill>
                <a:srgbClr val="0000FF"/>
              </a:solidFill>
              <a:latin typeface="Century Gothic"/>
              <a:cs typeface="Century Gothic"/>
            </a:endParaRPr>
          </a:p>
          <a:p>
            <a:pPr marL="800100" lvl="1" indent="-342900">
              <a:buFont typeface="Courier New" panose="02070309020205020404" pitchFamily="49" charset="0"/>
              <a:buChar char="o"/>
            </a:pPr>
            <a:r>
              <a:rPr lang="en-US">
                <a:solidFill>
                  <a:srgbClr val="0000FF"/>
                </a:solidFill>
                <a:latin typeface="Century Gothic"/>
                <a:cs typeface="Century Gothic"/>
              </a:rPr>
              <a:t>Deployed in field to quickly cover a larger range of latitudes (geomagnetic cut-offs) and elevations during solar events of especial interest during the 25</a:t>
            </a:r>
            <a:r>
              <a:rPr lang="en-US" baseline="30000">
                <a:solidFill>
                  <a:srgbClr val="0000FF"/>
                </a:solidFill>
                <a:latin typeface="Century Gothic"/>
                <a:cs typeface="Century Gothic"/>
              </a:rPr>
              <a:t>th</a:t>
            </a:r>
            <a:r>
              <a:rPr lang="en-US">
                <a:solidFill>
                  <a:srgbClr val="0000FF"/>
                </a:solidFill>
                <a:latin typeface="Century Gothic"/>
                <a:cs typeface="Century Gothic"/>
              </a:rPr>
              <a:t> solar maximum</a:t>
            </a:r>
          </a:p>
          <a:p>
            <a:endParaRPr lang="en-GB" sz="800">
              <a:solidFill>
                <a:srgbClr val="008000"/>
              </a:solidFill>
              <a:latin typeface="Century Gothic"/>
              <a:ea typeface="+mj-ea"/>
              <a:cs typeface="Century Gothic"/>
            </a:endParaRPr>
          </a:p>
          <a:p>
            <a:r>
              <a:rPr lang="en-GB" u="sng">
                <a:solidFill>
                  <a:srgbClr val="008000"/>
                </a:solidFill>
                <a:latin typeface="Century Gothic"/>
                <a:ea typeface="+mj-ea"/>
                <a:cs typeface="Century Gothic"/>
              </a:rPr>
              <a:t>SELENE will benefit from the experience and the neutron monitoring network of former SAMADHA</a:t>
            </a:r>
          </a:p>
          <a:p>
            <a:pPr marL="285750" indent="-285750">
              <a:buFont typeface="Arial" panose="020B0604020202020204" pitchFamily="34" charset="0"/>
              <a:buChar char="•"/>
            </a:pPr>
            <a:r>
              <a:rPr lang="en-GB">
                <a:solidFill>
                  <a:srgbClr val="008000"/>
                </a:solidFill>
                <a:latin typeface="Century Gothic"/>
                <a:ea typeface="+mj-ea"/>
                <a:cs typeface="Century Gothic"/>
              </a:rPr>
              <a:t>SAMADHA established the worldwide highest neutron monitoring station </a:t>
            </a:r>
            <a:r>
              <a:rPr lang="en-GB" sz="1400">
                <a:solidFill>
                  <a:srgbClr val="FF0000"/>
                </a:solidFill>
                <a:latin typeface="Century Gothic"/>
                <a:ea typeface="+mj-ea"/>
                <a:cs typeface="Century Gothic"/>
              </a:rPr>
              <a:t>– see </a:t>
            </a:r>
            <a:r>
              <a:rPr lang="en-GB" sz="1400" err="1">
                <a:solidFill>
                  <a:srgbClr val="FF0000"/>
                </a:solidFill>
                <a:latin typeface="Century Gothic"/>
                <a:ea typeface="+mj-ea"/>
                <a:cs typeface="Century Gothic"/>
              </a:rPr>
              <a:t>doi.org</a:t>
            </a:r>
            <a:r>
              <a:rPr lang="en-GB" sz="1400">
                <a:solidFill>
                  <a:srgbClr val="FF0000"/>
                </a:solidFill>
                <a:latin typeface="Century Gothic"/>
                <a:ea typeface="+mj-ea"/>
                <a:cs typeface="Century Gothic"/>
              </a:rPr>
              <a:t>/10.22323/1.444.1254 </a:t>
            </a:r>
          </a:p>
          <a:p>
            <a:pPr marL="285750" indent="-285750">
              <a:buFont typeface="Arial" panose="020B0604020202020204" pitchFamily="34" charset="0"/>
              <a:buChar char="•"/>
            </a:pPr>
            <a:r>
              <a:rPr lang="en-GB" err="1">
                <a:solidFill>
                  <a:srgbClr val="008000"/>
                </a:solidFill>
                <a:latin typeface="Century Gothic"/>
                <a:ea typeface="+mj-ea"/>
                <a:cs typeface="Century Gothic"/>
              </a:rPr>
              <a:t>Chacaltaya</a:t>
            </a:r>
            <a:r>
              <a:rPr lang="en-GB">
                <a:solidFill>
                  <a:srgbClr val="008000"/>
                </a:solidFill>
                <a:latin typeface="Century Gothic"/>
                <a:ea typeface="+mj-ea"/>
                <a:cs typeface="Century Gothic"/>
              </a:rPr>
              <a:t>: </a:t>
            </a:r>
          </a:p>
          <a:p>
            <a:pPr marL="742950" lvl="1" indent="-285750">
              <a:buFont typeface="Arial" panose="020B0604020202020204" pitchFamily="34" charset="0"/>
              <a:buChar char="•"/>
            </a:pPr>
            <a:r>
              <a:rPr lang="en-GB">
                <a:solidFill>
                  <a:srgbClr val="008000"/>
                </a:solidFill>
                <a:latin typeface="Century Gothic"/>
                <a:ea typeface="+mj-ea"/>
                <a:cs typeface="Century Gothic"/>
              </a:rPr>
              <a:t>is the only station with real time neutron spectrometer (Bonner spheres by LNF) </a:t>
            </a:r>
          </a:p>
          <a:p>
            <a:pPr marL="742950" lvl="1" indent="-285750">
              <a:buFont typeface="Arial" panose="020B0604020202020204" pitchFamily="34" charset="0"/>
              <a:buChar char="•"/>
            </a:pPr>
            <a:r>
              <a:rPr lang="en-GB">
                <a:solidFill>
                  <a:srgbClr val="008000"/>
                </a:solidFill>
                <a:latin typeface="Century Gothic"/>
                <a:ea typeface="+mj-ea"/>
                <a:cs typeface="Century Gothic"/>
              </a:rPr>
              <a:t>Covers the South Atlantic anomaly region</a:t>
            </a:r>
          </a:p>
          <a:p>
            <a:pPr marL="285750" indent="-285750">
              <a:buFont typeface="Arial" panose="020B0604020202020204" pitchFamily="34" charset="0"/>
              <a:buChar char="•"/>
            </a:pPr>
            <a:r>
              <a:rPr lang="en-GB">
                <a:solidFill>
                  <a:srgbClr val="008000"/>
                </a:solidFill>
                <a:latin typeface="Century Gothic"/>
                <a:ea typeface="+mj-ea"/>
                <a:cs typeface="Century Gothic"/>
              </a:rPr>
              <a:t>SAMADHA waits for the solar maximum and aims at establishing </a:t>
            </a:r>
            <a:r>
              <a:rPr lang="en-GB" err="1">
                <a:solidFill>
                  <a:srgbClr val="008000"/>
                </a:solidFill>
                <a:latin typeface="Century Gothic"/>
                <a:ea typeface="+mj-ea"/>
                <a:cs typeface="Century Gothic"/>
              </a:rPr>
              <a:t>Chacaltaya</a:t>
            </a:r>
            <a:r>
              <a:rPr lang="en-GB">
                <a:solidFill>
                  <a:srgbClr val="008000"/>
                </a:solidFill>
                <a:latin typeface="Century Gothic"/>
                <a:ea typeface="+mj-ea"/>
                <a:cs typeface="Century Gothic"/>
              </a:rPr>
              <a:t> as a permanent station</a:t>
            </a:r>
          </a:p>
          <a:p>
            <a:endParaRPr lang="en-GB" sz="800">
              <a:solidFill>
                <a:srgbClr val="0000FF"/>
              </a:solidFill>
              <a:latin typeface="Century Gothic"/>
              <a:ea typeface="+mj-ea"/>
              <a:cs typeface="Century Gothic"/>
            </a:endParaRPr>
          </a:p>
          <a:p>
            <a:r>
              <a:rPr lang="en-GB" b="1">
                <a:solidFill>
                  <a:srgbClr val="FF0000"/>
                </a:solidFill>
                <a:latin typeface="Century Gothic"/>
                <a:ea typeface="+mj-ea"/>
                <a:cs typeface="Century Gothic"/>
              </a:rPr>
              <a:t>LNF task</a:t>
            </a:r>
          </a:p>
          <a:p>
            <a:pPr marL="342900" indent="-342900">
              <a:buFont typeface="Arial"/>
              <a:buChar char="•"/>
            </a:pPr>
            <a:r>
              <a:rPr lang="en-GB">
                <a:solidFill>
                  <a:srgbClr val="FF0000"/>
                </a:solidFill>
                <a:latin typeface="Century Gothic"/>
                <a:ea typeface="+mj-ea"/>
                <a:cs typeface="Century Gothic"/>
              </a:rPr>
              <a:t>Maintenance of the Bonner spheres in </a:t>
            </a:r>
            <a:r>
              <a:rPr lang="en-GB" err="1">
                <a:solidFill>
                  <a:srgbClr val="FF0000"/>
                </a:solidFill>
                <a:latin typeface="Century Gothic"/>
                <a:ea typeface="+mj-ea"/>
                <a:cs typeface="Century Gothic"/>
              </a:rPr>
              <a:t>Chacaltaya</a:t>
            </a:r>
            <a:endParaRPr lang="en-GB">
              <a:solidFill>
                <a:srgbClr val="FF0000"/>
              </a:solidFill>
              <a:latin typeface="Century Gothic"/>
              <a:ea typeface="+mj-ea"/>
              <a:cs typeface="Century Gothic"/>
            </a:endParaRPr>
          </a:p>
          <a:p>
            <a:pPr marL="342900" indent="-342900">
              <a:buFont typeface="Arial"/>
              <a:buChar char="•"/>
            </a:pPr>
            <a:r>
              <a:rPr lang="en-GB">
                <a:solidFill>
                  <a:srgbClr val="FF0000"/>
                </a:solidFill>
                <a:latin typeface="Century Gothic"/>
                <a:ea typeface="+mj-ea"/>
                <a:cs typeface="Century Gothic"/>
              </a:rPr>
              <a:t>Producing spectrometric data</a:t>
            </a:r>
          </a:p>
          <a:p>
            <a:endParaRPr lang="en-GB" sz="800" b="1">
              <a:solidFill>
                <a:srgbClr val="FF0000"/>
              </a:solidFill>
              <a:latin typeface="Century Gothic"/>
              <a:ea typeface="+mj-ea"/>
              <a:cs typeface="Century Gothic"/>
            </a:endParaRPr>
          </a:p>
          <a:p>
            <a:r>
              <a:rPr lang="en-GB" b="1">
                <a:latin typeface="Century Gothic"/>
                <a:ea typeface="+mj-ea"/>
                <a:cs typeface="Century Gothic"/>
              </a:rPr>
              <a:t>LNF requests for 2025</a:t>
            </a:r>
          </a:p>
          <a:p>
            <a:r>
              <a:rPr lang="en-GB">
                <a:latin typeface="Century Gothic"/>
                <a:ea typeface="+mj-ea"/>
                <a:cs typeface="Century Gothic"/>
              </a:rPr>
              <a:t>To CSN5: 	5 k€ (</a:t>
            </a:r>
            <a:r>
              <a:rPr lang="en-GB" err="1">
                <a:latin typeface="Century Gothic"/>
                <a:ea typeface="+mj-ea"/>
                <a:cs typeface="Century Gothic"/>
              </a:rPr>
              <a:t>missioni</a:t>
            </a:r>
            <a:r>
              <a:rPr lang="en-GB">
                <a:latin typeface="Century Gothic"/>
                <a:ea typeface="+mj-ea"/>
                <a:cs typeface="Century Gothic"/>
              </a:rPr>
              <a:t> Bolivia) + 5 k€ (spares and replacement pieces)</a:t>
            </a:r>
          </a:p>
          <a:p>
            <a:r>
              <a:rPr lang="en-GB">
                <a:latin typeface="Century Gothic"/>
                <a:ea typeface="+mj-ea"/>
                <a:cs typeface="Century Gothic"/>
              </a:rPr>
              <a:t>To LNF services: 	none</a:t>
            </a:r>
          </a:p>
        </p:txBody>
      </p:sp>
      <p:sp>
        <p:nvSpPr>
          <p:cNvPr id="7" name="Titolo 1">
            <a:extLst>
              <a:ext uri="{FF2B5EF4-FFF2-40B4-BE49-F238E27FC236}">
                <a16:creationId xmlns:a16="http://schemas.microsoft.com/office/drawing/2014/main" id="{E69DC18A-3718-FAA8-C4D1-8E7A114D4AB7}"/>
              </a:ext>
            </a:extLst>
          </p:cNvPr>
          <p:cNvSpPr txBox="1">
            <a:spLocks/>
          </p:cNvSpPr>
          <p:nvPr/>
        </p:nvSpPr>
        <p:spPr>
          <a:xfrm>
            <a:off x="217714" y="166308"/>
            <a:ext cx="8987246" cy="950231"/>
          </a:xfrm>
          <a:prstGeom prst="rect">
            <a:avLst/>
          </a:prstGeom>
          <a:solidFill>
            <a:srgbClr val="FF0000"/>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200" b="1">
                <a:solidFill>
                  <a:schemeClr val="bg1"/>
                </a:solidFill>
                <a:latin typeface="Century Gothic"/>
                <a:cs typeface="Century Gothic"/>
              </a:rPr>
              <a:t>SELENE  2024-2026</a:t>
            </a:r>
            <a:br>
              <a:rPr lang="it-IT" sz="2200" b="1">
                <a:solidFill>
                  <a:schemeClr val="bg1"/>
                </a:solidFill>
                <a:latin typeface="Century Gothic"/>
                <a:cs typeface="Century Gothic"/>
              </a:rPr>
            </a:br>
            <a:r>
              <a:rPr lang="it-IT" sz="2200" b="1" i="1">
                <a:solidFill>
                  <a:schemeClr val="bg1"/>
                </a:solidFill>
                <a:latin typeface="Century Gothic"/>
                <a:cs typeface="Century Gothic"/>
              </a:rPr>
              <a:t>S</a:t>
            </a:r>
            <a:r>
              <a:rPr lang="it-IT" sz="2200" i="1">
                <a:solidFill>
                  <a:schemeClr val="bg1"/>
                </a:solidFill>
                <a:latin typeface="Century Gothic"/>
                <a:cs typeface="Century Gothic"/>
              </a:rPr>
              <a:t>pace weather </a:t>
            </a:r>
            <a:r>
              <a:rPr lang="it-IT" sz="2200" b="1" i="1">
                <a:solidFill>
                  <a:schemeClr val="bg1"/>
                </a:solidFill>
                <a:latin typeface="Century Gothic"/>
                <a:cs typeface="Century Gothic"/>
              </a:rPr>
              <a:t>E</a:t>
            </a:r>
            <a:r>
              <a:rPr lang="it-IT" sz="2200" i="1">
                <a:solidFill>
                  <a:schemeClr val="bg1"/>
                </a:solidFill>
                <a:latin typeface="Century Gothic"/>
                <a:cs typeface="Century Gothic"/>
              </a:rPr>
              <a:t>ffect at different altitude </a:t>
            </a:r>
            <a:r>
              <a:rPr lang="it-IT" sz="2200" b="1" i="1">
                <a:solidFill>
                  <a:schemeClr val="bg1"/>
                </a:solidFill>
                <a:latin typeface="Century Gothic"/>
                <a:cs typeface="Century Gothic"/>
              </a:rPr>
              <a:t>LE</a:t>
            </a:r>
            <a:r>
              <a:rPr lang="it-IT" sz="2200" i="1">
                <a:solidFill>
                  <a:schemeClr val="bg1"/>
                </a:solidFill>
                <a:latin typeface="Century Gothic"/>
                <a:cs typeface="Century Gothic"/>
              </a:rPr>
              <a:t>vels measured by a </a:t>
            </a:r>
            <a:r>
              <a:rPr lang="it-IT" sz="2200" b="1" i="1">
                <a:solidFill>
                  <a:schemeClr val="bg1"/>
                </a:solidFill>
                <a:latin typeface="Century Gothic"/>
                <a:cs typeface="Century Gothic"/>
              </a:rPr>
              <a:t>NE</a:t>
            </a:r>
            <a:r>
              <a:rPr lang="it-IT" sz="2200" i="1">
                <a:solidFill>
                  <a:schemeClr val="bg1"/>
                </a:solidFill>
                <a:latin typeface="Century Gothic"/>
                <a:cs typeface="Century Gothic"/>
              </a:rPr>
              <a:t>utron and muon detectors network</a:t>
            </a:r>
            <a:endParaRPr lang="it-IT" sz="3000" b="1">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DC958E6C-7184-385A-35C6-C03B889F9FDA}"/>
              </a:ext>
            </a:extLst>
          </p:cNvPr>
          <p:cNvPicPr>
            <a:picLocks noChangeAspect="1"/>
          </p:cNvPicPr>
          <p:nvPr/>
        </p:nvPicPr>
        <p:blipFill>
          <a:blip r:embed="rId4"/>
          <a:stretch>
            <a:fillRect/>
          </a:stretch>
        </p:blipFill>
        <p:spPr>
          <a:xfrm>
            <a:off x="9320521" y="5231757"/>
            <a:ext cx="2719079" cy="1490772"/>
          </a:xfrm>
          <a:prstGeom prst="rect">
            <a:avLst/>
          </a:prstGeom>
        </p:spPr>
      </p:pic>
      <p:sp>
        <p:nvSpPr>
          <p:cNvPr id="10" name="TextBox 9">
            <a:extLst>
              <a:ext uri="{FF2B5EF4-FFF2-40B4-BE49-F238E27FC236}">
                <a16:creationId xmlns:a16="http://schemas.microsoft.com/office/drawing/2014/main" id="{748CDA16-7976-8AB5-9670-C37C49DC5A36}"/>
              </a:ext>
            </a:extLst>
          </p:cNvPr>
          <p:cNvSpPr txBox="1"/>
          <p:nvPr/>
        </p:nvSpPr>
        <p:spPr>
          <a:xfrm>
            <a:off x="9295120" y="5245815"/>
            <a:ext cx="2048069" cy="307777"/>
          </a:xfrm>
          <a:prstGeom prst="rect">
            <a:avLst/>
          </a:prstGeom>
          <a:noFill/>
        </p:spPr>
        <p:txBody>
          <a:bodyPr wrap="square">
            <a:spAutoFit/>
          </a:bodyPr>
          <a:lstStyle/>
          <a:p>
            <a:r>
              <a:rPr lang="en-GB" sz="1400" err="1">
                <a:solidFill>
                  <a:srgbClr val="008000"/>
                </a:solidFill>
                <a:highlight>
                  <a:srgbClr val="FFFF00"/>
                </a:highlight>
                <a:latin typeface="Century Gothic"/>
                <a:ea typeface="+mj-ea"/>
                <a:cs typeface="Century Gothic"/>
              </a:rPr>
              <a:t>Chacaltaya</a:t>
            </a:r>
            <a:r>
              <a:rPr lang="en-GB" sz="1400">
                <a:solidFill>
                  <a:srgbClr val="008000"/>
                </a:solidFill>
                <a:highlight>
                  <a:srgbClr val="FFFF00"/>
                </a:highlight>
                <a:latin typeface="Century Gothic"/>
                <a:ea typeface="+mj-ea"/>
                <a:cs typeface="Century Gothic"/>
              </a:rPr>
              <a:t> lab</a:t>
            </a:r>
            <a:endParaRPr lang="en-IT" sz="1400">
              <a:highlight>
                <a:srgbClr val="FFFF00"/>
              </a:highlight>
            </a:endParaRPr>
          </a:p>
        </p:txBody>
      </p:sp>
    </p:spTree>
    <p:extLst>
      <p:ext uri="{BB962C8B-B14F-4D97-AF65-F5344CB8AC3E}">
        <p14:creationId xmlns:p14="http://schemas.microsoft.com/office/powerpoint/2010/main" val="304647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FD393-36AB-168B-6095-7135BE6F354B}"/>
              </a:ext>
            </a:extLst>
          </p:cNvPr>
          <p:cNvSpPr txBox="1"/>
          <p:nvPr/>
        </p:nvSpPr>
        <p:spPr>
          <a:xfrm>
            <a:off x="1037097" y="56545"/>
            <a:ext cx="10117805" cy="954107"/>
          </a:xfrm>
          <a:prstGeom prst="rect">
            <a:avLst/>
          </a:prstGeom>
          <a:noFill/>
        </p:spPr>
        <p:txBody>
          <a:bodyPr wrap="square" rtlCol="0">
            <a:spAutoFit/>
          </a:bodyPr>
          <a:lstStyle/>
          <a:p>
            <a:pPr algn="ctr"/>
            <a:r>
              <a:rPr lang="en-GB" sz="3200" b="1" err="1">
                <a:latin typeface="Arial" panose="020B0604020202020204" pitchFamily="34" charset="0"/>
                <a:cs typeface="Arial" panose="020B0604020202020204" pitchFamily="34" charset="0"/>
              </a:rPr>
              <a:t>SuperMAD</a:t>
            </a:r>
            <a:r>
              <a:rPr lang="en-GB" sz="2400" b="1">
                <a:latin typeface="Arial" panose="020B0604020202020204" pitchFamily="34" charset="0"/>
                <a:cs typeface="Arial" panose="020B0604020202020204" pitchFamily="34" charset="0"/>
              </a:rPr>
              <a:t> </a:t>
            </a:r>
          </a:p>
          <a:p>
            <a:pPr algn="ctr"/>
            <a:r>
              <a:rPr lang="en-GB" sz="2400">
                <a:latin typeface="Arial" panose="020B0604020202020204" pitchFamily="34" charset="0"/>
                <a:cs typeface="Arial" panose="020B0604020202020204" pitchFamily="34" charset="0"/>
              </a:rPr>
              <a:t>(</a:t>
            </a:r>
            <a:r>
              <a:rPr lang="en-GB" sz="2400" b="1">
                <a:latin typeface="Arial" panose="020B0604020202020204" pitchFamily="34" charset="0"/>
                <a:cs typeface="Arial" panose="020B0604020202020204" pitchFamily="34" charset="0"/>
              </a:rPr>
              <a:t>Super</a:t>
            </a:r>
            <a:r>
              <a:rPr lang="en-GB" sz="2400">
                <a:latin typeface="Arial" panose="020B0604020202020204" pitchFamily="34" charset="0"/>
                <a:cs typeface="Arial" panose="020B0604020202020204" pitchFamily="34" charset="0"/>
              </a:rPr>
              <a:t>conducting </a:t>
            </a:r>
            <a:r>
              <a:rPr lang="en-GB" sz="2400" b="1">
                <a:latin typeface="Arial" panose="020B0604020202020204" pitchFamily="34" charset="0"/>
                <a:cs typeface="Arial" panose="020B0604020202020204" pitchFamily="34" charset="0"/>
              </a:rPr>
              <a:t>M</a:t>
            </a:r>
            <a:r>
              <a:rPr lang="en-GB" sz="2400">
                <a:latin typeface="Arial" panose="020B0604020202020204" pitchFamily="34" charset="0"/>
                <a:cs typeface="Arial" panose="020B0604020202020204" pitchFamily="34" charset="0"/>
              </a:rPr>
              <a:t>aterials for </a:t>
            </a:r>
            <a:r>
              <a:rPr lang="en-GB" sz="2400" b="1">
                <a:latin typeface="Arial" panose="020B0604020202020204" pitchFamily="34" charset="0"/>
                <a:cs typeface="Arial" panose="020B0604020202020204" pitchFamily="34" charset="0"/>
              </a:rPr>
              <a:t>A</a:t>
            </a:r>
            <a:r>
              <a:rPr lang="en-GB" sz="2400">
                <a:latin typeface="Arial" panose="020B0604020202020204" pitchFamily="34" charset="0"/>
                <a:cs typeface="Arial" panose="020B0604020202020204" pitchFamily="34" charset="0"/>
              </a:rPr>
              <a:t>xions </a:t>
            </a:r>
            <a:r>
              <a:rPr lang="en-GB" sz="2400" b="1">
                <a:latin typeface="Arial" panose="020B0604020202020204" pitchFamily="34" charset="0"/>
                <a:cs typeface="Arial" panose="020B0604020202020204" pitchFamily="34" charset="0"/>
              </a:rPr>
              <a:t>D</a:t>
            </a:r>
            <a:r>
              <a:rPr lang="en-GB" sz="2400">
                <a:latin typeface="Arial" panose="020B0604020202020204" pitchFamily="34" charset="0"/>
                <a:cs typeface="Arial" panose="020B0604020202020204" pitchFamily="34" charset="0"/>
              </a:rPr>
              <a:t>etectors)</a:t>
            </a:r>
          </a:p>
        </p:txBody>
      </p:sp>
      <p:sp>
        <p:nvSpPr>
          <p:cNvPr id="5" name="TextBox 4">
            <a:extLst>
              <a:ext uri="{FF2B5EF4-FFF2-40B4-BE49-F238E27FC236}">
                <a16:creationId xmlns:a16="http://schemas.microsoft.com/office/drawing/2014/main" id="{694DDE80-2E09-B231-F6CE-857E2CED7B22}"/>
              </a:ext>
            </a:extLst>
          </p:cNvPr>
          <p:cNvSpPr txBox="1"/>
          <p:nvPr/>
        </p:nvSpPr>
        <p:spPr>
          <a:xfrm>
            <a:off x="517357" y="1022684"/>
            <a:ext cx="11165315" cy="3030381"/>
          </a:xfrm>
          <a:prstGeom prst="rect">
            <a:avLst/>
          </a:prstGeom>
          <a:noFill/>
        </p:spPr>
        <p:txBody>
          <a:bodyPr wrap="square" rtlCol="0">
            <a:spAutoFit/>
          </a:bodyPr>
          <a:lstStyle/>
          <a:p>
            <a:pPr marL="0" indent="0">
              <a:lnSpc>
                <a:spcPct val="150000"/>
              </a:lnSpc>
              <a:buNone/>
            </a:pPr>
            <a:r>
              <a:rPr lang="en-US" sz="2200" b="1" err="1">
                <a:solidFill>
                  <a:srgbClr val="012556"/>
                </a:solidFill>
                <a:effectLst/>
                <a:latin typeface="Arial" panose="020B0604020202020204" pitchFamily="34" charset="0"/>
                <a:ea typeface="Calibri" panose="020F0502020204030204" pitchFamily="34" charset="0"/>
                <a:cs typeface="Arial" panose="020B0604020202020204" pitchFamily="34" charset="0"/>
              </a:rPr>
              <a:t>SuperMAD</a:t>
            </a:r>
            <a:r>
              <a:rPr lang="en-US" sz="1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aims at developing and studying superconducting materials with different characteristics and different TRL (Technology Readiness Level) with the final scope of improving the actual state of the art in SC </a:t>
            </a:r>
            <a:r>
              <a:rPr lang="en-US" sz="1800" err="1">
                <a:effectLst/>
                <a:latin typeface="Arial" panose="020B0604020202020204" pitchFamily="34" charset="0"/>
                <a:ea typeface="Calibri" panose="020F0502020204030204" pitchFamily="34" charset="0"/>
                <a:cs typeface="Arial" panose="020B0604020202020204" pitchFamily="34" charset="0"/>
              </a:rPr>
              <a:t>Haloscope</a:t>
            </a:r>
            <a:r>
              <a:rPr lang="en-US" sz="1800">
                <a:effectLst/>
                <a:latin typeface="Arial" panose="020B0604020202020204" pitchFamily="34" charset="0"/>
                <a:ea typeface="Calibri" panose="020F0502020204030204" pitchFamily="34" charset="0"/>
                <a:cs typeface="Arial" panose="020B0604020202020204" pitchFamily="34" charset="0"/>
              </a:rPr>
              <a:t> production for Dark Matter Detectors</a:t>
            </a:r>
          </a:p>
          <a:p>
            <a:pPr marL="0" indent="0">
              <a:lnSpc>
                <a:spcPct val="150000"/>
              </a:lnSpc>
              <a:buNone/>
            </a:pPr>
            <a:endParaRPr lang="en-US" sz="1000">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r>
              <a:rPr lang="en-US" sz="2200" b="1" err="1">
                <a:solidFill>
                  <a:srgbClr val="012556"/>
                </a:solidFill>
                <a:effectLst/>
                <a:latin typeface="Arial" panose="020B0604020202020204" pitchFamily="34" charset="0"/>
                <a:ea typeface="Calibri" panose="020F0502020204030204" pitchFamily="34" charset="0"/>
                <a:cs typeface="Arial" panose="020B0604020202020204" pitchFamily="34" charset="0"/>
              </a:rPr>
              <a:t>SuperMAD</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Scope: </a:t>
            </a:r>
            <a:r>
              <a:rPr lang="en-US" sz="1800">
                <a:effectLst/>
                <a:latin typeface="Arial" panose="020B0604020202020204" pitchFamily="34" charset="0"/>
                <a:ea typeface="Calibri" panose="020F0502020204030204" pitchFamily="34" charset="0"/>
                <a:cs typeface="Arial" panose="020B0604020202020204" pitchFamily="34" charset="0"/>
              </a:rPr>
              <a:t>Report for </a:t>
            </a:r>
            <a:r>
              <a:rPr lang="en-US">
                <a:latin typeface="Arial" panose="020B0604020202020204" pitchFamily="34" charset="0"/>
                <a:ea typeface="Calibri" panose="020F0502020204030204" pitchFamily="34" charset="0"/>
                <a:cs typeface="Arial" panose="020B0604020202020204" pitchFamily="34" charset="0"/>
              </a:rPr>
              <a:t>a</a:t>
            </a:r>
            <a:r>
              <a:rPr lang="en-US" sz="1800">
                <a:effectLst/>
                <a:latin typeface="Arial" panose="020B0604020202020204" pitchFamily="34" charset="0"/>
                <a:ea typeface="Calibri" panose="020F0502020204030204" pitchFamily="34" charset="0"/>
                <a:cs typeface="Arial" panose="020B0604020202020204" pitchFamily="34" charset="0"/>
              </a:rPr>
              <a:t> possible upgrade of a large Cu cavity (</a:t>
            </a:r>
            <a:r>
              <a:rPr lang="en-US" sz="1800" dirty="0">
                <a:effectLst/>
                <a:latin typeface="Arial" panose="020B0604020202020204" pitchFamily="34" charset="0"/>
                <a:ea typeface="Calibri" panose="020F0502020204030204" pitchFamily="34" charset="0"/>
                <a:cs typeface="Arial" panose="020B0604020202020204" pitchFamily="34" charset="0"/>
              </a:rPr>
              <a:t>100MHz) (</a:t>
            </a:r>
            <a:r>
              <a:rPr lang="en-US" sz="1800" b="1">
                <a:effectLst/>
                <a:latin typeface="Arial" panose="020B0604020202020204" pitchFamily="34" charset="0"/>
                <a:ea typeface="Calibri" panose="020F0502020204030204" pitchFamily="34" charset="0"/>
                <a:cs typeface="Arial" panose="020B0604020202020204" pitchFamily="34" charset="0"/>
              </a:rPr>
              <a:t>Flash Like</a:t>
            </a:r>
            <a:r>
              <a:rPr lang="en-US" sz="1800" b="1" dirty="0">
                <a:effectLst/>
                <a:latin typeface="Arial" panose="020B0604020202020204" pitchFamily="34" charset="0"/>
                <a:ea typeface="Calibri" panose="020F0502020204030204" pitchFamily="34" charset="0"/>
                <a:cs typeface="Arial" panose="020B0604020202020204" pitchFamily="34" charset="0"/>
              </a:rPr>
              <a:t> CSN2</a:t>
            </a:r>
            <a:r>
              <a:rPr lang="en-US" sz="1800">
                <a:effectLst/>
                <a:latin typeface="Arial" panose="020B0604020202020204" pitchFamily="34" charset="0"/>
                <a:ea typeface="Calibri" panose="020F0502020204030204" pitchFamily="34" charset="0"/>
                <a:cs typeface="Arial" panose="020B0604020202020204" pitchFamily="34" charset="0"/>
              </a:rPr>
              <a:t>) to SC </a:t>
            </a:r>
            <a:r>
              <a:rPr lang="en-US" sz="1800" err="1">
                <a:effectLst/>
                <a:latin typeface="Arial" panose="020B0604020202020204" pitchFamily="34" charset="0"/>
                <a:ea typeface="Calibri" panose="020F0502020204030204" pitchFamily="34" charset="0"/>
                <a:cs typeface="Arial" panose="020B0604020202020204" pitchFamily="34" charset="0"/>
              </a:rPr>
              <a:t>haloscope</a:t>
            </a:r>
            <a:r>
              <a:rPr lang="en-US" sz="1800">
                <a:effectLst/>
                <a:latin typeface="Arial" panose="020B0604020202020204" pitchFamily="34" charset="0"/>
                <a:ea typeface="Calibri" panose="020F0502020204030204" pitchFamily="34" charset="0"/>
                <a:cs typeface="Arial" panose="020B0604020202020204" pitchFamily="34" charset="0"/>
              </a:rPr>
              <a:t>.</a:t>
            </a:r>
            <a:endParaRPr lang="en-US" sz="1000">
              <a:latin typeface="Arial" panose="020B0604020202020204" pitchFamily="34" charset="0"/>
              <a:cs typeface="Arial" panose="020B0604020202020204" pitchFamily="34" charset="0"/>
            </a:endParaRPr>
          </a:p>
          <a:p>
            <a:pPr marL="0" indent="0">
              <a:lnSpc>
                <a:spcPct val="150000"/>
              </a:lnSpc>
              <a:buNone/>
            </a:pPr>
            <a:r>
              <a:rPr lang="en-US" sz="2200" b="1" err="1">
                <a:solidFill>
                  <a:srgbClr val="012556"/>
                </a:solidFill>
                <a:effectLst/>
                <a:latin typeface="Arial" panose="020B0604020202020204" pitchFamily="34" charset="0"/>
                <a:ea typeface="Calibri" panose="020F0502020204030204" pitchFamily="34" charset="0"/>
                <a:cs typeface="Arial" panose="020B0604020202020204" pitchFamily="34" charset="0"/>
              </a:rPr>
              <a:t>SuperMAD</a:t>
            </a:r>
            <a:r>
              <a:rPr lang="en-US" sz="1800">
                <a:effectLst/>
                <a:latin typeface="Arial" panose="020B0604020202020204" pitchFamily="34" charset="0"/>
                <a:ea typeface="Calibri" panose="020F0502020204030204" pitchFamily="34" charset="0"/>
                <a:cs typeface="Arial" panose="020B0604020202020204" pitchFamily="34" charset="0"/>
              </a:rPr>
              <a:t> collects the legacy of SAMARA WP2 (WP1 was dedicated to accelerator Cavity</a:t>
            </a:r>
            <a:r>
              <a:rPr lang="en-US">
                <a:latin typeface="Arial" panose="020B0604020202020204" pitchFamily="34" charset="0"/>
                <a:ea typeface="Calibri" panose="020F050202020403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600C1899-0FA9-8B32-0FFE-455F8D44383C}"/>
              </a:ext>
            </a:extLst>
          </p:cNvPr>
          <p:cNvGraphicFramePr>
            <a:graphicFrameLocks noGrp="1"/>
          </p:cNvGraphicFramePr>
          <p:nvPr/>
        </p:nvGraphicFramePr>
        <p:xfrm>
          <a:off x="6653462" y="4489800"/>
          <a:ext cx="5029209" cy="2277720"/>
        </p:xfrm>
        <a:graphic>
          <a:graphicData uri="http://schemas.openxmlformats.org/drawingml/2006/table">
            <a:tbl>
              <a:tblPr>
                <a:tableStyleId>{5C22544A-7EE6-4342-B048-85BDC9FD1C3A}</a:tableStyleId>
              </a:tblPr>
              <a:tblGrid>
                <a:gridCol w="1518032">
                  <a:extLst>
                    <a:ext uri="{9D8B030D-6E8A-4147-A177-3AD203B41FA5}">
                      <a16:colId xmlns:a16="http://schemas.microsoft.com/office/drawing/2014/main" val="1177475969"/>
                    </a:ext>
                  </a:extLst>
                </a:gridCol>
                <a:gridCol w="1483270">
                  <a:extLst>
                    <a:ext uri="{9D8B030D-6E8A-4147-A177-3AD203B41FA5}">
                      <a16:colId xmlns:a16="http://schemas.microsoft.com/office/drawing/2014/main" val="3160619093"/>
                    </a:ext>
                  </a:extLst>
                </a:gridCol>
                <a:gridCol w="2027907">
                  <a:extLst>
                    <a:ext uri="{9D8B030D-6E8A-4147-A177-3AD203B41FA5}">
                      <a16:colId xmlns:a16="http://schemas.microsoft.com/office/drawing/2014/main" val="1365654008"/>
                    </a:ext>
                  </a:extLst>
                </a:gridCol>
              </a:tblGrid>
              <a:tr h="427770">
                <a:tc>
                  <a:txBody>
                    <a:bodyPr/>
                    <a:lstStyle/>
                    <a:p>
                      <a:pPr algn="ctr" fontAlgn="b"/>
                      <a:r>
                        <a:rPr lang="en-GB" sz="1600" b="1" u="none" strike="noStrike">
                          <a:effectLst/>
                        </a:rPr>
                        <a:t>Unit</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FTE</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Resp.</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21149545"/>
                  </a:ext>
                </a:extLst>
              </a:tr>
              <a:tr h="427770">
                <a:tc>
                  <a:txBody>
                    <a:bodyPr/>
                    <a:lstStyle/>
                    <a:p>
                      <a:pPr algn="ctr" fontAlgn="b"/>
                      <a:r>
                        <a:rPr lang="en-GB" sz="1600" b="1" u="none" strike="noStrike">
                          <a:effectLst/>
                        </a:rPr>
                        <a:t>LNL</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IT" sz="1600" b="1" u="none" strike="noStrike">
                          <a:effectLst/>
                        </a:rPr>
                        <a:t>4.05</a:t>
                      </a:r>
                      <a:endParaRPr lang="en-IT"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C. Pira (RN)</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77522041"/>
                  </a:ext>
                </a:extLst>
              </a:tr>
              <a:tr h="427770">
                <a:tc>
                  <a:txBody>
                    <a:bodyPr/>
                    <a:lstStyle/>
                    <a:p>
                      <a:pPr algn="ctr" fontAlgn="b"/>
                      <a:r>
                        <a:rPr lang="en-GB" sz="1600" b="1" u="none" strike="noStrike">
                          <a:effectLst/>
                        </a:rPr>
                        <a:t>LNF</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0.5 (+0.4 ENEA)</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G. Maccarrone</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5798765"/>
                  </a:ext>
                </a:extLst>
              </a:tr>
              <a:tr h="427770">
                <a:tc>
                  <a:txBody>
                    <a:bodyPr/>
                    <a:lstStyle/>
                    <a:p>
                      <a:pPr algn="ctr" fontAlgn="b"/>
                      <a:r>
                        <a:rPr lang="en-GB" sz="1600" b="1" u="none" strike="noStrike">
                          <a:effectLst/>
                        </a:rPr>
                        <a:t>RM3</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2.5 (+0.5 ENEA)</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N. Pompeo</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4612212"/>
                  </a:ext>
                </a:extLst>
              </a:tr>
              <a:tr h="427770">
                <a:tc>
                  <a:txBody>
                    <a:bodyPr/>
                    <a:lstStyle/>
                    <a:p>
                      <a:pPr algn="ctr" fontAlgn="b"/>
                      <a:r>
                        <a:rPr lang="en-GB" sz="1600" b="1" u="none" strike="noStrike">
                          <a:effectLst/>
                        </a:rPr>
                        <a:t>TO</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IT" sz="1600" b="1" u="none" strike="noStrike">
                          <a:effectLst/>
                        </a:rPr>
                        <a:t>4</a:t>
                      </a:r>
                      <a:endParaRPr lang="en-IT"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GB" sz="1600" b="1" u="none" strike="noStrike">
                          <a:effectLst/>
                        </a:rPr>
                        <a:t>G. Ghigo</a:t>
                      </a:r>
                      <a:endParaRPr lang="en-GB" sz="1600" b="1"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1542075"/>
                  </a:ext>
                </a:extLst>
              </a:tr>
            </a:tbl>
          </a:graphicData>
        </a:graphic>
      </p:graphicFrame>
      <p:sp>
        <p:nvSpPr>
          <p:cNvPr id="9" name="Titolo 1">
            <a:extLst>
              <a:ext uri="{FF2B5EF4-FFF2-40B4-BE49-F238E27FC236}">
                <a16:creationId xmlns:a16="http://schemas.microsoft.com/office/drawing/2014/main" id="{3B6CD14F-ABBC-085A-25EE-3EE1717404B1}"/>
              </a:ext>
            </a:extLst>
          </p:cNvPr>
          <p:cNvSpPr txBox="1">
            <a:spLocks/>
          </p:cNvSpPr>
          <p:nvPr/>
        </p:nvSpPr>
        <p:spPr>
          <a:xfrm>
            <a:off x="746716" y="4056811"/>
            <a:ext cx="3152378" cy="548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0070C0"/>
                </a:solidFill>
              </a:rPr>
              <a:t>Activities (3WP)</a:t>
            </a:r>
          </a:p>
        </p:txBody>
      </p:sp>
      <p:sp>
        <p:nvSpPr>
          <p:cNvPr id="10" name="Segnaposto contenuto 2">
            <a:extLst>
              <a:ext uri="{FF2B5EF4-FFF2-40B4-BE49-F238E27FC236}">
                <a16:creationId xmlns:a16="http://schemas.microsoft.com/office/drawing/2014/main" id="{A7E9DBF4-ACE9-8B08-6838-88C5227DC97A}"/>
              </a:ext>
            </a:extLst>
          </p:cNvPr>
          <p:cNvSpPr txBox="1">
            <a:spLocks/>
          </p:cNvSpPr>
          <p:nvPr/>
        </p:nvSpPr>
        <p:spPr>
          <a:xfrm>
            <a:off x="324852" y="4489800"/>
            <a:ext cx="4535905" cy="209185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a:p>
          <a:p>
            <a:pPr marL="514350" indent="-514350" algn="l">
              <a:buFont typeface="+mj-lt"/>
              <a:buAutoNum type="arabicPeriod"/>
            </a:pPr>
            <a:r>
              <a:rPr lang="en-US" sz="2100" b="1">
                <a:latin typeface="Arial" panose="020B0604020202020204" pitchFamily="34" charset="0"/>
                <a:cs typeface="Arial" panose="020B0604020202020204" pitchFamily="34" charset="0"/>
              </a:rPr>
              <a:t>SRF Materials (LNL + ENEA)</a:t>
            </a:r>
          </a:p>
          <a:p>
            <a:pPr marL="514350" indent="-514350" algn="l">
              <a:buFont typeface="+mj-lt"/>
              <a:buAutoNum type="arabicPeriod"/>
            </a:pPr>
            <a:endParaRPr lang="en-US" sz="2100">
              <a:latin typeface="Arial" panose="020B0604020202020204" pitchFamily="34" charset="0"/>
              <a:cs typeface="Arial" panose="020B0604020202020204" pitchFamily="34" charset="0"/>
            </a:endParaRPr>
          </a:p>
          <a:p>
            <a:pPr marL="514350" indent="-514350" algn="l">
              <a:buFont typeface="+mj-lt"/>
              <a:buAutoNum type="arabicPeriod"/>
            </a:pPr>
            <a:r>
              <a:rPr lang="en-US" sz="2100" b="1">
                <a:latin typeface="Arial" panose="020B0604020202020204" pitchFamily="34" charset="0"/>
                <a:cs typeface="Arial" panose="020B0604020202020204" pitchFamily="34" charset="0"/>
              </a:rPr>
              <a:t>Impedance Measures (RM3 + TO)</a:t>
            </a:r>
          </a:p>
          <a:p>
            <a:pPr marL="514350" indent="-514350" algn="l">
              <a:buFont typeface="+mj-lt"/>
              <a:buAutoNum type="arabicPeriod"/>
            </a:pPr>
            <a:endParaRPr lang="en-US" sz="2100">
              <a:latin typeface="Arial" panose="020B0604020202020204" pitchFamily="34" charset="0"/>
              <a:cs typeface="Arial" panose="020B0604020202020204" pitchFamily="34" charset="0"/>
            </a:endParaRPr>
          </a:p>
          <a:p>
            <a:pPr marL="514350" indent="-514350" algn="l">
              <a:buFont typeface="+mj-lt"/>
              <a:buAutoNum type="arabicPeriod"/>
            </a:pPr>
            <a:r>
              <a:rPr lang="en-US" sz="2100" b="1">
                <a:latin typeface="Arial" panose="020B0604020202020204" pitchFamily="34" charset="0"/>
                <a:cs typeface="Arial" panose="020B0604020202020204" pitchFamily="34" charset="0"/>
              </a:rPr>
              <a:t>SC Resonators (LNF + ENEA)</a:t>
            </a:r>
            <a:endParaRPr lang="en-US" sz="2100" b="1"/>
          </a:p>
        </p:txBody>
      </p:sp>
      <p:sp>
        <p:nvSpPr>
          <p:cNvPr id="16" name="Titolo 1">
            <a:extLst>
              <a:ext uri="{FF2B5EF4-FFF2-40B4-BE49-F238E27FC236}">
                <a16:creationId xmlns:a16="http://schemas.microsoft.com/office/drawing/2014/main" id="{39D50B23-8F82-2CD4-8D64-54D0CF0CC925}"/>
              </a:ext>
            </a:extLst>
          </p:cNvPr>
          <p:cNvSpPr txBox="1">
            <a:spLocks/>
          </p:cNvSpPr>
          <p:nvPr/>
        </p:nvSpPr>
        <p:spPr>
          <a:xfrm>
            <a:off x="7352117" y="3917721"/>
            <a:ext cx="3152378" cy="548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0070C0"/>
                </a:solidFill>
              </a:rPr>
              <a:t>Collaboration</a:t>
            </a:r>
          </a:p>
        </p:txBody>
      </p:sp>
      <p:pic>
        <p:nvPicPr>
          <p:cNvPr id="3" name="Picture 2" descr="A circular logo with text&#10;&#10;Description automatically generated">
            <a:extLst>
              <a:ext uri="{FF2B5EF4-FFF2-40B4-BE49-F238E27FC236}">
                <a16:creationId xmlns:a16="http://schemas.microsoft.com/office/drawing/2014/main" id="{D5C792F5-A55E-0ACE-B2FC-CAE5337F5275}"/>
              </a:ext>
            </a:extLst>
          </p:cNvPr>
          <p:cNvPicPr>
            <a:picLocks noChangeAspect="1"/>
          </p:cNvPicPr>
          <p:nvPr/>
        </p:nvPicPr>
        <p:blipFill>
          <a:blip r:embed="rId2"/>
          <a:stretch>
            <a:fillRect/>
          </a:stretch>
        </p:blipFill>
        <p:spPr>
          <a:xfrm>
            <a:off x="517357" y="52920"/>
            <a:ext cx="1089538" cy="1105739"/>
          </a:xfrm>
          <a:prstGeom prst="rect">
            <a:avLst/>
          </a:prstGeom>
        </p:spPr>
      </p:pic>
    </p:spTree>
    <p:extLst>
      <p:ext uri="{BB962C8B-B14F-4D97-AF65-F5344CB8AC3E}">
        <p14:creationId xmlns:p14="http://schemas.microsoft.com/office/powerpoint/2010/main" val="4011919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FAD0626-CFFD-3BE2-5558-6DAE5471B760}"/>
              </a:ext>
            </a:extLst>
          </p:cNvPr>
          <p:cNvSpPr/>
          <p:nvPr/>
        </p:nvSpPr>
        <p:spPr>
          <a:xfrm>
            <a:off x="49262" y="5137582"/>
            <a:ext cx="3967851" cy="1571587"/>
          </a:xfrm>
          <a:prstGeom prst="rect">
            <a:avLst/>
          </a:prstGeom>
          <a:solidFill>
            <a:schemeClr val="accent2">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21966CC-4FDD-B5B2-D70B-138DBBF8071A}"/>
              </a:ext>
            </a:extLst>
          </p:cNvPr>
          <p:cNvSpPr/>
          <p:nvPr/>
        </p:nvSpPr>
        <p:spPr>
          <a:xfrm>
            <a:off x="65743" y="3248054"/>
            <a:ext cx="3946357" cy="1790467"/>
          </a:xfrm>
          <a:prstGeom prst="rect">
            <a:avLst/>
          </a:prstGeom>
          <a:solidFill>
            <a:schemeClr val="accent2">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6BF81BA4-1D40-0A97-EA93-D5E6E3A35F24}"/>
              </a:ext>
            </a:extLst>
          </p:cNvPr>
          <p:cNvGrpSpPr/>
          <p:nvPr/>
        </p:nvGrpSpPr>
        <p:grpSpPr>
          <a:xfrm>
            <a:off x="44644" y="545818"/>
            <a:ext cx="4866409" cy="2365481"/>
            <a:chOff x="991410" y="4186334"/>
            <a:chExt cx="5086716" cy="2093818"/>
          </a:xfrm>
        </p:grpSpPr>
        <p:pic>
          <p:nvPicPr>
            <p:cNvPr id="4" name="Immagine 11" descr="Immagine che contiene interno, scatola, argento&#10;&#10;Descrizione generata automaticamente con attendibilità media">
              <a:extLst>
                <a:ext uri="{FF2B5EF4-FFF2-40B4-BE49-F238E27FC236}">
                  <a16:creationId xmlns:a16="http://schemas.microsoft.com/office/drawing/2014/main" id="{E3D52B71-6F2B-7BA7-BB6A-207B8EF731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6217" b="92063" l="13889" r="81151">
                          <a14:foregroundMark x1="26290" y1="83201" x2="16319" y2="81911"/>
                          <a14:foregroundMark x1="16319" y1="81911" x2="13988" y2="61706"/>
                          <a14:foregroundMark x1="13988" y1="61706" x2="16890" y2="55952"/>
                          <a14:foregroundMark x1="16890" y1="55952" x2="26463" y2="55324"/>
                          <a14:foregroundMark x1="26463" y1="55324" x2="79018" y2="61574"/>
                          <a14:foregroundMark x1="79018" y1="61574" x2="81250" y2="76124"/>
                          <a14:foregroundMark x1="81250" y1="76124" x2="81076" y2="83796"/>
                          <a14:foregroundMark x1="81076" y1="83796" x2="79067" y2="89120"/>
                          <a14:foregroundMark x1="79067" y1="89120" x2="76463" y2="91369"/>
                          <a14:foregroundMark x1="76463" y1="91369" x2="65079" y2="89054"/>
                          <a14:foregroundMark x1="17510" y1="82837" x2="16493" y2="81647"/>
                          <a14:foregroundMark x1="16493" y1="81647" x2="14385" y2="74107"/>
                          <a14:foregroundMark x1="14385" y1="74107" x2="13963" y2="70403"/>
                          <a14:foregroundMark x1="13963" y1="70403" x2="14162" y2="65642"/>
                          <a14:foregroundMark x1="14162" y1="65642" x2="17584" y2="53142"/>
                          <a14:foregroundMark x1="17584" y1="53142" x2="22693" y2="59854"/>
                          <a14:foregroundMark x1="22693" y1="59854" x2="24157" y2="74735"/>
                          <a14:foregroundMark x1="24157" y1="74735" x2="20188" y2="80985"/>
                          <a14:foregroundMark x1="20188" y1="80985" x2="17088" y2="82011"/>
                          <a14:foregroundMark x1="17088" y1="82011" x2="16667" y2="81515"/>
                          <a14:foregroundMark x1="78819" y1="89253" x2="81076" y2="81085"/>
                          <a14:foregroundMark x1="81076" y1="81085" x2="81721" y2="75099"/>
                          <a14:foregroundMark x1="81721" y1="75099" x2="81523" y2="70172"/>
                          <a14:foregroundMark x1="81523" y1="70172" x2="80432" y2="65939"/>
                          <a14:foregroundMark x1="80432" y1="65939" x2="78745" y2="63161"/>
                          <a14:foregroundMark x1="78745" y1="63161" x2="74355" y2="66931"/>
                          <a14:foregroundMark x1="74355" y1="66931" x2="72669" y2="79464"/>
                          <a14:foregroundMark x1="72669" y1="79464" x2="76042" y2="87269"/>
                          <a14:foregroundMark x1="76042" y1="87269" x2="78671" y2="89253"/>
                          <a14:foregroundMark x1="75694" y1="83962" x2="79588" y2="80589"/>
                          <a14:foregroundMark x1="79588" y1="80589" x2="81151" y2="72652"/>
                          <a14:foregroundMark x1="81151" y1="72652" x2="76215" y2="70569"/>
                          <a14:foregroundMark x1="76215" y1="70569" x2="75918" y2="82110"/>
                          <a14:foregroundMark x1="75918" y1="82110" x2="77951" y2="87368"/>
                          <a14:foregroundMark x1="77951" y1="87368" x2="78249" y2="87368"/>
                          <a14:foregroundMark x1="14534" y1="75661" x2="13889" y2="71759"/>
                          <a14:foregroundMark x1="13889" y1="71759" x2="14385" y2="60351"/>
                          <a14:foregroundMark x1="63666" y1="56217" x2="72346" y2="57275"/>
                          <a14:foregroundMark x1="72346" y1="57275" x2="73958" y2="56779"/>
                          <a14:foregroundMark x1="73958" y1="56779" x2="78522" y2="57341"/>
                          <a14:foregroundMark x1="64236" y1="78869" x2="69469" y2="76224"/>
                          <a14:foregroundMark x1="72148" y1="88095" x2="72148" y2="88095"/>
                          <a14:foregroundMark x1="73016" y1="92063" x2="70461" y2="91700"/>
                          <a14:foregroundMark x1="31672" y1="85086" x2="26389" y2="83962"/>
                          <a14:foregroundMark x1="26389" y1="83962" x2="24578" y2="84160"/>
                        </a14:backgroundRemoval>
                      </a14:imgEffect>
                    </a14:imgLayer>
                  </a14:imgProps>
                </a:ext>
              </a:extLst>
            </a:blip>
            <a:srcRect l="12540" t="52242" r="14816" b="4863"/>
            <a:stretch/>
          </p:blipFill>
          <p:spPr>
            <a:xfrm rot="9989621">
              <a:off x="991410" y="4186334"/>
              <a:ext cx="4043693" cy="1790832"/>
            </a:xfrm>
            <a:prstGeom prst="rect">
              <a:avLst/>
            </a:prstGeom>
            <a:effectLst/>
          </p:spPr>
        </p:pic>
        <p:grpSp>
          <p:nvGrpSpPr>
            <p:cNvPr id="5" name="Gruppo 12">
              <a:extLst>
                <a:ext uri="{FF2B5EF4-FFF2-40B4-BE49-F238E27FC236}">
                  <a16:creationId xmlns:a16="http://schemas.microsoft.com/office/drawing/2014/main" id="{2577B776-A3CF-BE0C-1D3A-CCA36E51599B}"/>
                </a:ext>
              </a:extLst>
            </p:cNvPr>
            <p:cNvGrpSpPr/>
            <p:nvPr/>
          </p:nvGrpSpPr>
          <p:grpSpPr>
            <a:xfrm rot="21437149">
              <a:off x="1142060" y="4775118"/>
              <a:ext cx="4068512" cy="586190"/>
              <a:chOff x="2304000" y="4751853"/>
              <a:chExt cx="2477579" cy="586190"/>
            </a:xfrm>
          </p:grpSpPr>
          <p:cxnSp>
            <p:nvCxnSpPr>
              <p:cNvPr id="6" name="Connettore 2 13">
                <a:extLst>
                  <a:ext uri="{FF2B5EF4-FFF2-40B4-BE49-F238E27FC236}">
                    <a16:creationId xmlns:a16="http://schemas.microsoft.com/office/drawing/2014/main" id="{01AD52BD-9CB5-A2CF-06B2-A654EB5FE93E}"/>
                  </a:ext>
                </a:extLst>
              </p:cNvPr>
              <p:cNvCxnSpPr>
                <a:cxnSpLocks/>
              </p:cNvCxnSpPr>
              <p:nvPr/>
            </p:nvCxnSpPr>
            <p:spPr>
              <a:xfrm flipH="1">
                <a:off x="2304000" y="4751853"/>
                <a:ext cx="2404800" cy="323721"/>
              </a:xfrm>
              <a:prstGeom prst="straightConnector1">
                <a:avLst/>
              </a:prstGeom>
              <a:ln w="28575">
                <a:solidFill>
                  <a:srgbClr val="7030A0"/>
                </a:solidFill>
                <a:prstDash val="solid"/>
                <a:headEnd type="arrow" w="sm" len="sm"/>
                <a:tailEnd type="none" w="med" len="med"/>
              </a:ln>
            </p:spPr>
            <p:style>
              <a:lnRef idx="1">
                <a:schemeClr val="accent1"/>
              </a:lnRef>
              <a:fillRef idx="0">
                <a:schemeClr val="accent1"/>
              </a:fillRef>
              <a:effectRef idx="0">
                <a:schemeClr val="accent1"/>
              </a:effectRef>
              <a:fontRef idx="minor">
                <a:schemeClr val="tx1"/>
              </a:fontRef>
            </p:style>
          </p:cxnSp>
          <p:cxnSp>
            <p:nvCxnSpPr>
              <p:cNvPr id="7" name="Connettore 2 14">
                <a:extLst>
                  <a:ext uri="{FF2B5EF4-FFF2-40B4-BE49-F238E27FC236}">
                    <a16:creationId xmlns:a16="http://schemas.microsoft.com/office/drawing/2014/main" id="{CF7F4A4A-CAC5-2962-3F16-CD83BF438606}"/>
                  </a:ext>
                </a:extLst>
              </p:cNvPr>
              <p:cNvCxnSpPr>
                <a:cxnSpLocks/>
              </p:cNvCxnSpPr>
              <p:nvPr/>
            </p:nvCxnSpPr>
            <p:spPr>
              <a:xfrm flipH="1">
                <a:off x="2337804" y="4875305"/>
                <a:ext cx="2404800" cy="323721"/>
              </a:xfrm>
              <a:prstGeom prst="straightConnector1">
                <a:avLst/>
              </a:prstGeom>
              <a:ln w="28575">
                <a:solidFill>
                  <a:srgbClr val="7030A0"/>
                </a:solidFill>
                <a:prstDash val="solid"/>
                <a:headEnd type="arrow"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 name="Connettore 2 15">
                <a:extLst>
                  <a:ext uri="{FF2B5EF4-FFF2-40B4-BE49-F238E27FC236}">
                    <a16:creationId xmlns:a16="http://schemas.microsoft.com/office/drawing/2014/main" id="{6474172B-78AB-5914-5FFB-78F061EDEC44}"/>
                  </a:ext>
                </a:extLst>
              </p:cNvPr>
              <p:cNvCxnSpPr>
                <a:cxnSpLocks/>
              </p:cNvCxnSpPr>
              <p:nvPr/>
            </p:nvCxnSpPr>
            <p:spPr>
              <a:xfrm flipH="1">
                <a:off x="2376779" y="5014322"/>
                <a:ext cx="2404800" cy="323721"/>
              </a:xfrm>
              <a:prstGeom prst="straightConnector1">
                <a:avLst/>
              </a:prstGeom>
              <a:ln w="28575">
                <a:solidFill>
                  <a:srgbClr val="7030A0"/>
                </a:solidFill>
                <a:prstDash val="solid"/>
                <a:headEnd type="arrow" w="sm" len="sm"/>
                <a:tailEnd type="none" w="med" len="med"/>
              </a:ln>
            </p:spPr>
            <p:style>
              <a:lnRef idx="1">
                <a:schemeClr val="accent1"/>
              </a:lnRef>
              <a:fillRef idx="0">
                <a:schemeClr val="accent1"/>
              </a:fillRef>
              <a:effectRef idx="0">
                <a:schemeClr val="accent1"/>
              </a:effectRef>
              <a:fontRef idx="minor">
                <a:schemeClr val="tx1"/>
              </a:fontRef>
            </p:style>
          </p:cxnSp>
        </p:grpSp>
        <p:grpSp>
          <p:nvGrpSpPr>
            <p:cNvPr id="9" name="Gruppo 16">
              <a:extLst>
                <a:ext uri="{FF2B5EF4-FFF2-40B4-BE49-F238E27FC236}">
                  <a16:creationId xmlns:a16="http://schemas.microsoft.com/office/drawing/2014/main" id="{8B4D3CE4-E68C-F0B3-E93B-87F01DEA82FF}"/>
                </a:ext>
              </a:extLst>
            </p:cNvPr>
            <p:cNvGrpSpPr/>
            <p:nvPr/>
          </p:nvGrpSpPr>
          <p:grpSpPr>
            <a:xfrm rot="21335343">
              <a:off x="1693560" y="4943681"/>
              <a:ext cx="3054769" cy="1336471"/>
              <a:chOff x="1970004" y="4897277"/>
              <a:chExt cx="3225655" cy="1328755"/>
            </a:xfrm>
          </p:grpSpPr>
          <p:pic>
            <p:nvPicPr>
              <p:cNvPr id="10" name="Immagine 17">
                <a:extLst>
                  <a:ext uri="{FF2B5EF4-FFF2-40B4-BE49-F238E27FC236}">
                    <a16:creationId xmlns:a16="http://schemas.microsoft.com/office/drawing/2014/main" id="{0C6E1822-8932-36C4-C5CA-2B186997C835}"/>
                  </a:ext>
                </a:extLst>
              </p:cNvPr>
              <p:cNvPicPr>
                <a:picLocks noChangeAspect="1"/>
              </p:cNvPicPr>
              <p:nvPr/>
            </p:nvPicPr>
            <p:blipFill rotWithShape="1">
              <a:blip r:embed="rId4"/>
              <a:srcRect t="10396" b="67264"/>
              <a:stretch/>
            </p:blipFill>
            <p:spPr>
              <a:xfrm rot="21242686">
                <a:off x="1970004" y="5027841"/>
                <a:ext cx="1531358" cy="250682"/>
              </a:xfrm>
              <a:prstGeom prst="rect">
                <a:avLst/>
              </a:prstGeom>
            </p:spPr>
          </p:pic>
          <p:pic>
            <p:nvPicPr>
              <p:cNvPr id="11" name="Immagine 18">
                <a:extLst>
                  <a:ext uri="{FF2B5EF4-FFF2-40B4-BE49-F238E27FC236}">
                    <a16:creationId xmlns:a16="http://schemas.microsoft.com/office/drawing/2014/main" id="{B990D84F-E34B-B87B-70A5-FE037ED0F88E}"/>
                  </a:ext>
                </a:extLst>
              </p:cNvPr>
              <p:cNvPicPr>
                <a:picLocks noChangeAspect="1"/>
              </p:cNvPicPr>
              <p:nvPr/>
            </p:nvPicPr>
            <p:blipFill rotWithShape="1">
              <a:blip r:embed="rId4">
                <a:lum bright="70000" contrast="-70000"/>
              </a:blip>
              <a:srcRect t="10396" b="67264"/>
              <a:stretch/>
            </p:blipFill>
            <p:spPr>
              <a:xfrm rot="21210979">
                <a:off x="3397368" y="4897277"/>
                <a:ext cx="1798291" cy="274988"/>
              </a:xfrm>
              <a:prstGeom prst="rect">
                <a:avLst/>
              </a:prstGeom>
            </p:spPr>
          </p:pic>
          <p:cxnSp>
            <p:nvCxnSpPr>
              <p:cNvPr id="12" name="Connettore 2 19">
                <a:extLst>
                  <a:ext uri="{FF2B5EF4-FFF2-40B4-BE49-F238E27FC236}">
                    <a16:creationId xmlns:a16="http://schemas.microsoft.com/office/drawing/2014/main" id="{5DC33408-748B-9F68-1316-A8FD1E2A6A27}"/>
                  </a:ext>
                </a:extLst>
              </p:cNvPr>
              <p:cNvCxnSpPr>
                <a:cxnSpLocks/>
              </p:cNvCxnSpPr>
              <p:nvPr/>
            </p:nvCxnSpPr>
            <p:spPr>
              <a:xfrm>
                <a:off x="3395538" y="5098604"/>
                <a:ext cx="1088381" cy="1127428"/>
              </a:xfrm>
              <a:prstGeom prst="straightConnector1">
                <a:avLst/>
              </a:prstGeom>
              <a:ln w="127000">
                <a:solidFill>
                  <a:srgbClr val="FF00FF"/>
                </a:solidFill>
                <a:prstDash val="sysDot"/>
                <a:headEnd type="arrow" w="sm" len="sm"/>
                <a:tailEnd type="none" w="med" len="med"/>
              </a:ln>
            </p:spPr>
            <p:style>
              <a:lnRef idx="1">
                <a:schemeClr val="accent1"/>
              </a:lnRef>
              <a:fillRef idx="0">
                <a:schemeClr val="accent1"/>
              </a:fillRef>
              <a:effectRef idx="0">
                <a:schemeClr val="accent1"/>
              </a:effectRef>
              <a:fontRef idx="minor">
                <a:schemeClr val="tx1"/>
              </a:fontRef>
            </p:style>
          </p:cxnSp>
        </p:grpSp>
        <p:sp>
          <p:nvSpPr>
            <p:cNvPr id="13" name="CasellaDiTesto 20">
              <a:extLst>
                <a:ext uri="{FF2B5EF4-FFF2-40B4-BE49-F238E27FC236}">
                  <a16:creationId xmlns:a16="http://schemas.microsoft.com/office/drawing/2014/main" id="{B41BA765-79B0-FD32-3624-271B38C77904}"/>
                </a:ext>
              </a:extLst>
            </p:cNvPr>
            <p:cNvSpPr txBox="1"/>
            <p:nvPr/>
          </p:nvSpPr>
          <p:spPr>
            <a:xfrm>
              <a:off x="4883030" y="4424436"/>
              <a:ext cx="1195096" cy="253916"/>
            </a:xfrm>
            <a:prstGeom prst="rect">
              <a:avLst/>
            </a:prstGeom>
            <a:noFill/>
          </p:spPr>
          <p:txBody>
            <a:bodyPr wrap="square">
              <a:spAutoFit/>
            </a:bodyPr>
            <a:lstStyle/>
            <a:p>
              <a:pPr algn="ctr"/>
              <a:r>
                <a:rPr lang="en-US" sz="1050" b="1" i="0" u="none" strike="noStrike" baseline="0">
                  <a:solidFill>
                    <a:srgbClr val="7030A0"/>
                  </a:solidFill>
                </a:rPr>
                <a:t>Magnetic Field (B)</a:t>
              </a:r>
              <a:endParaRPr lang="en-US" sz="2800" b="1">
                <a:solidFill>
                  <a:srgbClr val="7030A0"/>
                </a:solidFill>
              </a:endParaRPr>
            </a:p>
          </p:txBody>
        </p:sp>
        <p:sp>
          <p:nvSpPr>
            <p:cNvPr id="14" name="CasellaDiTesto 21">
              <a:extLst>
                <a:ext uri="{FF2B5EF4-FFF2-40B4-BE49-F238E27FC236}">
                  <a16:creationId xmlns:a16="http://schemas.microsoft.com/office/drawing/2014/main" id="{2B2702A2-4C29-3E63-0FDF-6CB42072D7A5}"/>
                </a:ext>
              </a:extLst>
            </p:cNvPr>
            <p:cNvSpPr txBox="1"/>
            <p:nvPr/>
          </p:nvSpPr>
          <p:spPr>
            <a:xfrm>
              <a:off x="3747945" y="5793417"/>
              <a:ext cx="1195096" cy="261610"/>
            </a:xfrm>
            <a:prstGeom prst="rect">
              <a:avLst/>
            </a:prstGeom>
            <a:noFill/>
          </p:spPr>
          <p:txBody>
            <a:bodyPr wrap="square">
              <a:spAutoFit/>
            </a:bodyPr>
            <a:lstStyle/>
            <a:p>
              <a:pPr algn="ctr"/>
              <a:r>
                <a:rPr lang="en-US" sz="1100" b="1" i="0" u="none" strike="noStrike" baseline="0">
                  <a:solidFill>
                    <a:srgbClr val="FA00C8"/>
                  </a:solidFill>
                </a:rPr>
                <a:t>Axion (a)</a:t>
              </a:r>
              <a:endParaRPr lang="en-US" sz="3200" b="1">
                <a:solidFill>
                  <a:srgbClr val="FA00C8"/>
                </a:solidFill>
              </a:endParaRPr>
            </a:p>
          </p:txBody>
        </p:sp>
        <p:sp>
          <p:nvSpPr>
            <p:cNvPr id="15" name="CasellaDiTesto 22">
              <a:extLst>
                <a:ext uri="{FF2B5EF4-FFF2-40B4-BE49-F238E27FC236}">
                  <a16:creationId xmlns:a16="http://schemas.microsoft.com/office/drawing/2014/main" id="{CE84F933-4000-DBC6-90E8-7BEB7502A4E6}"/>
                </a:ext>
              </a:extLst>
            </p:cNvPr>
            <p:cNvSpPr txBox="1"/>
            <p:nvPr/>
          </p:nvSpPr>
          <p:spPr>
            <a:xfrm rot="21092314">
              <a:off x="3359985" y="5074588"/>
              <a:ext cx="1195096" cy="261610"/>
            </a:xfrm>
            <a:prstGeom prst="rect">
              <a:avLst/>
            </a:prstGeom>
            <a:noFill/>
          </p:spPr>
          <p:txBody>
            <a:bodyPr wrap="square">
              <a:spAutoFit/>
            </a:bodyPr>
            <a:lstStyle/>
            <a:p>
              <a:pPr algn="ctr"/>
              <a:r>
                <a:rPr lang="en-US" sz="1100" b="1" i="0" u="none" strike="noStrike" baseline="0">
                  <a:solidFill>
                    <a:schemeClr val="accent2">
                      <a:lumMod val="40000"/>
                      <a:lumOff val="60000"/>
                    </a:schemeClr>
                  </a:solidFill>
                </a:rPr>
                <a:t>Photon (</a:t>
              </a:r>
              <a:r>
                <a:rPr lang="az-Cyrl-AZ" sz="1100" b="1">
                  <a:solidFill>
                    <a:schemeClr val="accent2">
                      <a:lumMod val="40000"/>
                      <a:lumOff val="60000"/>
                    </a:schemeClr>
                  </a:solidFill>
                  <a:sym typeface="Symbol" panose="05050102010706020507" pitchFamily="18" charset="2"/>
                </a:rPr>
                <a:t></a:t>
              </a:r>
              <a:r>
                <a:rPr lang="en-US" sz="1100" b="1" i="0" u="none" strike="noStrike" baseline="0">
                  <a:solidFill>
                    <a:schemeClr val="accent2">
                      <a:lumMod val="40000"/>
                      <a:lumOff val="60000"/>
                    </a:schemeClr>
                  </a:solidFill>
                </a:rPr>
                <a:t>)</a:t>
              </a:r>
              <a:endParaRPr lang="en-US" sz="3200" b="1">
                <a:solidFill>
                  <a:schemeClr val="accent2">
                    <a:lumMod val="40000"/>
                    <a:lumOff val="60000"/>
                  </a:schemeClr>
                </a:solidFill>
              </a:endParaRPr>
            </a:p>
          </p:txBody>
        </p:sp>
        <p:sp>
          <p:nvSpPr>
            <p:cNvPr id="16" name="CasellaDiTesto 23">
              <a:extLst>
                <a:ext uri="{FF2B5EF4-FFF2-40B4-BE49-F238E27FC236}">
                  <a16:creationId xmlns:a16="http://schemas.microsoft.com/office/drawing/2014/main" id="{8B194CAB-7D3F-DDEA-0234-8E702C233E2B}"/>
                </a:ext>
              </a:extLst>
            </p:cNvPr>
            <p:cNvSpPr txBox="1"/>
            <p:nvPr/>
          </p:nvSpPr>
          <p:spPr>
            <a:xfrm rot="21092314">
              <a:off x="1303426" y="5294693"/>
              <a:ext cx="2155730" cy="246221"/>
            </a:xfrm>
            <a:prstGeom prst="rect">
              <a:avLst/>
            </a:prstGeom>
            <a:noFill/>
          </p:spPr>
          <p:txBody>
            <a:bodyPr wrap="square">
              <a:spAutoFit/>
            </a:bodyPr>
            <a:lstStyle/>
            <a:p>
              <a:pPr algn="ctr"/>
              <a:r>
                <a:rPr lang="en-US" sz="1000" b="1" i="0" u="none" strike="noStrike" baseline="0">
                  <a:solidFill>
                    <a:schemeClr val="accent5">
                      <a:lumMod val="75000"/>
                    </a:schemeClr>
                  </a:solidFill>
                </a:rPr>
                <a:t>Virtual Photon (</a:t>
              </a:r>
              <a:r>
                <a:rPr lang="az-Cyrl-AZ" sz="1000" b="1">
                  <a:solidFill>
                    <a:schemeClr val="accent5">
                      <a:lumMod val="75000"/>
                    </a:schemeClr>
                  </a:solidFill>
                  <a:sym typeface="Symbol" panose="05050102010706020507" pitchFamily="18" charset="2"/>
                </a:rPr>
                <a:t></a:t>
              </a:r>
              <a:r>
                <a:rPr lang="en-US" sz="1000" b="1" i="0" u="none" strike="noStrike" baseline="0">
                  <a:solidFill>
                    <a:schemeClr val="accent5">
                      <a:lumMod val="75000"/>
                    </a:schemeClr>
                  </a:solidFill>
                </a:rPr>
                <a:t>)</a:t>
              </a:r>
              <a:endParaRPr lang="en-US" sz="2400" b="1">
                <a:solidFill>
                  <a:schemeClr val="accent5">
                    <a:lumMod val="75000"/>
                  </a:schemeClr>
                </a:solidFill>
              </a:endParaRPr>
            </a:p>
          </p:txBody>
        </p:sp>
      </p:grpSp>
      <p:sp>
        <p:nvSpPr>
          <p:cNvPr id="17" name="TextBox 16">
            <a:extLst>
              <a:ext uri="{FF2B5EF4-FFF2-40B4-BE49-F238E27FC236}">
                <a16:creationId xmlns:a16="http://schemas.microsoft.com/office/drawing/2014/main" id="{26775566-076F-8B6E-47BC-DAE358947EBA}"/>
              </a:ext>
            </a:extLst>
          </p:cNvPr>
          <p:cNvSpPr txBox="1"/>
          <p:nvPr/>
        </p:nvSpPr>
        <p:spPr>
          <a:xfrm>
            <a:off x="1037097" y="49224"/>
            <a:ext cx="10117805" cy="584775"/>
          </a:xfrm>
          <a:prstGeom prst="rect">
            <a:avLst/>
          </a:prstGeom>
          <a:noFill/>
        </p:spPr>
        <p:txBody>
          <a:bodyPr wrap="square" rtlCol="0">
            <a:spAutoFit/>
          </a:bodyPr>
          <a:lstStyle/>
          <a:p>
            <a:pPr algn="ctr"/>
            <a:r>
              <a:rPr lang="en-GB" sz="3200" b="1">
                <a:latin typeface="Arial" panose="020B0604020202020204" pitchFamily="34" charset="0"/>
                <a:cs typeface="Arial" panose="020B0604020202020204" pitchFamily="34" charset="0"/>
              </a:rPr>
              <a:t>Axions Detection</a:t>
            </a:r>
            <a:endParaRPr lang="en-GB" sz="24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323BD09-621E-B7F8-0F15-F7675200B4D9}"/>
              </a:ext>
            </a:extLst>
          </p:cNvPr>
          <p:cNvSpPr txBox="1"/>
          <p:nvPr/>
        </p:nvSpPr>
        <p:spPr>
          <a:xfrm>
            <a:off x="4854920" y="679052"/>
            <a:ext cx="5615251" cy="2400657"/>
          </a:xfrm>
          <a:prstGeom prst="rect">
            <a:avLst/>
          </a:prstGeom>
          <a:solidFill>
            <a:schemeClr val="accent2">
              <a:lumMod val="20000"/>
              <a:lumOff val="80000"/>
            </a:schemeClr>
          </a:solidFill>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buClr>
                <a:schemeClr val="tx1"/>
              </a:buClr>
            </a:pPr>
            <a:r>
              <a:rPr lang="en-US">
                <a:latin typeface="Arial" panose="020B0604020202020204" pitchFamily="34" charset="0"/>
                <a:cs typeface="Arial" panose="020B0604020202020204" pitchFamily="34" charset="0"/>
              </a:rPr>
              <a:t>The axion </a:t>
            </a:r>
            <a:r>
              <a:rPr lang="en-US" err="1">
                <a:latin typeface="Arial" panose="020B0604020202020204" pitchFamily="34" charset="0"/>
                <a:cs typeface="Arial" panose="020B0604020202020204" pitchFamily="34" charset="0"/>
              </a:rPr>
              <a:t>haloscope</a:t>
            </a:r>
            <a:r>
              <a:rPr lang="en-US">
                <a:latin typeface="Arial" panose="020B0604020202020204" pitchFamily="34" charset="0"/>
                <a:cs typeface="Arial" panose="020B0604020202020204" pitchFamily="34" charset="0"/>
              </a:rPr>
              <a:t> was designed to scope microwave photon signals from the axions in our galactic halo</a:t>
            </a:r>
          </a:p>
          <a:p>
            <a:pPr>
              <a:buClr>
                <a:schemeClr val="tx1"/>
              </a:buClr>
              <a:buFont typeface="Montserrat" panose="00000500000000000000" pitchFamily="50" charset="0"/>
              <a:buChar char="▶"/>
            </a:pPr>
            <a:endParaRPr lang="en-US" sz="1200">
              <a:latin typeface="Arial" panose="020B0604020202020204" pitchFamily="34" charset="0"/>
              <a:cs typeface="Arial" panose="020B0604020202020204" pitchFamily="34" charset="0"/>
            </a:endParaRPr>
          </a:p>
          <a:p>
            <a:pPr>
              <a:buClr>
                <a:schemeClr val="tx1"/>
              </a:buClr>
            </a:pPr>
            <a:r>
              <a:rPr lang="en-US">
                <a:latin typeface="Arial" panose="020B0604020202020204" pitchFamily="34" charset="0"/>
                <a:cs typeface="Arial" panose="020B0604020202020204" pitchFamily="34" charset="0"/>
              </a:rPr>
              <a:t>The signal power can be enhanced by the resonance effect that occurs when the axion mass matches the natural frequency of the detection system</a:t>
            </a:r>
          </a:p>
          <a:p>
            <a:pPr>
              <a:buClr>
                <a:schemeClr val="tx1"/>
              </a:buClr>
            </a:pPr>
            <a:endParaRPr lang="en-US" sz="1200">
              <a:latin typeface="Arial" panose="020B0604020202020204" pitchFamily="34" charset="0"/>
              <a:cs typeface="Arial" panose="020B0604020202020204" pitchFamily="34" charset="0"/>
            </a:endParaRPr>
          </a:p>
          <a:p>
            <a:pPr>
              <a:buClr>
                <a:schemeClr val="tx1"/>
              </a:buClr>
            </a:pPr>
            <a:r>
              <a:rPr lang="en-US">
                <a:latin typeface="Arial" panose="020B0604020202020204" pitchFamily="34" charset="0"/>
                <a:cs typeface="Arial" panose="020B0604020202020204" pitchFamily="34" charset="0"/>
              </a:rPr>
              <a:t>Signal </a:t>
            </a:r>
            <a:r>
              <a:rPr lang="en-US">
                <a:latin typeface="Symbol" pitchFamily="2" charset="2"/>
                <a:ea typeface="Apple Symbols" panose="02000000000000000000" pitchFamily="2" charset="-79"/>
                <a:cs typeface="Arial" panose="020B0604020202020204" pitchFamily="34" charset="0"/>
              </a:rPr>
              <a:t>@</a:t>
            </a:r>
            <a:r>
              <a:rPr lang="en-US">
                <a:latin typeface="Arial" panose="020B0604020202020204" pitchFamily="34" charset="0"/>
                <a:cs typeface="Arial" panose="020B0604020202020204" pitchFamily="34" charset="0"/>
              </a:rPr>
              <a:t> Q * B</a:t>
            </a:r>
            <a:r>
              <a:rPr lang="en-US" baseline="30000">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A84756BA-D2CC-36B0-D6AA-5819438B7556}"/>
              </a:ext>
            </a:extLst>
          </p:cNvPr>
          <p:cNvSpPr txBox="1"/>
          <p:nvPr/>
        </p:nvSpPr>
        <p:spPr>
          <a:xfrm>
            <a:off x="140698" y="3347262"/>
            <a:ext cx="3864383"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Q factor for Cu cavity is limited by anomalous skin effect</a:t>
            </a:r>
          </a:p>
        </p:txBody>
      </p:sp>
      <p:sp>
        <p:nvSpPr>
          <p:cNvPr id="22" name="Down Arrow 21">
            <a:extLst>
              <a:ext uri="{FF2B5EF4-FFF2-40B4-BE49-F238E27FC236}">
                <a16:creationId xmlns:a16="http://schemas.microsoft.com/office/drawing/2014/main" id="{F7E8CE44-16FE-1E24-242A-FDB8CA61C17D}"/>
              </a:ext>
            </a:extLst>
          </p:cNvPr>
          <p:cNvSpPr/>
          <p:nvPr/>
        </p:nvSpPr>
        <p:spPr>
          <a:xfrm flipH="1">
            <a:off x="1804737" y="4048207"/>
            <a:ext cx="468370" cy="4001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84E6139-0BDF-F8C4-2197-9F2D51E5F9D3}"/>
              </a:ext>
            </a:extLst>
          </p:cNvPr>
          <p:cNvSpPr txBox="1"/>
          <p:nvPr/>
        </p:nvSpPr>
        <p:spPr>
          <a:xfrm>
            <a:off x="2242929" y="4070174"/>
            <a:ext cx="1556901" cy="369332"/>
          </a:xfrm>
          <a:prstGeom prst="rect">
            <a:avLst/>
          </a:prstGeom>
          <a:noFill/>
        </p:spPr>
        <p:txBody>
          <a:bodyPr wrap="none" rtlCol="0">
            <a:spAutoFit/>
          </a:bodyPr>
          <a:lstStyle/>
          <a:p>
            <a:r>
              <a:rPr lang="en-GB">
                <a:solidFill>
                  <a:srgbClr val="FF0000"/>
                </a:solidFill>
                <a:latin typeface="Arial" panose="020B0604020202020204" pitchFamily="34" charset="0"/>
                <a:cs typeface="Arial" panose="020B0604020202020204" pitchFamily="34" charset="0"/>
              </a:rPr>
              <a:t>To improve Q</a:t>
            </a:r>
          </a:p>
        </p:txBody>
      </p:sp>
      <p:sp>
        <p:nvSpPr>
          <p:cNvPr id="24" name="TextBox 23">
            <a:extLst>
              <a:ext uri="{FF2B5EF4-FFF2-40B4-BE49-F238E27FC236}">
                <a16:creationId xmlns:a16="http://schemas.microsoft.com/office/drawing/2014/main" id="{8713B49A-B920-3296-F4D7-109010D6415F}"/>
              </a:ext>
            </a:extLst>
          </p:cNvPr>
          <p:cNvSpPr txBox="1"/>
          <p:nvPr/>
        </p:nvSpPr>
        <p:spPr>
          <a:xfrm>
            <a:off x="62405" y="4527508"/>
            <a:ext cx="3773521"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Use of SRF in High Magnetic Field</a:t>
            </a:r>
          </a:p>
        </p:txBody>
      </p:sp>
      <p:sp>
        <p:nvSpPr>
          <p:cNvPr id="27" name="TextBox 26">
            <a:extLst>
              <a:ext uri="{FF2B5EF4-FFF2-40B4-BE49-F238E27FC236}">
                <a16:creationId xmlns:a16="http://schemas.microsoft.com/office/drawing/2014/main" id="{4682B75B-77AA-E879-7FAA-7CEE8863B94B}"/>
              </a:ext>
            </a:extLst>
          </p:cNvPr>
          <p:cNvSpPr txBox="1"/>
          <p:nvPr/>
        </p:nvSpPr>
        <p:spPr>
          <a:xfrm>
            <a:off x="321887" y="5628541"/>
            <a:ext cx="3526071" cy="923330"/>
          </a:xfrm>
          <a:prstGeom prst="rect">
            <a:avLst/>
          </a:prstGeom>
          <a:noFill/>
        </p:spPr>
        <p:txBody>
          <a:bodyPr wrap="square">
            <a:spAutoFit/>
          </a:bodyPr>
          <a:lstStyle/>
          <a:p>
            <a:r>
              <a:rPr lang="it-IT" sz="1800" b="1">
                <a:sym typeface="Wingdings" panose="05000000000000000000" pitchFamily="2" charset="2"/>
              </a:rPr>
              <a:t>Q</a:t>
            </a:r>
            <a:r>
              <a:rPr lang="it-IT" sz="1800" b="1" baseline="-25000">
                <a:sym typeface="Wingdings" panose="05000000000000000000" pitchFamily="2" charset="2"/>
              </a:rPr>
              <a:t>0</a:t>
            </a:r>
            <a:r>
              <a:rPr lang="fr-FR" sz="1800" b="1">
                <a:sym typeface="Wingdings" panose="05000000000000000000" pitchFamily="2" charset="2"/>
              </a:rPr>
              <a:t> </a:t>
            </a:r>
            <a:r>
              <a:rPr lang="fr-FR" sz="1800" b="1" baseline="-25000" err="1">
                <a:sym typeface="Wingdings" panose="05000000000000000000" pitchFamily="2" charset="2"/>
              </a:rPr>
              <a:t>NbTi</a:t>
            </a:r>
            <a:r>
              <a:rPr lang="fr-FR" sz="1800" b="1">
                <a:sym typeface="Wingdings" panose="05000000000000000000" pitchFamily="2" charset="2"/>
              </a:rPr>
              <a:t> </a:t>
            </a:r>
            <a:r>
              <a:rPr lang="it-IT" sz="1800" b="1">
                <a:sym typeface="Symbol" panose="05050102010706020507" pitchFamily="18" charset="2"/>
              </a:rPr>
              <a:t>&gt; 20 * </a:t>
            </a:r>
            <a:r>
              <a:rPr lang="it-IT" sz="1800" b="1">
                <a:sym typeface="Wingdings" panose="05000000000000000000" pitchFamily="2" charset="2"/>
              </a:rPr>
              <a:t>Q</a:t>
            </a:r>
            <a:r>
              <a:rPr lang="it-IT" sz="1800" b="1" baseline="-25000">
                <a:sym typeface="Wingdings" panose="05000000000000000000" pitchFamily="2" charset="2"/>
              </a:rPr>
              <a:t>0 Cu</a:t>
            </a:r>
            <a:r>
              <a:rPr lang="it-IT" sz="1800" baseline="-25000">
                <a:sym typeface="Wingdings" panose="05000000000000000000" pitchFamily="2" charset="2"/>
              </a:rPr>
              <a:t> </a:t>
            </a:r>
            <a:r>
              <a:rPr lang="it-IT" sz="1800">
                <a:sym typeface="Wingdings" panose="05000000000000000000" pitchFamily="2" charset="2"/>
              </a:rPr>
              <a:t>@ 15 </a:t>
            </a:r>
            <a:r>
              <a:rPr lang="it-IT" sz="1800" err="1">
                <a:sym typeface="Wingdings" panose="05000000000000000000" pitchFamily="2" charset="2"/>
              </a:rPr>
              <a:t>mK</a:t>
            </a:r>
            <a:r>
              <a:rPr lang="it-IT" sz="1800">
                <a:sym typeface="Wingdings" panose="05000000000000000000" pitchFamily="2" charset="2"/>
              </a:rPr>
              <a:t>, 2T</a:t>
            </a:r>
          </a:p>
          <a:p>
            <a:r>
              <a:rPr lang="it-IT" sz="1800" b="1">
                <a:sym typeface="Wingdings" panose="05000000000000000000" pitchFamily="2" charset="2"/>
              </a:rPr>
              <a:t>Q</a:t>
            </a:r>
            <a:r>
              <a:rPr lang="it-IT" sz="1800" b="1" baseline="-25000">
                <a:sym typeface="Wingdings" panose="05000000000000000000" pitchFamily="2" charset="2"/>
              </a:rPr>
              <a:t>0</a:t>
            </a:r>
            <a:r>
              <a:rPr lang="fr-FR" sz="1800" b="1">
                <a:sym typeface="Wingdings" panose="05000000000000000000" pitchFamily="2" charset="2"/>
              </a:rPr>
              <a:t> </a:t>
            </a:r>
            <a:r>
              <a:rPr lang="fr-FR" sz="1800" b="1" baseline="-25000" err="1">
                <a:sym typeface="Wingdings" panose="05000000000000000000" pitchFamily="2" charset="2"/>
              </a:rPr>
              <a:t>NbTi</a:t>
            </a:r>
            <a:r>
              <a:rPr lang="fr-FR" sz="1800" b="1">
                <a:sym typeface="Wingdings" panose="05000000000000000000" pitchFamily="2" charset="2"/>
              </a:rPr>
              <a:t> </a:t>
            </a:r>
            <a:r>
              <a:rPr lang="it-IT" sz="1800" b="1">
                <a:sym typeface="Symbol" panose="05050102010706020507" pitchFamily="18" charset="2"/>
              </a:rPr>
              <a:t>&gt; 10 * </a:t>
            </a:r>
            <a:r>
              <a:rPr lang="it-IT" sz="1800" b="1">
                <a:sym typeface="Wingdings" panose="05000000000000000000" pitchFamily="2" charset="2"/>
              </a:rPr>
              <a:t>Q</a:t>
            </a:r>
            <a:r>
              <a:rPr lang="it-IT" sz="1800" b="1" baseline="-25000">
                <a:sym typeface="Wingdings" panose="05000000000000000000" pitchFamily="2" charset="2"/>
              </a:rPr>
              <a:t>0 Cu</a:t>
            </a:r>
            <a:r>
              <a:rPr lang="it-IT" sz="1800" baseline="-25000">
                <a:sym typeface="Wingdings" panose="05000000000000000000" pitchFamily="2" charset="2"/>
              </a:rPr>
              <a:t> </a:t>
            </a:r>
            <a:r>
              <a:rPr lang="it-IT" sz="1800">
                <a:sym typeface="Wingdings" panose="05000000000000000000" pitchFamily="2" charset="2"/>
              </a:rPr>
              <a:t>@ 4K, 5T</a:t>
            </a:r>
            <a:endParaRPr lang="it-IT" sz="1800" baseline="-25000">
              <a:sym typeface="Wingdings" panose="05000000000000000000" pitchFamily="2" charset="2"/>
            </a:endParaRPr>
          </a:p>
          <a:p>
            <a:r>
              <a:rPr lang="it-IT" sz="1800" b="1">
                <a:sym typeface="Wingdings" panose="05000000000000000000" pitchFamily="2" charset="2"/>
              </a:rPr>
              <a:t>Q</a:t>
            </a:r>
            <a:r>
              <a:rPr lang="it-IT" sz="1800" b="1" baseline="-25000">
                <a:sym typeface="Wingdings" panose="05000000000000000000" pitchFamily="2" charset="2"/>
              </a:rPr>
              <a:t>0</a:t>
            </a:r>
            <a:r>
              <a:rPr lang="fr-FR" sz="1800" b="1">
                <a:sym typeface="Wingdings" panose="05000000000000000000" pitchFamily="2" charset="2"/>
              </a:rPr>
              <a:t> </a:t>
            </a:r>
            <a:r>
              <a:rPr lang="fr-FR" sz="1800" b="1" baseline="-25000" err="1">
                <a:sym typeface="Wingdings" panose="05000000000000000000" pitchFamily="2" charset="2"/>
              </a:rPr>
              <a:t>NbTi</a:t>
            </a:r>
            <a:r>
              <a:rPr lang="fr-FR" sz="1800" b="1">
                <a:sym typeface="Wingdings" panose="05000000000000000000" pitchFamily="2" charset="2"/>
              </a:rPr>
              <a:t> </a:t>
            </a:r>
            <a:r>
              <a:rPr lang="it-IT" sz="1800" b="1">
                <a:sym typeface="Symbol" panose="05050102010706020507" pitchFamily="18" charset="2"/>
              </a:rPr>
              <a:t>&gt; </a:t>
            </a:r>
            <a:r>
              <a:rPr lang="it-IT" sz="1800" b="1">
                <a:sym typeface="Wingdings" panose="05000000000000000000" pitchFamily="2" charset="2"/>
              </a:rPr>
              <a:t>Q</a:t>
            </a:r>
            <a:r>
              <a:rPr lang="it-IT" sz="1800" b="1" baseline="-25000">
                <a:sym typeface="Wingdings" panose="05000000000000000000" pitchFamily="2" charset="2"/>
              </a:rPr>
              <a:t>0 Cu</a:t>
            </a:r>
            <a:r>
              <a:rPr lang="it-IT" sz="1800" baseline="-25000">
                <a:sym typeface="Wingdings" panose="05000000000000000000" pitchFamily="2" charset="2"/>
              </a:rPr>
              <a:t> </a:t>
            </a:r>
            <a:r>
              <a:rPr lang="it-IT" sz="1800">
                <a:sym typeface="Wingdings" panose="05000000000000000000" pitchFamily="2" charset="2"/>
              </a:rPr>
              <a:t>up to 9 T @ 4K</a:t>
            </a:r>
            <a:endParaRPr lang="en-GB"/>
          </a:p>
        </p:txBody>
      </p:sp>
      <p:sp>
        <p:nvSpPr>
          <p:cNvPr id="28" name="TextBox 27">
            <a:extLst>
              <a:ext uri="{FF2B5EF4-FFF2-40B4-BE49-F238E27FC236}">
                <a16:creationId xmlns:a16="http://schemas.microsoft.com/office/drawing/2014/main" id="{44BF02E5-8744-8815-0374-A53FBCA3E6F2}"/>
              </a:ext>
            </a:extLst>
          </p:cNvPr>
          <p:cNvSpPr txBox="1"/>
          <p:nvPr/>
        </p:nvSpPr>
        <p:spPr>
          <a:xfrm>
            <a:off x="4120582" y="3240413"/>
            <a:ext cx="5143733" cy="3447098"/>
          </a:xfrm>
          <a:prstGeom prst="rect">
            <a:avLst/>
          </a:prstGeom>
          <a:solidFill>
            <a:schemeClr val="accent2">
              <a:lumMod val="20000"/>
              <a:lumOff val="80000"/>
            </a:schemeClr>
          </a:solidFill>
          <a:ln w="19050">
            <a:solidFill>
              <a:srgbClr val="FF0000"/>
            </a:solidFill>
          </a:ln>
        </p:spPr>
        <p:txBody>
          <a:bodyPr wrap="square" rtlCol="0">
            <a:spAutoFit/>
          </a:bodyPr>
          <a:lstStyle/>
          <a:p>
            <a:pPr marL="0" indent="0" algn="ctr">
              <a:buFont typeface="Arial" panose="020B0604020202020204" pitchFamily="34" charset="0"/>
              <a:buNone/>
            </a:pPr>
            <a:r>
              <a:rPr lang="en-US" sz="2400" b="1">
                <a:latin typeface="Arial" panose="020B0604020202020204" pitchFamily="34" charset="0"/>
                <a:cs typeface="Arial" panose="020B0604020202020204" pitchFamily="34" charset="0"/>
              </a:rPr>
              <a:t>New in </a:t>
            </a:r>
            <a:r>
              <a:rPr lang="en-US" sz="2400" b="1" err="1">
                <a:latin typeface="Arial" panose="020B0604020202020204" pitchFamily="34" charset="0"/>
                <a:cs typeface="Arial" panose="020B0604020202020204" pitchFamily="34" charset="0"/>
              </a:rPr>
              <a:t>SuperMAD</a:t>
            </a:r>
            <a:r>
              <a:rPr lang="en-US" sz="2400" b="1">
                <a:latin typeface="Arial" panose="020B0604020202020204" pitchFamily="34" charset="0"/>
                <a:cs typeface="Arial" panose="020B0604020202020204" pitchFamily="34" charset="0"/>
              </a:rPr>
              <a:t>:</a:t>
            </a:r>
            <a:br>
              <a:rPr lang="en-US" sz="2400"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200" b="1">
                <a:solidFill>
                  <a:srgbClr val="0070C0"/>
                </a:solidFill>
              </a:rPr>
              <a:t>REBCO Tapes (HTC Commercial)</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High Performances at High B field</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Direct Deposition not possible</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Solder/Glue is challenging</a:t>
            </a:r>
          </a:p>
          <a:p>
            <a:pPr marL="361950" indent="-361950"/>
            <a:endParaRPr lang="en-US">
              <a:solidFill>
                <a:srgbClr val="012556"/>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200" b="1">
                <a:solidFill>
                  <a:srgbClr val="0070C0"/>
                </a:solidFill>
                <a:latin typeface="Arial" panose="020B0604020202020204" pitchFamily="34" charset="0"/>
                <a:cs typeface="Arial" panose="020B0604020202020204" pitchFamily="34" charset="0"/>
              </a:rPr>
              <a:t>Iron Based Fe(</a:t>
            </a:r>
            <a:r>
              <a:rPr lang="en-US" sz="2200" b="1" err="1">
                <a:solidFill>
                  <a:srgbClr val="0070C0"/>
                </a:solidFill>
                <a:latin typeface="Arial" panose="020B0604020202020204" pitchFamily="34" charset="0"/>
                <a:cs typeface="Arial" panose="020B0604020202020204" pitchFamily="34" charset="0"/>
              </a:rPr>
              <a:t>Se,Te</a:t>
            </a:r>
            <a:r>
              <a:rPr lang="en-US" sz="2200" b="1">
                <a:solidFill>
                  <a:srgbClr val="0070C0"/>
                </a:solidFill>
                <a:latin typeface="Arial" panose="020B0604020202020204" pitchFamily="34" charset="0"/>
                <a:cs typeface="Arial" panose="020B0604020202020204" pitchFamily="34" charset="0"/>
              </a:rPr>
              <a:t>) </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High Performances at High B field</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Direct Deposition Possible (Electrodeposited)</a:t>
            </a:r>
          </a:p>
          <a:p>
            <a:pPr marL="361950" indent="-361950">
              <a:buFont typeface="Arial" panose="020B0604020202020204" pitchFamily="34" charset="0"/>
              <a:buChar char="•"/>
            </a:pPr>
            <a:r>
              <a:rPr lang="en-US">
                <a:solidFill>
                  <a:srgbClr val="012556"/>
                </a:solidFill>
                <a:latin typeface="Arial" panose="020B0604020202020204" pitchFamily="34" charset="0"/>
                <a:cs typeface="Arial" panose="020B0604020202020204" pitchFamily="34" charset="0"/>
              </a:rPr>
              <a:t>Low TRL (Technology Readiness Level)</a:t>
            </a:r>
          </a:p>
        </p:txBody>
      </p:sp>
      <p:pic>
        <p:nvPicPr>
          <p:cNvPr id="32" name="Picture 31">
            <a:extLst>
              <a:ext uri="{FF2B5EF4-FFF2-40B4-BE49-F238E27FC236}">
                <a16:creationId xmlns:a16="http://schemas.microsoft.com/office/drawing/2014/main" id="{7BB3D9EC-0047-940A-8545-9717E49E8B05}"/>
              </a:ext>
            </a:extLst>
          </p:cNvPr>
          <p:cNvPicPr>
            <a:picLocks noChangeAspect="1"/>
          </p:cNvPicPr>
          <p:nvPr/>
        </p:nvPicPr>
        <p:blipFill>
          <a:blip r:embed="rId5"/>
          <a:stretch>
            <a:fillRect/>
          </a:stretch>
        </p:blipFill>
        <p:spPr>
          <a:xfrm>
            <a:off x="9156039" y="2741111"/>
            <a:ext cx="3243526" cy="4590000"/>
          </a:xfrm>
          <a:prstGeom prst="rect">
            <a:avLst/>
          </a:prstGeom>
        </p:spPr>
      </p:pic>
      <p:sp>
        <p:nvSpPr>
          <p:cNvPr id="33" name="TextBox 32">
            <a:extLst>
              <a:ext uri="{FF2B5EF4-FFF2-40B4-BE49-F238E27FC236}">
                <a16:creationId xmlns:a16="http://schemas.microsoft.com/office/drawing/2014/main" id="{FF6ADCE9-9F66-1C2A-C479-2A2D1F4773CD}"/>
              </a:ext>
            </a:extLst>
          </p:cNvPr>
          <p:cNvSpPr txBox="1"/>
          <p:nvPr/>
        </p:nvSpPr>
        <p:spPr>
          <a:xfrm>
            <a:off x="10018624" y="5828596"/>
            <a:ext cx="1406154" cy="523220"/>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Measured at </a:t>
            </a:r>
          </a:p>
          <a:p>
            <a:r>
              <a:rPr lang="en-GB" sz="1400" b="1">
                <a:latin typeface="Arial" panose="020B0604020202020204" pitchFamily="34" charset="0"/>
                <a:cs typeface="Arial" panose="020B0604020202020204" pitchFamily="34" charset="0"/>
              </a:rPr>
              <a:t>LNF - </a:t>
            </a:r>
            <a:r>
              <a:rPr lang="en-GB" sz="1400" b="1" err="1">
                <a:latin typeface="Arial" panose="020B0604020202020204" pitchFamily="34" charset="0"/>
                <a:cs typeface="Arial" panose="020B0604020202020204" pitchFamily="34" charset="0"/>
              </a:rPr>
              <a:t>ColdLab</a:t>
            </a:r>
            <a:endParaRPr lang="en-GB" sz="140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C6E8032-2F50-2A9D-DBC7-017E1EB1E718}"/>
              </a:ext>
            </a:extLst>
          </p:cNvPr>
          <p:cNvSpPr txBox="1"/>
          <p:nvPr/>
        </p:nvSpPr>
        <p:spPr>
          <a:xfrm>
            <a:off x="76057" y="5137582"/>
            <a:ext cx="3006016" cy="584775"/>
          </a:xfrm>
          <a:prstGeom prst="rect">
            <a:avLst/>
          </a:prstGeom>
          <a:noFill/>
        </p:spPr>
        <p:txBody>
          <a:bodyPr wrap="none" rtlCol="0">
            <a:spAutoFit/>
          </a:bodyPr>
          <a:lstStyle/>
          <a:p>
            <a:r>
              <a:rPr lang="en-GB" b="1">
                <a:solidFill>
                  <a:srgbClr val="0070C0"/>
                </a:solidFill>
                <a:latin typeface="Arial" panose="020B0604020202020204" pitchFamily="34" charset="0"/>
                <a:cs typeface="Arial" panose="020B0604020202020204" pitchFamily="34" charset="0"/>
              </a:rPr>
              <a:t>SAMARA results on Nb-Ti</a:t>
            </a:r>
          </a:p>
          <a:p>
            <a:r>
              <a:rPr lang="en-GB" sz="1400" b="1" dirty="0">
                <a:solidFill>
                  <a:srgbClr val="0070C0"/>
                </a:solidFill>
                <a:latin typeface="Arial" panose="020B0604020202020204" pitchFamily="34" charset="0"/>
                <a:cs typeface="Arial" panose="020B0604020202020204" pitchFamily="34" charset="0"/>
              </a:rPr>
              <a:t>(10 GHz –QUAX)</a:t>
            </a:r>
          </a:p>
        </p:txBody>
      </p:sp>
      <p:pic>
        <p:nvPicPr>
          <p:cNvPr id="35" name="Immagine 15" descr="Immagine che contiene cerniera, aria aperta&#10;&#10;Descrizione generata automaticamente">
            <a:extLst>
              <a:ext uri="{FF2B5EF4-FFF2-40B4-BE49-F238E27FC236}">
                <a16:creationId xmlns:a16="http://schemas.microsoft.com/office/drawing/2014/main" id="{2653B9E5-28B9-546E-6BC4-C78844DDD8A4}"/>
              </a:ext>
            </a:extLst>
          </p:cNvPr>
          <p:cNvPicPr>
            <a:picLocks noChangeAspect="1"/>
          </p:cNvPicPr>
          <p:nvPr/>
        </p:nvPicPr>
        <p:blipFill rotWithShape="1">
          <a:blip r:embed="rId6">
            <a:extLst>
              <a:ext uri="{28A0092B-C50C-407E-A947-70E740481C1C}">
                <a14:useLocalDpi xmlns:a14="http://schemas.microsoft.com/office/drawing/2010/main" val="0"/>
              </a:ext>
            </a:extLst>
          </a:blip>
          <a:srcRect l="12285" t="20847"/>
          <a:stretch/>
        </p:blipFill>
        <p:spPr>
          <a:xfrm rot="16200000">
            <a:off x="10153005" y="1048497"/>
            <a:ext cx="2485811" cy="1592178"/>
          </a:xfrm>
          <a:prstGeom prst="rect">
            <a:avLst/>
          </a:prstGeom>
          <a:ln>
            <a:noFill/>
          </a:ln>
          <a:effectLst>
            <a:softEdge rad="112500"/>
          </a:effectLst>
        </p:spPr>
      </p:pic>
      <p:sp>
        <p:nvSpPr>
          <p:cNvPr id="36" name="TextBox 35">
            <a:extLst>
              <a:ext uri="{FF2B5EF4-FFF2-40B4-BE49-F238E27FC236}">
                <a16:creationId xmlns:a16="http://schemas.microsoft.com/office/drawing/2014/main" id="{FD7525D0-76ED-7377-8CCF-482B68FF4A27}"/>
              </a:ext>
            </a:extLst>
          </p:cNvPr>
          <p:cNvSpPr txBox="1"/>
          <p:nvPr/>
        </p:nvSpPr>
        <p:spPr>
          <a:xfrm>
            <a:off x="10770566" y="2727829"/>
            <a:ext cx="1155188" cy="307777"/>
          </a:xfrm>
          <a:prstGeom prst="rect">
            <a:avLst/>
          </a:prstGeom>
          <a:noFill/>
        </p:spPr>
        <p:txBody>
          <a:bodyPr wrap="none" rtlCol="0">
            <a:spAutoFit/>
          </a:bodyPr>
          <a:lstStyle/>
          <a:p>
            <a:r>
              <a:rPr lang="en-GB" sz="1400" b="1"/>
              <a:t>Cu – </a:t>
            </a:r>
            <a:r>
              <a:rPr lang="en-GB" sz="1400" b="1" err="1"/>
              <a:t>ReBCO</a:t>
            </a:r>
            <a:endParaRPr lang="en-GB" sz="1400" b="1"/>
          </a:p>
        </p:txBody>
      </p:sp>
    </p:spTree>
    <p:extLst>
      <p:ext uri="{BB962C8B-B14F-4D97-AF65-F5344CB8AC3E}">
        <p14:creationId xmlns:p14="http://schemas.microsoft.com/office/powerpoint/2010/main" val="3380417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ECC1F0-7F30-2893-2835-D54AA4881357}"/>
              </a:ext>
            </a:extLst>
          </p:cNvPr>
          <p:cNvSpPr/>
          <p:nvPr/>
        </p:nvSpPr>
        <p:spPr>
          <a:xfrm>
            <a:off x="162424" y="3934680"/>
            <a:ext cx="1925053" cy="28114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416816C-33B0-C5E0-1387-C9F7F996B7A4}"/>
              </a:ext>
            </a:extLst>
          </p:cNvPr>
          <p:cNvSpPr txBox="1"/>
          <p:nvPr/>
        </p:nvSpPr>
        <p:spPr>
          <a:xfrm>
            <a:off x="1037097" y="37931"/>
            <a:ext cx="10117805" cy="584775"/>
          </a:xfrm>
          <a:prstGeom prst="rect">
            <a:avLst/>
          </a:prstGeom>
          <a:noFill/>
        </p:spPr>
        <p:txBody>
          <a:bodyPr wrap="square" rtlCol="0">
            <a:spAutoFit/>
          </a:bodyPr>
          <a:lstStyle/>
          <a:p>
            <a:pPr algn="ctr"/>
            <a:r>
              <a:rPr lang="en-GB" sz="3200" b="1" err="1">
                <a:latin typeface="Arial" panose="020B0604020202020204" pitchFamily="34" charset="0"/>
                <a:cs typeface="Arial" panose="020B0604020202020204" pitchFamily="34" charset="0"/>
              </a:rPr>
              <a:t>SuperMAD</a:t>
            </a:r>
            <a:r>
              <a:rPr lang="en-GB" sz="3200" b="1">
                <a:latin typeface="Arial" panose="020B0604020202020204" pitchFamily="34" charset="0"/>
                <a:cs typeface="Arial" panose="020B0604020202020204" pitchFamily="34" charset="0"/>
              </a:rPr>
              <a:t> @ LNF</a:t>
            </a:r>
            <a:endParaRPr lang="en-GB" sz="24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C70A2C7-DCCE-B217-9460-AF32D1A2D0B1}"/>
              </a:ext>
            </a:extLst>
          </p:cNvPr>
          <p:cNvSpPr txBox="1"/>
          <p:nvPr/>
        </p:nvSpPr>
        <p:spPr>
          <a:xfrm>
            <a:off x="162424" y="727536"/>
            <a:ext cx="6815891" cy="646331"/>
          </a:xfrm>
          <a:prstGeom prst="rect">
            <a:avLst/>
          </a:prstGeom>
          <a:solidFill>
            <a:schemeClr val="accent2">
              <a:lumMod val="20000"/>
              <a:lumOff val="80000"/>
            </a:schemeClr>
          </a:solidFill>
          <a:ln w="19050">
            <a:solidFill>
              <a:srgbClr val="FF0000"/>
            </a:solidFill>
          </a:ln>
        </p:spPr>
        <p:txBody>
          <a:bodyPr wrap="square">
            <a:spAutoFit/>
          </a:bodyPr>
          <a:lstStyle/>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Design, simulation, construction and test of Cavities</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Material analysis with </a:t>
            </a:r>
            <a:r>
              <a:rPr lang="en-US" b="1" err="1">
                <a:latin typeface="Arial" panose="020B0604020202020204" pitchFamily="34" charset="0"/>
                <a:cs typeface="Arial" panose="020B0604020202020204" pitchFamily="34" charset="0"/>
              </a:rPr>
              <a:t>multiharmonic</a:t>
            </a:r>
            <a:r>
              <a:rPr lang="en-US" b="1">
                <a:latin typeface="Arial" panose="020B0604020202020204" pitchFamily="34" charset="0"/>
                <a:cs typeface="Arial" panose="020B0604020202020204" pitchFamily="34" charset="0"/>
              </a:rPr>
              <a:t> AC susceptibility</a:t>
            </a:r>
          </a:p>
        </p:txBody>
      </p:sp>
      <p:sp>
        <p:nvSpPr>
          <p:cNvPr id="9" name="TextBox 8">
            <a:extLst>
              <a:ext uri="{FF2B5EF4-FFF2-40B4-BE49-F238E27FC236}">
                <a16:creationId xmlns:a16="http://schemas.microsoft.com/office/drawing/2014/main" id="{77F288EF-2303-9396-A1F5-E9A0B662D623}"/>
              </a:ext>
            </a:extLst>
          </p:cNvPr>
          <p:cNvSpPr txBox="1"/>
          <p:nvPr/>
        </p:nvSpPr>
        <p:spPr>
          <a:xfrm>
            <a:off x="162424" y="1469474"/>
            <a:ext cx="6815891" cy="2400657"/>
          </a:xfrm>
          <a:prstGeom prst="rect">
            <a:avLst/>
          </a:prstGeom>
          <a:solidFill>
            <a:schemeClr val="accent2">
              <a:lumMod val="20000"/>
              <a:lumOff val="80000"/>
            </a:schemeClr>
          </a:solidFill>
          <a:ln w="19050">
            <a:solidFill>
              <a:srgbClr val="FF0000"/>
            </a:solidFill>
          </a:ln>
        </p:spPr>
        <p:txBody>
          <a:bodyPr wrap="square">
            <a:spAutoFit/>
          </a:bodyPr>
          <a:lstStyle/>
          <a:p>
            <a:pPr marL="0" indent="0" algn="ctr">
              <a:buNone/>
            </a:pPr>
            <a:r>
              <a:rPr lang="en-US" b="1">
                <a:latin typeface="Arial" panose="020B0604020202020204" pitchFamily="34" charset="0"/>
                <a:cs typeface="Arial" panose="020B0604020202020204" pitchFamily="34" charset="0"/>
              </a:rPr>
              <a:t>New in </a:t>
            </a:r>
            <a:r>
              <a:rPr lang="en-US" b="1" err="1">
                <a:latin typeface="Arial" panose="020B0604020202020204" pitchFamily="34" charset="0"/>
                <a:cs typeface="Arial" panose="020B0604020202020204" pitchFamily="34" charset="0"/>
              </a:rPr>
              <a:t>SuperMAD</a:t>
            </a:r>
            <a:r>
              <a:rPr lang="en-US" b="1">
                <a:latin typeface="Arial" panose="020B0604020202020204" pitchFamily="34" charset="0"/>
                <a:cs typeface="Arial" panose="020B0604020202020204" pitchFamily="34" charset="0"/>
              </a:rPr>
              <a:t>:</a:t>
            </a:r>
          </a:p>
          <a:p>
            <a:pPr marL="0" indent="0">
              <a:buNone/>
            </a:pPr>
            <a:endParaRPr lang="en-US" sz="14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10 slice Cu reference Cavity at 8.5 GHz (Sinergy with QUAX)</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Single Slice with different superconducting materials to be mount on the reference Cavity and tested versus T and B</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Test of superconducting materials using magnetic gradiometer to identify different transition phases versus T and B</a:t>
            </a:r>
          </a:p>
        </p:txBody>
      </p:sp>
      <p:pic>
        <p:nvPicPr>
          <p:cNvPr id="13" name="Picture 12">
            <a:extLst>
              <a:ext uri="{FF2B5EF4-FFF2-40B4-BE49-F238E27FC236}">
                <a16:creationId xmlns:a16="http://schemas.microsoft.com/office/drawing/2014/main" id="{B882E3B7-E9CF-A8EF-5378-C46F7988B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92" y="4100039"/>
            <a:ext cx="1635760" cy="2573020"/>
          </a:xfrm>
          <a:prstGeom prst="rect">
            <a:avLst/>
          </a:prstGeom>
        </p:spPr>
      </p:pic>
      <p:sp>
        <p:nvSpPr>
          <p:cNvPr id="16" name="TextBox 15">
            <a:extLst>
              <a:ext uri="{FF2B5EF4-FFF2-40B4-BE49-F238E27FC236}">
                <a16:creationId xmlns:a16="http://schemas.microsoft.com/office/drawing/2014/main" id="{3A611059-8572-D936-1B6E-1BE6221538A0}"/>
              </a:ext>
            </a:extLst>
          </p:cNvPr>
          <p:cNvSpPr txBox="1"/>
          <p:nvPr/>
        </p:nvSpPr>
        <p:spPr>
          <a:xfrm>
            <a:off x="2087476" y="3887190"/>
            <a:ext cx="5119440" cy="646331"/>
          </a:xfrm>
          <a:prstGeom prst="rect">
            <a:avLst/>
          </a:prstGeom>
          <a:noFill/>
        </p:spPr>
        <p:txBody>
          <a:bodyPr wrap="square" rtlCol="0">
            <a:spAutoFit/>
          </a:bodyPr>
          <a:lstStyle/>
          <a:p>
            <a:r>
              <a:rPr lang="en-GB"/>
              <a:t>Drawing and preliminary simulation of 10 slices RF Cu reference cavity using Ansys HFSS. </a:t>
            </a:r>
          </a:p>
        </p:txBody>
      </p:sp>
      <p:sp>
        <p:nvSpPr>
          <p:cNvPr id="17" name="TextBox 16">
            <a:extLst>
              <a:ext uri="{FF2B5EF4-FFF2-40B4-BE49-F238E27FC236}">
                <a16:creationId xmlns:a16="http://schemas.microsoft.com/office/drawing/2014/main" id="{CB7F92D3-E307-7F7F-2BC1-24948197B83E}"/>
              </a:ext>
            </a:extLst>
          </p:cNvPr>
          <p:cNvSpPr txBox="1"/>
          <p:nvPr/>
        </p:nvSpPr>
        <p:spPr>
          <a:xfrm>
            <a:off x="7459584" y="727536"/>
            <a:ext cx="4211052" cy="1538883"/>
          </a:xfrm>
          <a:prstGeom prst="rect">
            <a:avLst/>
          </a:prstGeom>
          <a:solidFill>
            <a:schemeClr val="accent2">
              <a:lumMod val="20000"/>
              <a:lumOff val="80000"/>
            </a:schemeClr>
          </a:solidFill>
          <a:ln w="19050">
            <a:solidFill>
              <a:srgbClr val="FF0000"/>
            </a:solidFill>
          </a:ln>
        </p:spPr>
        <p:txBody>
          <a:bodyPr wrap="square" rtlCol="0">
            <a:spAutoFit/>
          </a:bodyPr>
          <a:lstStyle/>
          <a:p>
            <a:pPr algn="ctr"/>
            <a:r>
              <a:rPr lang="en-GB" sz="2200" b="1"/>
              <a:t>LNF </a:t>
            </a:r>
            <a:r>
              <a:rPr lang="en-GB" sz="2200" b="1">
                <a:latin typeface="Arial" panose="020B0604020202020204" pitchFamily="34" charset="0"/>
                <a:cs typeface="Arial" panose="020B0604020202020204" pitchFamily="34" charset="0"/>
              </a:rPr>
              <a:t>participants</a:t>
            </a:r>
            <a:r>
              <a:rPr lang="en-GB" sz="2200" b="1"/>
              <a:t>:</a:t>
            </a:r>
          </a:p>
          <a:p>
            <a:pPr algn="just"/>
            <a:r>
              <a:rPr lang="en-GB">
                <a:latin typeface="Arial" panose="020B0604020202020204" pitchFamily="34" charset="0"/>
                <a:cs typeface="Arial" panose="020B0604020202020204" pitchFamily="34" charset="0"/>
              </a:rPr>
              <a:t>G. Maccarrone (RL)	 	0.2</a:t>
            </a:r>
          </a:p>
          <a:p>
            <a:pPr algn="just"/>
            <a:r>
              <a:rPr lang="en-GB">
                <a:latin typeface="Arial" panose="020B0604020202020204" pitchFamily="34" charset="0"/>
                <a:cs typeface="Arial" panose="020B0604020202020204" pitchFamily="34" charset="0"/>
              </a:rPr>
              <a:t>D. Di </a:t>
            </a:r>
            <a:r>
              <a:rPr lang="en-GB" err="1">
                <a:latin typeface="Arial" panose="020B0604020202020204" pitchFamily="34" charset="0"/>
                <a:cs typeface="Arial" panose="020B0604020202020204" pitchFamily="34" charset="0"/>
              </a:rPr>
              <a:t>Gioacchino</a:t>
            </a:r>
            <a:r>
              <a:rPr lang="en-GB">
                <a:latin typeface="Arial" panose="020B0604020202020204" pitchFamily="34" charset="0"/>
                <a:cs typeface="Arial" panose="020B0604020202020204" pitchFamily="34" charset="0"/>
              </a:rPr>
              <a:t> (Ass. Sen)	0.3</a:t>
            </a:r>
          </a:p>
          <a:p>
            <a:pPr algn="r"/>
            <a:endParaRPr lang="en-GB">
              <a:latin typeface="Arial" panose="020B0604020202020204" pitchFamily="34" charset="0"/>
              <a:cs typeface="Arial" panose="020B0604020202020204" pitchFamily="34" charset="0"/>
            </a:endParaRPr>
          </a:p>
          <a:p>
            <a:pPr algn="just"/>
            <a:r>
              <a:rPr lang="en-GB">
                <a:latin typeface="Arial" panose="020B0604020202020204" pitchFamily="34" charset="0"/>
                <a:cs typeface="Arial" panose="020B0604020202020204" pitchFamily="34" charset="0"/>
              </a:rPr>
              <a:t>ENEA-Frascati (to be ass.).       0.2+0.2</a:t>
            </a:r>
          </a:p>
        </p:txBody>
      </p:sp>
      <p:sp>
        <p:nvSpPr>
          <p:cNvPr id="18" name="TextBox 17">
            <a:extLst>
              <a:ext uri="{FF2B5EF4-FFF2-40B4-BE49-F238E27FC236}">
                <a16:creationId xmlns:a16="http://schemas.microsoft.com/office/drawing/2014/main" id="{6DCE6D31-1D15-05EA-5306-8E1881AC48BD}"/>
              </a:ext>
            </a:extLst>
          </p:cNvPr>
          <p:cNvSpPr txBox="1"/>
          <p:nvPr/>
        </p:nvSpPr>
        <p:spPr>
          <a:xfrm>
            <a:off x="7467603" y="2383886"/>
            <a:ext cx="4211052" cy="2092881"/>
          </a:xfrm>
          <a:prstGeom prst="rect">
            <a:avLst/>
          </a:prstGeom>
          <a:solidFill>
            <a:schemeClr val="accent2">
              <a:lumMod val="20000"/>
              <a:lumOff val="80000"/>
            </a:schemeClr>
          </a:solidFill>
          <a:ln w="19050">
            <a:solidFill>
              <a:srgbClr val="FF0000"/>
            </a:solidFill>
          </a:ln>
        </p:spPr>
        <p:txBody>
          <a:bodyPr wrap="square" rtlCol="0">
            <a:spAutoFit/>
          </a:bodyPr>
          <a:lstStyle/>
          <a:p>
            <a:pPr algn="ctr"/>
            <a:r>
              <a:rPr lang="en-GB" sz="2200" b="1"/>
              <a:t>LNF </a:t>
            </a:r>
            <a:r>
              <a:rPr lang="en-GB" sz="2200" b="1">
                <a:latin typeface="Arial" panose="020B0604020202020204" pitchFamily="34" charset="0"/>
                <a:cs typeface="Arial" panose="020B0604020202020204" pitchFamily="34" charset="0"/>
              </a:rPr>
              <a:t>Requests for 2025 </a:t>
            </a:r>
            <a:r>
              <a:rPr lang="en-GB" sz="2200" b="1" err="1">
                <a:latin typeface="Arial" panose="020B0604020202020204" pitchFamily="34" charset="0"/>
                <a:cs typeface="Arial" panose="020B0604020202020204" pitchFamily="34" charset="0"/>
              </a:rPr>
              <a:t>KEu</a:t>
            </a:r>
            <a:r>
              <a:rPr lang="en-GB" sz="2200" b="1"/>
              <a:t>:</a:t>
            </a:r>
          </a:p>
          <a:p>
            <a:pPr algn="just"/>
            <a:endParaRPr lang="en-GB">
              <a:latin typeface="Arial" panose="020B0604020202020204" pitchFamily="34" charset="0"/>
              <a:cs typeface="Arial" panose="020B0604020202020204" pitchFamily="34" charset="0"/>
            </a:endParaRPr>
          </a:p>
          <a:p>
            <a:pPr algn="just"/>
            <a:r>
              <a:rPr lang="en-GB" err="1">
                <a:latin typeface="Arial" panose="020B0604020202020204" pitchFamily="34" charset="0"/>
                <a:cs typeface="Arial" panose="020B0604020202020204" pitchFamily="34" charset="0"/>
              </a:rPr>
              <a:t>Missioni</a:t>
            </a:r>
            <a:r>
              <a:rPr lang="en-GB">
                <a:latin typeface="Arial" panose="020B0604020202020204" pitchFamily="34" charset="0"/>
                <a:cs typeface="Arial" panose="020B0604020202020204" pitchFamily="34" charset="0"/>
              </a:rPr>
              <a:t> Italia	 		   1</a:t>
            </a:r>
          </a:p>
          <a:p>
            <a:pPr algn="just"/>
            <a:endParaRPr lang="en-GB">
              <a:latin typeface="Arial" panose="020B0604020202020204" pitchFamily="34" charset="0"/>
              <a:cs typeface="Arial" panose="020B0604020202020204" pitchFamily="34" charset="0"/>
            </a:endParaRPr>
          </a:p>
          <a:p>
            <a:pPr algn="just"/>
            <a:r>
              <a:rPr lang="en-GB" err="1">
                <a:latin typeface="Arial" panose="020B0604020202020204" pitchFamily="34" charset="0"/>
                <a:cs typeface="Arial" panose="020B0604020202020204" pitchFamily="34" charset="0"/>
              </a:rPr>
              <a:t>ReBCO</a:t>
            </a:r>
            <a:r>
              <a:rPr lang="en-GB">
                <a:latin typeface="Arial" panose="020B0604020202020204" pitchFamily="34" charset="0"/>
                <a:cs typeface="Arial" panose="020B0604020202020204" pitchFamily="34" charset="0"/>
              </a:rPr>
              <a:t> Tapes                                      6</a:t>
            </a:r>
          </a:p>
          <a:p>
            <a:pPr algn="just"/>
            <a:r>
              <a:rPr lang="en-GB">
                <a:latin typeface="Arial" panose="020B0604020202020204" pitchFamily="34" charset="0"/>
                <a:cs typeface="Arial" panose="020B0604020202020204" pitchFamily="34" charset="0"/>
              </a:rPr>
              <a:t>OHFC Cu			   1</a:t>
            </a:r>
          </a:p>
          <a:p>
            <a:pPr algn="just"/>
            <a:r>
              <a:rPr lang="en-GB">
                <a:latin typeface="Arial" panose="020B0604020202020204" pitchFamily="34" charset="0"/>
                <a:cs typeface="Arial" panose="020B0604020202020204" pitchFamily="34" charset="0"/>
              </a:rPr>
              <a:t>Liquid He		                  9</a:t>
            </a:r>
          </a:p>
        </p:txBody>
      </p:sp>
      <p:sp>
        <p:nvSpPr>
          <p:cNvPr id="20" name="TextBox 19">
            <a:extLst>
              <a:ext uri="{FF2B5EF4-FFF2-40B4-BE49-F238E27FC236}">
                <a16:creationId xmlns:a16="http://schemas.microsoft.com/office/drawing/2014/main" id="{22AFB69B-E55A-89C8-A084-1E43CDB57339}"/>
              </a:ext>
            </a:extLst>
          </p:cNvPr>
          <p:cNvSpPr txBox="1"/>
          <p:nvPr/>
        </p:nvSpPr>
        <p:spPr>
          <a:xfrm>
            <a:off x="7459584" y="4609228"/>
            <a:ext cx="4211052" cy="1261884"/>
          </a:xfrm>
          <a:prstGeom prst="rect">
            <a:avLst/>
          </a:prstGeom>
          <a:solidFill>
            <a:schemeClr val="accent2">
              <a:lumMod val="20000"/>
              <a:lumOff val="80000"/>
            </a:schemeClr>
          </a:solidFill>
          <a:ln w="19050">
            <a:solidFill>
              <a:srgbClr val="FF0000"/>
            </a:solidFill>
          </a:ln>
        </p:spPr>
        <p:txBody>
          <a:bodyPr wrap="square" rtlCol="0">
            <a:spAutoFit/>
          </a:bodyPr>
          <a:lstStyle/>
          <a:p>
            <a:pPr algn="ctr"/>
            <a:r>
              <a:rPr lang="en-GB" sz="2200" b="1">
                <a:latin typeface="Arial" panose="020B0604020202020204" pitchFamily="34" charset="0"/>
                <a:cs typeface="Arial" panose="020B0604020202020204" pitchFamily="34" charset="0"/>
              </a:rPr>
              <a:t>Requests for LNF-Labs 2025</a:t>
            </a:r>
            <a:endParaRPr lang="en-GB" sz="2200" b="1"/>
          </a:p>
          <a:p>
            <a:pPr algn="just"/>
            <a:endParaRPr lang="en-GB">
              <a:latin typeface="Arial" panose="020B0604020202020204" pitchFamily="34" charset="0"/>
              <a:cs typeface="Arial" panose="020B0604020202020204" pitchFamily="34" charset="0"/>
            </a:endParaRPr>
          </a:p>
          <a:p>
            <a:pPr algn="just"/>
            <a:r>
              <a:rPr lang="en-GB">
                <a:latin typeface="Arial" panose="020B0604020202020204" pitchFamily="34" charset="0"/>
                <a:cs typeface="Arial" panose="020B0604020202020204" pitchFamily="34" charset="0"/>
              </a:rPr>
              <a:t>Mechanical Workshop</a:t>
            </a:r>
          </a:p>
          <a:p>
            <a:pPr algn="just"/>
            <a:r>
              <a:rPr lang="en-GB">
                <a:latin typeface="Arial" panose="020B0604020202020204" pitchFamily="34" charset="0"/>
                <a:cs typeface="Arial" panose="020B0604020202020204" pitchFamily="34" charset="0"/>
              </a:rPr>
              <a:t>10 Slices Cu cavity construction     1mu              </a:t>
            </a:r>
          </a:p>
        </p:txBody>
      </p:sp>
      <p:pic>
        <p:nvPicPr>
          <p:cNvPr id="24" name="Picture 23">
            <a:extLst>
              <a:ext uri="{FF2B5EF4-FFF2-40B4-BE49-F238E27FC236}">
                <a16:creationId xmlns:a16="http://schemas.microsoft.com/office/drawing/2014/main" id="{FAC7BD91-CA32-601E-92B6-368E96BD5545}"/>
              </a:ext>
            </a:extLst>
          </p:cNvPr>
          <p:cNvPicPr>
            <a:picLocks noChangeAspect="1"/>
          </p:cNvPicPr>
          <p:nvPr/>
        </p:nvPicPr>
        <p:blipFill>
          <a:blip r:embed="rId3"/>
          <a:stretch>
            <a:fillRect/>
          </a:stretch>
        </p:blipFill>
        <p:spPr>
          <a:xfrm>
            <a:off x="2959773" y="4424426"/>
            <a:ext cx="3344773" cy="2364650"/>
          </a:xfrm>
          <a:prstGeom prst="rect">
            <a:avLst/>
          </a:prstGeom>
        </p:spPr>
      </p:pic>
    </p:spTree>
    <p:extLst>
      <p:ext uri="{BB962C8B-B14F-4D97-AF65-F5344CB8AC3E}">
        <p14:creationId xmlns:p14="http://schemas.microsoft.com/office/powerpoint/2010/main" val="2258479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useBgFill="1">
        <p:nvSpPr>
          <p:cNvPr id="48" name="Rectangle 47">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a:extLst>
              <a:ext uri="{FF2B5EF4-FFF2-40B4-BE49-F238E27FC236}">
                <a16:creationId xmlns:a16="http://schemas.microsoft.com/office/drawing/2014/main" id="{A9453BF6-8722-CB25-6CA8-FF5B9EE72545}"/>
              </a:ext>
            </a:extLst>
          </p:cNvPr>
          <p:cNvPicPr>
            <a:picLocks noChangeAspect="1"/>
          </p:cNvPicPr>
          <p:nvPr/>
        </p:nvPicPr>
        <p:blipFill rotWithShape="1">
          <a:blip r:embed="rId2"/>
          <a:srcRect t="18773"/>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Titolo 3">
            <a:extLst>
              <a:ext uri="{FF2B5EF4-FFF2-40B4-BE49-F238E27FC236}">
                <a16:creationId xmlns:a16="http://schemas.microsoft.com/office/drawing/2014/main" id="{68C6A0F2-72EE-79D1-D888-ABF4C230B137}"/>
              </a:ext>
            </a:extLst>
          </p:cNvPr>
          <p:cNvSpPr>
            <a:spLocks noGrp="1"/>
          </p:cNvSpPr>
          <p:nvPr>
            <p:ph type="title"/>
          </p:nvPr>
        </p:nvSpPr>
        <p:spPr>
          <a:xfrm>
            <a:off x="6095999" y="3834174"/>
            <a:ext cx="5257800" cy="1701570"/>
          </a:xfrm>
        </p:spPr>
        <p:txBody>
          <a:bodyPr vert="horz" lIns="91440" tIns="45720" rIns="91440" bIns="45720" rtlCol="0" anchor="b">
            <a:normAutofit/>
          </a:bodyPr>
          <a:lstStyle/>
          <a:p>
            <a:r>
              <a:rPr lang="en-US" sz="4400" i="1"/>
              <a:t>2024 ongoing</a:t>
            </a:r>
            <a:br>
              <a:rPr lang="en-US" sz="4400" i="1"/>
            </a:br>
            <a:r>
              <a:rPr lang="en-US" sz="4400" i="1"/>
              <a:t>experiments</a:t>
            </a:r>
          </a:p>
        </p:txBody>
      </p:sp>
      <p:sp>
        <p:nvSpPr>
          <p:cNvPr id="5" name="Segnaposto testo 4">
            <a:extLst>
              <a:ext uri="{FF2B5EF4-FFF2-40B4-BE49-F238E27FC236}">
                <a16:creationId xmlns:a16="http://schemas.microsoft.com/office/drawing/2014/main" id="{3A919E0D-64F3-8242-43F5-0C287EB377E4}"/>
              </a:ext>
            </a:extLst>
          </p:cNvPr>
          <p:cNvSpPr>
            <a:spLocks noGrp="1"/>
          </p:cNvSpPr>
          <p:nvPr>
            <p:ph type="body" idx="1"/>
          </p:nvPr>
        </p:nvSpPr>
        <p:spPr>
          <a:xfrm>
            <a:off x="6092951" y="5505575"/>
            <a:ext cx="5147960" cy="1265491"/>
          </a:xfrm>
        </p:spPr>
        <p:txBody>
          <a:bodyPr vert="horz" lIns="91440" tIns="45720" rIns="91440" bIns="45720" rtlCol="0">
            <a:normAutofit/>
          </a:bodyPr>
          <a:lstStyle/>
          <a:p>
            <a:pPr marL="342900" indent="-342900">
              <a:lnSpc>
                <a:spcPct val="90000"/>
              </a:lnSpc>
              <a:buFont typeface="Arial" panose="020B0604020202020204" pitchFamily="34" charset="0"/>
              <a:buChar char="•"/>
            </a:pPr>
            <a:r>
              <a:rPr lang="en-US" sz="2000" err="1"/>
              <a:t>Dartwars</a:t>
            </a:r>
            <a:r>
              <a:rPr lang="en-US" sz="2000"/>
              <a:t>, Qubit, resilience</a:t>
            </a:r>
          </a:p>
          <a:p>
            <a:pPr marL="342900" indent="-342900">
              <a:lnSpc>
                <a:spcPct val="90000"/>
              </a:lnSpc>
              <a:buFont typeface="Arial" panose="020B0604020202020204" pitchFamily="34" charset="0"/>
              <a:buChar char="•"/>
            </a:pPr>
            <a:r>
              <a:rPr lang="en-US" sz="2000"/>
              <a:t>SAMADHA,</a:t>
            </a:r>
          </a:p>
          <a:p>
            <a:pPr marL="342900" indent="-342900">
              <a:lnSpc>
                <a:spcPct val="90000"/>
              </a:lnSpc>
              <a:buFont typeface="Arial" panose="020B0604020202020204" pitchFamily="34" charset="0"/>
              <a:buChar char="•"/>
            </a:pPr>
            <a:r>
              <a:rPr lang="en-US" sz="2000"/>
              <a:t>h2btf, Micron, samara </a:t>
            </a:r>
          </a:p>
        </p:txBody>
      </p:sp>
    </p:spTree>
    <p:extLst>
      <p:ext uri="{BB962C8B-B14F-4D97-AF65-F5344CB8AC3E}">
        <p14:creationId xmlns:p14="http://schemas.microsoft.com/office/powerpoint/2010/main" val="291252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FB92DC64-4FF5-2C99-18FB-6FF40EBDAC50}"/>
              </a:ext>
            </a:extLst>
          </p:cNvPr>
          <p:cNvSpPr>
            <a:spLocks noGrp="1"/>
          </p:cNvSpPr>
          <p:nvPr>
            <p:ph type="title"/>
          </p:nvPr>
        </p:nvSpPr>
        <p:spPr>
          <a:xfrm>
            <a:off x="2659529" y="2085788"/>
            <a:ext cx="6884895" cy="1496649"/>
          </a:xfrm>
        </p:spPr>
        <p:txBody>
          <a:bodyPr vert="horz" lIns="91440" tIns="45720" rIns="91440" bIns="45720" rtlCol="0" anchor="b">
            <a:normAutofit/>
          </a:bodyPr>
          <a:lstStyle/>
          <a:p>
            <a:pPr algn="ctr"/>
            <a:endParaRPr lang="en-US" sz="3200" kern="1200">
              <a:solidFill>
                <a:schemeClr val="tx1">
                  <a:lumMod val="65000"/>
                  <a:lumOff val="35000"/>
                </a:schemeClr>
              </a:solidFill>
              <a:latin typeface="+mj-lt"/>
              <a:ea typeface="+mj-ea"/>
              <a:cs typeface="+mj-cs"/>
            </a:endParaRPr>
          </a:p>
        </p:txBody>
      </p:sp>
      <p:pic>
        <p:nvPicPr>
          <p:cNvPr id="7" name="Immagine 6">
            <a:extLst>
              <a:ext uri="{FF2B5EF4-FFF2-40B4-BE49-F238E27FC236}">
                <a16:creationId xmlns:a16="http://schemas.microsoft.com/office/drawing/2014/main" id="{4ECEA016-FBB4-7A9D-6824-E44FC2631592}"/>
              </a:ext>
            </a:extLst>
          </p:cNvPr>
          <p:cNvPicPr>
            <a:picLocks noChangeAspect="1"/>
          </p:cNvPicPr>
          <p:nvPr/>
        </p:nvPicPr>
        <p:blipFill>
          <a:blip r:embed="rId2"/>
          <a:stretch>
            <a:fillRect/>
          </a:stretch>
        </p:blipFill>
        <p:spPr>
          <a:xfrm>
            <a:off x="1134036" y="757446"/>
            <a:ext cx="9381564" cy="5280683"/>
          </a:xfrm>
          <a:prstGeom prst="rect">
            <a:avLst/>
          </a:prstGeom>
        </p:spPr>
      </p:pic>
    </p:spTree>
    <p:extLst>
      <p:ext uri="{BB962C8B-B14F-4D97-AF65-F5344CB8AC3E}">
        <p14:creationId xmlns:p14="http://schemas.microsoft.com/office/powerpoint/2010/main" val="46347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FB92DC64-4FF5-2C99-18FB-6FF40EBDAC50}"/>
              </a:ext>
            </a:extLst>
          </p:cNvPr>
          <p:cNvSpPr>
            <a:spLocks noGrp="1"/>
          </p:cNvSpPr>
          <p:nvPr>
            <p:ph type="title"/>
          </p:nvPr>
        </p:nvSpPr>
        <p:spPr>
          <a:xfrm>
            <a:off x="2659529" y="2085788"/>
            <a:ext cx="6884895" cy="1496649"/>
          </a:xfrm>
        </p:spPr>
        <p:txBody>
          <a:bodyPr vert="horz" lIns="91440" tIns="45720" rIns="91440" bIns="45720" rtlCol="0" anchor="b">
            <a:normAutofit/>
          </a:bodyPr>
          <a:lstStyle/>
          <a:p>
            <a:pPr algn="ctr"/>
            <a:endParaRPr lang="en-US" sz="3200" kern="1200">
              <a:solidFill>
                <a:schemeClr val="tx1">
                  <a:lumMod val="65000"/>
                  <a:lumOff val="35000"/>
                </a:schemeClr>
              </a:solidFill>
              <a:latin typeface="+mj-lt"/>
              <a:ea typeface="+mj-ea"/>
              <a:cs typeface="+mj-cs"/>
            </a:endParaRPr>
          </a:p>
        </p:txBody>
      </p:sp>
      <p:pic>
        <p:nvPicPr>
          <p:cNvPr id="3" name="Immagine 2">
            <a:extLst>
              <a:ext uri="{FF2B5EF4-FFF2-40B4-BE49-F238E27FC236}">
                <a16:creationId xmlns:a16="http://schemas.microsoft.com/office/drawing/2014/main" id="{802A5445-836F-E7C0-8BFC-E3D8EE6FC463}"/>
              </a:ext>
            </a:extLst>
          </p:cNvPr>
          <p:cNvPicPr>
            <a:picLocks noChangeAspect="1"/>
          </p:cNvPicPr>
          <p:nvPr/>
        </p:nvPicPr>
        <p:blipFill>
          <a:blip r:embed="rId2"/>
          <a:stretch>
            <a:fillRect/>
          </a:stretch>
        </p:blipFill>
        <p:spPr>
          <a:xfrm>
            <a:off x="1295399" y="717104"/>
            <a:ext cx="9619754" cy="5414755"/>
          </a:xfrm>
          <a:prstGeom prst="rect">
            <a:avLst/>
          </a:prstGeom>
        </p:spPr>
      </p:pic>
    </p:spTree>
    <p:extLst>
      <p:ext uri="{BB962C8B-B14F-4D97-AF65-F5344CB8AC3E}">
        <p14:creationId xmlns:p14="http://schemas.microsoft.com/office/powerpoint/2010/main" val="3101019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D88D9503-C32F-7844-84C4-6608CAC2B9F0}"/>
              </a:ext>
            </a:extLst>
          </p:cNvPr>
          <p:cNvSpPr>
            <a:spLocks noGrp="1"/>
          </p:cNvSpPr>
          <p:nvPr>
            <p:ph type="title"/>
          </p:nvPr>
        </p:nvSpPr>
        <p:spPr>
          <a:xfrm>
            <a:off x="5991225" y="279400"/>
            <a:ext cx="5362576" cy="1892300"/>
          </a:xfrm>
        </p:spPr>
        <p:txBody>
          <a:bodyPr>
            <a:normAutofit/>
          </a:bodyPr>
          <a:lstStyle/>
          <a:p>
            <a:r>
              <a:rPr lang="en-GB"/>
              <a:t>CSN5 update</a:t>
            </a:r>
          </a:p>
        </p:txBody>
      </p:sp>
      <p:graphicFrame>
        <p:nvGraphicFramePr>
          <p:cNvPr id="13" name="Segnaposto contenuto 2">
            <a:extLst>
              <a:ext uri="{FF2B5EF4-FFF2-40B4-BE49-F238E27FC236}">
                <a16:creationId xmlns:a16="http://schemas.microsoft.com/office/drawing/2014/main" id="{69C6EA68-E8BC-2629-32BD-9F9DC3890881}"/>
              </a:ext>
            </a:extLst>
          </p:cNvPr>
          <p:cNvGraphicFramePr>
            <a:graphicFrameLocks noGrp="1"/>
          </p:cNvGraphicFramePr>
          <p:nvPr>
            <p:ph idx="1"/>
            <p:extLst>
              <p:ext uri="{D42A27DB-BD31-4B8C-83A1-F6EECF244321}">
                <p14:modId xmlns:p14="http://schemas.microsoft.com/office/powerpoint/2010/main" val="4212392045"/>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63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FB92DC64-4FF5-2C99-18FB-6FF40EBDAC50}"/>
              </a:ext>
            </a:extLst>
          </p:cNvPr>
          <p:cNvSpPr>
            <a:spLocks noGrp="1"/>
          </p:cNvSpPr>
          <p:nvPr>
            <p:ph type="title"/>
          </p:nvPr>
        </p:nvSpPr>
        <p:spPr>
          <a:xfrm>
            <a:off x="2659529" y="2085788"/>
            <a:ext cx="6884895" cy="1496649"/>
          </a:xfrm>
        </p:spPr>
        <p:txBody>
          <a:bodyPr vert="horz" lIns="91440" tIns="45720" rIns="91440" bIns="45720" rtlCol="0" anchor="b">
            <a:normAutofit/>
          </a:bodyPr>
          <a:lstStyle/>
          <a:p>
            <a:pPr algn="ctr"/>
            <a:endParaRPr lang="en-US" sz="3200" kern="1200">
              <a:solidFill>
                <a:schemeClr val="tx1">
                  <a:lumMod val="65000"/>
                  <a:lumOff val="35000"/>
                </a:schemeClr>
              </a:solidFill>
              <a:latin typeface="+mj-lt"/>
              <a:ea typeface="+mj-ea"/>
              <a:cs typeface="+mj-cs"/>
            </a:endParaRPr>
          </a:p>
        </p:txBody>
      </p:sp>
      <p:pic>
        <p:nvPicPr>
          <p:cNvPr id="2" name="Immagine 1">
            <a:extLst>
              <a:ext uri="{FF2B5EF4-FFF2-40B4-BE49-F238E27FC236}">
                <a16:creationId xmlns:a16="http://schemas.microsoft.com/office/drawing/2014/main" id="{A460747D-B8C4-DF58-79A1-BADBD3315337}"/>
              </a:ext>
            </a:extLst>
          </p:cNvPr>
          <p:cNvPicPr>
            <a:picLocks noChangeAspect="1"/>
          </p:cNvPicPr>
          <p:nvPr/>
        </p:nvPicPr>
        <p:blipFill rotWithShape="1">
          <a:blip r:embed="rId2"/>
          <a:srcRect l="635" t="1" b="729"/>
          <a:stretch/>
        </p:blipFill>
        <p:spPr>
          <a:xfrm>
            <a:off x="1553671" y="955198"/>
            <a:ext cx="8755582" cy="4911528"/>
          </a:xfrm>
          <a:prstGeom prst="rect">
            <a:avLst/>
          </a:prstGeom>
        </p:spPr>
      </p:pic>
    </p:spTree>
    <p:extLst>
      <p:ext uri="{BB962C8B-B14F-4D97-AF65-F5344CB8AC3E}">
        <p14:creationId xmlns:p14="http://schemas.microsoft.com/office/powerpoint/2010/main" val="3302012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it"/>
              <a:t>SL_BetaTest</a:t>
            </a:r>
            <a:endParaRPr/>
          </a:p>
        </p:txBody>
      </p:sp>
      <p:sp>
        <p:nvSpPr>
          <p:cNvPr id="55" name="Google Shape;55;p13"/>
          <p:cNvSpPr txBox="1"/>
          <p:nvPr/>
        </p:nvSpPr>
        <p:spPr>
          <a:xfrm>
            <a:off x="415600" y="3924833"/>
            <a:ext cx="11360800" cy="2214800"/>
          </a:xfrm>
          <a:prstGeom prst="rect">
            <a:avLst/>
          </a:prstGeom>
          <a:noFill/>
          <a:ln>
            <a:noFill/>
          </a:ln>
        </p:spPr>
        <p:txBody>
          <a:bodyPr spcFirstLastPara="1" wrap="square" lIns="121900" tIns="121900" rIns="121900" bIns="121900" anchor="ctr" anchorCtr="0">
            <a:noAutofit/>
          </a:bodyPr>
          <a:lstStyle/>
          <a:p>
            <a:pPr algn="ctr">
              <a:lnSpc>
                <a:spcPct val="115000"/>
              </a:lnSpc>
              <a:spcBef>
                <a:spcPts val="1333"/>
              </a:spcBef>
            </a:pPr>
            <a:r>
              <a:rPr lang="it" sz="2133" b="1">
                <a:solidFill>
                  <a:srgbClr val="000000"/>
                </a:solidFill>
              </a:rPr>
              <a:t>Resp. Naz./Loc LNF</a:t>
            </a:r>
            <a:r>
              <a:rPr lang="it" sz="2133">
                <a:solidFill>
                  <a:srgbClr val="000000"/>
                </a:solidFill>
              </a:rPr>
              <a:t>: </a:t>
            </a:r>
            <a:r>
              <a:rPr lang="it" sz="2133" i="1" u="sng">
                <a:solidFill>
                  <a:srgbClr val="000000"/>
                </a:solidFill>
              </a:rPr>
              <a:t>Enrica Chiadroni</a:t>
            </a:r>
            <a:r>
              <a:rPr lang="it" sz="2133">
                <a:solidFill>
                  <a:srgbClr val="000000"/>
                </a:solidFill>
              </a:rPr>
              <a:t> (Sapienza Univ., Ass. LNF); </a:t>
            </a:r>
            <a:endParaRPr sz="2133">
              <a:solidFill>
                <a:srgbClr val="000000"/>
              </a:solidFill>
            </a:endParaRPr>
          </a:p>
          <a:p>
            <a:pPr algn="ctr">
              <a:lnSpc>
                <a:spcPct val="115000"/>
              </a:lnSpc>
              <a:spcBef>
                <a:spcPts val="1333"/>
              </a:spcBef>
            </a:pPr>
            <a:r>
              <a:rPr lang="it" sz="2133">
                <a:solidFill>
                  <a:srgbClr val="000000"/>
                </a:solidFill>
              </a:rPr>
              <a:t>Resp. Loc. </a:t>
            </a:r>
            <a:r>
              <a:rPr lang="it" sz="2133" b="1">
                <a:solidFill>
                  <a:srgbClr val="000000"/>
                </a:solidFill>
              </a:rPr>
              <a:t>RM1</a:t>
            </a:r>
            <a:r>
              <a:rPr lang="it" sz="2133">
                <a:solidFill>
                  <a:srgbClr val="000000"/>
                </a:solidFill>
              </a:rPr>
              <a:t>: </a:t>
            </a:r>
            <a:r>
              <a:rPr lang="it" sz="2133" i="1">
                <a:solidFill>
                  <a:srgbClr val="000000"/>
                </a:solidFill>
              </a:rPr>
              <a:t>Andrea Mostacci</a:t>
            </a:r>
            <a:r>
              <a:rPr lang="it" sz="2133">
                <a:solidFill>
                  <a:srgbClr val="000000"/>
                </a:solidFill>
              </a:rPr>
              <a:t>; Resp. Loc. </a:t>
            </a:r>
            <a:r>
              <a:rPr lang="it" sz="2133" b="1">
                <a:solidFill>
                  <a:srgbClr val="000000"/>
                </a:solidFill>
              </a:rPr>
              <a:t>RM2</a:t>
            </a:r>
            <a:r>
              <a:rPr lang="it" sz="2133">
                <a:solidFill>
                  <a:srgbClr val="000000"/>
                </a:solidFill>
              </a:rPr>
              <a:t>: </a:t>
            </a:r>
            <a:r>
              <a:rPr lang="it" sz="2133" i="1">
                <a:solidFill>
                  <a:srgbClr val="000000"/>
                </a:solidFill>
              </a:rPr>
              <a:t>Alessandro Cianchi</a:t>
            </a:r>
            <a:r>
              <a:rPr lang="it" sz="2133">
                <a:solidFill>
                  <a:srgbClr val="000000"/>
                </a:solidFill>
              </a:rPr>
              <a:t>; </a:t>
            </a:r>
            <a:endParaRPr sz="2133">
              <a:solidFill>
                <a:srgbClr val="000000"/>
              </a:solidFill>
            </a:endParaRPr>
          </a:p>
          <a:p>
            <a:pPr algn="ctr">
              <a:lnSpc>
                <a:spcPct val="115000"/>
              </a:lnSpc>
              <a:spcBef>
                <a:spcPts val="1333"/>
              </a:spcBef>
            </a:pPr>
            <a:r>
              <a:rPr lang="it" sz="2133">
                <a:solidFill>
                  <a:srgbClr val="000000"/>
                </a:solidFill>
              </a:rPr>
              <a:t>Resp. Loc. </a:t>
            </a:r>
            <a:r>
              <a:rPr lang="it" sz="2133" b="1">
                <a:solidFill>
                  <a:srgbClr val="000000"/>
                </a:solidFill>
              </a:rPr>
              <a:t>Mi</a:t>
            </a:r>
            <a:r>
              <a:rPr lang="it" sz="2133">
                <a:solidFill>
                  <a:srgbClr val="000000"/>
                </a:solidFill>
              </a:rPr>
              <a:t>: </a:t>
            </a:r>
            <a:r>
              <a:rPr lang="it" sz="2133" i="1">
                <a:solidFill>
                  <a:srgbClr val="000000"/>
                </a:solidFill>
              </a:rPr>
              <a:t>Andrea Renato Rossi</a:t>
            </a:r>
            <a:endParaRPr sz="2133" i="1">
              <a:solidFill>
                <a:srgbClr val="000000"/>
              </a:solidFill>
            </a:endParaRPr>
          </a:p>
          <a:p>
            <a:pPr algn="ctr">
              <a:lnSpc>
                <a:spcPct val="115000"/>
              </a:lnSpc>
              <a:spcBef>
                <a:spcPts val="1333"/>
              </a:spcBef>
            </a:pPr>
            <a:r>
              <a:rPr lang="it" sz="2133" u="sng">
                <a:solidFill>
                  <a:srgbClr val="000000"/>
                </a:solidFill>
              </a:rPr>
              <a:t>4-years experiment: 2024-2027</a:t>
            </a:r>
            <a:endParaRPr sz="2133" u="sng">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r>
              <a:rPr lang="it"/>
              <a:t>Motivation</a:t>
            </a:r>
            <a:endParaRPr/>
          </a:p>
        </p:txBody>
      </p:sp>
      <p:sp>
        <p:nvSpPr>
          <p:cNvPr id="61" name="Google Shape;61;p14"/>
          <p:cNvSpPr txBox="1">
            <a:spLocks noGrp="1"/>
          </p:cNvSpPr>
          <p:nvPr>
            <p:ph type="body" idx="1"/>
          </p:nvPr>
        </p:nvSpPr>
        <p:spPr>
          <a:xfrm>
            <a:off x="415600" y="1243100"/>
            <a:ext cx="11360800" cy="5499323"/>
          </a:xfrm>
          <a:prstGeom prst="rect">
            <a:avLst/>
          </a:prstGeom>
        </p:spPr>
        <p:txBody>
          <a:bodyPr spcFirstLastPara="1" vert="horz" wrap="square" lIns="121900" tIns="121900" rIns="121900" bIns="121900" rtlCol="0" anchor="t" anchorCtr="0">
            <a:normAutofit fontScale="62500" lnSpcReduction="20000"/>
          </a:bodyPr>
          <a:lstStyle/>
          <a:p>
            <a:pPr marL="0" indent="0">
              <a:lnSpc>
                <a:spcPct val="120000"/>
              </a:lnSpc>
              <a:spcBef>
                <a:spcPts val="1333"/>
              </a:spcBef>
              <a:buNone/>
            </a:pPr>
            <a:r>
              <a:rPr lang="it" sz="3429">
                <a:solidFill>
                  <a:schemeClr val="dk1"/>
                </a:solidFill>
              </a:rPr>
              <a:t>SL_BetaTest is a 4-years experiment to study betatron radiation emission from beam-driven PWFA at SPARC_LAB as a test-bed for a plasma undulator device</a:t>
            </a:r>
            <a:endParaRPr sz="2496">
              <a:solidFill>
                <a:schemeClr val="dk1"/>
              </a:solidFill>
            </a:endParaRPr>
          </a:p>
          <a:p>
            <a:pPr marL="0" indent="0">
              <a:lnSpc>
                <a:spcPct val="120000"/>
              </a:lnSpc>
              <a:spcBef>
                <a:spcPts val="1333"/>
              </a:spcBef>
              <a:buNone/>
            </a:pPr>
            <a:r>
              <a:rPr lang="it" sz="3467">
                <a:solidFill>
                  <a:schemeClr val="dk1"/>
                </a:solidFill>
              </a:rPr>
              <a:t>The EuPRAXIA@SPARC_LAB project focuses to realize a compact plasma-based user facility</a:t>
            </a:r>
            <a:endParaRPr sz="3467">
              <a:solidFill>
                <a:schemeClr val="dk1"/>
              </a:solidFill>
            </a:endParaRPr>
          </a:p>
          <a:p>
            <a:pPr indent="-435176">
              <a:lnSpc>
                <a:spcPct val="120000"/>
              </a:lnSpc>
              <a:spcBef>
                <a:spcPts val="1333"/>
              </a:spcBef>
              <a:buClr>
                <a:schemeClr val="dk1"/>
              </a:buClr>
              <a:buSzPct val="100000"/>
              <a:buChar char="➔"/>
            </a:pPr>
            <a:r>
              <a:rPr lang="it" sz="2933">
                <a:solidFill>
                  <a:schemeClr val="dk1"/>
                </a:solidFill>
              </a:rPr>
              <a:t>Plasma acceleration module </a:t>
            </a:r>
            <a:endParaRPr sz="2933">
              <a:solidFill>
                <a:schemeClr val="dk1"/>
              </a:solidFill>
            </a:endParaRPr>
          </a:p>
          <a:p>
            <a:pPr indent="-435176">
              <a:lnSpc>
                <a:spcPct val="120000"/>
              </a:lnSpc>
              <a:buClr>
                <a:schemeClr val="dk1"/>
              </a:buClr>
              <a:buSzPct val="100000"/>
              <a:buChar char="➔"/>
            </a:pPr>
            <a:r>
              <a:rPr lang="it" sz="2933">
                <a:solidFill>
                  <a:schemeClr val="dk1"/>
                </a:solidFill>
              </a:rPr>
              <a:t>Ancillary components</a:t>
            </a:r>
            <a:endParaRPr sz="2933">
              <a:solidFill>
                <a:schemeClr val="dk1"/>
              </a:solidFill>
            </a:endParaRPr>
          </a:p>
          <a:p>
            <a:pPr lvl="1" indent="-435176">
              <a:lnSpc>
                <a:spcPct val="120000"/>
              </a:lnSpc>
              <a:buClr>
                <a:schemeClr val="dk1"/>
              </a:buClr>
              <a:buSzPct val="115789"/>
              <a:buChar char="◆"/>
            </a:pPr>
            <a:r>
              <a:rPr lang="it" sz="2533">
                <a:solidFill>
                  <a:schemeClr val="dk1"/>
                </a:solidFill>
              </a:rPr>
              <a:t>Compact diagnostic station</a:t>
            </a:r>
            <a:endParaRPr sz="2533">
              <a:solidFill>
                <a:schemeClr val="dk1"/>
              </a:solidFill>
            </a:endParaRPr>
          </a:p>
          <a:p>
            <a:pPr lvl="1" indent="-435176">
              <a:lnSpc>
                <a:spcPct val="120000"/>
              </a:lnSpc>
              <a:buClr>
                <a:schemeClr val="dk1"/>
              </a:buClr>
              <a:buSzPct val="115789"/>
              <a:buChar char="◆"/>
            </a:pPr>
            <a:r>
              <a:rPr lang="it" sz="2533">
                <a:solidFill>
                  <a:schemeClr val="dk1"/>
                </a:solidFill>
              </a:rPr>
              <a:t>Active Plasma Lens based transfer line</a:t>
            </a:r>
            <a:endParaRPr sz="2533">
              <a:solidFill>
                <a:schemeClr val="dk1"/>
              </a:solidFill>
            </a:endParaRPr>
          </a:p>
          <a:p>
            <a:pPr marL="16933" indent="0">
              <a:spcBef>
                <a:spcPts val="667"/>
              </a:spcBef>
              <a:buClr>
                <a:schemeClr val="dk1"/>
              </a:buClr>
              <a:buSzPct val="57894"/>
              <a:buNone/>
            </a:pPr>
            <a:endParaRPr sz="2533">
              <a:solidFill>
                <a:schemeClr val="dk1"/>
              </a:solidFill>
            </a:endParaRPr>
          </a:p>
          <a:p>
            <a:pPr marL="0" indent="0">
              <a:spcBef>
                <a:spcPts val="1333"/>
              </a:spcBef>
              <a:buNone/>
            </a:pPr>
            <a:r>
              <a:rPr lang="it" sz="3467" u="sng">
                <a:solidFill>
                  <a:schemeClr val="dk1"/>
                </a:solidFill>
              </a:rPr>
              <a:t>Conventional undulators are still too long</a:t>
            </a:r>
            <a:r>
              <a:rPr lang="it" sz="3467">
                <a:solidFill>
                  <a:schemeClr val="dk1"/>
                </a:solidFill>
              </a:rPr>
              <a:t> =&gt; not compact and expensive</a:t>
            </a:r>
            <a:endParaRPr sz="3467">
              <a:solidFill>
                <a:schemeClr val="dk1"/>
              </a:solidFill>
            </a:endParaRPr>
          </a:p>
          <a:p>
            <a:pPr indent="-458882">
              <a:spcBef>
                <a:spcPts val="1333"/>
              </a:spcBef>
              <a:buClr>
                <a:schemeClr val="dk1"/>
              </a:buClr>
              <a:buSzPct val="100000"/>
              <a:buFont typeface="Calibri"/>
              <a:buChar char="➔"/>
            </a:pPr>
            <a:r>
              <a:rPr lang="it" sz="3467" i="1">
                <a:solidFill>
                  <a:schemeClr val="dk1"/>
                </a:solidFill>
              </a:rPr>
              <a:t>betatron</a:t>
            </a:r>
            <a:r>
              <a:rPr lang="it" sz="3467">
                <a:solidFill>
                  <a:schemeClr val="dk1"/>
                </a:solidFill>
              </a:rPr>
              <a:t> motion of electrons in an ion-channel to emulate an undulator </a:t>
            </a:r>
            <a:endParaRPr sz="3467">
              <a:solidFill>
                <a:schemeClr val="dk1"/>
              </a:solidFill>
            </a:endParaRPr>
          </a:p>
          <a:p>
            <a:pPr marL="1219170" indent="0">
              <a:spcBef>
                <a:spcPts val="1333"/>
              </a:spcBef>
              <a:buNone/>
            </a:pPr>
            <a:r>
              <a:rPr lang="it" sz="3467" b="1">
                <a:solidFill>
                  <a:schemeClr val="dk1"/>
                </a:solidFill>
              </a:rPr>
              <a:t>⇒ very compact device</a:t>
            </a:r>
            <a:endParaRPr sz="3467" b="1">
              <a:solidFill>
                <a:schemeClr val="dk1"/>
              </a:solidFill>
            </a:endParaRPr>
          </a:p>
          <a:p>
            <a:pPr indent="-458882">
              <a:lnSpc>
                <a:spcPct val="120000"/>
              </a:lnSpc>
              <a:spcBef>
                <a:spcPts val="1333"/>
              </a:spcBef>
              <a:buClr>
                <a:schemeClr val="dk1"/>
              </a:buClr>
              <a:buSzPct val="101960"/>
              <a:buFont typeface="Calibri"/>
              <a:buChar char="➔"/>
            </a:pPr>
            <a:r>
              <a:rPr lang="it" sz="3400"/>
              <a:t>Betatron motion consists in oscillations normal to the propagation direction</a:t>
            </a:r>
            <a:endParaRPr sz="3400"/>
          </a:p>
          <a:p>
            <a:pPr indent="-458882">
              <a:lnSpc>
                <a:spcPct val="120000"/>
              </a:lnSpc>
              <a:buClr>
                <a:schemeClr val="dk1"/>
              </a:buClr>
              <a:buSzPct val="101960"/>
              <a:buFont typeface="Calibri"/>
              <a:buChar char="➔"/>
            </a:pPr>
            <a:r>
              <a:rPr lang="it" sz="3400"/>
              <a:t>It is relevant only in a uniform focusing channel, like a plasma channel</a:t>
            </a:r>
            <a:endParaRPr sz="3400"/>
          </a:p>
        </p:txBody>
      </p:sp>
      <p:sp>
        <p:nvSpPr>
          <p:cNvPr id="62" name="Google Shape;62;p1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it"/>
              <a:pPr/>
              <a:t>32</a:t>
            </a:fld>
            <a:endParaRPr/>
          </a:p>
        </p:txBody>
      </p:sp>
      <p:sp>
        <p:nvSpPr>
          <p:cNvPr id="63" name="Google Shape;63;p14"/>
          <p:cNvSpPr/>
          <p:nvPr/>
        </p:nvSpPr>
        <p:spPr>
          <a:xfrm>
            <a:off x="6452934" y="3203171"/>
            <a:ext cx="181189" cy="1008611"/>
          </a:xfrm>
          <a:prstGeom prst="rightBrace">
            <a:avLst>
              <a:gd name="adj1" fmla="val 50000"/>
              <a:gd name="adj2" fmla="val 52217"/>
            </a:avLst>
          </a:prstGeom>
          <a:no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 name="Google Shape;64;p14"/>
          <p:cNvSpPr txBox="1"/>
          <p:nvPr/>
        </p:nvSpPr>
        <p:spPr>
          <a:xfrm>
            <a:off x="6797264" y="3449413"/>
            <a:ext cx="3282400" cy="984845"/>
          </a:xfrm>
          <a:prstGeom prst="rect">
            <a:avLst/>
          </a:prstGeom>
          <a:noFill/>
          <a:ln>
            <a:noFill/>
          </a:ln>
        </p:spPr>
        <p:txBody>
          <a:bodyPr spcFirstLastPara="1" wrap="square" lIns="121900" tIns="121900" rIns="121900" bIns="121900" anchor="t" anchorCtr="0">
            <a:spAutoFit/>
          </a:bodyPr>
          <a:lstStyle/>
          <a:p>
            <a:r>
              <a:rPr lang="it" sz="2400" b="1">
                <a:highlight>
                  <a:srgbClr val="B6D7A8"/>
                </a:highlight>
              </a:rPr>
              <a:t>Spin-off of SL_COMB2FEL</a:t>
            </a:r>
            <a:endParaRPr sz="2400" b="1">
              <a:highlight>
                <a:srgbClr val="B6D7A8"/>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r>
              <a:rPr lang="it"/>
              <a:t>International and National Scenario</a:t>
            </a:r>
            <a:endParaRPr/>
          </a:p>
        </p:txBody>
      </p:sp>
      <p:pic>
        <p:nvPicPr>
          <p:cNvPr id="70" name="Google Shape;70;p15"/>
          <p:cNvPicPr preferRelativeResize="0"/>
          <p:nvPr/>
        </p:nvPicPr>
        <p:blipFill rotWithShape="1">
          <a:blip r:embed="rId3">
            <a:alphaModFix/>
          </a:blip>
          <a:srcRect t="1730" r="36346" b="2639"/>
          <a:stretch/>
        </p:blipFill>
        <p:spPr>
          <a:xfrm>
            <a:off x="86701" y="1820400"/>
            <a:ext cx="6334348" cy="4488699"/>
          </a:xfrm>
          <a:prstGeom prst="rect">
            <a:avLst/>
          </a:prstGeom>
          <a:noFill/>
          <a:ln>
            <a:noFill/>
          </a:ln>
        </p:spPr>
      </p:pic>
      <p:sp>
        <p:nvSpPr>
          <p:cNvPr id="71" name="Google Shape;71;p15"/>
          <p:cNvSpPr txBox="1"/>
          <p:nvPr/>
        </p:nvSpPr>
        <p:spPr>
          <a:xfrm>
            <a:off x="1659851" y="1169485"/>
            <a:ext cx="3188000" cy="615513"/>
          </a:xfrm>
          <a:prstGeom prst="rect">
            <a:avLst/>
          </a:prstGeom>
          <a:noFill/>
          <a:ln>
            <a:noFill/>
          </a:ln>
        </p:spPr>
        <p:txBody>
          <a:bodyPr spcFirstLastPara="1" wrap="square" lIns="121900" tIns="121900" rIns="121900" bIns="121900" anchor="t" anchorCtr="0">
            <a:spAutoFit/>
          </a:bodyPr>
          <a:lstStyle/>
          <a:p>
            <a:r>
              <a:rPr lang="it" sz="2400" b="1">
                <a:solidFill>
                  <a:srgbClr val="CC0000"/>
                </a:solidFill>
              </a:rPr>
              <a:t>EuPRAXIA - PP ESFRI</a:t>
            </a:r>
            <a:endParaRPr sz="2400" b="1">
              <a:solidFill>
                <a:srgbClr val="CC0000"/>
              </a:solidFill>
            </a:endParaRPr>
          </a:p>
        </p:txBody>
      </p:sp>
      <p:sp>
        <p:nvSpPr>
          <p:cNvPr id="72" name="Google Shape;72;p15"/>
          <p:cNvSpPr txBox="1"/>
          <p:nvPr/>
        </p:nvSpPr>
        <p:spPr>
          <a:xfrm>
            <a:off x="6912133" y="1975581"/>
            <a:ext cx="4735600" cy="3433241"/>
          </a:xfrm>
          <a:prstGeom prst="rect">
            <a:avLst/>
          </a:prstGeom>
          <a:noFill/>
          <a:ln>
            <a:noFill/>
          </a:ln>
        </p:spPr>
        <p:txBody>
          <a:bodyPr spcFirstLastPara="1" wrap="square" lIns="121900" tIns="121900" rIns="121900" bIns="121900" anchor="t" anchorCtr="0">
            <a:normAutofit lnSpcReduction="10000"/>
          </a:bodyPr>
          <a:lstStyle/>
          <a:p>
            <a:pPr marL="609585" indent="-440256">
              <a:lnSpc>
                <a:spcPct val="115000"/>
              </a:lnSpc>
              <a:buClr>
                <a:srgbClr val="595959"/>
              </a:buClr>
              <a:buSzPts val="1600"/>
              <a:buChar char="➔"/>
            </a:pPr>
            <a:r>
              <a:rPr lang="it" sz="2400" b="1">
                <a:solidFill>
                  <a:schemeClr val="dk1"/>
                </a:solidFill>
              </a:rPr>
              <a:t>Laser-driven betatron radiation source at SPARC_LAB</a:t>
            </a:r>
            <a:endParaRPr sz="2133">
              <a:solidFill>
                <a:srgbClr val="595959"/>
              </a:solidFill>
            </a:endParaRPr>
          </a:p>
          <a:p>
            <a:pPr marL="609585" indent="-440256">
              <a:lnSpc>
                <a:spcPct val="115000"/>
              </a:lnSpc>
              <a:buClr>
                <a:srgbClr val="595959"/>
              </a:buClr>
              <a:buSzPts val="1600"/>
              <a:buChar char="➔"/>
            </a:pPr>
            <a:r>
              <a:rPr lang="it" sz="2400">
                <a:solidFill>
                  <a:srgbClr val="595959"/>
                </a:solidFill>
              </a:rPr>
              <a:t>Collaboration among INFN, CNR, University of Tor Vergata  </a:t>
            </a:r>
            <a:endParaRPr sz="2400">
              <a:solidFill>
                <a:srgbClr val="595959"/>
              </a:solidFill>
            </a:endParaRPr>
          </a:p>
          <a:p>
            <a:pPr marL="609585" indent="-440256">
              <a:lnSpc>
                <a:spcPct val="115000"/>
              </a:lnSpc>
              <a:buClr>
                <a:srgbClr val="595959"/>
              </a:buClr>
              <a:buSzPts val="1600"/>
              <a:buChar char="➔"/>
            </a:pPr>
            <a:r>
              <a:rPr lang="it" sz="2400" b="1">
                <a:solidFill>
                  <a:srgbClr val="595959"/>
                </a:solidFill>
              </a:rPr>
              <a:t>Operational </a:t>
            </a:r>
            <a:r>
              <a:rPr lang="it" sz="2400" b="1" i="1">
                <a:solidFill>
                  <a:srgbClr val="980000"/>
                </a:solidFill>
              </a:rPr>
              <a:t>user</a:t>
            </a:r>
            <a:r>
              <a:rPr lang="it" sz="2400" b="1">
                <a:solidFill>
                  <a:srgbClr val="595959"/>
                </a:solidFill>
              </a:rPr>
              <a:t> facility at SPARC_LAB</a:t>
            </a:r>
            <a:r>
              <a:rPr lang="it" sz="2400">
                <a:solidFill>
                  <a:srgbClr val="595959"/>
                </a:solidFill>
              </a:rPr>
              <a:t> by the end of 2025</a:t>
            </a:r>
            <a:endParaRPr sz="2400">
              <a:solidFill>
                <a:srgbClr val="595959"/>
              </a:solidFill>
            </a:endParaRPr>
          </a:p>
          <a:p>
            <a:pPr marL="609585" indent="-440256">
              <a:lnSpc>
                <a:spcPct val="115000"/>
              </a:lnSpc>
              <a:buClr>
                <a:srgbClr val="595959"/>
              </a:buClr>
              <a:buSzPts val="1600"/>
              <a:buChar char="➔"/>
            </a:pPr>
            <a:r>
              <a:rPr lang="it" sz="2400">
                <a:solidFill>
                  <a:srgbClr val="595959"/>
                </a:solidFill>
              </a:rPr>
              <a:t>EuPRAXIA </a:t>
            </a:r>
            <a:r>
              <a:rPr lang="it" sz="2400" b="1">
                <a:solidFill>
                  <a:srgbClr val="595959"/>
                </a:solidFill>
              </a:rPr>
              <a:t>precursor for a user-facility</a:t>
            </a:r>
            <a:endParaRPr sz="2400" b="1">
              <a:solidFill>
                <a:srgbClr val="595959"/>
              </a:solidFill>
            </a:endParaRPr>
          </a:p>
        </p:txBody>
      </p:sp>
      <p:sp>
        <p:nvSpPr>
          <p:cNvPr id="73" name="Google Shape;73;p15"/>
          <p:cNvSpPr txBox="1"/>
          <p:nvPr/>
        </p:nvSpPr>
        <p:spPr>
          <a:xfrm>
            <a:off x="7010543" y="1114573"/>
            <a:ext cx="4664000" cy="984845"/>
          </a:xfrm>
          <a:prstGeom prst="rect">
            <a:avLst/>
          </a:prstGeom>
          <a:noFill/>
          <a:ln>
            <a:noFill/>
          </a:ln>
        </p:spPr>
        <p:txBody>
          <a:bodyPr spcFirstLastPara="1" wrap="square" lIns="121900" tIns="121900" rIns="121900" bIns="121900" anchor="t" anchorCtr="0">
            <a:spAutoFit/>
          </a:bodyPr>
          <a:lstStyle/>
          <a:p>
            <a:r>
              <a:rPr lang="it" sz="2400" b="1">
                <a:solidFill>
                  <a:srgbClr val="CC0000"/>
                </a:solidFill>
              </a:rPr>
              <a:t>EuPRAXIA Advanced Photon Source     EuAPS - PNRR</a:t>
            </a:r>
            <a:endParaRPr sz="2400" b="1">
              <a:solidFill>
                <a:srgbClr val="CC0000"/>
              </a:solidFill>
            </a:endParaRPr>
          </a:p>
        </p:txBody>
      </p:sp>
      <p:pic>
        <p:nvPicPr>
          <p:cNvPr id="74" name="Google Shape;74;p15"/>
          <p:cNvPicPr preferRelativeResize="0"/>
          <p:nvPr/>
        </p:nvPicPr>
        <p:blipFill rotWithShape="1">
          <a:blip r:embed="rId4">
            <a:alphaModFix/>
          </a:blip>
          <a:srcRect l="33175" r="41914" b="71545"/>
          <a:stretch/>
        </p:blipFill>
        <p:spPr>
          <a:xfrm>
            <a:off x="7750316" y="5376523"/>
            <a:ext cx="3036932" cy="130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r>
              <a:rPr lang="it"/>
              <a:t>Synergy with EuAPS</a:t>
            </a:r>
            <a:endParaRPr/>
          </a:p>
        </p:txBody>
      </p:sp>
      <p:sp>
        <p:nvSpPr>
          <p:cNvPr id="80" name="Google Shape;80;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70000" lnSpcReduction="20000"/>
          </a:bodyPr>
          <a:lstStyle/>
          <a:p>
            <a:pPr marL="0" indent="0">
              <a:lnSpc>
                <a:spcPct val="120000"/>
              </a:lnSpc>
              <a:buNone/>
            </a:pPr>
            <a:r>
              <a:rPr lang="it"/>
              <a:t>The SL_BetaTest experiment would take advantage of </a:t>
            </a:r>
            <a:endParaRPr/>
          </a:p>
          <a:p>
            <a:pPr indent="-434329">
              <a:lnSpc>
                <a:spcPct val="120000"/>
              </a:lnSpc>
              <a:spcBef>
                <a:spcPts val="1600"/>
              </a:spcBef>
              <a:buSzPct val="100000"/>
              <a:buChar char="-"/>
            </a:pPr>
            <a:r>
              <a:rPr lang="it"/>
              <a:t>the experience on numerical studies and simulations gained in the ongoing EuAPS project</a:t>
            </a:r>
            <a:endParaRPr/>
          </a:p>
          <a:p>
            <a:pPr indent="-434329">
              <a:lnSpc>
                <a:spcPct val="120000"/>
              </a:lnSpc>
              <a:buSzPct val="100000"/>
              <a:buChar char="-"/>
            </a:pPr>
            <a:r>
              <a:rPr lang="it"/>
              <a:t>the betatron radiation detection, which is common in the two experiment, despite of the different spectral range</a:t>
            </a:r>
            <a:endParaRPr/>
          </a:p>
          <a:p>
            <a:pPr marL="0" indent="0">
              <a:lnSpc>
                <a:spcPct val="120000"/>
              </a:lnSpc>
              <a:spcBef>
                <a:spcPts val="1600"/>
              </a:spcBef>
              <a:buNone/>
            </a:pPr>
            <a:r>
              <a:rPr lang="it"/>
              <a:t>However the </a:t>
            </a:r>
            <a:r>
              <a:rPr lang="it" b="1"/>
              <a:t>SL_BetaTest project aims at the exploitation of betatron radiation to build a very compact undulator</a:t>
            </a:r>
            <a:r>
              <a:rPr lang="it"/>
              <a:t> to be implemented in a plasma-based accelerator for FEL generation. Therefore R&amp;D on the most suitable plasma-based source is needed to maximize the transverse wakefield (focalization), while canceling the longitudinal wakefield component (acceleration) =&gt; Ion column formation</a:t>
            </a:r>
            <a:endParaRPr/>
          </a:p>
          <a:p>
            <a:pPr marL="0" indent="0">
              <a:lnSpc>
                <a:spcPct val="120000"/>
              </a:lnSpc>
              <a:spcBef>
                <a:spcPts val="1600"/>
              </a:spcBef>
              <a:spcAft>
                <a:spcPts val="1600"/>
              </a:spcAft>
              <a:buNone/>
            </a:pPr>
            <a:r>
              <a:rPr lang="it"/>
              <a:t>This regime is not suitable for the </a:t>
            </a:r>
            <a:r>
              <a:rPr lang="it" b="1"/>
              <a:t>EuAPS project</a:t>
            </a:r>
            <a:r>
              <a:rPr lang="it"/>
              <a:t>, since the number of photons is quite low and EuAPS has been </a:t>
            </a:r>
            <a:r>
              <a:rPr lang="it" b="1"/>
              <a:t>funded to be a betatron-based user facility</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34C7-9331-DD4B-902A-81F6346070BB}"/>
              </a:ext>
            </a:extLst>
          </p:cNvPr>
          <p:cNvSpPr>
            <a:spLocks noGrp="1"/>
          </p:cNvSpPr>
          <p:nvPr>
            <p:ph type="title"/>
          </p:nvPr>
        </p:nvSpPr>
        <p:spPr/>
        <p:txBody>
          <a:bodyPr>
            <a:normAutofit fontScale="90000"/>
          </a:bodyPr>
          <a:lstStyle/>
          <a:p>
            <a:r>
              <a:rPr lang="it-IT"/>
              <a:t>Activity in 2024</a:t>
            </a:r>
          </a:p>
        </p:txBody>
      </p:sp>
      <p:sp>
        <p:nvSpPr>
          <p:cNvPr id="3" name="Text Placeholder 2">
            <a:extLst>
              <a:ext uri="{FF2B5EF4-FFF2-40B4-BE49-F238E27FC236}">
                <a16:creationId xmlns:a16="http://schemas.microsoft.com/office/drawing/2014/main" id="{A6DD7525-A255-924D-B834-CCA21CACE1B4}"/>
              </a:ext>
            </a:extLst>
          </p:cNvPr>
          <p:cNvSpPr>
            <a:spLocks noGrp="1"/>
          </p:cNvSpPr>
          <p:nvPr>
            <p:ph type="body" idx="1"/>
          </p:nvPr>
        </p:nvSpPr>
        <p:spPr/>
        <p:txBody>
          <a:bodyPr/>
          <a:lstStyle/>
          <a:p>
            <a:r>
              <a:rPr lang="it-IT" err="1"/>
              <a:t>Beam</a:t>
            </a:r>
            <a:r>
              <a:rPr lang="it-IT"/>
              <a:t> </a:t>
            </a:r>
            <a:r>
              <a:rPr lang="it-IT" err="1"/>
              <a:t>dynamics</a:t>
            </a:r>
            <a:r>
              <a:rPr lang="it-IT"/>
              <a:t> </a:t>
            </a:r>
            <a:r>
              <a:rPr lang="it-IT" err="1"/>
              <a:t>simulations</a:t>
            </a:r>
            <a:r>
              <a:rPr lang="it-IT"/>
              <a:t> to </a:t>
            </a:r>
            <a:r>
              <a:rPr lang="it-IT" err="1"/>
              <a:t>study</a:t>
            </a:r>
            <a:r>
              <a:rPr lang="it-IT"/>
              <a:t> the </a:t>
            </a:r>
            <a:r>
              <a:rPr lang="it-IT" err="1"/>
              <a:t>interaction</a:t>
            </a:r>
            <a:r>
              <a:rPr lang="it-IT"/>
              <a:t> of </a:t>
            </a:r>
            <a:r>
              <a:rPr lang="it-IT" err="1"/>
              <a:t>both</a:t>
            </a:r>
            <a:r>
              <a:rPr lang="it-IT"/>
              <a:t>, a single and double </a:t>
            </a:r>
            <a:r>
              <a:rPr lang="it-IT" err="1"/>
              <a:t>bunch</a:t>
            </a:r>
            <a:r>
              <a:rPr lang="it-IT"/>
              <a:t>, with a </a:t>
            </a:r>
            <a:r>
              <a:rPr lang="it-IT" err="1"/>
              <a:t>preformed</a:t>
            </a:r>
            <a:r>
              <a:rPr lang="it-IT"/>
              <a:t> plasma to </a:t>
            </a:r>
          </a:p>
          <a:p>
            <a:pPr lvl="1"/>
            <a:r>
              <a:rPr lang="it-IT"/>
              <a:t>Set the electron </a:t>
            </a:r>
            <a:r>
              <a:rPr lang="it-IT" err="1"/>
              <a:t>beam</a:t>
            </a:r>
            <a:r>
              <a:rPr lang="it-IT"/>
              <a:t> </a:t>
            </a:r>
            <a:r>
              <a:rPr lang="it-IT" err="1"/>
              <a:t>parameters</a:t>
            </a:r>
            <a:r>
              <a:rPr lang="it-IT"/>
              <a:t> (</a:t>
            </a:r>
            <a:r>
              <a:rPr lang="it-IT" err="1"/>
              <a:t>charge</a:t>
            </a:r>
            <a:r>
              <a:rPr lang="it-IT"/>
              <a:t>, </a:t>
            </a:r>
            <a:r>
              <a:rPr lang="it-IT" err="1"/>
              <a:t>transverse</a:t>
            </a:r>
            <a:r>
              <a:rPr lang="it-IT"/>
              <a:t> </a:t>
            </a:r>
            <a:r>
              <a:rPr lang="it-IT" err="1"/>
              <a:t>size</a:t>
            </a:r>
            <a:r>
              <a:rPr lang="it-IT"/>
              <a:t>, </a:t>
            </a:r>
            <a:r>
              <a:rPr lang="it-IT" err="1"/>
              <a:t>emittance</a:t>
            </a:r>
            <a:r>
              <a:rPr lang="it-IT"/>
              <a:t>, </a:t>
            </a:r>
            <a:r>
              <a:rPr lang="it-IT" err="1"/>
              <a:t>energy</a:t>
            </a:r>
            <a:r>
              <a:rPr lang="it-IT"/>
              <a:t>, </a:t>
            </a:r>
            <a:r>
              <a:rPr lang="it-IT" err="1"/>
              <a:t>duration</a:t>
            </a:r>
            <a:r>
              <a:rPr lang="it-IT"/>
              <a:t>, …)</a:t>
            </a:r>
          </a:p>
          <a:p>
            <a:pPr lvl="1"/>
            <a:r>
              <a:rPr lang="it-IT" err="1"/>
              <a:t>Define</a:t>
            </a:r>
            <a:r>
              <a:rPr lang="it-IT"/>
              <a:t> the </a:t>
            </a:r>
            <a:r>
              <a:rPr lang="it-IT" err="1"/>
              <a:t>ion</a:t>
            </a:r>
            <a:r>
              <a:rPr lang="it-IT"/>
              <a:t> </a:t>
            </a:r>
            <a:r>
              <a:rPr lang="it-IT" err="1"/>
              <a:t>channel</a:t>
            </a:r>
            <a:r>
              <a:rPr lang="it-IT"/>
              <a:t> </a:t>
            </a:r>
            <a:r>
              <a:rPr lang="it-IT" err="1"/>
              <a:t>size</a:t>
            </a:r>
            <a:endParaRPr lang="it-IT"/>
          </a:p>
          <a:p>
            <a:pPr lvl="1"/>
            <a:r>
              <a:rPr lang="it-IT" err="1"/>
              <a:t>Identify</a:t>
            </a:r>
            <a:r>
              <a:rPr lang="it-IT"/>
              <a:t> a </a:t>
            </a:r>
            <a:r>
              <a:rPr lang="it-IT" err="1"/>
              <a:t>working</a:t>
            </a:r>
            <a:r>
              <a:rPr lang="it-IT"/>
              <a:t> </a:t>
            </a:r>
            <a:r>
              <a:rPr lang="it-IT" err="1"/>
              <a:t>point</a:t>
            </a:r>
            <a:r>
              <a:rPr lang="it-IT"/>
              <a:t> to </a:t>
            </a:r>
            <a:r>
              <a:rPr lang="it-IT" err="1"/>
              <a:t>plan</a:t>
            </a:r>
            <a:r>
              <a:rPr lang="it-IT"/>
              <a:t> </a:t>
            </a:r>
            <a:r>
              <a:rPr lang="it-IT" err="1"/>
              <a:t>experimental</a:t>
            </a:r>
            <a:r>
              <a:rPr lang="it-IT"/>
              <a:t> </a:t>
            </a:r>
            <a:r>
              <a:rPr lang="it-IT" err="1"/>
              <a:t>tests</a:t>
            </a:r>
            <a:endParaRPr lang="it-IT"/>
          </a:p>
          <a:p>
            <a:pPr lvl="1"/>
            <a:endParaRPr lang="it-IT"/>
          </a:p>
          <a:p>
            <a:r>
              <a:rPr lang="it-IT"/>
              <a:t>Preliminary </a:t>
            </a:r>
            <a:r>
              <a:rPr lang="it-IT" err="1"/>
              <a:t>studies</a:t>
            </a:r>
            <a:r>
              <a:rPr lang="it-IT"/>
              <a:t> of </a:t>
            </a:r>
            <a:r>
              <a:rPr lang="it-IT" err="1"/>
              <a:t>wakefields</a:t>
            </a:r>
            <a:r>
              <a:rPr lang="it-IT"/>
              <a:t> in the </a:t>
            </a:r>
            <a:r>
              <a:rPr lang="it-IT" err="1"/>
              <a:t>capillary</a:t>
            </a:r>
            <a:r>
              <a:rPr lang="it-IT"/>
              <a:t> </a:t>
            </a:r>
            <a:r>
              <a:rPr lang="it-IT" err="1"/>
              <a:t>used</a:t>
            </a:r>
            <a:r>
              <a:rPr lang="it-IT"/>
              <a:t> to </a:t>
            </a:r>
          </a:p>
          <a:p>
            <a:pPr lvl="1"/>
            <a:r>
              <a:rPr lang="it-IT" err="1"/>
              <a:t>Quantify</a:t>
            </a:r>
            <a:r>
              <a:rPr lang="it-IT"/>
              <a:t> </a:t>
            </a:r>
            <a:r>
              <a:rPr lang="it-IT" err="1"/>
              <a:t>their</a:t>
            </a:r>
            <a:r>
              <a:rPr lang="it-IT"/>
              <a:t> </a:t>
            </a:r>
            <a:r>
              <a:rPr lang="it-IT" err="1"/>
              <a:t>effects</a:t>
            </a:r>
            <a:endParaRPr lang="it-IT"/>
          </a:p>
          <a:p>
            <a:pPr lvl="1"/>
            <a:r>
              <a:rPr lang="it-IT"/>
              <a:t>Guide the </a:t>
            </a:r>
            <a:r>
              <a:rPr lang="it-IT" err="1"/>
              <a:t>capillary</a:t>
            </a:r>
            <a:r>
              <a:rPr lang="it-IT"/>
              <a:t> </a:t>
            </a:r>
            <a:r>
              <a:rPr lang="it-IT" err="1"/>
              <a:t>geometry</a:t>
            </a:r>
            <a:r>
              <a:rPr lang="it-IT"/>
              <a:t> </a:t>
            </a:r>
          </a:p>
          <a:p>
            <a:pPr lvl="1"/>
            <a:endParaRPr lang="it-IT"/>
          </a:p>
          <a:p>
            <a:pPr marL="795847" lvl="1" indent="0">
              <a:buNone/>
            </a:pPr>
            <a:endParaRPr lang="it-IT"/>
          </a:p>
          <a:p>
            <a:pPr lvl="1"/>
            <a:endParaRPr lang="it-IT"/>
          </a:p>
          <a:p>
            <a:pPr marL="795847" lvl="1" indent="0">
              <a:buNone/>
            </a:pPr>
            <a:endParaRPr lang="it-IT"/>
          </a:p>
          <a:p>
            <a:pPr lvl="1"/>
            <a:endParaRPr lang="it-IT"/>
          </a:p>
        </p:txBody>
      </p:sp>
    </p:spTree>
    <p:extLst>
      <p:ext uri="{BB962C8B-B14F-4D97-AF65-F5344CB8AC3E}">
        <p14:creationId xmlns:p14="http://schemas.microsoft.com/office/powerpoint/2010/main" val="3313217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5600" y="288567"/>
            <a:ext cx="11360800" cy="763600"/>
          </a:xfrm>
          <a:prstGeom prst="rect">
            <a:avLst/>
          </a:prstGeom>
        </p:spPr>
        <p:txBody>
          <a:bodyPr spcFirstLastPara="1" vert="horz" wrap="square" lIns="121900" tIns="121900" rIns="121900" bIns="121900" rtlCol="0" anchor="t" anchorCtr="0">
            <a:normAutofit fontScale="90000"/>
          </a:bodyPr>
          <a:lstStyle/>
          <a:p>
            <a:r>
              <a:rPr lang="it"/>
              <a:t>Gantt-chart and Milestones for 2024 and 2025</a:t>
            </a:r>
            <a:endParaRPr/>
          </a:p>
        </p:txBody>
      </p:sp>
      <p:sp>
        <p:nvSpPr>
          <p:cNvPr id="102" name="Google Shape;102;p19"/>
          <p:cNvSpPr txBox="1">
            <a:spLocks noGrp="1"/>
          </p:cNvSpPr>
          <p:nvPr>
            <p:ph type="body" idx="1"/>
          </p:nvPr>
        </p:nvSpPr>
        <p:spPr>
          <a:xfrm>
            <a:off x="174333" y="1408527"/>
            <a:ext cx="5003600" cy="4798309"/>
          </a:xfrm>
          <a:prstGeom prst="rect">
            <a:avLst/>
          </a:prstGeom>
        </p:spPr>
        <p:txBody>
          <a:bodyPr spcFirstLastPara="1" vert="horz" wrap="square" lIns="121900" tIns="121900" rIns="121900" bIns="121900" rtlCol="0" anchor="t" anchorCtr="0">
            <a:normAutofit/>
          </a:bodyPr>
          <a:lstStyle/>
          <a:p>
            <a:pPr marL="0" indent="0" algn="just">
              <a:buClr>
                <a:schemeClr val="dk1"/>
              </a:buClr>
              <a:buSzPts val="1100"/>
              <a:buNone/>
            </a:pPr>
            <a:r>
              <a:rPr lang="it" sz="1600">
                <a:solidFill>
                  <a:schemeClr val="dk1"/>
                </a:solidFill>
                <a:latin typeface="Times New Roman"/>
                <a:ea typeface="Times New Roman"/>
                <a:cs typeface="Times New Roman"/>
                <a:sym typeface="Times New Roman"/>
              </a:rPr>
              <a:t>WP2.M12 </a:t>
            </a:r>
            <a:r>
              <a:rPr lang="it-IT" sz="1533">
                <a:solidFill>
                  <a:schemeClr val="dk1"/>
                </a:solidFill>
                <a:latin typeface="Times New Roman"/>
                <a:ea typeface="Times New Roman"/>
                <a:cs typeface="Times New Roman"/>
                <a:sym typeface="Times New Roman"/>
              </a:rPr>
              <a:t>Single </a:t>
            </a:r>
            <a:r>
              <a:rPr lang="it-IT" sz="1533" err="1">
                <a:solidFill>
                  <a:schemeClr val="dk1"/>
                </a:solidFill>
                <a:latin typeface="Times New Roman"/>
                <a:ea typeface="Times New Roman"/>
                <a:cs typeface="Times New Roman"/>
                <a:sym typeface="Times New Roman"/>
              </a:rPr>
              <a:t>bunch</a:t>
            </a:r>
            <a:r>
              <a:rPr lang="it-IT" sz="1533">
                <a:solidFill>
                  <a:schemeClr val="dk1"/>
                </a:solidFill>
                <a:latin typeface="Times New Roman"/>
                <a:ea typeface="Times New Roman"/>
                <a:cs typeface="Times New Roman"/>
                <a:sym typeface="Times New Roman"/>
              </a:rPr>
              <a:t> </a:t>
            </a:r>
            <a:r>
              <a:rPr lang="it-IT" sz="1533" err="1">
                <a:solidFill>
                  <a:schemeClr val="dk1"/>
                </a:solidFill>
                <a:latin typeface="Times New Roman"/>
                <a:ea typeface="Times New Roman"/>
                <a:cs typeface="Times New Roman"/>
                <a:sym typeface="Times New Roman"/>
              </a:rPr>
              <a:t>beam</a:t>
            </a:r>
            <a:r>
              <a:rPr lang="it-IT" sz="1533">
                <a:solidFill>
                  <a:schemeClr val="dk1"/>
                </a:solidFill>
                <a:latin typeface="Times New Roman"/>
                <a:ea typeface="Times New Roman"/>
                <a:cs typeface="Times New Roman"/>
                <a:sym typeface="Times New Roman"/>
              </a:rPr>
              <a:t> </a:t>
            </a:r>
            <a:r>
              <a:rPr lang="it-IT" sz="1533" err="1">
                <a:solidFill>
                  <a:schemeClr val="dk1"/>
                </a:solidFill>
                <a:latin typeface="Times New Roman"/>
                <a:ea typeface="Times New Roman"/>
                <a:cs typeface="Times New Roman"/>
                <a:sym typeface="Times New Roman"/>
              </a:rPr>
              <a:t>dynamics</a:t>
            </a:r>
            <a:r>
              <a:rPr lang="it-IT" sz="1533">
                <a:solidFill>
                  <a:schemeClr val="dk1"/>
                </a:solidFill>
                <a:latin typeface="Times New Roman"/>
                <a:ea typeface="Times New Roman"/>
                <a:cs typeface="Times New Roman"/>
                <a:sym typeface="Times New Roman"/>
              </a:rPr>
              <a:t> (BD) </a:t>
            </a:r>
            <a:r>
              <a:rPr lang="it-IT" sz="1533" err="1">
                <a:solidFill>
                  <a:schemeClr val="dk1"/>
                </a:solidFill>
                <a:latin typeface="Times New Roman"/>
                <a:ea typeface="Times New Roman"/>
                <a:cs typeface="Times New Roman"/>
                <a:sym typeface="Times New Roman"/>
              </a:rPr>
              <a:t>simulations</a:t>
            </a:r>
            <a:r>
              <a:rPr lang="it-IT" sz="1533">
                <a:solidFill>
                  <a:schemeClr val="dk1"/>
                </a:solidFill>
                <a:latin typeface="Times New Roman"/>
                <a:ea typeface="Times New Roman"/>
                <a:cs typeface="Times New Roman"/>
                <a:sym typeface="Times New Roman"/>
              </a:rPr>
              <a:t> in plasma</a:t>
            </a:r>
            <a:r>
              <a:rPr lang="it" sz="1533">
                <a:solidFill>
                  <a:schemeClr val="dk1"/>
                </a:solidFill>
                <a:highlight>
                  <a:srgbClr val="FFFFFF"/>
                </a:highlight>
                <a:latin typeface="Times New Roman"/>
                <a:ea typeface="Times New Roman"/>
                <a:cs typeface="Times New Roman"/>
                <a:sym typeface="Times New Roman"/>
              </a:rPr>
              <a:t> </a:t>
            </a:r>
          </a:p>
          <a:p>
            <a:pPr marL="0" indent="0" algn="just">
              <a:buClr>
                <a:schemeClr val="dk1"/>
              </a:buClr>
              <a:buSzPts val="1100"/>
              <a:buNone/>
            </a:pPr>
            <a:r>
              <a:rPr lang="en-US" sz="1533">
                <a:solidFill>
                  <a:schemeClr val="dk1"/>
                </a:solidFill>
                <a:highlight>
                  <a:srgbClr val="FFFFFF"/>
                </a:highlight>
                <a:latin typeface="Times New Roman"/>
                <a:ea typeface="Times New Roman"/>
                <a:cs typeface="Times New Roman"/>
                <a:sym typeface="Times New Roman"/>
              </a:rPr>
              <a:t>WP2.M12 </a:t>
            </a:r>
            <a:r>
              <a:rPr lang="en-US" sz="1533">
                <a:solidFill>
                  <a:schemeClr val="dk1"/>
                </a:solidFill>
                <a:latin typeface="Times New Roman"/>
                <a:ea typeface="Times New Roman"/>
                <a:cs typeface="Times New Roman"/>
                <a:sym typeface="Times New Roman"/>
              </a:rPr>
              <a:t> Electron beam parameters table for the definition of </a:t>
            </a:r>
            <a:r>
              <a:rPr lang="en-US" sz="1533" err="1">
                <a:solidFill>
                  <a:schemeClr val="dk1"/>
                </a:solidFill>
                <a:latin typeface="Times New Roman"/>
                <a:ea typeface="Times New Roman"/>
                <a:cs typeface="Times New Roman"/>
                <a:sym typeface="Times New Roman"/>
              </a:rPr>
              <a:t>betatron</a:t>
            </a:r>
            <a:r>
              <a:rPr lang="en-US" sz="1533">
                <a:solidFill>
                  <a:schemeClr val="dk1"/>
                </a:solidFill>
                <a:latin typeface="Times New Roman"/>
                <a:ea typeface="Times New Roman"/>
                <a:cs typeface="Times New Roman"/>
                <a:sym typeface="Times New Roman"/>
              </a:rPr>
              <a:t> radiation properties</a:t>
            </a:r>
          </a:p>
          <a:p>
            <a:pPr marL="0" indent="0" algn="just">
              <a:buClr>
                <a:schemeClr val="dk1"/>
              </a:buClr>
              <a:buSzPts val="1100"/>
              <a:buNone/>
            </a:pPr>
            <a:r>
              <a:rPr lang="it" sz="1600">
                <a:solidFill>
                  <a:schemeClr val="dk1"/>
                </a:solidFill>
                <a:latin typeface="Times New Roman"/>
                <a:ea typeface="Times New Roman"/>
                <a:cs typeface="Times New Roman"/>
                <a:sym typeface="Times New Roman"/>
              </a:rPr>
              <a:t>WP2.M12 </a:t>
            </a:r>
            <a:r>
              <a:rPr lang="en-US" sz="1600">
                <a:solidFill>
                  <a:schemeClr val="dk1"/>
                </a:solidFill>
                <a:latin typeface="Times New Roman"/>
                <a:ea typeface="Times New Roman"/>
                <a:cs typeface="Times New Roman"/>
                <a:sym typeface="Times New Roman"/>
              </a:rPr>
              <a:t>Theoretical studies to drive the choice between laser and electron beam for the ion column formation</a:t>
            </a:r>
          </a:p>
          <a:p>
            <a:pPr marL="0" indent="0" algn="just">
              <a:buClr>
                <a:schemeClr val="dk1"/>
              </a:buClr>
              <a:buSzPts val="1100"/>
              <a:buNone/>
            </a:pPr>
            <a:endParaRPr lang="it" sz="1600">
              <a:solidFill>
                <a:schemeClr val="dk1"/>
              </a:solidFill>
              <a:latin typeface="Times New Roman"/>
              <a:ea typeface="Times New Roman"/>
              <a:cs typeface="Times New Roman"/>
              <a:sym typeface="Times New Roman"/>
            </a:endParaRPr>
          </a:p>
          <a:p>
            <a:pPr marL="0" indent="0" algn="just">
              <a:buClr>
                <a:schemeClr val="dk1"/>
              </a:buClr>
              <a:buSzPts val="1100"/>
              <a:buNone/>
            </a:pPr>
            <a:r>
              <a:rPr lang="it-IT" sz="1600">
                <a:solidFill>
                  <a:schemeClr val="dk1"/>
                </a:solidFill>
                <a:latin typeface="Times New Roman"/>
                <a:ea typeface="Times New Roman"/>
                <a:cs typeface="Times New Roman"/>
                <a:sym typeface="Times New Roman"/>
              </a:rPr>
              <a:t>WP2.M24 </a:t>
            </a:r>
            <a:r>
              <a:rPr lang="it-IT" sz="1600" err="1">
                <a:solidFill>
                  <a:schemeClr val="dk1"/>
                </a:solidFill>
                <a:latin typeface="Times New Roman"/>
                <a:ea typeface="Times New Roman"/>
                <a:cs typeface="Times New Roman"/>
                <a:sym typeface="Times New Roman"/>
              </a:rPr>
              <a:t>Two</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bunches</a:t>
            </a:r>
            <a:r>
              <a:rPr lang="it-IT" sz="1600">
                <a:solidFill>
                  <a:schemeClr val="dk1"/>
                </a:solidFill>
                <a:latin typeface="Times New Roman"/>
                <a:ea typeface="Times New Roman"/>
                <a:cs typeface="Times New Roman"/>
                <a:sym typeface="Times New Roman"/>
              </a:rPr>
              <a:t> BD in plasma. </a:t>
            </a:r>
            <a:r>
              <a:rPr lang="it-IT" sz="1600" err="1">
                <a:solidFill>
                  <a:schemeClr val="dk1"/>
                </a:solidFill>
                <a:latin typeface="Times New Roman"/>
                <a:ea typeface="Times New Roman"/>
                <a:cs typeface="Times New Roman"/>
                <a:sym typeface="Times New Roman"/>
              </a:rPr>
              <a:t>Betatron</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radiation</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as</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diagnostic</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tool</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characterization</a:t>
            </a:r>
            <a:endParaRPr lang="it-IT" sz="1600">
              <a:solidFill>
                <a:schemeClr val="dk1"/>
              </a:solidFill>
              <a:latin typeface="Times New Roman"/>
              <a:ea typeface="Times New Roman"/>
              <a:cs typeface="Times New Roman"/>
              <a:sym typeface="Times New Roman"/>
            </a:endParaRPr>
          </a:p>
          <a:p>
            <a:pPr marL="0" indent="0" algn="just">
              <a:buClr>
                <a:schemeClr val="dk1"/>
              </a:buClr>
              <a:buSzPts val="1100"/>
              <a:buNone/>
            </a:pPr>
            <a:endParaRPr lang="it" sz="1600">
              <a:solidFill>
                <a:schemeClr val="dk1"/>
              </a:solidFill>
              <a:latin typeface="Times New Roman"/>
              <a:ea typeface="Times New Roman"/>
              <a:cs typeface="Times New Roman"/>
              <a:sym typeface="Times New Roman"/>
            </a:endParaRPr>
          </a:p>
          <a:p>
            <a:pPr marL="0" indent="0" algn="just">
              <a:buClr>
                <a:schemeClr val="dk1"/>
              </a:buClr>
              <a:buSzPts val="1100"/>
              <a:buNone/>
            </a:pPr>
            <a:r>
              <a:rPr lang="it" sz="1600">
                <a:solidFill>
                  <a:schemeClr val="dk1"/>
                </a:solidFill>
                <a:latin typeface="Times New Roman"/>
                <a:ea typeface="Times New Roman"/>
                <a:cs typeface="Times New Roman"/>
                <a:sym typeface="Times New Roman"/>
              </a:rPr>
              <a:t>WP3.M12 </a:t>
            </a:r>
            <a:r>
              <a:rPr lang="en-US" sz="1600">
                <a:solidFill>
                  <a:schemeClr val="dk1"/>
                </a:solidFill>
                <a:latin typeface="Times New Roman"/>
                <a:ea typeface="Times New Roman"/>
                <a:cs typeface="Times New Roman"/>
                <a:sym typeface="Times New Roman"/>
              </a:rPr>
              <a:t>Test on different gases and capillaries</a:t>
            </a:r>
          </a:p>
          <a:p>
            <a:pPr marL="0" indent="0" algn="just">
              <a:buClr>
                <a:schemeClr val="dk1"/>
              </a:buClr>
              <a:buSzPts val="1100"/>
              <a:buNone/>
            </a:pPr>
            <a:r>
              <a:rPr lang="it-IT" sz="1600">
                <a:solidFill>
                  <a:schemeClr val="dk1"/>
                </a:solidFill>
                <a:latin typeface="Times New Roman"/>
                <a:ea typeface="Times New Roman"/>
                <a:cs typeface="Times New Roman"/>
                <a:sym typeface="Times New Roman"/>
              </a:rPr>
              <a:t>WP4.M24 Design of the </a:t>
            </a:r>
            <a:r>
              <a:rPr lang="it-IT" sz="1600" err="1">
                <a:solidFill>
                  <a:schemeClr val="dk1"/>
                </a:solidFill>
                <a:latin typeface="Times New Roman"/>
                <a:ea typeface="Times New Roman"/>
                <a:cs typeface="Times New Roman"/>
                <a:sym typeface="Times New Roman"/>
              </a:rPr>
              <a:t>detection</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system</a:t>
            </a:r>
            <a:endParaRPr lang="it-IT" sz="1600">
              <a:solidFill>
                <a:schemeClr val="dk1"/>
              </a:solidFill>
              <a:latin typeface="Times New Roman"/>
              <a:ea typeface="Times New Roman"/>
              <a:cs typeface="Times New Roman"/>
              <a:sym typeface="Times New Roman"/>
            </a:endParaRPr>
          </a:p>
          <a:p>
            <a:pPr marL="0" indent="0" algn="just">
              <a:buClr>
                <a:schemeClr val="dk1"/>
              </a:buClr>
              <a:buSzPts val="1100"/>
              <a:buNone/>
            </a:pPr>
            <a:endParaRPr lang="en-US" sz="1600">
              <a:solidFill>
                <a:schemeClr val="dk1"/>
              </a:solidFill>
              <a:latin typeface="Times New Roman"/>
              <a:ea typeface="Times New Roman"/>
              <a:cs typeface="Times New Roman"/>
              <a:sym typeface="Times New Roman"/>
            </a:endParaRPr>
          </a:p>
          <a:p>
            <a:pPr marL="0" indent="0" algn="just">
              <a:buClr>
                <a:schemeClr val="dk1"/>
              </a:buClr>
              <a:buSzPts val="1100"/>
              <a:buNone/>
            </a:pPr>
            <a:r>
              <a:rPr lang="en-US" sz="1600">
                <a:solidFill>
                  <a:schemeClr val="dk1"/>
                </a:solidFill>
                <a:latin typeface="Times New Roman"/>
                <a:ea typeface="Times New Roman"/>
                <a:cs typeface="Times New Roman"/>
                <a:sym typeface="Times New Roman"/>
              </a:rPr>
              <a:t>WP5.M12 Numerical and theoretical study of </a:t>
            </a:r>
            <a:r>
              <a:rPr lang="en-US" sz="1600" err="1">
                <a:solidFill>
                  <a:schemeClr val="dk1"/>
                </a:solidFill>
                <a:latin typeface="Times New Roman"/>
                <a:ea typeface="Times New Roman"/>
                <a:cs typeface="Times New Roman"/>
                <a:sym typeface="Times New Roman"/>
              </a:rPr>
              <a:t>wakefields</a:t>
            </a:r>
            <a:r>
              <a:rPr lang="en-US" sz="1600">
                <a:solidFill>
                  <a:schemeClr val="dk1"/>
                </a:solidFill>
                <a:latin typeface="Times New Roman"/>
                <a:ea typeface="Times New Roman"/>
                <a:cs typeface="Times New Roman"/>
                <a:sym typeface="Times New Roman"/>
              </a:rPr>
              <a:t> in capillaries</a:t>
            </a:r>
          </a:p>
          <a:p>
            <a:pPr marL="0" indent="0" algn="just">
              <a:buClr>
                <a:schemeClr val="dk1"/>
              </a:buClr>
              <a:buSzPts val="1100"/>
              <a:buNone/>
            </a:pPr>
            <a:r>
              <a:rPr lang="it-IT" sz="1600">
                <a:solidFill>
                  <a:schemeClr val="dk1"/>
                </a:solidFill>
                <a:latin typeface="Times New Roman"/>
                <a:ea typeface="Times New Roman"/>
                <a:cs typeface="Times New Roman"/>
                <a:sym typeface="Times New Roman"/>
              </a:rPr>
              <a:t>WP5.M24 Passive </a:t>
            </a:r>
            <a:r>
              <a:rPr lang="it-IT" sz="1600" err="1">
                <a:solidFill>
                  <a:schemeClr val="dk1"/>
                </a:solidFill>
                <a:latin typeface="Times New Roman"/>
                <a:ea typeface="Times New Roman"/>
                <a:cs typeface="Times New Roman"/>
                <a:sym typeface="Times New Roman"/>
              </a:rPr>
              <a:t>streaker</a:t>
            </a:r>
            <a:r>
              <a:rPr lang="it-IT" sz="1600">
                <a:solidFill>
                  <a:schemeClr val="dk1"/>
                </a:solidFill>
                <a:latin typeface="Times New Roman"/>
                <a:ea typeface="Times New Roman"/>
                <a:cs typeface="Times New Roman"/>
                <a:sym typeface="Times New Roman"/>
              </a:rPr>
              <a:t> </a:t>
            </a:r>
            <a:r>
              <a:rPr lang="it-IT" sz="1600" err="1">
                <a:solidFill>
                  <a:schemeClr val="dk1"/>
                </a:solidFill>
                <a:latin typeface="Times New Roman"/>
                <a:ea typeface="Times New Roman"/>
                <a:cs typeface="Times New Roman"/>
                <a:sym typeface="Times New Roman"/>
              </a:rPr>
              <a:t>prototype</a:t>
            </a:r>
            <a:endParaRPr lang="it-IT" sz="1600">
              <a:solidFill>
                <a:schemeClr val="dk1"/>
              </a:solidFill>
              <a:latin typeface="Times New Roman"/>
              <a:ea typeface="Times New Roman"/>
              <a:cs typeface="Times New Roman"/>
              <a:sym typeface="Times New Roman"/>
            </a:endParaRPr>
          </a:p>
        </p:txBody>
      </p:sp>
      <p:pic>
        <p:nvPicPr>
          <p:cNvPr id="103" name="Google Shape;103;p19"/>
          <p:cNvPicPr preferRelativeResize="0"/>
          <p:nvPr/>
        </p:nvPicPr>
        <p:blipFill rotWithShape="1">
          <a:blip r:embed="rId3">
            <a:alphaModFix/>
          </a:blip>
          <a:srcRect b="9649"/>
          <a:stretch/>
        </p:blipFill>
        <p:spPr>
          <a:xfrm>
            <a:off x="5177933" y="1494734"/>
            <a:ext cx="6945768" cy="443053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cxnSp>
        <p:nvCxnSpPr>
          <p:cNvPr id="3" name="Straight Connector 2"/>
          <p:cNvCxnSpPr/>
          <p:nvPr/>
        </p:nvCxnSpPr>
        <p:spPr>
          <a:xfrm>
            <a:off x="1631504" y="764704"/>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90530" y="980728"/>
            <a:ext cx="8754938" cy="1077218"/>
          </a:xfrm>
          <a:prstGeom prst="rect">
            <a:avLst/>
          </a:prstGeom>
          <a:noFill/>
        </p:spPr>
        <p:txBody>
          <a:bodyPr wrap="square">
            <a:spAutoFit/>
          </a:bodyPr>
          <a:lstStyle/>
          <a:p>
            <a:pPr>
              <a:defRPr/>
            </a:pPr>
            <a:r>
              <a:rPr lang="en-US" sz="1600" b="1" spc="50">
                <a:solidFill>
                  <a:srgbClr val="FF0000"/>
                </a:solidFill>
                <a:latin typeface="Calibri"/>
                <a:ea typeface="Arial" charset="0"/>
                <a:cs typeface="Arial" charset="0"/>
              </a:rPr>
              <a:t>SPHINX aims producing an X-ray phase-contrast holography system for femtosecond imaging microscopic samples and their internal parts with nanometer resolution, using a combination of polycapillary lenses, large X-Ray CCD arrays and XFEL sources. The proposed configuration allows beam splitting, focusing, magnification and refractive diffraction in the keV range.</a:t>
            </a:r>
            <a:endParaRPr lang="en-GB" sz="1600">
              <a:solidFill>
                <a:srgbClr val="FF0000"/>
              </a:solidFill>
              <a:latin typeface="Calibri"/>
            </a:endParaRPr>
          </a:p>
        </p:txBody>
      </p:sp>
      <p:sp>
        <p:nvSpPr>
          <p:cNvPr id="9" name="Rectangle 8"/>
          <p:cNvSpPr/>
          <p:nvPr/>
        </p:nvSpPr>
        <p:spPr>
          <a:xfrm>
            <a:off x="1546035" y="411739"/>
            <a:ext cx="9167813" cy="369888"/>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sp>
        <p:nvSpPr>
          <p:cNvPr id="10" name="Rectangle 9"/>
          <p:cNvSpPr/>
          <p:nvPr/>
        </p:nvSpPr>
        <p:spPr>
          <a:xfrm>
            <a:off x="7596530" y="6550224"/>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5" name="Rectangle 4"/>
          <p:cNvSpPr/>
          <p:nvPr/>
        </p:nvSpPr>
        <p:spPr>
          <a:xfrm>
            <a:off x="1837128" y="5733257"/>
            <a:ext cx="8795376" cy="646331"/>
          </a:xfrm>
          <a:prstGeom prst="rect">
            <a:avLst/>
          </a:prstGeom>
        </p:spPr>
        <p:txBody>
          <a:bodyPr wrap="square">
            <a:spAutoFit/>
          </a:bodyPr>
          <a:lstStyle/>
          <a:p>
            <a:pPr fontAlgn="base">
              <a:spcBef>
                <a:spcPct val="0"/>
              </a:spcBef>
              <a:spcAft>
                <a:spcPct val="0"/>
              </a:spcAft>
            </a:pPr>
            <a:r>
              <a:rPr lang="en-US" b="1">
                <a:solidFill>
                  <a:srgbClr val="FF0000"/>
                </a:solidFill>
                <a:latin typeface="Calibri" pitchFamily="34" charset="0"/>
                <a:cs typeface="Arial" charset="0"/>
                <a:sym typeface="Arial" charset="0"/>
              </a:rPr>
              <a:t>SPHINX received an essential support from INFN and EU2020 ATTRACT (DEVELOPING BREAKTHROUGH TECHNOLOGIES FOR SCIENCE AND SOCIETY)</a:t>
            </a: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597" y="2276873"/>
            <a:ext cx="5364500" cy="298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hape 129">
            <a:extLst>
              <a:ext uri="{FF2B5EF4-FFF2-40B4-BE49-F238E27FC236}">
                <a16:creationId xmlns:a16="http://schemas.microsoft.com/office/drawing/2014/main" id="{D59FA3B3-9B47-D34D-941B-2C234E271103}"/>
              </a:ext>
            </a:extLst>
          </p:cNvPr>
          <p:cNvSpPr txBox="1">
            <a:spLocks/>
          </p:cNvSpPr>
          <p:nvPr/>
        </p:nvSpPr>
        <p:spPr>
          <a:xfrm>
            <a:off x="7068616" y="2924945"/>
            <a:ext cx="3491880" cy="2090787"/>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fontAlgn="base">
              <a:lnSpc>
                <a:spcPct val="120000"/>
              </a:lnSpc>
              <a:spcAft>
                <a:spcPct val="0"/>
              </a:spcAft>
              <a:defRPr sz="1800"/>
            </a:pPr>
            <a:r>
              <a:rPr lang="en-GB" b="1" spc="50">
                <a:solidFill>
                  <a:srgbClr val="F0595B"/>
                </a:solidFill>
                <a:latin typeface="Arial" charset="0"/>
                <a:ea typeface="Arial" charset="0"/>
                <a:cs typeface="Arial" charset="0"/>
              </a:rPr>
              <a:t>Applications in</a:t>
            </a:r>
            <a:r>
              <a:rPr lang="en-GB" spc="50">
                <a:solidFill>
                  <a:prstClr val="black">
                    <a:lumMod val="85000"/>
                    <a:lumOff val="15000"/>
                  </a:prstClr>
                </a:solidFill>
                <a:latin typeface="Arial" charset="0"/>
                <a:ea typeface="Arial" charset="0"/>
                <a:cs typeface="Arial" charset="0"/>
              </a:rPr>
              <a:t> cellular biology, </a:t>
            </a:r>
            <a:r>
              <a:rPr lang="en-GB" spc="50" err="1">
                <a:solidFill>
                  <a:prstClr val="black">
                    <a:lumMod val="85000"/>
                    <a:lumOff val="15000"/>
                  </a:prstClr>
                </a:solidFill>
                <a:latin typeface="Arial" charset="0"/>
                <a:ea typeface="Arial" charset="0"/>
                <a:cs typeface="Arial" charset="0"/>
              </a:rPr>
              <a:t>nanorobotics</a:t>
            </a:r>
            <a:r>
              <a:rPr lang="en-GB" spc="50">
                <a:solidFill>
                  <a:prstClr val="black">
                    <a:lumMod val="85000"/>
                    <a:lumOff val="15000"/>
                  </a:prstClr>
                </a:solidFill>
                <a:latin typeface="Arial" charset="0"/>
                <a:ea typeface="Arial" charset="0"/>
                <a:cs typeface="Arial" charset="0"/>
              </a:rPr>
              <a:t>, 3D circuitry.</a:t>
            </a:r>
          </a:p>
          <a:p>
            <a:pPr marL="0" lvl="1" fontAlgn="base">
              <a:lnSpc>
                <a:spcPct val="120000"/>
              </a:lnSpc>
              <a:spcAft>
                <a:spcPct val="0"/>
              </a:spcAft>
              <a:defRPr sz="1800"/>
            </a:pPr>
            <a:endParaRPr lang="en-GB" b="1" spc="50">
              <a:solidFill>
                <a:srgbClr val="F0595B"/>
              </a:solidFill>
              <a:latin typeface="Arial" charset="0"/>
              <a:ea typeface="Arial" charset="0"/>
              <a:cs typeface="Arial" charset="0"/>
            </a:endParaRPr>
          </a:p>
          <a:p>
            <a:pPr marL="0" lvl="1" fontAlgn="base">
              <a:lnSpc>
                <a:spcPct val="120000"/>
              </a:lnSpc>
              <a:spcAft>
                <a:spcPct val="0"/>
              </a:spcAft>
              <a:defRPr sz="1800"/>
            </a:pPr>
            <a:r>
              <a:rPr lang="en-GB" b="1" spc="50">
                <a:solidFill>
                  <a:srgbClr val="F0595B"/>
                </a:solidFill>
                <a:latin typeface="Arial" charset="0"/>
                <a:ea typeface="Arial" charset="0"/>
                <a:cs typeface="Arial" charset="0"/>
              </a:rPr>
              <a:t>Plan to liaise with Research Infrastructures</a:t>
            </a:r>
            <a:r>
              <a:rPr lang="fr-CH" spc="50">
                <a:solidFill>
                  <a:prstClr val="black">
                    <a:lumMod val="85000"/>
                    <a:lumOff val="15000"/>
                  </a:prstClr>
                </a:solidFill>
                <a:latin typeface="Arial" charset="0"/>
                <a:ea typeface="Arial" charset="0"/>
                <a:cs typeface="Arial" charset="0"/>
              </a:rPr>
              <a:t> (DIAMOND, </a:t>
            </a:r>
            <a:r>
              <a:rPr lang="fr-CH" spc="50" err="1">
                <a:solidFill>
                  <a:prstClr val="black">
                    <a:lumMod val="85000"/>
                    <a:lumOff val="15000"/>
                  </a:prstClr>
                </a:solidFill>
                <a:latin typeface="Arial" charset="0"/>
                <a:ea typeface="Arial" charset="0"/>
                <a:cs typeface="Arial" charset="0"/>
              </a:rPr>
              <a:t>European</a:t>
            </a:r>
            <a:r>
              <a:rPr lang="fr-CH" spc="50">
                <a:solidFill>
                  <a:prstClr val="black">
                    <a:lumMod val="85000"/>
                    <a:lumOff val="15000"/>
                  </a:prstClr>
                </a:solidFill>
                <a:latin typeface="Arial" charset="0"/>
                <a:ea typeface="Arial" charset="0"/>
                <a:cs typeface="Arial" charset="0"/>
              </a:rPr>
              <a:t> X-FEL, PSI)</a:t>
            </a:r>
            <a:endParaRPr lang="en-GB" spc="50">
              <a:solidFill>
                <a:prstClr val="black">
                  <a:lumMod val="85000"/>
                  <a:lumOff val="15000"/>
                </a:prstClr>
              </a:solidFill>
              <a:latin typeface="Arial" charset="0"/>
              <a:ea typeface="Arial" charset="0"/>
              <a:cs typeface="Arial" charset="0"/>
            </a:endParaRPr>
          </a:p>
        </p:txBody>
      </p:sp>
    </p:spTree>
  </p:cSld>
  <p:clrMapOvr>
    <a:masterClrMapping/>
  </p:clrMapOvr>
  <p:transition spd="slow" advTm="116205"/>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21" name="Shape 129"/>
          <p:cNvSpPr txBox="1">
            <a:spLocks/>
          </p:cNvSpPr>
          <p:nvPr/>
        </p:nvSpPr>
        <p:spPr>
          <a:xfrm>
            <a:off x="5131956" y="1124744"/>
            <a:ext cx="5422900" cy="4909628"/>
          </a:xfrm>
          <a:prstGeom prst="rect">
            <a:avLst/>
          </a:prstGeom>
          <a:ln w="12700">
            <a:miter lim="400000"/>
          </a:ln>
          <a:extLst>
            <a:ext uri="{C572A759-6A51-4108-AA02-DFA0A04FC94B}"/>
          </a:extLst>
        </p:spPr>
        <p:txBody>
          <a:bodyPr lIns="0" tIns="0" rIns="0" bIns="0"/>
          <a:lstStyle>
            <a:lvl1pPr marL="257175" indent="-257175">
              <a:spcBef>
                <a:spcPts val="525"/>
              </a:spcBef>
              <a:buSzPct val="100000"/>
              <a:buChar char="»"/>
              <a:defRPr sz="2400">
                <a:latin typeface="Arial"/>
                <a:ea typeface="Arial"/>
                <a:cs typeface="Arial"/>
                <a:sym typeface="Arial"/>
              </a:defRPr>
            </a:lvl1pPr>
            <a:lvl2pPr marL="587828" indent="-244928">
              <a:spcBef>
                <a:spcPts val="525"/>
              </a:spcBef>
              <a:buSzPct val="100000"/>
              <a:buChar char="–"/>
              <a:defRPr sz="2400">
                <a:latin typeface="Arial"/>
                <a:ea typeface="Arial"/>
                <a:cs typeface="Arial"/>
                <a:sym typeface="Arial"/>
              </a:defRPr>
            </a:lvl2pPr>
            <a:lvl3pPr marL="914400" indent="-228600">
              <a:spcBef>
                <a:spcPts val="525"/>
              </a:spcBef>
              <a:buSzPct val="100000"/>
              <a:buChar char="•"/>
              <a:defRPr sz="2400">
                <a:latin typeface="Arial"/>
                <a:ea typeface="Arial"/>
                <a:cs typeface="Arial"/>
                <a:sym typeface="Arial"/>
              </a:defRPr>
            </a:lvl3pPr>
            <a:lvl4pPr marL="1303020" indent="-274320">
              <a:spcBef>
                <a:spcPts val="525"/>
              </a:spcBef>
              <a:buSzPct val="100000"/>
              <a:buChar char="–"/>
              <a:defRPr sz="2400">
                <a:latin typeface="Arial"/>
                <a:ea typeface="Arial"/>
                <a:cs typeface="Arial"/>
                <a:sym typeface="Arial"/>
              </a:defRPr>
            </a:lvl4pPr>
            <a:lvl5pPr marL="1676400" indent="-304800">
              <a:spcBef>
                <a:spcPts val="525"/>
              </a:spcBef>
              <a:buSzPct val="100000"/>
              <a:buChar char="»"/>
              <a:defRPr sz="2400">
                <a:latin typeface="Arial"/>
                <a:ea typeface="Arial"/>
                <a:cs typeface="Arial"/>
                <a:sym typeface="Arial"/>
              </a:defRPr>
            </a:lvl5pPr>
            <a:lvl6pPr marL="2019300" indent="-304800">
              <a:spcBef>
                <a:spcPts val="525"/>
              </a:spcBef>
              <a:buSzPct val="100000"/>
              <a:buChar char="•"/>
              <a:defRPr sz="2400">
                <a:latin typeface="Arial"/>
                <a:ea typeface="Arial"/>
                <a:cs typeface="Arial"/>
                <a:sym typeface="Arial"/>
              </a:defRPr>
            </a:lvl6pPr>
            <a:lvl7pPr marL="2362200" indent="-304800">
              <a:spcBef>
                <a:spcPts val="525"/>
              </a:spcBef>
              <a:buSzPct val="100000"/>
              <a:buChar char="•"/>
              <a:defRPr sz="2400">
                <a:latin typeface="Arial"/>
                <a:ea typeface="Arial"/>
                <a:cs typeface="Arial"/>
                <a:sym typeface="Arial"/>
              </a:defRPr>
            </a:lvl7pPr>
            <a:lvl8pPr marL="2705100" indent="-304800">
              <a:spcBef>
                <a:spcPts val="525"/>
              </a:spcBef>
              <a:buSzPct val="100000"/>
              <a:buChar char="•"/>
              <a:defRPr sz="2400">
                <a:latin typeface="Arial"/>
                <a:ea typeface="Arial"/>
                <a:cs typeface="Arial"/>
                <a:sym typeface="Arial"/>
              </a:defRPr>
            </a:lvl8pPr>
            <a:lvl9pPr marL="3048000" indent="-304800">
              <a:spcBef>
                <a:spcPts val="525"/>
              </a:spcBef>
              <a:buSzPct val="100000"/>
              <a:buChar char="•"/>
              <a:defRPr sz="2400">
                <a:latin typeface="Arial"/>
                <a:ea typeface="Arial"/>
                <a:cs typeface="Arial"/>
                <a:sym typeface="Arial"/>
              </a:defRPr>
            </a:lvl9pPr>
          </a:lstStyle>
          <a:p>
            <a:pPr marL="0" lvl="1" indent="0" algn="just">
              <a:lnSpc>
                <a:spcPct val="120000"/>
              </a:lnSpc>
              <a:spcBef>
                <a:spcPts val="0"/>
              </a:spcBef>
              <a:buNone/>
              <a:defRPr sz="1800"/>
            </a:pPr>
            <a:r>
              <a:rPr lang="en-GB" sz="1800" b="1" spc="50" dirty="0">
                <a:solidFill>
                  <a:srgbClr val="FF0000"/>
                </a:solidFill>
                <a:latin typeface="Calibri"/>
                <a:ea typeface="Arial" charset="0"/>
                <a:cs typeface="Arial" charset="0"/>
              </a:rPr>
              <a:t>  </a:t>
            </a:r>
            <a:r>
              <a:rPr lang="en-GB" sz="1800" b="1" spc="50" dirty="0">
                <a:solidFill>
                  <a:prstClr val="black"/>
                </a:solidFill>
                <a:latin typeface="Calibri"/>
                <a:ea typeface="Arial" charset="0"/>
                <a:cs typeface="Arial" charset="0"/>
              </a:rPr>
              <a:t>Current prototype status:</a:t>
            </a:r>
          </a:p>
          <a:p>
            <a:pPr marL="0" lvl="1" indent="0">
              <a:lnSpc>
                <a:spcPct val="120000"/>
              </a:lnSpc>
              <a:spcBef>
                <a:spcPts val="0"/>
              </a:spcBef>
              <a:buNone/>
              <a:defRPr sz="1800"/>
            </a:pPr>
            <a:endParaRPr lang="en-US" sz="1000" b="1" spc="50" dirty="0">
              <a:solidFill>
                <a:prstClr val="black"/>
              </a:solidFill>
              <a:latin typeface="Calibri"/>
              <a:ea typeface="Arial" charset="0"/>
              <a:cs typeface="Arial" charset="0"/>
            </a:endParaRPr>
          </a:p>
          <a:p>
            <a:pPr marL="0" lvl="1" indent="0">
              <a:lnSpc>
                <a:spcPct val="120000"/>
              </a:lnSpc>
              <a:spcBef>
                <a:spcPts val="0"/>
              </a:spcBef>
              <a:buNone/>
              <a:defRPr sz="1800"/>
            </a:pPr>
            <a:r>
              <a:rPr lang="en-US" sz="1800" b="1" spc="50" dirty="0">
                <a:solidFill>
                  <a:prstClr val="black"/>
                </a:solidFill>
                <a:latin typeface="Calibri"/>
                <a:ea typeface="Arial" charset="0"/>
                <a:cs typeface="Arial" charset="0"/>
              </a:rPr>
              <a:t> 1. Full design (mechanics, cryogenics and electronics) </a:t>
            </a:r>
          </a:p>
          <a:p>
            <a:pPr marL="0" lvl="1" indent="0">
              <a:lnSpc>
                <a:spcPct val="120000"/>
              </a:lnSpc>
              <a:spcBef>
                <a:spcPts val="0"/>
              </a:spcBef>
              <a:buNone/>
              <a:defRPr sz="1800"/>
            </a:pPr>
            <a:r>
              <a:rPr lang="en-US" sz="1800" b="1" spc="50" dirty="0">
                <a:solidFill>
                  <a:prstClr val="black"/>
                </a:solidFill>
                <a:latin typeface="Calibri"/>
                <a:ea typeface="Arial" charset="0"/>
                <a:cs typeface="Arial" charset="0"/>
              </a:rPr>
              <a:t> finalized; production completed, delivered.</a:t>
            </a:r>
          </a:p>
          <a:p>
            <a:pPr marL="0" lvl="1" indent="0">
              <a:lnSpc>
                <a:spcPct val="120000"/>
              </a:lnSpc>
              <a:spcBef>
                <a:spcPts val="0"/>
              </a:spcBef>
              <a:buNone/>
              <a:defRPr sz="1800"/>
            </a:pPr>
            <a:endParaRPr lang="en-US" sz="800" b="1" spc="50" dirty="0">
              <a:solidFill>
                <a:prstClr val="black"/>
              </a:solidFill>
              <a:latin typeface="Calibri"/>
              <a:ea typeface="Arial" charset="0"/>
              <a:cs typeface="Arial" charset="0"/>
            </a:endParaRPr>
          </a:p>
          <a:p>
            <a:pPr marL="0" lvl="1" indent="0">
              <a:lnSpc>
                <a:spcPct val="120000"/>
              </a:lnSpc>
              <a:spcBef>
                <a:spcPts val="0"/>
              </a:spcBef>
              <a:buNone/>
              <a:defRPr sz="1800"/>
            </a:pPr>
            <a:r>
              <a:rPr lang="en-US" sz="1800" b="1" spc="50" dirty="0">
                <a:solidFill>
                  <a:prstClr val="black"/>
                </a:solidFill>
                <a:latin typeface="Calibri"/>
                <a:ea typeface="Arial" charset="0"/>
                <a:cs typeface="Arial" charset="0"/>
              </a:rPr>
              <a:t> 2.First X-ray polycapillary optics delivered by INFN </a:t>
            </a:r>
            <a:r>
              <a:rPr lang="en-US" sz="1800" b="1" spc="50" dirty="0" err="1">
                <a:solidFill>
                  <a:prstClr val="black"/>
                </a:solidFill>
                <a:latin typeface="Calibri"/>
                <a:ea typeface="Arial" charset="0"/>
                <a:cs typeface="Arial" charset="0"/>
              </a:rPr>
              <a:t>XLab</a:t>
            </a:r>
            <a:r>
              <a:rPr lang="en-US" sz="1800" b="1" spc="50" dirty="0">
                <a:solidFill>
                  <a:prstClr val="black"/>
                </a:solidFill>
                <a:latin typeface="Calibri"/>
                <a:ea typeface="Arial" charset="0"/>
                <a:cs typeface="Arial" charset="0"/>
              </a:rPr>
              <a:t>, synchrotron tests  in preparation.</a:t>
            </a:r>
          </a:p>
          <a:p>
            <a:pPr marL="0" lvl="1" indent="0" algn="just">
              <a:lnSpc>
                <a:spcPct val="120000"/>
              </a:lnSpc>
              <a:spcBef>
                <a:spcPts val="0"/>
              </a:spcBef>
              <a:buNone/>
              <a:defRPr sz="1800"/>
            </a:pPr>
            <a:endParaRPr lang="en-US" sz="800" b="1" spc="50" dirty="0">
              <a:solidFill>
                <a:prstClr val="black"/>
              </a:solidFill>
              <a:latin typeface="Calibri"/>
              <a:ea typeface="Arial" charset="0"/>
              <a:cs typeface="Arial" charset="0"/>
            </a:endParaRP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3. DAQ and slow control software completed. </a:t>
            </a:r>
          </a:p>
          <a:p>
            <a:pPr marL="0" lvl="1" indent="0" algn="just">
              <a:lnSpc>
                <a:spcPct val="120000"/>
              </a:lnSpc>
              <a:spcBef>
                <a:spcPts val="0"/>
              </a:spcBef>
              <a:buNone/>
              <a:defRPr sz="1800"/>
            </a:pPr>
            <a:endParaRPr lang="en-US" sz="800" b="1" spc="50" dirty="0">
              <a:solidFill>
                <a:prstClr val="black"/>
              </a:solidFill>
              <a:latin typeface="Calibri"/>
              <a:ea typeface="Arial" charset="0"/>
              <a:cs typeface="Arial" charset="0"/>
            </a:endParaRP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4. MC code in advanced phase; reconstruction  </a:t>
            </a: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program work initiated</a:t>
            </a:r>
          </a:p>
          <a:p>
            <a:pPr marL="0" lvl="1" indent="0" algn="just">
              <a:lnSpc>
                <a:spcPct val="120000"/>
              </a:lnSpc>
              <a:spcBef>
                <a:spcPts val="0"/>
              </a:spcBef>
              <a:buNone/>
              <a:defRPr sz="1800"/>
            </a:pPr>
            <a:endParaRPr lang="en-US" sz="800" b="1" spc="50" dirty="0">
              <a:solidFill>
                <a:prstClr val="black"/>
              </a:solidFill>
              <a:latin typeface="Calibri"/>
              <a:ea typeface="Arial" charset="0"/>
              <a:cs typeface="Arial" charset="0"/>
            </a:endParaRP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5. Calibration systems under development</a:t>
            </a: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-CCD pixel alignment</a:t>
            </a: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-optics alignment</a:t>
            </a:r>
          </a:p>
          <a:p>
            <a:pPr marL="0" lvl="1" indent="0" algn="just">
              <a:lnSpc>
                <a:spcPct val="120000"/>
              </a:lnSpc>
              <a:spcBef>
                <a:spcPts val="0"/>
              </a:spcBef>
              <a:buNone/>
              <a:defRPr sz="1800"/>
            </a:pPr>
            <a:r>
              <a:rPr lang="en-US" sz="1800" b="1" spc="50" dirty="0">
                <a:solidFill>
                  <a:prstClr val="black"/>
                </a:solidFill>
                <a:latin typeface="Calibri"/>
                <a:ea typeface="Arial" charset="0"/>
                <a:cs typeface="Arial" charset="0"/>
              </a:rPr>
              <a:t>	-energy calibration</a:t>
            </a:r>
          </a:p>
          <a:p>
            <a:pPr marL="0" lvl="1" indent="0" algn="just">
              <a:lnSpc>
                <a:spcPct val="120000"/>
              </a:lnSpc>
              <a:spcBef>
                <a:spcPts val="0"/>
              </a:spcBef>
              <a:buNone/>
              <a:defRPr sz="1800"/>
            </a:pPr>
            <a:endParaRPr lang="en-GB" sz="1800" b="1" spc="50" dirty="0">
              <a:solidFill>
                <a:prstClr val="black"/>
              </a:solidFill>
              <a:latin typeface="Calibri"/>
              <a:ea typeface="Arial" charset="0"/>
              <a:cs typeface="Arial" charset="0"/>
            </a:endParaRPr>
          </a:p>
        </p:txBody>
      </p:sp>
      <p:cxnSp>
        <p:nvCxnSpPr>
          <p:cNvPr id="3" name="Straight Connector 2"/>
          <p:cNvCxnSpPr/>
          <p:nvPr/>
        </p:nvCxnSpPr>
        <p:spPr>
          <a:xfrm>
            <a:off x="1619553" y="764704"/>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36700" y="390687"/>
            <a:ext cx="9167813" cy="369888"/>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pic>
        <p:nvPicPr>
          <p:cNvPr id="43017" name="Picture 4" descr="C:\Users\mihai\Desktop\SPHIN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639" y="1347310"/>
            <a:ext cx="339883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596530" y="6550224"/>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Tree>
    <p:extLst>
      <p:ext uri="{BB962C8B-B14F-4D97-AF65-F5344CB8AC3E}">
        <p14:creationId xmlns:p14="http://schemas.microsoft.com/office/powerpoint/2010/main" val="3451208100"/>
      </p:ext>
    </p:extLst>
  </p:cSld>
  <p:clrMapOvr>
    <a:masterClrMapping/>
  </p:clrMapOvr>
  <p:transition spd="slow" advTm="116205"/>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21" name="Shape 129"/>
          <p:cNvSpPr txBox="1">
            <a:spLocks/>
          </p:cNvSpPr>
          <p:nvPr/>
        </p:nvSpPr>
        <p:spPr>
          <a:xfrm>
            <a:off x="4921822" y="1038654"/>
            <a:ext cx="5782691" cy="5299694"/>
          </a:xfrm>
          <a:prstGeom prst="rect">
            <a:avLst/>
          </a:prstGeom>
          <a:ln w="12700">
            <a:miter lim="400000"/>
          </a:ln>
          <a:extLst>
            <a:ext uri="{C572A759-6A51-4108-AA02-DFA0A04FC94B}"/>
          </a:extLst>
        </p:spPr>
        <p:txBody>
          <a:bodyPr lIns="0" tIns="0" rIns="0" bIns="0"/>
          <a:lstStyle>
            <a:lvl1pPr marL="257175" indent="-257175">
              <a:spcBef>
                <a:spcPts val="525"/>
              </a:spcBef>
              <a:buSzPct val="100000"/>
              <a:buChar char="»"/>
              <a:defRPr sz="2400">
                <a:latin typeface="Arial"/>
                <a:ea typeface="Arial"/>
                <a:cs typeface="Arial"/>
                <a:sym typeface="Arial"/>
              </a:defRPr>
            </a:lvl1pPr>
            <a:lvl2pPr marL="587828" indent="-244928">
              <a:spcBef>
                <a:spcPts val="525"/>
              </a:spcBef>
              <a:buSzPct val="100000"/>
              <a:buChar char="–"/>
              <a:defRPr sz="2400">
                <a:latin typeface="Arial"/>
                <a:ea typeface="Arial"/>
                <a:cs typeface="Arial"/>
                <a:sym typeface="Arial"/>
              </a:defRPr>
            </a:lvl2pPr>
            <a:lvl3pPr marL="914400" indent="-228600">
              <a:spcBef>
                <a:spcPts val="525"/>
              </a:spcBef>
              <a:buSzPct val="100000"/>
              <a:buChar char="•"/>
              <a:defRPr sz="2400">
                <a:latin typeface="Arial"/>
                <a:ea typeface="Arial"/>
                <a:cs typeface="Arial"/>
                <a:sym typeface="Arial"/>
              </a:defRPr>
            </a:lvl3pPr>
            <a:lvl4pPr marL="1303020" indent="-274320">
              <a:spcBef>
                <a:spcPts val="525"/>
              </a:spcBef>
              <a:buSzPct val="100000"/>
              <a:buChar char="–"/>
              <a:defRPr sz="2400">
                <a:latin typeface="Arial"/>
                <a:ea typeface="Arial"/>
                <a:cs typeface="Arial"/>
                <a:sym typeface="Arial"/>
              </a:defRPr>
            </a:lvl4pPr>
            <a:lvl5pPr marL="1676400" indent="-304800">
              <a:spcBef>
                <a:spcPts val="525"/>
              </a:spcBef>
              <a:buSzPct val="100000"/>
              <a:buChar char="»"/>
              <a:defRPr sz="2400">
                <a:latin typeface="Arial"/>
                <a:ea typeface="Arial"/>
                <a:cs typeface="Arial"/>
                <a:sym typeface="Arial"/>
              </a:defRPr>
            </a:lvl5pPr>
            <a:lvl6pPr marL="2019300" indent="-304800">
              <a:spcBef>
                <a:spcPts val="525"/>
              </a:spcBef>
              <a:buSzPct val="100000"/>
              <a:buChar char="•"/>
              <a:defRPr sz="2400">
                <a:latin typeface="Arial"/>
                <a:ea typeface="Arial"/>
                <a:cs typeface="Arial"/>
                <a:sym typeface="Arial"/>
              </a:defRPr>
            </a:lvl6pPr>
            <a:lvl7pPr marL="2362200" indent="-304800">
              <a:spcBef>
                <a:spcPts val="525"/>
              </a:spcBef>
              <a:buSzPct val="100000"/>
              <a:buChar char="•"/>
              <a:defRPr sz="2400">
                <a:latin typeface="Arial"/>
                <a:ea typeface="Arial"/>
                <a:cs typeface="Arial"/>
                <a:sym typeface="Arial"/>
              </a:defRPr>
            </a:lvl7pPr>
            <a:lvl8pPr marL="2705100" indent="-304800">
              <a:spcBef>
                <a:spcPts val="525"/>
              </a:spcBef>
              <a:buSzPct val="100000"/>
              <a:buChar char="•"/>
              <a:defRPr sz="2400">
                <a:latin typeface="Arial"/>
                <a:ea typeface="Arial"/>
                <a:cs typeface="Arial"/>
                <a:sym typeface="Arial"/>
              </a:defRPr>
            </a:lvl8pPr>
            <a:lvl9pPr marL="3048000" indent="-304800">
              <a:spcBef>
                <a:spcPts val="525"/>
              </a:spcBef>
              <a:buSzPct val="100000"/>
              <a:buChar char="•"/>
              <a:defRPr sz="2400">
                <a:latin typeface="Arial"/>
                <a:ea typeface="Arial"/>
                <a:cs typeface="Arial"/>
                <a:sym typeface="Arial"/>
              </a:defRPr>
            </a:lvl9pPr>
          </a:lstStyle>
          <a:p>
            <a:pPr marL="0" lvl="1" indent="0">
              <a:lnSpc>
                <a:spcPct val="110000"/>
              </a:lnSpc>
              <a:spcBef>
                <a:spcPts val="0"/>
              </a:spcBef>
              <a:buNone/>
              <a:defRPr sz="1800"/>
            </a:pPr>
            <a:r>
              <a:rPr lang="en-GB" sz="1800" b="1" dirty="0">
                <a:solidFill>
                  <a:srgbClr val="FF0000"/>
                </a:solidFill>
                <a:latin typeface="Calibri"/>
              </a:rPr>
              <a:t> </a:t>
            </a:r>
            <a:r>
              <a:rPr lang="en-GB" sz="1800" b="1" dirty="0" err="1">
                <a:solidFill>
                  <a:prstClr val="black"/>
                </a:solidFill>
                <a:latin typeface="Calibri"/>
              </a:rPr>
              <a:t>Curent</a:t>
            </a:r>
            <a:r>
              <a:rPr lang="en-GB" sz="1800" b="1" dirty="0">
                <a:solidFill>
                  <a:prstClr val="black"/>
                </a:solidFill>
                <a:latin typeface="Calibri"/>
              </a:rPr>
              <a:t> prototype status:</a:t>
            </a:r>
          </a:p>
          <a:p>
            <a:pPr marL="0" lvl="1" indent="0">
              <a:lnSpc>
                <a:spcPct val="110000"/>
              </a:lnSpc>
              <a:spcBef>
                <a:spcPts val="0"/>
              </a:spcBef>
              <a:buNone/>
              <a:defRPr sz="1800"/>
            </a:pPr>
            <a:endParaRPr lang="en-GB" sz="800" b="1" dirty="0">
              <a:solidFill>
                <a:srgbClr val="FF0000"/>
              </a:solidFill>
              <a:latin typeface="Calibri"/>
            </a:endParaRPr>
          </a:p>
          <a:p>
            <a:pPr marL="0" lvl="1" indent="0">
              <a:lnSpc>
                <a:spcPct val="110000"/>
              </a:lnSpc>
              <a:spcBef>
                <a:spcPts val="0"/>
              </a:spcBef>
              <a:buNone/>
              <a:defRPr sz="1800"/>
            </a:pPr>
            <a:r>
              <a:rPr lang="en-GB" sz="1800" b="1" spc="50" dirty="0">
                <a:solidFill>
                  <a:prstClr val="black"/>
                </a:solidFill>
                <a:latin typeface="Calibri"/>
                <a:ea typeface="Arial" charset="0"/>
                <a:cs typeface="Arial" charset="0"/>
              </a:rPr>
              <a:t>6. Full detector assembly completed.</a:t>
            </a:r>
          </a:p>
          <a:p>
            <a:pPr marL="0" lvl="1" indent="0">
              <a:lnSpc>
                <a:spcPct val="110000"/>
              </a:lnSpc>
              <a:spcBef>
                <a:spcPts val="0"/>
              </a:spcBef>
              <a:buNone/>
              <a:defRPr sz="1800"/>
            </a:pPr>
            <a:endParaRPr lang="en-GB" sz="800" b="1" dirty="0">
              <a:solidFill>
                <a:prstClr val="black"/>
              </a:solidFill>
              <a:latin typeface="Calibri"/>
            </a:endParaRPr>
          </a:p>
          <a:p>
            <a:pPr marL="0" lvl="1" indent="0">
              <a:lnSpc>
                <a:spcPct val="110000"/>
              </a:lnSpc>
              <a:spcBef>
                <a:spcPts val="0"/>
              </a:spcBef>
              <a:buNone/>
              <a:defRPr sz="1800"/>
            </a:pPr>
            <a:r>
              <a:rPr lang="en-GB" sz="1800" b="1" spc="50" dirty="0">
                <a:solidFill>
                  <a:prstClr val="black"/>
                </a:solidFill>
                <a:latin typeface="Calibri"/>
                <a:ea typeface="Arial" charset="0"/>
                <a:cs typeface="Arial" charset="0"/>
              </a:rPr>
              <a:t>7. Vacuum and cryogenic testing completed.</a:t>
            </a:r>
          </a:p>
          <a:p>
            <a:pPr marL="0" lvl="1" indent="0">
              <a:lnSpc>
                <a:spcPct val="110000"/>
              </a:lnSpc>
              <a:spcBef>
                <a:spcPts val="0"/>
              </a:spcBef>
              <a:buNone/>
              <a:defRPr sz="1800"/>
            </a:pPr>
            <a:endParaRPr lang="en-GB" sz="800" b="1" spc="50" dirty="0">
              <a:solidFill>
                <a:prstClr val="black"/>
              </a:solidFill>
              <a:latin typeface="Calibri"/>
              <a:ea typeface="Arial" charset="0"/>
              <a:cs typeface="Arial" charset="0"/>
            </a:endParaRP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8. Optics bench design and construction completed, second vacuum chamber and </a:t>
            </a:r>
            <a:r>
              <a:rPr lang="en-US" sz="1800" b="1" spc="50" dirty="0" err="1">
                <a:solidFill>
                  <a:prstClr val="black"/>
                </a:solidFill>
                <a:latin typeface="Calibri"/>
                <a:ea typeface="Arial" charset="0"/>
                <a:cs typeface="Arial" charset="0"/>
              </a:rPr>
              <a:t>feedtrough</a:t>
            </a:r>
            <a:r>
              <a:rPr lang="en-US" sz="1800" b="1" spc="50" dirty="0">
                <a:solidFill>
                  <a:prstClr val="black"/>
                </a:solidFill>
                <a:latin typeface="Calibri"/>
                <a:ea typeface="Arial" charset="0"/>
                <a:cs typeface="Arial" charset="0"/>
              </a:rPr>
              <a:t> realized. </a:t>
            </a: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The bench parameters are:</a:t>
            </a: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   -10 degrees of freedom (8 translations, 2 rotations)  </a:t>
            </a: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   -50 nanometer average precision </a:t>
            </a: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   -25 nm precision with position feedback for the</a:t>
            </a: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    sample stage. </a:t>
            </a:r>
          </a:p>
          <a:p>
            <a:pPr marL="0" lvl="1" indent="0">
              <a:lnSpc>
                <a:spcPct val="110000"/>
              </a:lnSpc>
              <a:spcBef>
                <a:spcPts val="0"/>
              </a:spcBef>
              <a:buNone/>
              <a:defRPr sz="1800"/>
            </a:pPr>
            <a:endParaRPr lang="en-US" sz="800" b="1" spc="50" dirty="0">
              <a:solidFill>
                <a:prstClr val="black"/>
              </a:solidFill>
              <a:latin typeface="Calibri"/>
              <a:ea typeface="Arial" charset="0"/>
              <a:cs typeface="Arial" charset="0"/>
            </a:endParaRPr>
          </a:p>
          <a:p>
            <a:pPr marL="0" lvl="1" indent="0">
              <a:lnSpc>
                <a:spcPct val="110000"/>
              </a:lnSpc>
              <a:spcBef>
                <a:spcPts val="0"/>
              </a:spcBef>
              <a:buNone/>
              <a:defRPr sz="1800"/>
            </a:pPr>
            <a:r>
              <a:rPr lang="en-GB" sz="1800" b="1" spc="50" dirty="0">
                <a:solidFill>
                  <a:prstClr val="black"/>
                </a:solidFill>
                <a:latin typeface="Calibri"/>
                <a:ea typeface="Arial" charset="0"/>
                <a:cs typeface="Arial" charset="0"/>
              </a:rPr>
              <a:t>9. Measurement plan with DIAMOND synchrotron </a:t>
            </a:r>
            <a:r>
              <a:rPr lang="en-GB" sz="1800" b="1" spc="50" dirty="0" err="1">
                <a:solidFill>
                  <a:prstClr val="black"/>
                </a:solidFill>
                <a:latin typeface="Calibri"/>
                <a:ea typeface="Arial" charset="0"/>
                <a:cs typeface="Arial" charset="0"/>
              </a:rPr>
              <a:t>ongoing</a:t>
            </a:r>
            <a:endParaRPr lang="en-GB" sz="1800" b="1" spc="50" dirty="0">
              <a:solidFill>
                <a:prstClr val="black"/>
              </a:solidFill>
              <a:latin typeface="Calibri"/>
              <a:ea typeface="Arial" charset="0"/>
              <a:cs typeface="Arial" charset="0"/>
            </a:endParaRPr>
          </a:p>
          <a:p>
            <a:pPr marL="0" lvl="1" indent="0">
              <a:lnSpc>
                <a:spcPct val="110000"/>
              </a:lnSpc>
              <a:spcBef>
                <a:spcPts val="0"/>
              </a:spcBef>
              <a:buNone/>
              <a:defRPr sz="1800"/>
            </a:pPr>
            <a:endParaRPr lang="en-GB" sz="800" b="1" spc="50" dirty="0">
              <a:solidFill>
                <a:prstClr val="black"/>
              </a:solidFill>
              <a:latin typeface="Calibri"/>
              <a:ea typeface="Arial" charset="0"/>
              <a:cs typeface="Arial" charset="0"/>
            </a:endParaRPr>
          </a:p>
          <a:p>
            <a:pPr marL="0" lvl="1" indent="0">
              <a:lnSpc>
                <a:spcPct val="110000"/>
              </a:lnSpc>
              <a:spcBef>
                <a:spcPts val="0"/>
              </a:spcBef>
              <a:buNone/>
              <a:defRPr sz="1800"/>
            </a:pPr>
            <a:r>
              <a:rPr lang="en-US" sz="1800" b="1" spc="50" dirty="0">
                <a:solidFill>
                  <a:prstClr val="black"/>
                </a:solidFill>
                <a:latin typeface="Calibri"/>
                <a:ea typeface="Arial" charset="0"/>
                <a:cs typeface="Arial" charset="0"/>
              </a:rPr>
              <a:t>10. Contact with European X-FEL established, more specific plans to follow the optics investigation.</a:t>
            </a:r>
            <a:endParaRPr lang="en-GB" sz="1800" b="1" spc="50" dirty="0">
              <a:solidFill>
                <a:prstClr val="black"/>
              </a:solidFill>
              <a:latin typeface="Calibri"/>
              <a:ea typeface="Arial" charset="0"/>
              <a:cs typeface="Arial" charset="0"/>
            </a:endParaRPr>
          </a:p>
          <a:p>
            <a:pPr marL="0" lvl="1" indent="0" algn="just">
              <a:lnSpc>
                <a:spcPct val="120000"/>
              </a:lnSpc>
              <a:spcBef>
                <a:spcPts val="0"/>
              </a:spcBef>
              <a:buNone/>
              <a:defRPr sz="1800"/>
            </a:pPr>
            <a:endParaRPr lang="en-GB" sz="1400" b="1" spc="50" dirty="0">
              <a:solidFill>
                <a:srgbClr val="F0595B"/>
              </a:solidFill>
              <a:latin typeface="Calibri"/>
              <a:ea typeface="Arial" charset="0"/>
              <a:cs typeface="Arial" charset="0"/>
            </a:endParaRPr>
          </a:p>
        </p:txBody>
      </p:sp>
      <p:cxnSp>
        <p:nvCxnSpPr>
          <p:cNvPr id="3" name="Straight Connector 2"/>
          <p:cNvCxnSpPr/>
          <p:nvPr/>
        </p:nvCxnSpPr>
        <p:spPr>
          <a:xfrm>
            <a:off x="1631504" y="692696"/>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35112" y="324396"/>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pic>
        <p:nvPicPr>
          <p:cNvPr id="44040" name="Picture 3" descr="E:\mihai\docs_phys\presenta\XRAY-HOLOGRAPHY-ERC\attract\drawings_SPHINX_ATTRACT\optical_bench\immagini\CCD_mou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836713"/>
            <a:ext cx="315595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4" descr="E:\mihai\docs_phys\presenta\XRAY-HOLOGRAPHY-ERC\attract\drawings_SPHINX_ATTRACT\optical_bench\immagini\bench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1" y="3861049"/>
            <a:ext cx="311626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605156" y="6537474"/>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Tree>
  </p:cSld>
  <p:clrMapOvr>
    <a:masterClrMapping/>
  </p:clrMapOvr>
  <p:transition spd="slow" advTm="27503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C4D86-7D92-B58C-DA88-C08C3E51DB12}"/>
              </a:ext>
            </a:extLst>
          </p:cNvPr>
          <p:cNvSpPr>
            <a:spLocks noGrp="1"/>
          </p:cNvSpPr>
          <p:nvPr>
            <p:ph type="title"/>
          </p:nvPr>
        </p:nvSpPr>
        <p:spPr/>
        <p:txBody>
          <a:bodyPr>
            <a:normAutofit/>
          </a:bodyPr>
          <a:lstStyle/>
          <a:p>
            <a:pPr algn="ctr"/>
            <a:r>
              <a:rPr lang="en-US" sz="5400" b="1" dirty="0">
                <a:solidFill>
                  <a:srgbClr val="FF0000"/>
                </a:solidFill>
              </a:rPr>
              <a:t>IMPORTANTE !</a:t>
            </a:r>
          </a:p>
        </p:txBody>
      </p:sp>
      <p:sp>
        <p:nvSpPr>
          <p:cNvPr id="3" name="Segnaposto contenuto 2">
            <a:extLst>
              <a:ext uri="{FF2B5EF4-FFF2-40B4-BE49-F238E27FC236}">
                <a16:creationId xmlns:a16="http://schemas.microsoft.com/office/drawing/2014/main" id="{650ADC9B-C3FF-B285-E253-0DB320FC6C07}"/>
              </a:ext>
            </a:extLst>
          </p:cNvPr>
          <p:cNvSpPr>
            <a:spLocks noGrp="1"/>
          </p:cNvSpPr>
          <p:nvPr>
            <p:ph idx="1"/>
          </p:nvPr>
        </p:nvSpPr>
        <p:spPr/>
        <p:txBody>
          <a:bodyPr>
            <a:normAutofit fontScale="85000" lnSpcReduction="10000"/>
          </a:bodyPr>
          <a:lstStyle/>
          <a:p>
            <a:pPr marL="0" indent="0" algn="ctr">
              <a:buNone/>
            </a:pPr>
            <a:r>
              <a:rPr lang="it-IT" dirty="0">
                <a:solidFill>
                  <a:srgbClr val="000000"/>
                </a:solidFill>
                <a:latin typeface="Helvetica" pitchFamily="2" charset="0"/>
              </a:rPr>
              <a:t>S</a:t>
            </a:r>
            <a:r>
              <a:rPr lang="it-IT" b="0" i="0" u="none" strike="noStrike" dirty="0">
                <a:solidFill>
                  <a:srgbClr val="000000"/>
                </a:solidFill>
                <a:effectLst/>
                <a:latin typeface="Helvetica" pitchFamily="2" charset="0"/>
              </a:rPr>
              <a:t>ono stati riaperti i termini per la sottomissione delle proposte </a:t>
            </a:r>
          </a:p>
          <a:p>
            <a:pPr marL="0" indent="0" algn="l">
              <a:buNone/>
            </a:pPr>
            <a:endParaRPr lang="it-IT" dirty="0">
              <a:solidFill>
                <a:srgbClr val="000000"/>
              </a:solidFill>
              <a:latin typeface="Helvetica" pitchFamily="2" charset="0"/>
            </a:endParaRPr>
          </a:p>
          <a:p>
            <a:pPr marL="0" indent="0" algn="ctr">
              <a:buNone/>
            </a:pPr>
            <a:r>
              <a:rPr lang="it-IT" sz="3800" b="0" i="0" u="none" strike="noStrike" dirty="0">
                <a:solidFill>
                  <a:srgbClr val="000000"/>
                </a:solidFill>
                <a:effectLst/>
                <a:latin typeface="Helvetica" pitchFamily="2" charset="0"/>
              </a:rPr>
              <a:t>Grant Giovani 2024</a:t>
            </a:r>
            <a:r>
              <a:rPr lang="it-IT" b="0" i="0" u="none" strike="noStrike" dirty="0">
                <a:solidFill>
                  <a:srgbClr val="000000"/>
                </a:solidFill>
                <a:effectLst/>
                <a:latin typeface="Helvetica" pitchFamily="2" charset="0"/>
              </a:rPr>
              <a:t>.</a:t>
            </a:r>
            <a:br>
              <a:rPr lang="it-IT" b="0" i="0" u="none" strike="noStrike" dirty="0">
                <a:solidFill>
                  <a:srgbClr val="000000"/>
                </a:solidFill>
                <a:effectLst/>
                <a:latin typeface="Helvetica" pitchFamily="2" charset="0"/>
              </a:rPr>
            </a:br>
            <a:endParaRPr lang="it-IT" b="0" i="0" u="none" strike="noStrike" dirty="0">
              <a:solidFill>
                <a:srgbClr val="000000"/>
              </a:solidFill>
              <a:effectLst/>
              <a:latin typeface="Helvetica" pitchFamily="2" charset="0"/>
            </a:endParaRPr>
          </a:p>
          <a:p>
            <a:pPr marL="0" indent="0" algn="l">
              <a:buNone/>
            </a:pPr>
            <a:r>
              <a:rPr lang="it-IT" b="1" i="0" u="none" strike="noStrike" dirty="0">
                <a:solidFill>
                  <a:srgbClr val="000000"/>
                </a:solidFill>
                <a:effectLst/>
                <a:latin typeface="Helvetica" pitchFamily="2" charset="0"/>
              </a:rPr>
              <a:t>Il termine ultimo è </a:t>
            </a:r>
            <a:r>
              <a:rPr lang="it-IT" b="1" i="0" u="none" strike="noStrike" dirty="0" err="1">
                <a:solidFill>
                  <a:srgbClr val="FF0000"/>
                </a:solidFill>
                <a:effectLst/>
                <a:latin typeface="Helvetica" pitchFamily="2" charset="0"/>
              </a:rPr>
              <a:t>VENERDì</a:t>
            </a:r>
            <a:r>
              <a:rPr lang="it-IT" b="1" i="0" u="none" strike="noStrike" dirty="0">
                <a:solidFill>
                  <a:srgbClr val="FF0000"/>
                </a:solidFill>
                <a:effectLst/>
                <a:latin typeface="Helvetica" pitchFamily="2" charset="0"/>
              </a:rPr>
              <a:t> 2 AGOSTO ALLE ORE 11:59</a:t>
            </a:r>
            <a:r>
              <a:rPr lang="it-IT" b="1" i="0" u="none" strike="noStrike" dirty="0">
                <a:solidFill>
                  <a:srgbClr val="000000"/>
                </a:solidFill>
                <a:effectLst/>
                <a:latin typeface="Helvetica" pitchFamily="2" charset="0"/>
              </a:rPr>
              <a:t>.</a:t>
            </a:r>
            <a:endParaRPr lang="it-IT" b="0" i="0" u="none" strike="noStrike" dirty="0">
              <a:solidFill>
                <a:srgbClr val="000000"/>
              </a:solidFill>
              <a:effectLst/>
              <a:latin typeface="Helvetica" pitchFamily="2" charset="0"/>
            </a:endParaRPr>
          </a:p>
          <a:p>
            <a:pPr marL="0" indent="0" algn="l">
              <a:buNone/>
            </a:pPr>
            <a:br>
              <a:rPr lang="it-IT" b="0" i="0" u="none" strike="noStrike" dirty="0">
                <a:solidFill>
                  <a:srgbClr val="000000"/>
                </a:solidFill>
                <a:effectLst/>
                <a:latin typeface="Helvetica" pitchFamily="2" charset="0"/>
              </a:rPr>
            </a:br>
            <a:endParaRPr lang="it-IT" b="0" i="0" u="none" strike="noStrike" dirty="0">
              <a:solidFill>
                <a:srgbClr val="000000"/>
              </a:solidFill>
              <a:effectLst/>
              <a:latin typeface="Helvetica" pitchFamily="2" charset="0"/>
            </a:endParaRPr>
          </a:p>
          <a:p>
            <a:pPr marL="0" indent="0" algn="l">
              <a:buNone/>
            </a:pPr>
            <a:r>
              <a:rPr lang="it-IT" b="0" i="0" u="none" strike="noStrike" dirty="0">
                <a:solidFill>
                  <a:srgbClr val="000000"/>
                </a:solidFill>
                <a:effectLst/>
                <a:latin typeface="Helvetica" pitchFamily="2" charset="0"/>
              </a:rPr>
              <a:t>Chi ha già sottomesso un progetto può accedervi per eventuali correzioni.</a:t>
            </a:r>
          </a:p>
          <a:p>
            <a:pPr marL="0" indent="0" algn="l">
              <a:buNone/>
            </a:pPr>
            <a:r>
              <a:rPr lang="it-IT" b="0" i="0" u="none" strike="noStrike" dirty="0">
                <a:solidFill>
                  <a:srgbClr val="000000"/>
                </a:solidFill>
                <a:effectLst/>
                <a:latin typeface="Helvetica" pitchFamily="2" charset="0"/>
              </a:rPr>
              <a:t>In questo caso se avete dubbi tecnici potete rivolgervi ad Anna Di Virgilio.</a:t>
            </a:r>
          </a:p>
          <a:p>
            <a:endParaRPr lang="en-US" dirty="0"/>
          </a:p>
        </p:txBody>
      </p:sp>
    </p:spTree>
    <p:extLst>
      <p:ext uri="{BB962C8B-B14F-4D97-AF65-F5344CB8AC3E}">
        <p14:creationId xmlns:p14="http://schemas.microsoft.com/office/powerpoint/2010/main" val="2143502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10" name="Rectangle 9"/>
          <p:cNvSpPr/>
          <p:nvPr/>
        </p:nvSpPr>
        <p:spPr>
          <a:xfrm>
            <a:off x="7647878" y="6577608"/>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2" name="Rectangle 1"/>
          <p:cNvSpPr/>
          <p:nvPr/>
        </p:nvSpPr>
        <p:spPr>
          <a:xfrm>
            <a:off x="1524001" y="511499"/>
            <a:ext cx="9137201" cy="5601533"/>
          </a:xfrm>
          <a:prstGeom prst="rect">
            <a:avLst/>
          </a:prstGeom>
        </p:spPr>
        <p:txBody>
          <a:bodyPr wrap="square">
            <a:spAutoFit/>
          </a:bodyPr>
          <a:lstStyle/>
          <a:p>
            <a:pPr fontAlgn="base">
              <a:spcBef>
                <a:spcPct val="0"/>
              </a:spcBef>
              <a:spcAft>
                <a:spcPct val="0"/>
              </a:spcAft>
            </a:pPr>
            <a:endParaRPr lang="en-US" sz="1000" b="1" spc="50">
              <a:solidFill>
                <a:srgbClr val="C00000"/>
              </a:solidFill>
              <a:latin typeface="Calibri"/>
              <a:ea typeface="Arial" charset="0"/>
              <a:cs typeface="Arial" pitchFamily="34" charset="0"/>
            </a:endParaRPr>
          </a:p>
          <a:p>
            <a:pPr fontAlgn="base">
              <a:spcBef>
                <a:spcPct val="0"/>
              </a:spcBef>
              <a:spcAft>
                <a:spcPct val="0"/>
              </a:spcAft>
            </a:pPr>
            <a:r>
              <a:rPr lang="en-US" sz="2000" b="1" spc="50">
                <a:solidFill>
                  <a:srgbClr val="C00000"/>
                </a:solidFill>
                <a:latin typeface="Calibri"/>
                <a:ea typeface="Arial" charset="0"/>
                <a:cs typeface="Arial" pitchFamily="34" charset="0"/>
              </a:rPr>
              <a:t>Activities completed in the first months of 2024</a:t>
            </a:r>
          </a:p>
          <a:p>
            <a:pPr fontAlgn="base">
              <a:spcBef>
                <a:spcPct val="0"/>
              </a:spcBef>
              <a:spcAft>
                <a:spcPct val="0"/>
              </a:spcAft>
            </a:pPr>
            <a:endParaRPr lang="en-US">
              <a:solidFill>
                <a:prstClr val="black"/>
              </a:solidFill>
              <a:latin typeface="Calibri"/>
            </a:endParaRPr>
          </a:p>
          <a:p>
            <a:pPr fontAlgn="base">
              <a:spcBef>
                <a:spcPct val="0"/>
              </a:spcBef>
              <a:spcAft>
                <a:spcPct val="0"/>
              </a:spcAft>
            </a:pPr>
            <a:r>
              <a:rPr lang="en-US">
                <a:solidFill>
                  <a:prstClr val="black"/>
                </a:solidFill>
                <a:latin typeface="Calibri"/>
              </a:rPr>
              <a:t>     </a:t>
            </a:r>
            <a:r>
              <a:rPr lang="en-US" b="1">
                <a:solidFill>
                  <a:prstClr val="black"/>
                </a:solidFill>
                <a:latin typeface="Calibri"/>
              </a:rPr>
              <a:t>-</a:t>
            </a:r>
            <a:r>
              <a:rPr lang="en-US" b="1" err="1">
                <a:solidFill>
                  <a:prstClr val="black"/>
                </a:solidFill>
                <a:latin typeface="Calibri"/>
              </a:rPr>
              <a:t>Pubblication</a:t>
            </a:r>
            <a:r>
              <a:rPr lang="en-US" b="1">
                <a:solidFill>
                  <a:prstClr val="black"/>
                </a:solidFill>
                <a:latin typeface="Calibri"/>
              </a:rPr>
              <a:t> of SPHINX project in NIM A </a:t>
            </a:r>
            <a:r>
              <a:rPr lang="en-US" b="1">
                <a:solidFill>
                  <a:srgbClr val="0070C0"/>
                </a:solidFill>
                <a:latin typeface="Calibri"/>
              </a:rPr>
              <a:t>https://doi.org/10.1016/j.nima.2024.169083</a:t>
            </a:r>
          </a:p>
          <a:p>
            <a:pPr fontAlgn="base">
              <a:spcBef>
                <a:spcPct val="0"/>
              </a:spcBef>
              <a:spcAft>
                <a:spcPct val="0"/>
              </a:spcAft>
            </a:pPr>
            <a:endParaRPr lang="it-IT">
              <a:solidFill>
                <a:prstClr val="black"/>
              </a:solidFill>
              <a:latin typeface="Calibri"/>
            </a:endParaRPr>
          </a:p>
          <a:p>
            <a:pPr fontAlgn="base">
              <a:spcBef>
                <a:spcPct val="0"/>
              </a:spcBef>
              <a:spcAft>
                <a:spcPct val="0"/>
              </a:spcAft>
            </a:pPr>
            <a:r>
              <a:rPr lang="it-IT">
                <a:solidFill>
                  <a:prstClr val="black"/>
                </a:solidFill>
                <a:latin typeface="Calibri"/>
              </a:rPr>
              <a:t>     </a:t>
            </a:r>
            <a:r>
              <a:rPr lang="it-IT" b="1">
                <a:solidFill>
                  <a:prstClr val="black"/>
                </a:solidFill>
                <a:latin typeface="Calibri"/>
              </a:rPr>
              <a:t>-Electronic design of the </a:t>
            </a:r>
            <a:r>
              <a:rPr lang="it-IT" b="1" err="1">
                <a:solidFill>
                  <a:prstClr val="black"/>
                </a:solidFill>
                <a:latin typeface="Calibri"/>
              </a:rPr>
              <a:t>upgraded</a:t>
            </a:r>
            <a:r>
              <a:rPr lang="it-IT" b="1">
                <a:solidFill>
                  <a:prstClr val="black"/>
                </a:solidFill>
                <a:latin typeface="Calibri"/>
              </a:rPr>
              <a:t> CCD </a:t>
            </a:r>
            <a:r>
              <a:rPr lang="it-IT" b="1" err="1">
                <a:solidFill>
                  <a:prstClr val="black"/>
                </a:solidFill>
                <a:latin typeface="Calibri"/>
              </a:rPr>
              <a:t>charge</a:t>
            </a:r>
            <a:r>
              <a:rPr lang="it-IT" b="1">
                <a:solidFill>
                  <a:prstClr val="black"/>
                </a:solidFill>
                <a:latin typeface="Calibri"/>
              </a:rPr>
              <a:t> </a:t>
            </a:r>
            <a:r>
              <a:rPr lang="it-IT" b="1" err="1">
                <a:solidFill>
                  <a:prstClr val="black"/>
                </a:solidFill>
                <a:latin typeface="Calibri"/>
              </a:rPr>
              <a:t>transport</a:t>
            </a:r>
            <a:r>
              <a:rPr lang="it-IT" b="1">
                <a:solidFill>
                  <a:prstClr val="black"/>
                </a:solidFill>
                <a:latin typeface="Calibri"/>
              </a:rPr>
              <a:t> drivers </a:t>
            </a:r>
          </a:p>
          <a:p>
            <a:pPr fontAlgn="base">
              <a:spcBef>
                <a:spcPct val="0"/>
              </a:spcBef>
              <a:spcAft>
                <a:spcPct val="0"/>
              </a:spcAft>
            </a:pPr>
            <a:r>
              <a:rPr lang="it-IT" b="1">
                <a:solidFill>
                  <a:prstClr val="black"/>
                </a:solidFill>
                <a:latin typeface="Calibri"/>
              </a:rPr>
              <a:t>      (</a:t>
            </a:r>
            <a:r>
              <a:rPr lang="it-IT" b="1" err="1">
                <a:solidFill>
                  <a:prstClr val="black"/>
                </a:solidFill>
                <a:latin typeface="Calibri"/>
              </a:rPr>
              <a:t>available</a:t>
            </a:r>
            <a:r>
              <a:rPr lang="it-IT" b="1">
                <a:solidFill>
                  <a:prstClr val="black"/>
                </a:solidFill>
                <a:latin typeface="Calibri"/>
              </a:rPr>
              <a:t> </a:t>
            </a:r>
            <a:r>
              <a:rPr lang="it-IT" b="1" err="1">
                <a:solidFill>
                  <a:prstClr val="black"/>
                </a:solidFill>
                <a:latin typeface="Calibri"/>
              </a:rPr>
              <a:t>ones</a:t>
            </a:r>
            <a:r>
              <a:rPr lang="it-IT" b="1">
                <a:solidFill>
                  <a:prstClr val="black"/>
                </a:solidFill>
                <a:latin typeface="Calibri"/>
              </a:rPr>
              <a:t> from 2002, </a:t>
            </a:r>
            <a:r>
              <a:rPr lang="it-IT" b="1" err="1">
                <a:solidFill>
                  <a:prstClr val="black"/>
                </a:solidFill>
                <a:latin typeface="Calibri"/>
              </a:rPr>
              <a:t>untraceable</a:t>
            </a:r>
            <a:r>
              <a:rPr lang="it-IT" b="1">
                <a:solidFill>
                  <a:prstClr val="black"/>
                </a:solidFill>
                <a:latin typeface="Calibri"/>
              </a:rPr>
              <a:t> </a:t>
            </a:r>
            <a:r>
              <a:rPr lang="it-IT" b="1" err="1">
                <a:solidFill>
                  <a:prstClr val="black"/>
                </a:solidFill>
                <a:latin typeface="Calibri"/>
              </a:rPr>
              <a:t>components</a:t>
            </a:r>
            <a:r>
              <a:rPr lang="it-IT" b="1">
                <a:solidFill>
                  <a:prstClr val="black"/>
                </a:solidFill>
                <a:latin typeface="Calibri"/>
              </a:rPr>
              <a:t> )</a:t>
            </a:r>
          </a:p>
          <a:p>
            <a:pPr fontAlgn="base">
              <a:spcBef>
                <a:spcPct val="0"/>
              </a:spcBef>
              <a:spcAft>
                <a:spcPct val="0"/>
              </a:spcAft>
            </a:pPr>
            <a:endParaRPr lang="it-IT" b="1">
              <a:solidFill>
                <a:prstClr val="black"/>
              </a:solidFill>
              <a:latin typeface="Calibri"/>
            </a:endParaRPr>
          </a:p>
          <a:p>
            <a:pPr fontAlgn="base">
              <a:spcBef>
                <a:spcPct val="0"/>
              </a:spcBef>
              <a:spcAft>
                <a:spcPct val="0"/>
              </a:spcAft>
            </a:pPr>
            <a:r>
              <a:rPr lang="it-IT" b="1">
                <a:solidFill>
                  <a:prstClr val="black"/>
                </a:solidFill>
                <a:latin typeface="Calibri"/>
              </a:rPr>
              <a:t>     -X-</a:t>
            </a:r>
            <a:r>
              <a:rPr lang="it-IT" b="1" err="1">
                <a:solidFill>
                  <a:prstClr val="black"/>
                </a:solidFill>
                <a:latin typeface="Calibri"/>
              </a:rPr>
              <a:t>ray</a:t>
            </a:r>
            <a:r>
              <a:rPr lang="it-IT" b="1">
                <a:solidFill>
                  <a:prstClr val="black"/>
                </a:solidFill>
                <a:latin typeface="Calibri"/>
              </a:rPr>
              <a:t> pixel </a:t>
            </a:r>
            <a:r>
              <a:rPr lang="it-IT" b="1" err="1">
                <a:solidFill>
                  <a:prstClr val="black"/>
                </a:solidFill>
                <a:latin typeface="Calibri"/>
              </a:rPr>
              <a:t>alignment</a:t>
            </a:r>
            <a:r>
              <a:rPr lang="it-IT" b="1">
                <a:solidFill>
                  <a:prstClr val="black"/>
                </a:solidFill>
                <a:latin typeface="Calibri"/>
              </a:rPr>
              <a:t> </a:t>
            </a:r>
            <a:r>
              <a:rPr lang="it-IT" b="1" err="1">
                <a:solidFill>
                  <a:prstClr val="black"/>
                </a:solidFill>
                <a:latin typeface="Calibri"/>
              </a:rPr>
              <a:t>sistem</a:t>
            </a:r>
            <a:r>
              <a:rPr lang="it-IT" b="1">
                <a:solidFill>
                  <a:prstClr val="black"/>
                </a:solidFill>
                <a:latin typeface="Calibri"/>
              </a:rPr>
              <a:t> design (~</a:t>
            </a:r>
            <a:r>
              <a:rPr lang="it-IT" b="1">
                <a:solidFill>
                  <a:prstClr val="black"/>
                </a:solidFill>
                <a:latin typeface="Symbol" panose="05050102010706020507" pitchFamily="18" charset="2"/>
              </a:rPr>
              <a:t>m</a:t>
            </a:r>
            <a:r>
              <a:rPr lang="it-IT" b="1">
                <a:solidFill>
                  <a:prstClr val="black"/>
                </a:solidFill>
                <a:latin typeface="Calibri"/>
              </a:rPr>
              <a:t>m </a:t>
            </a:r>
            <a:r>
              <a:rPr lang="it-IT" b="1" err="1">
                <a:solidFill>
                  <a:prstClr val="black"/>
                </a:solidFill>
                <a:latin typeface="Calibri"/>
              </a:rPr>
              <a:t>precision</a:t>
            </a:r>
            <a:r>
              <a:rPr lang="it-IT" b="1">
                <a:solidFill>
                  <a:prstClr val="black"/>
                </a:solidFill>
                <a:latin typeface="Calibri"/>
              </a:rPr>
              <a:t> </a:t>
            </a:r>
            <a:r>
              <a:rPr lang="it-IT" b="1" err="1">
                <a:solidFill>
                  <a:prstClr val="black"/>
                </a:solidFill>
                <a:latin typeface="Calibri"/>
              </a:rPr>
              <a:t>grid</a:t>
            </a:r>
            <a:r>
              <a:rPr lang="it-IT" b="1">
                <a:solidFill>
                  <a:prstClr val="black"/>
                </a:solidFill>
                <a:latin typeface="Calibri"/>
              </a:rPr>
              <a:t>, </a:t>
            </a:r>
            <a:r>
              <a:rPr lang="it-IT" b="1" err="1">
                <a:solidFill>
                  <a:prstClr val="black"/>
                </a:solidFill>
                <a:latin typeface="Calibri"/>
              </a:rPr>
              <a:t>actuators</a:t>
            </a:r>
            <a:r>
              <a:rPr lang="it-IT" b="1">
                <a:solidFill>
                  <a:prstClr val="black"/>
                </a:solidFill>
                <a:latin typeface="Calibri"/>
              </a:rPr>
              <a:t>)</a:t>
            </a:r>
          </a:p>
          <a:p>
            <a:pPr fontAlgn="base">
              <a:spcBef>
                <a:spcPct val="0"/>
              </a:spcBef>
              <a:spcAft>
                <a:spcPct val="0"/>
              </a:spcAft>
            </a:pPr>
            <a:endParaRPr lang="en-US">
              <a:solidFill>
                <a:prstClr val="black"/>
              </a:solidFill>
              <a:latin typeface="Calibri"/>
            </a:endParaRP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en-US">
                <a:solidFill>
                  <a:prstClr val="black"/>
                </a:solidFill>
                <a:latin typeface="Calibri"/>
              </a:rPr>
              <a:t>   </a:t>
            </a:r>
            <a:r>
              <a:rPr lang="en-US" b="1">
                <a:solidFill>
                  <a:prstClr val="black"/>
                </a:solidFill>
                <a:latin typeface="Calibri"/>
              </a:rPr>
              <a:t>  -Construction of benches for optics characterization at LNF: </a:t>
            </a:r>
          </a:p>
          <a:p>
            <a:pPr fontAlgn="base">
              <a:spcBef>
                <a:spcPct val="0"/>
              </a:spcBef>
              <a:spcAft>
                <a:spcPct val="0"/>
              </a:spcAft>
            </a:pPr>
            <a:endParaRPr lang="en-US" b="1">
              <a:solidFill>
                <a:prstClr val="black"/>
              </a:solidFill>
              <a:latin typeface="Calibri"/>
            </a:endParaRPr>
          </a:p>
          <a:p>
            <a:pPr fontAlgn="base">
              <a:spcBef>
                <a:spcPct val="0"/>
              </a:spcBef>
              <a:spcAft>
                <a:spcPct val="0"/>
              </a:spcAft>
            </a:pPr>
            <a:r>
              <a:rPr lang="en-US" b="1">
                <a:solidFill>
                  <a:prstClr val="black"/>
                </a:solidFill>
                <a:latin typeface="Calibri"/>
              </a:rPr>
              <a:t>	1-Capillary divergence measurements at X-Lab using </a:t>
            </a:r>
            <a:r>
              <a:rPr lang="en-US" b="1" err="1">
                <a:solidFill>
                  <a:prstClr val="black"/>
                </a:solidFill>
                <a:latin typeface="Calibri"/>
              </a:rPr>
              <a:t>microfocus</a:t>
            </a:r>
            <a:r>
              <a:rPr lang="en-US" b="1">
                <a:solidFill>
                  <a:prstClr val="black"/>
                </a:solidFill>
                <a:latin typeface="Calibri"/>
              </a:rPr>
              <a:t> X-ray tube</a:t>
            </a: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a:solidFill>
                <a:prstClr val="black"/>
              </a:solidFill>
              <a:latin typeface="Calibri"/>
            </a:endParaRPr>
          </a:p>
          <a:p>
            <a:pPr fontAlgn="base">
              <a:spcBef>
                <a:spcPct val="0"/>
              </a:spcBef>
              <a:spcAft>
                <a:spcPct val="0"/>
              </a:spcAft>
            </a:pPr>
            <a:endParaRPr lang="en-US">
              <a:solidFill>
                <a:prstClr val="black"/>
              </a:solidFill>
              <a:latin typeface="Calibri"/>
            </a:endParaRPr>
          </a:p>
          <a:p>
            <a:pPr fontAlgn="base">
              <a:spcBef>
                <a:spcPct val="0"/>
              </a:spcBef>
              <a:spcAft>
                <a:spcPct val="0"/>
              </a:spcAft>
            </a:pPr>
            <a:endParaRPr lang="en-US">
              <a:solidFill>
                <a:prstClr val="black"/>
              </a:solidFill>
              <a:latin typeface="Calibri"/>
            </a:endParaRPr>
          </a:p>
          <a:p>
            <a:pPr fontAlgn="base">
              <a:spcBef>
                <a:spcPct val="0"/>
              </a:spcBef>
              <a:spcAft>
                <a:spcPct val="0"/>
              </a:spcAft>
            </a:pPr>
            <a:endParaRPr lang="en-US">
              <a:solidFill>
                <a:prstClr val="black"/>
              </a:solidFill>
              <a:latin typeface="Calibri"/>
            </a:endParaRPr>
          </a:p>
          <a:p>
            <a:pPr fontAlgn="base">
              <a:spcBef>
                <a:spcPct val="0"/>
              </a:spcBef>
              <a:spcAft>
                <a:spcPct val="0"/>
              </a:spcAft>
            </a:pPr>
            <a:endParaRPr lang="en-US">
              <a:solidFill>
                <a:prstClr val="black"/>
              </a:solidFill>
              <a:latin typeface="Calibri"/>
            </a:endParaRPr>
          </a:p>
          <a:p>
            <a:pPr fontAlgn="base">
              <a:spcBef>
                <a:spcPct val="0"/>
              </a:spcBef>
              <a:spcAft>
                <a:spcPct val="0"/>
              </a:spcAft>
            </a:pPr>
            <a:r>
              <a:rPr lang="en-US" sz="1600" b="1">
                <a:solidFill>
                  <a:prstClr val="black"/>
                </a:solidFill>
                <a:latin typeface="Calibri"/>
              </a:rPr>
              <a:t>             Lens response at different exposures and distances using focal and off-focus X-ray spot.</a:t>
            </a:r>
          </a:p>
        </p:txBody>
      </p:sp>
      <p:cxnSp>
        <p:nvCxnSpPr>
          <p:cNvPr id="5" name="Straight Connector 4"/>
          <p:cNvCxnSpPr/>
          <p:nvPr/>
        </p:nvCxnSpPr>
        <p:spPr>
          <a:xfrm>
            <a:off x="1631504" y="484932"/>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35112" y="116632"/>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pic>
        <p:nvPicPr>
          <p:cNvPr id="3" name="Picture 2" descr="E:\mihai\docs_phys\presenta\XRAY-HOLOGRAPHY\gr5_2023\ISO2_gr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1696121"/>
            <a:ext cx="2022035" cy="2127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mihai\docs_phys\presenta\XRAY-HOLOGRAPHY\gr5_2024\lens_test_bench\Dariush_lens\16bit\diverg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711" y="4221089"/>
            <a:ext cx="7616896" cy="151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859852"/>
      </p:ext>
    </p:extLst>
  </p:cSld>
  <p:clrMapOvr>
    <a:masterClrMapping/>
  </p:clrMapOvr>
  <p:transition spd="slow" advTm="275033"/>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10" name="Rectangle 9"/>
          <p:cNvSpPr/>
          <p:nvPr/>
        </p:nvSpPr>
        <p:spPr>
          <a:xfrm>
            <a:off x="7647878" y="6577608"/>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2" name="Rectangle 1"/>
          <p:cNvSpPr/>
          <p:nvPr/>
        </p:nvSpPr>
        <p:spPr>
          <a:xfrm>
            <a:off x="1524001" y="511499"/>
            <a:ext cx="9137201" cy="6217087"/>
          </a:xfrm>
          <a:prstGeom prst="rect">
            <a:avLst/>
          </a:prstGeom>
        </p:spPr>
        <p:txBody>
          <a:bodyPr wrap="square">
            <a:spAutoFit/>
          </a:bodyPr>
          <a:lstStyle/>
          <a:p>
            <a:pPr fontAlgn="base">
              <a:spcBef>
                <a:spcPct val="0"/>
              </a:spcBef>
              <a:spcAft>
                <a:spcPct val="0"/>
              </a:spcAft>
            </a:pPr>
            <a:endParaRPr lang="en-US" sz="1000" b="1" spc="50">
              <a:solidFill>
                <a:srgbClr val="C00000"/>
              </a:solidFill>
              <a:latin typeface="Calibri"/>
              <a:ea typeface="Arial" charset="0"/>
              <a:cs typeface="Arial" pitchFamily="34" charset="0"/>
            </a:endParaRPr>
          </a:p>
          <a:p>
            <a:pPr fontAlgn="base">
              <a:spcBef>
                <a:spcPct val="0"/>
              </a:spcBef>
              <a:spcAft>
                <a:spcPct val="0"/>
              </a:spcAft>
            </a:pPr>
            <a:r>
              <a:rPr lang="en-US" sz="2000" b="1" spc="50">
                <a:solidFill>
                  <a:srgbClr val="C00000"/>
                </a:solidFill>
                <a:latin typeface="Calibri"/>
                <a:ea typeface="Arial" charset="0"/>
                <a:cs typeface="Arial" pitchFamily="34" charset="0"/>
              </a:rPr>
              <a:t>Activities completed in the first months of 2024</a:t>
            </a:r>
          </a:p>
          <a:p>
            <a:pPr fontAlgn="base">
              <a:spcBef>
                <a:spcPct val="0"/>
              </a:spcBef>
              <a:spcAft>
                <a:spcPct val="0"/>
              </a:spcAft>
            </a:pPr>
            <a:r>
              <a:rPr lang="it-IT" sz="800">
                <a:solidFill>
                  <a:prstClr val="black"/>
                </a:solidFill>
                <a:latin typeface="Calibri"/>
              </a:rPr>
              <a:t>     </a:t>
            </a:r>
            <a:endParaRPr lang="en-US" sz="800">
              <a:solidFill>
                <a:prstClr val="black"/>
              </a:solidFill>
              <a:latin typeface="Calibri"/>
            </a:endParaRPr>
          </a:p>
          <a:p>
            <a:pPr fontAlgn="base">
              <a:spcBef>
                <a:spcPct val="0"/>
              </a:spcBef>
              <a:spcAft>
                <a:spcPct val="0"/>
              </a:spcAft>
            </a:pPr>
            <a:r>
              <a:rPr lang="en-US">
                <a:solidFill>
                  <a:prstClr val="black"/>
                </a:solidFill>
                <a:latin typeface="Calibri"/>
              </a:rPr>
              <a:t>       </a:t>
            </a:r>
            <a:r>
              <a:rPr lang="en-US" b="1">
                <a:solidFill>
                  <a:prstClr val="black"/>
                </a:solidFill>
                <a:latin typeface="Calibri"/>
              </a:rPr>
              <a:t>2-Lens focusing measurements in SPHINX Lab using CCDs and X-ray fluorescence targets</a:t>
            </a: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b="1">
              <a:solidFill>
                <a:prstClr val="black"/>
              </a:solidFill>
              <a:latin typeface="Calibri"/>
            </a:endParaRPr>
          </a:p>
          <a:p>
            <a:pPr fontAlgn="base">
              <a:spcBef>
                <a:spcPct val="0"/>
              </a:spcBef>
              <a:spcAft>
                <a:spcPct val="0"/>
              </a:spcAft>
            </a:pPr>
            <a:endParaRPr lang="en-US" sz="800" b="1">
              <a:solidFill>
                <a:prstClr val="black"/>
              </a:solidFill>
              <a:latin typeface="Calibri"/>
            </a:endParaRPr>
          </a:p>
          <a:p>
            <a:pPr fontAlgn="base">
              <a:spcBef>
                <a:spcPct val="0"/>
              </a:spcBef>
              <a:spcAft>
                <a:spcPct val="0"/>
              </a:spcAft>
            </a:pPr>
            <a:r>
              <a:rPr lang="it-IT">
                <a:solidFill>
                  <a:prstClr val="black"/>
                </a:solidFill>
                <a:latin typeface="Arial" charset="0"/>
              </a:rPr>
              <a:t>     </a:t>
            </a:r>
            <a:r>
              <a:rPr lang="it-IT" b="1">
                <a:solidFill>
                  <a:prstClr val="black"/>
                </a:solidFill>
                <a:latin typeface="Arial" charset="0"/>
              </a:rPr>
              <a:t>-Work on the </a:t>
            </a:r>
            <a:r>
              <a:rPr lang="it-IT" b="1" err="1">
                <a:solidFill>
                  <a:prstClr val="black"/>
                </a:solidFill>
                <a:latin typeface="Arial" charset="0"/>
              </a:rPr>
              <a:t>reconstruction</a:t>
            </a:r>
            <a:r>
              <a:rPr lang="it-IT" b="1">
                <a:solidFill>
                  <a:prstClr val="black"/>
                </a:solidFill>
                <a:latin typeface="Arial" charset="0"/>
              </a:rPr>
              <a:t> software</a:t>
            </a:r>
            <a:endParaRPr lang="en-US" b="1">
              <a:solidFill>
                <a:prstClr val="black"/>
              </a:solidFill>
              <a:latin typeface="Calibri"/>
            </a:endParaRPr>
          </a:p>
        </p:txBody>
      </p:sp>
      <p:cxnSp>
        <p:nvCxnSpPr>
          <p:cNvPr id="5" name="Straight Connector 4"/>
          <p:cNvCxnSpPr/>
          <p:nvPr/>
        </p:nvCxnSpPr>
        <p:spPr>
          <a:xfrm>
            <a:off x="1631504" y="484932"/>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35112" y="116632"/>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pic>
        <p:nvPicPr>
          <p:cNvPr id="1026" name="Picture 2" descr="E:\mihai\docs_phys\presenta\XRAY-HOLOGRAPHY\gr5_2024\lens_test_bench\lens_focusing_FeN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4997" y="3717033"/>
            <a:ext cx="4896544" cy="23638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mihai\docs_phys\presenta\XRAY-HOLOGRAPHY\gr5_2024\lens_test_bench\lens_focus_ben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7948" y="1565120"/>
            <a:ext cx="3491272" cy="2075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968" y="1565120"/>
            <a:ext cx="4247146" cy="207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362096"/>
      </p:ext>
    </p:extLst>
  </p:cSld>
  <p:clrMapOvr>
    <a:masterClrMapping/>
  </p:clrMapOvr>
  <p:transition spd="slow" advTm="275033"/>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10" name="Rectangle 9"/>
          <p:cNvSpPr/>
          <p:nvPr/>
        </p:nvSpPr>
        <p:spPr>
          <a:xfrm>
            <a:off x="7647878" y="6505600"/>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2" name="Rectangle 1"/>
          <p:cNvSpPr/>
          <p:nvPr/>
        </p:nvSpPr>
        <p:spPr>
          <a:xfrm>
            <a:off x="1530800" y="627067"/>
            <a:ext cx="9137201" cy="6124754"/>
          </a:xfrm>
          <a:prstGeom prst="rect">
            <a:avLst/>
          </a:prstGeom>
        </p:spPr>
        <p:txBody>
          <a:bodyPr wrap="square">
            <a:spAutoFit/>
          </a:bodyPr>
          <a:lstStyle/>
          <a:p>
            <a:pPr fontAlgn="base">
              <a:spcBef>
                <a:spcPct val="0"/>
              </a:spcBef>
              <a:spcAft>
                <a:spcPct val="0"/>
              </a:spcAft>
            </a:pPr>
            <a:r>
              <a:rPr lang="en-US" sz="2000" b="1" spc="50">
                <a:solidFill>
                  <a:srgbClr val="C00000"/>
                </a:solidFill>
                <a:latin typeface="Calibri"/>
                <a:ea typeface="Arial" charset="0"/>
                <a:cs typeface="Arial" pitchFamily="34" charset="0"/>
              </a:rPr>
              <a:t>Activities to be done in 2024</a:t>
            </a:r>
          </a:p>
          <a:p>
            <a:pPr fontAlgn="base">
              <a:spcBef>
                <a:spcPct val="0"/>
              </a:spcBef>
              <a:spcAft>
                <a:spcPct val="0"/>
              </a:spcAft>
            </a:pPr>
            <a:endParaRPr lang="en-US" sz="800" b="1" spc="50">
              <a:solidFill>
                <a:srgbClr val="C00000"/>
              </a:solidFill>
              <a:latin typeface="Calibri"/>
              <a:ea typeface="Arial" charset="0"/>
              <a:cs typeface="Arial" charset="0"/>
            </a:endParaRPr>
          </a:p>
          <a:p>
            <a:pPr fontAlgn="base">
              <a:spcBef>
                <a:spcPct val="0"/>
              </a:spcBef>
              <a:spcAft>
                <a:spcPct val="0"/>
              </a:spcAft>
            </a:pPr>
            <a:r>
              <a:rPr lang="it-IT" b="1" err="1">
                <a:solidFill>
                  <a:prstClr val="black"/>
                </a:solidFill>
                <a:latin typeface="Calibri"/>
              </a:rPr>
              <a:t>Completion</a:t>
            </a:r>
            <a:r>
              <a:rPr lang="it-IT" b="1">
                <a:solidFill>
                  <a:prstClr val="black"/>
                </a:solidFill>
                <a:latin typeface="Calibri"/>
              </a:rPr>
              <a:t> of the </a:t>
            </a:r>
            <a:r>
              <a:rPr lang="it-IT" b="1" err="1">
                <a:solidFill>
                  <a:prstClr val="black"/>
                </a:solidFill>
                <a:latin typeface="Calibri"/>
              </a:rPr>
              <a:t>prototype</a:t>
            </a:r>
            <a:r>
              <a:rPr lang="it-IT" b="1">
                <a:solidFill>
                  <a:prstClr val="black"/>
                </a:solidFill>
                <a:latin typeface="Calibri"/>
              </a:rPr>
              <a:t> setup:</a:t>
            </a:r>
          </a:p>
          <a:p>
            <a:pPr fontAlgn="base">
              <a:spcBef>
                <a:spcPct val="0"/>
              </a:spcBef>
              <a:spcAft>
                <a:spcPct val="0"/>
              </a:spcAft>
            </a:pPr>
            <a:endParaRPr lang="it-IT" sz="800">
              <a:solidFill>
                <a:prstClr val="black"/>
              </a:solidFill>
              <a:latin typeface="Calibri"/>
            </a:endParaRPr>
          </a:p>
          <a:p>
            <a:pPr fontAlgn="base">
              <a:spcBef>
                <a:spcPct val="0"/>
              </a:spcBef>
              <a:spcAft>
                <a:spcPct val="0"/>
              </a:spcAft>
            </a:pPr>
            <a:r>
              <a:rPr lang="it-IT">
                <a:solidFill>
                  <a:prstClr val="black"/>
                </a:solidFill>
                <a:latin typeface="Calibri"/>
              </a:rPr>
              <a:t>         -</a:t>
            </a:r>
            <a:r>
              <a:rPr lang="it-IT" err="1">
                <a:solidFill>
                  <a:prstClr val="black"/>
                </a:solidFill>
                <a:latin typeface="Calibri"/>
              </a:rPr>
              <a:t>upgrading</a:t>
            </a:r>
            <a:r>
              <a:rPr lang="it-IT">
                <a:solidFill>
                  <a:prstClr val="black"/>
                </a:solidFill>
                <a:latin typeface="Calibri"/>
              </a:rPr>
              <a:t> a </a:t>
            </a:r>
            <a:r>
              <a:rPr lang="it-IT" err="1">
                <a:solidFill>
                  <a:prstClr val="black"/>
                </a:solidFill>
                <a:latin typeface="Calibri"/>
              </a:rPr>
              <a:t>fraction</a:t>
            </a:r>
            <a:r>
              <a:rPr lang="it-IT">
                <a:solidFill>
                  <a:prstClr val="black"/>
                </a:solidFill>
                <a:latin typeface="Calibri"/>
              </a:rPr>
              <a:t> of the </a:t>
            </a:r>
            <a:r>
              <a:rPr lang="it-IT" err="1">
                <a:solidFill>
                  <a:prstClr val="black"/>
                </a:solidFill>
                <a:latin typeface="Calibri"/>
              </a:rPr>
              <a:t>the</a:t>
            </a:r>
            <a:r>
              <a:rPr lang="it-IT">
                <a:solidFill>
                  <a:prstClr val="black"/>
                </a:solidFill>
                <a:latin typeface="Calibri"/>
              </a:rPr>
              <a:t> CCD </a:t>
            </a:r>
            <a:r>
              <a:rPr lang="it-IT" err="1">
                <a:solidFill>
                  <a:prstClr val="black"/>
                </a:solidFill>
                <a:latin typeface="Calibri"/>
              </a:rPr>
              <a:t>charge</a:t>
            </a:r>
            <a:r>
              <a:rPr lang="it-IT">
                <a:solidFill>
                  <a:prstClr val="black"/>
                </a:solidFill>
                <a:latin typeface="Calibri"/>
              </a:rPr>
              <a:t> </a:t>
            </a:r>
            <a:r>
              <a:rPr lang="it-IT" err="1">
                <a:solidFill>
                  <a:prstClr val="black"/>
                </a:solidFill>
                <a:latin typeface="Calibri"/>
              </a:rPr>
              <a:t>transport</a:t>
            </a:r>
            <a:r>
              <a:rPr lang="it-IT">
                <a:solidFill>
                  <a:prstClr val="black"/>
                </a:solidFill>
                <a:latin typeface="Calibri"/>
              </a:rPr>
              <a:t> drivers (</a:t>
            </a:r>
            <a:r>
              <a:rPr lang="it-IT" err="1">
                <a:solidFill>
                  <a:prstClr val="black"/>
                </a:solidFill>
                <a:latin typeface="Calibri"/>
              </a:rPr>
              <a:t>reduction</a:t>
            </a:r>
            <a:r>
              <a:rPr lang="it-IT">
                <a:solidFill>
                  <a:prstClr val="black"/>
                </a:solidFill>
                <a:latin typeface="Calibri"/>
              </a:rPr>
              <a:t> </a:t>
            </a:r>
            <a:r>
              <a:rPr lang="it-IT" err="1">
                <a:solidFill>
                  <a:prstClr val="black"/>
                </a:solidFill>
                <a:latin typeface="Calibri"/>
              </a:rPr>
              <a:t>agreement</a:t>
            </a:r>
            <a:r>
              <a:rPr lang="it-IT">
                <a:solidFill>
                  <a:prstClr val="black"/>
                </a:solidFill>
                <a:latin typeface="Calibri"/>
              </a:rPr>
              <a:t> to</a:t>
            </a:r>
          </a:p>
          <a:p>
            <a:pPr fontAlgn="base">
              <a:spcBef>
                <a:spcPct val="0"/>
              </a:spcBef>
              <a:spcAft>
                <a:spcPct val="0"/>
              </a:spcAft>
            </a:pPr>
            <a:r>
              <a:rPr lang="it-IT">
                <a:solidFill>
                  <a:prstClr val="black"/>
                </a:solidFill>
                <a:latin typeface="Calibri"/>
              </a:rPr>
              <a:t>          </a:t>
            </a:r>
            <a:r>
              <a:rPr lang="it-IT" err="1">
                <a:solidFill>
                  <a:prstClr val="black"/>
                </a:solidFill>
                <a:latin typeface="Calibri"/>
              </a:rPr>
              <a:t>ensure</a:t>
            </a:r>
            <a:r>
              <a:rPr lang="it-IT">
                <a:solidFill>
                  <a:prstClr val="black"/>
                </a:solidFill>
                <a:latin typeface="Calibri"/>
              </a:rPr>
              <a:t> </a:t>
            </a:r>
            <a:r>
              <a:rPr lang="it-IT" err="1">
                <a:solidFill>
                  <a:prstClr val="black"/>
                </a:solidFill>
                <a:latin typeface="Calibri"/>
              </a:rPr>
              <a:t>operability</a:t>
            </a:r>
            <a:r>
              <a:rPr lang="it-IT">
                <a:solidFill>
                  <a:prstClr val="black"/>
                </a:solidFill>
                <a:latin typeface="Calibri"/>
              </a:rPr>
              <a:t>, </a:t>
            </a:r>
            <a:r>
              <a:rPr lang="it-IT" err="1">
                <a:solidFill>
                  <a:prstClr val="black"/>
                </a:solidFill>
                <a:latin typeface="Calibri"/>
              </a:rPr>
              <a:t>completion</a:t>
            </a:r>
            <a:r>
              <a:rPr lang="it-IT">
                <a:solidFill>
                  <a:prstClr val="black"/>
                </a:solidFill>
                <a:latin typeface="Calibri"/>
              </a:rPr>
              <a:t> by extra </a:t>
            </a:r>
            <a:r>
              <a:rPr lang="it-IT" err="1">
                <a:solidFill>
                  <a:prstClr val="black"/>
                </a:solidFill>
                <a:latin typeface="Calibri"/>
              </a:rPr>
              <a:t>requests</a:t>
            </a:r>
            <a:r>
              <a:rPr lang="it-IT">
                <a:solidFill>
                  <a:prstClr val="black"/>
                </a:solidFill>
                <a:latin typeface="Calibri"/>
              </a:rPr>
              <a:t> or 2025)</a:t>
            </a:r>
          </a:p>
          <a:p>
            <a:pPr fontAlgn="base">
              <a:spcBef>
                <a:spcPct val="0"/>
              </a:spcBef>
              <a:spcAft>
                <a:spcPct val="0"/>
              </a:spcAft>
            </a:pPr>
            <a:endParaRPr lang="it-IT" sz="800">
              <a:solidFill>
                <a:prstClr val="black"/>
              </a:solidFill>
              <a:latin typeface="Calibri"/>
            </a:endParaRPr>
          </a:p>
          <a:p>
            <a:pPr fontAlgn="base">
              <a:spcBef>
                <a:spcPct val="0"/>
              </a:spcBef>
              <a:spcAft>
                <a:spcPct val="0"/>
              </a:spcAft>
            </a:pPr>
            <a:r>
              <a:rPr lang="it-IT">
                <a:solidFill>
                  <a:prstClr val="black"/>
                </a:solidFill>
                <a:latin typeface="Arial" charset="0"/>
              </a:rPr>
              <a:t>        </a:t>
            </a:r>
            <a:r>
              <a:rPr lang="it-IT">
                <a:solidFill>
                  <a:prstClr val="black"/>
                </a:solidFill>
                <a:latin typeface="Calibri"/>
              </a:rPr>
              <a:t>-</a:t>
            </a:r>
            <a:r>
              <a:rPr lang="it-IT" err="1">
                <a:solidFill>
                  <a:prstClr val="black"/>
                </a:solidFill>
                <a:latin typeface="Calibri"/>
              </a:rPr>
              <a:t>execution</a:t>
            </a:r>
            <a:r>
              <a:rPr lang="it-IT">
                <a:solidFill>
                  <a:prstClr val="black"/>
                </a:solidFill>
                <a:latin typeface="Calibri"/>
              </a:rPr>
              <a:t> of the </a:t>
            </a:r>
            <a:r>
              <a:rPr lang="it-IT" err="1">
                <a:solidFill>
                  <a:prstClr val="black"/>
                </a:solidFill>
                <a:latin typeface="Calibri"/>
              </a:rPr>
              <a:t>mechanical</a:t>
            </a:r>
            <a:r>
              <a:rPr lang="it-IT">
                <a:solidFill>
                  <a:prstClr val="black"/>
                </a:solidFill>
                <a:latin typeface="Calibri"/>
              </a:rPr>
              <a:t> X-</a:t>
            </a:r>
            <a:r>
              <a:rPr lang="it-IT" err="1">
                <a:solidFill>
                  <a:prstClr val="black"/>
                </a:solidFill>
                <a:latin typeface="Calibri"/>
              </a:rPr>
              <a:t>ray</a:t>
            </a:r>
            <a:r>
              <a:rPr lang="it-IT">
                <a:solidFill>
                  <a:prstClr val="black"/>
                </a:solidFill>
                <a:latin typeface="Calibri"/>
              </a:rPr>
              <a:t> pixel </a:t>
            </a:r>
            <a:r>
              <a:rPr lang="it-IT" err="1">
                <a:solidFill>
                  <a:prstClr val="black"/>
                </a:solidFill>
                <a:latin typeface="Calibri"/>
              </a:rPr>
              <a:t>alignment</a:t>
            </a:r>
            <a:r>
              <a:rPr lang="it-IT">
                <a:solidFill>
                  <a:prstClr val="black"/>
                </a:solidFill>
                <a:latin typeface="Calibri"/>
              </a:rPr>
              <a:t> </a:t>
            </a:r>
            <a:r>
              <a:rPr lang="it-IT" err="1">
                <a:solidFill>
                  <a:prstClr val="black"/>
                </a:solidFill>
                <a:latin typeface="Calibri"/>
              </a:rPr>
              <a:t>system</a:t>
            </a:r>
            <a:endParaRPr lang="it-IT">
              <a:solidFill>
                <a:prstClr val="black"/>
              </a:solidFill>
              <a:latin typeface="Calibri"/>
            </a:endParaRP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-optical bench calibration system (laser + commercial diffraction pattern generator)</a:t>
            </a: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-installation of vacuum setup adapters for the synchrotron line</a:t>
            </a:r>
            <a:endParaRPr lang="it-IT">
              <a:solidFill>
                <a:prstClr val="black"/>
              </a:solidFill>
              <a:latin typeface="Calibri"/>
            </a:endParaRP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en-US" b="1">
                <a:solidFill>
                  <a:prstClr val="black"/>
                </a:solidFill>
                <a:latin typeface="Calibri"/>
              </a:rPr>
              <a:t>Testing the basic functioning of the full apparatus at LNF</a:t>
            </a: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en-US" b="1">
                <a:solidFill>
                  <a:prstClr val="black"/>
                </a:solidFill>
                <a:latin typeface="Calibri"/>
              </a:rPr>
              <a:t>Completing the reconstruction software, together with a MC simulation code </a:t>
            </a: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en-US" b="1">
                <a:solidFill>
                  <a:srgbClr val="FF0000"/>
                </a:solidFill>
                <a:latin typeface="Calibri"/>
              </a:rPr>
              <a:t>Experimental proof of concept</a:t>
            </a:r>
            <a:r>
              <a:rPr lang="en-US" b="1">
                <a:solidFill>
                  <a:prstClr val="black"/>
                </a:solidFill>
                <a:latin typeface="Calibri"/>
              </a:rPr>
              <a:t> on the coherent synchrotron beamline using the SPHINX prototype, Phase 1:</a:t>
            </a:r>
          </a:p>
          <a:p>
            <a:pPr fontAlgn="base">
              <a:spcBef>
                <a:spcPct val="0"/>
              </a:spcBef>
              <a:spcAft>
                <a:spcPct val="0"/>
              </a:spcAft>
            </a:pPr>
            <a:endParaRPr lang="en-US" sz="8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-testing the polycapillary optics in beam and designing the interface with the beamline</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-attempting installing the needed instrumentation and testing the full functionality</a:t>
            </a:r>
          </a:p>
          <a:p>
            <a:pPr fontAlgn="base">
              <a:spcBef>
                <a:spcPct val="0"/>
              </a:spcBef>
              <a:spcAft>
                <a:spcPct val="0"/>
              </a:spcAft>
            </a:pPr>
            <a:r>
              <a:rPr lang="en-US">
                <a:solidFill>
                  <a:prstClr val="black"/>
                </a:solidFill>
                <a:latin typeface="Calibri"/>
              </a:rPr>
              <a:t>            (S.J., depending on current progress) </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-possible sample measurement campaign and holographic reconstruction with </a:t>
            </a:r>
          </a:p>
          <a:p>
            <a:pPr fontAlgn="base">
              <a:spcBef>
                <a:spcPct val="0"/>
              </a:spcBef>
              <a:spcAft>
                <a:spcPct val="0"/>
              </a:spcAft>
            </a:pPr>
            <a:r>
              <a:rPr lang="en-US">
                <a:solidFill>
                  <a:prstClr val="black"/>
                </a:solidFill>
                <a:latin typeface="Calibri"/>
              </a:rPr>
              <a:t>            moderate resolution (not yet included, to be requested only if completion of previous)</a:t>
            </a:r>
          </a:p>
          <a:p>
            <a:pPr fontAlgn="base">
              <a:spcBef>
                <a:spcPct val="0"/>
              </a:spcBef>
              <a:spcAft>
                <a:spcPct val="0"/>
              </a:spcAft>
            </a:pPr>
            <a:endParaRPr lang="en-US" sz="1000">
              <a:solidFill>
                <a:prstClr val="black"/>
              </a:solidFill>
              <a:latin typeface="Calibri"/>
            </a:endParaRPr>
          </a:p>
        </p:txBody>
      </p:sp>
      <p:cxnSp>
        <p:nvCxnSpPr>
          <p:cNvPr id="5" name="Straight Connector 4"/>
          <p:cNvCxnSpPr/>
          <p:nvPr/>
        </p:nvCxnSpPr>
        <p:spPr>
          <a:xfrm>
            <a:off x="1631504" y="484932"/>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35112" y="116632"/>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spTree>
    <p:extLst>
      <p:ext uri="{BB962C8B-B14F-4D97-AF65-F5344CB8AC3E}">
        <p14:creationId xmlns:p14="http://schemas.microsoft.com/office/powerpoint/2010/main" val="483719167"/>
      </p:ext>
    </p:extLst>
  </p:cSld>
  <p:clrMapOvr>
    <a:masterClrMapping/>
  </p:clrMapOvr>
  <p:transition spd="slow" advTm="275033"/>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10" name="Rectangle 9"/>
          <p:cNvSpPr/>
          <p:nvPr/>
        </p:nvSpPr>
        <p:spPr>
          <a:xfrm>
            <a:off x="7647878" y="6505600"/>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2" name="Rectangle 1"/>
          <p:cNvSpPr/>
          <p:nvPr/>
        </p:nvSpPr>
        <p:spPr>
          <a:xfrm>
            <a:off x="1530800" y="627068"/>
            <a:ext cx="9137201" cy="5816977"/>
          </a:xfrm>
          <a:prstGeom prst="rect">
            <a:avLst/>
          </a:prstGeom>
        </p:spPr>
        <p:txBody>
          <a:bodyPr wrap="square">
            <a:spAutoFit/>
          </a:bodyPr>
          <a:lstStyle/>
          <a:p>
            <a:pPr fontAlgn="base">
              <a:spcBef>
                <a:spcPct val="0"/>
              </a:spcBef>
              <a:spcAft>
                <a:spcPct val="0"/>
              </a:spcAft>
            </a:pPr>
            <a:r>
              <a:rPr lang="en-US" sz="2000" b="1" spc="50">
                <a:solidFill>
                  <a:srgbClr val="C00000"/>
                </a:solidFill>
                <a:latin typeface="Calibri"/>
                <a:ea typeface="Arial" charset="0"/>
                <a:cs typeface="Arial" pitchFamily="34" charset="0"/>
              </a:rPr>
              <a:t>Activities foreseen for 2025</a:t>
            </a:r>
          </a:p>
          <a:p>
            <a:pPr fontAlgn="base">
              <a:spcBef>
                <a:spcPct val="0"/>
              </a:spcBef>
              <a:spcAft>
                <a:spcPct val="0"/>
              </a:spcAft>
            </a:pPr>
            <a:endParaRPr lang="en-US" sz="1000" b="1" spc="50">
              <a:solidFill>
                <a:srgbClr val="C00000"/>
              </a:solidFill>
              <a:latin typeface="Calibri"/>
              <a:ea typeface="Arial" charset="0"/>
              <a:cs typeface="Arial" charset="0"/>
            </a:endParaRPr>
          </a:p>
          <a:p>
            <a:pPr fontAlgn="base">
              <a:spcBef>
                <a:spcPct val="0"/>
              </a:spcBef>
              <a:spcAft>
                <a:spcPct val="0"/>
              </a:spcAft>
            </a:pPr>
            <a:r>
              <a:rPr lang="it-IT">
                <a:solidFill>
                  <a:prstClr val="black"/>
                </a:solidFill>
                <a:latin typeface="Calibri"/>
              </a:rPr>
              <a:t>          -</a:t>
            </a:r>
            <a:r>
              <a:rPr lang="it-IT" err="1">
                <a:solidFill>
                  <a:prstClr val="black"/>
                </a:solidFill>
                <a:latin typeface="Calibri"/>
              </a:rPr>
              <a:t>completing</a:t>
            </a:r>
            <a:r>
              <a:rPr lang="it-IT">
                <a:solidFill>
                  <a:prstClr val="black"/>
                </a:solidFill>
                <a:latin typeface="Calibri"/>
              </a:rPr>
              <a:t> the upgrade of the CCD </a:t>
            </a:r>
            <a:r>
              <a:rPr lang="it-IT" err="1">
                <a:solidFill>
                  <a:prstClr val="black"/>
                </a:solidFill>
                <a:latin typeface="Calibri"/>
              </a:rPr>
              <a:t>charge</a:t>
            </a:r>
            <a:r>
              <a:rPr lang="it-IT">
                <a:solidFill>
                  <a:prstClr val="black"/>
                </a:solidFill>
                <a:latin typeface="Calibri"/>
              </a:rPr>
              <a:t> </a:t>
            </a:r>
            <a:r>
              <a:rPr lang="it-IT" err="1">
                <a:solidFill>
                  <a:prstClr val="black"/>
                </a:solidFill>
                <a:latin typeface="Calibri"/>
              </a:rPr>
              <a:t>transport</a:t>
            </a:r>
            <a:r>
              <a:rPr lang="it-IT">
                <a:solidFill>
                  <a:prstClr val="black"/>
                </a:solidFill>
                <a:latin typeface="Calibri"/>
              </a:rPr>
              <a:t> drivers </a:t>
            </a:r>
          </a:p>
          <a:p>
            <a:pPr fontAlgn="base">
              <a:spcBef>
                <a:spcPct val="0"/>
              </a:spcBef>
              <a:spcAft>
                <a:spcPct val="0"/>
              </a:spcAft>
            </a:pPr>
            <a:endParaRPr lang="it-IT"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-upgrading the optical calibration system (reusing the laser, replacing the commercial DOE</a:t>
            </a:r>
          </a:p>
          <a:p>
            <a:pPr fontAlgn="base">
              <a:spcBef>
                <a:spcPct val="0"/>
              </a:spcBef>
              <a:spcAft>
                <a:spcPct val="0"/>
              </a:spcAft>
            </a:pPr>
            <a:r>
              <a:rPr lang="en-US">
                <a:solidFill>
                  <a:prstClr val="black"/>
                </a:solidFill>
                <a:latin typeface="Calibri"/>
              </a:rPr>
              <a:t>           with a professional one, custom design)</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-upgrading the vacuum system (pumps from 2002), the X-ray optics and the sample </a:t>
            </a:r>
          </a:p>
          <a:p>
            <a:pPr fontAlgn="base">
              <a:spcBef>
                <a:spcPct val="0"/>
              </a:spcBef>
              <a:spcAft>
                <a:spcPct val="0"/>
              </a:spcAft>
            </a:pPr>
            <a:r>
              <a:rPr lang="en-US">
                <a:solidFill>
                  <a:prstClr val="black"/>
                </a:solidFill>
                <a:latin typeface="Calibri"/>
              </a:rPr>
              <a:t>           handling system</a:t>
            </a:r>
            <a:endParaRPr lang="it-IT">
              <a:solidFill>
                <a:prstClr val="black"/>
              </a:solidFill>
              <a:latin typeface="Calibri"/>
            </a:endParaRP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en-US" b="1">
                <a:solidFill>
                  <a:srgbClr val="FF0000"/>
                </a:solidFill>
                <a:latin typeface="Calibri"/>
              </a:rPr>
              <a:t>Experimental proof of concept</a:t>
            </a:r>
            <a:r>
              <a:rPr lang="en-US" b="1">
                <a:solidFill>
                  <a:prstClr val="black"/>
                </a:solidFill>
                <a:latin typeface="Calibri"/>
              </a:rPr>
              <a:t> on the coherent synchrotron beamline using the SPHINX prototype, Phase 2:</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-installing the needed instrumentation (testing the full functionality, if not done in 2024)</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it-IT">
                <a:solidFill>
                  <a:prstClr val="black"/>
                </a:solidFill>
                <a:latin typeface="Arial" charset="0"/>
              </a:rPr>
              <a:t>         </a:t>
            </a:r>
            <a:r>
              <a:rPr lang="en-US">
                <a:solidFill>
                  <a:prstClr val="black"/>
                </a:solidFill>
                <a:latin typeface="Calibri"/>
              </a:rPr>
              <a:t>-two sample measurement campaigns and holographic reconstruction with moderate</a:t>
            </a:r>
          </a:p>
          <a:p>
            <a:pPr fontAlgn="base">
              <a:spcBef>
                <a:spcPct val="0"/>
              </a:spcBef>
              <a:spcAft>
                <a:spcPct val="0"/>
              </a:spcAft>
            </a:pPr>
            <a:r>
              <a:rPr lang="en-US">
                <a:solidFill>
                  <a:prstClr val="black"/>
                </a:solidFill>
                <a:latin typeface="Calibri"/>
              </a:rPr>
              <a:t>            resolution (limited by the coherent beamline parameters and by the detector size)</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en-US">
                <a:solidFill>
                  <a:prstClr val="black"/>
                </a:solidFill>
                <a:latin typeface="Calibri"/>
              </a:rPr>
              <a:t>          -data analysis </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en-US">
                <a:solidFill>
                  <a:prstClr val="black"/>
                </a:solidFill>
                <a:latin typeface="Calibri"/>
              </a:rPr>
              <a:t>          -publication of the results</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en-US">
                <a:solidFill>
                  <a:prstClr val="black"/>
                </a:solidFill>
                <a:latin typeface="Calibri"/>
              </a:rPr>
              <a:t>          -beginning the design of the full X-FEL apparatus</a:t>
            </a:r>
          </a:p>
          <a:p>
            <a:pPr fontAlgn="base">
              <a:spcBef>
                <a:spcPct val="0"/>
              </a:spcBef>
              <a:spcAft>
                <a:spcPct val="0"/>
              </a:spcAft>
            </a:pPr>
            <a:endParaRPr lang="en-US" sz="1000">
              <a:solidFill>
                <a:prstClr val="black"/>
              </a:solidFill>
              <a:latin typeface="Calibri"/>
            </a:endParaRPr>
          </a:p>
          <a:p>
            <a:pPr fontAlgn="base">
              <a:spcBef>
                <a:spcPct val="0"/>
              </a:spcBef>
              <a:spcAft>
                <a:spcPct val="0"/>
              </a:spcAft>
            </a:pPr>
            <a:r>
              <a:rPr lang="en-US">
                <a:solidFill>
                  <a:prstClr val="black"/>
                </a:solidFill>
                <a:latin typeface="Calibri"/>
              </a:rPr>
              <a:t>          -starting  the collaboration with European X-FEL (preliminary contact established)</a:t>
            </a:r>
          </a:p>
        </p:txBody>
      </p:sp>
      <p:cxnSp>
        <p:nvCxnSpPr>
          <p:cNvPr id="5" name="Straight Connector 4"/>
          <p:cNvCxnSpPr/>
          <p:nvPr/>
        </p:nvCxnSpPr>
        <p:spPr>
          <a:xfrm>
            <a:off x="1631504" y="484932"/>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35112" y="116632"/>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spTree>
    <p:extLst>
      <p:ext uri="{BB962C8B-B14F-4D97-AF65-F5344CB8AC3E}">
        <p14:creationId xmlns:p14="http://schemas.microsoft.com/office/powerpoint/2010/main" val="4043502999"/>
      </p:ext>
    </p:extLst>
  </p:cSld>
  <p:clrMapOvr>
    <a:masterClrMapping/>
  </p:clrMapOvr>
  <p:transition spd="slow" advTm="275033"/>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11"/>
          <p:cNvSpPr>
            <a:spLocks noChangeArrowheads="1"/>
          </p:cNvSpPr>
          <p:nvPr/>
        </p:nvSpPr>
        <p:spPr bwMode="auto">
          <a:xfrm>
            <a:off x="2381251" y="2887664"/>
            <a:ext cx="624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p>
            <a:pPr algn="ctr" defTabSz="342900" fontAlgn="base">
              <a:spcBef>
                <a:spcPts val="750"/>
              </a:spcBef>
              <a:spcAft>
                <a:spcPct val="0"/>
              </a:spcAft>
            </a:pPr>
            <a:endParaRPr lang="it-IT" sz="1200" b="1">
              <a:solidFill>
                <a:srgbClr val="FF6600"/>
              </a:solidFill>
              <a:latin typeface="Calibri" pitchFamily="34" charset="0"/>
            </a:endParaRPr>
          </a:p>
        </p:txBody>
      </p:sp>
      <p:sp>
        <p:nvSpPr>
          <p:cNvPr id="10" name="Rectangle 9"/>
          <p:cNvSpPr/>
          <p:nvPr/>
        </p:nvSpPr>
        <p:spPr>
          <a:xfrm>
            <a:off x="7612381" y="6550223"/>
            <a:ext cx="3020122" cy="307777"/>
          </a:xfrm>
          <a:prstGeom prst="rect">
            <a:avLst/>
          </a:prstGeom>
        </p:spPr>
        <p:txBody>
          <a:bodyPr wrap="none">
            <a:spAutoFit/>
          </a:bodyPr>
          <a:lstStyle/>
          <a:p>
            <a:pPr fontAlgn="base">
              <a:spcBef>
                <a:spcPct val="0"/>
              </a:spcBef>
              <a:spcAft>
                <a:spcPct val="0"/>
              </a:spcAft>
            </a:pPr>
            <a:r>
              <a:rPr lang="en-US" sz="1400" b="1" i="1">
                <a:solidFill>
                  <a:srgbClr val="CC6600"/>
                </a:solidFill>
                <a:latin typeface="Times New Roman" pitchFamily="18" charset="0"/>
              </a:rPr>
              <a:t>M. Iliescu INFN-CDL </a:t>
            </a:r>
            <a:r>
              <a:rPr lang="en-US" sz="1400" b="1" i="1" err="1">
                <a:solidFill>
                  <a:srgbClr val="CC6600"/>
                </a:solidFill>
                <a:latin typeface="Times New Roman" pitchFamily="18" charset="0"/>
              </a:rPr>
              <a:t>preventivi</a:t>
            </a:r>
            <a:r>
              <a:rPr lang="en-US" sz="1400" b="1" i="1">
                <a:solidFill>
                  <a:srgbClr val="CC6600"/>
                </a:solidFill>
                <a:latin typeface="Times New Roman" pitchFamily="18" charset="0"/>
              </a:rPr>
              <a:t> 2024</a:t>
            </a:r>
            <a:endParaRPr lang="it-IT" sz="1400">
              <a:solidFill>
                <a:srgbClr val="CC6600"/>
              </a:solidFill>
              <a:latin typeface="Arial" charset="0"/>
            </a:endParaRPr>
          </a:p>
        </p:txBody>
      </p:sp>
      <p:sp>
        <p:nvSpPr>
          <p:cNvPr id="2" name="Rectangle 1"/>
          <p:cNvSpPr/>
          <p:nvPr/>
        </p:nvSpPr>
        <p:spPr>
          <a:xfrm>
            <a:off x="1559497" y="1063183"/>
            <a:ext cx="9073007" cy="5355312"/>
          </a:xfrm>
          <a:prstGeom prst="rect">
            <a:avLst/>
          </a:prstGeom>
        </p:spPr>
        <p:txBody>
          <a:bodyPr wrap="square">
            <a:spAutoFit/>
          </a:bodyPr>
          <a:lstStyle/>
          <a:p>
            <a:pPr fontAlgn="base">
              <a:spcBef>
                <a:spcPct val="0"/>
              </a:spcBef>
              <a:spcAft>
                <a:spcPct val="0"/>
              </a:spcAft>
            </a:pPr>
            <a:endParaRPr lang="en-US" sz="1000">
              <a:solidFill>
                <a:prstClr val="black"/>
              </a:solidFill>
              <a:latin typeface="Arial" charset="0"/>
            </a:endParaRPr>
          </a:p>
          <a:p>
            <a:pPr fontAlgn="base">
              <a:spcBef>
                <a:spcPct val="0"/>
              </a:spcBef>
              <a:spcAft>
                <a:spcPct val="0"/>
              </a:spcAft>
            </a:pPr>
            <a:r>
              <a:rPr lang="en-US" b="1">
                <a:solidFill>
                  <a:prstClr val="black"/>
                </a:solidFill>
                <a:latin typeface="Arial" charset="0"/>
              </a:rPr>
              <a:t>Financial requests for INFN</a:t>
            </a:r>
            <a:r>
              <a:rPr lang="en-US">
                <a:solidFill>
                  <a:prstClr val="black"/>
                </a:solidFill>
                <a:latin typeface="Arial" charset="0"/>
              </a:rPr>
              <a:t> </a:t>
            </a:r>
            <a:r>
              <a:rPr lang="en-US" b="1">
                <a:solidFill>
                  <a:prstClr val="black"/>
                </a:solidFill>
                <a:latin typeface="Arial" charset="0"/>
              </a:rPr>
              <a:t>CSN5 2025:</a:t>
            </a:r>
            <a:r>
              <a:rPr lang="en-US" sz="1600">
                <a:solidFill>
                  <a:prstClr val="black"/>
                </a:solidFill>
                <a:latin typeface="Arial" charset="0"/>
              </a:rPr>
              <a:t> </a:t>
            </a:r>
          </a:p>
          <a:p>
            <a:pPr fontAlgn="base">
              <a:spcBef>
                <a:spcPct val="0"/>
              </a:spcBef>
              <a:spcAft>
                <a:spcPct val="0"/>
              </a:spcAft>
            </a:pPr>
            <a:endParaRPr lang="en-US" sz="1600">
              <a:solidFill>
                <a:prstClr val="black"/>
              </a:solidFill>
              <a:latin typeface="Arial" charset="0"/>
            </a:endParaRPr>
          </a:p>
          <a:p>
            <a:pPr fontAlgn="base">
              <a:spcBef>
                <a:spcPct val="0"/>
              </a:spcBef>
              <a:spcAft>
                <a:spcPct val="0"/>
              </a:spcAft>
            </a:pPr>
            <a:r>
              <a:rPr lang="en-US" sz="1600">
                <a:solidFill>
                  <a:prstClr val="black"/>
                </a:solidFill>
                <a:latin typeface="Arial" charset="0"/>
              </a:rPr>
              <a:t>-4.0k (</a:t>
            </a:r>
            <a:r>
              <a:rPr lang="en-US" sz="1600" err="1">
                <a:solidFill>
                  <a:prstClr val="black"/>
                </a:solidFill>
                <a:latin typeface="Arial" charset="0"/>
              </a:rPr>
              <a:t>costruzione</a:t>
            </a:r>
            <a:r>
              <a:rPr lang="en-US" sz="1600">
                <a:solidFill>
                  <a:prstClr val="black"/>
                </a:solidFill>
                <a:latin typeface="Arial" charset="0"/>
              </a:rPr>
              <a:t> </a:t>
            </a:r>
            <a:r>
              <a:rPr lang="en-US" sz="1600" err="1">
                <a:solidFill>
                  <a:prstClr val="black"/>
                </a:solidFill>
                <a:latin typeface="Arial" charset="0"/>
              </a:rPr>
              <a:t>apparati</a:t>
            </a:r>
            <a:r>
              <a:rPr lang="en-US" sz="1600">
                <a:solidFill>
                  <a:prstClr val="black"/>
                </a:solidFill>
                <a:latin typeface="Arial" charset="0"/>
              </a:rPr>
              <a:t>) completion of update of obsolete electronic drivers and cabling </a:t>
            </a:r>
          </a:p>
          <a:p>
            <a:pPr fontAlgn="base">
              <a:spcBef>
                <a:spcPct val="0"/>
              </a:spcBef>
              <a:spcAft>
                <a:spcPct val="0"/>
              </a:spcAft>
            </a:pPr>
            <a:endParaRPr lang="en-US" sz="1600">
              <a:solidFill>
                <a:prstClr val="black"/>
              </a:solidFill>
              <a:latin typeface="Arial" charset="0"/>
            </a:endParaRPr>
          </a:p>
          <a:p>
            <a:pPr fontAlgn="base">
              <a:spcBef>
                <a:spcPct val="0"/>
              </a:spcBef>
              <a:spcAft>
                <a:spcPct val="0"/>
              </a:spcAft>
            </a:pPr>
            <a:r>
              <a:rPr lang="en-US" sz="1600">
                <a:solidFill>
                  <a:prstClr val="black"/>
                </a:solidFill>
                <a:latin typeface="Arial" charset="0"/>
              </a:rPr>
              <a:t>-10.0k (</a:t>
            </a:r>
            <a:r>
              <a:rPr lang="en-US" sz="1600" err="1">
                <a:solidFill>
                  <a:prstClr val="black"/>
                </a:solidFill>
                <a:latin typeface="Arial" charset="0"/>
              </a:rPr>
              <a:t>costruzione</a:t>
            </a:r>
            <a:r>
              <a:rPr lang="en-US" sz="1600">
                <a:solidFill>
                  <a:prstClr val="black"/>
                </a:solidFill>
                <a:latin typeface="Arial" charset="0"/>
              </a:rPr>
              <a:t> </a:t>
            </a:r>
            <a:r>
              <a:rPr lang="en-US" sz="1600" err="1">
                <a:solidFill>
                  <a:prstClr val="black"/>
                </a:solidFill>
                <a:latin typeface="Arial" charset="0"/>
              </a:rPr>
              <a:t>apparati</a:t>
            </a:r>
            <a:r>
              <a:rPr lang="en-US" sz="1600">
                <a:solidFill>
                  <a:prstClr val="black"/>
                </a:solidFill>
                <a:latin typeface="Arial" charset="0"/>
              </a:rPr>
              <a:t>/</a:t>
            </a:r>
            <a:r>
              <a:rPr lang="en-US" sz="1600" err="1">
                <a:solidFill>
                  <a:prstClr val="black"/>
                </a:solidFill>
                <a:latin typeface="Arial" charset="0"/>
              </a:rPr>
              <a:t>inventario</a:t>
            </a:r>
            <a:r>
              <a:rPr lang="en-US" sz="1600">
                <a:solidFill>
                  <a:prstClr val="black"/>
                </a:solidFill>
                <a:latin typeface="Arial" charset="0"/>
              </a:rPr>
              <a:t>) improving setup functionality: optimized polycapillary lens, diffraction grids, vibration dumpers, microscopic sample handling system under vacuum (temperature controller, microscope, tweezers)</a:t>
            </a:r>
          </a:p>
          <a:p>
            <a:pPr fontAlgn="base">
              <a:spcBef>
                <a:spcPct val="0"/>
              </a:spcBef>
              <a:spcAft>
                <a:spcPct val="0"/>
              </a:spcAft>
            </a:pPr>
            <a:r>
              <a:rPr lang="en-US" sz="1600">
                <a:solidFill>
                  <a:prstClr val="black"/>
                </a:solidFill>
                <a:latin typeface="Arial" charset="0"/>
              </a:rPr>
              <a:t> </a:t>
            </a:r>
          </a:p>
          <a:p>
            <a:pPr fontAlgn="base">
              <a:spcBef>
                <a:spcPct val="0"/>
              </a:spcBef>
              <a:spcAft>
                <a:spcPct val="0"/>
              </a:spcAft>
            </a:pPr>
            <a:r>
              <a:rPr lang="en-US" sz="1600">
                <a:solidFill>
                  <a:prstClr val="black"/>
                </a:solidFill>
                <a:latin typeface="Arial" charset="0"/>
              </a:rPr>
              <a:t>-5.0k (</a:t>
            </a:r>
            <a:r>
              <a:rPr lang="en-US" sz="1600" err="1">
                <a:solidFill>
                  <a:prstClr val="black"/>
                </a:solidFill>
                <a:latin typeface="Arial" charset="0"/>
              </a:rPr>
              <a:t>inventario</a:t>
            </a:r>
            <a:r>
              <a:rPr lang="en-US" sz="1600">
                <a:solidFill>
                  <a:prstClr val="black"/>
                </a:solidFill>
                <a:latin typeface="Arial" charset="0"/>
              </a:rPr>
              <a:t>) upgrade of the optics calibration commercial DOE with a professional one, custom design, reusing the laser from the first system</a:t>
            </a:r>
          </a:p>
          <a:p>
            <a:pPr fontAlgn="base">
              <a:spcBef>
                <a:spcPct val="0"/>
              </a:spcBef>
              <a:spcAft>
                <a:spcPct val="0"/>
              </a:spcAft>
            </a:pPr>
            <a:endParaRPr lang="en-US" sz="1600">
              <a:solidFill>
                <a:prstClr val="black"/>
              </a:solidFill>
              <a:latin typeface="Arial" charset="0"/>
            </a:endParaRPr>
          </a:p>
          <a:p>
            <a:pPr fontAlgn="base">
              <a:spcBef>
                <a:spcPct val="0"/>
              </a:spcBef>
              <a:spcAft>
                <a:spcPct val="0"/>
              </a:spcAft>
            </a:pPr>
            <a:r>
              <a:rPr lang="en-US" sz="1600">
                <a:solidFill>
                  <a:prstClr val="black"/>
                </a:solidFill>
                <a:latin typeface="Arial" charset="0"/>
              </a:rPr>
              <a:t>-7k (</a:t>
            </a:r>
            <a:r>
              <a:rPr lang="en-US" sz="1600" err="1">
                <a:solidFill>
                  <a:prstClr val="black"/>
                </a:solidFill>
                <a:latin typeface="Arial" charset="0"/>
              </a:rPr>
              <a:t>inventario</a:t>
            </a:r>
            <a:r>
              <a:rPr lang="en-US" sz="1600">
                <a:solidFill>
                  <a:prstClr val="black"/>
                </a:solidFill>
                <a:latin typeface="Arial" charset="0"/>
              </a:rPr>
              <a:t>) vacuum pumping system, to replace the obsolete one from 2002</a:t>
            </a:r>
          </a:p>
          <a:p>
            <a:pPr fontAlgn="base">
              <a:spcBef>
                <a:spcPct val="0"/>
              </a:spcBef>
              <a:spcAft>
                <a:spcPct val="0"/>
              </a:spcAft>
            </a:pPr>
            <a:endParaRPr lang="en-US" sz="1600">
              <a:solidFill>
                <a:prstClr val="black"/>
              </a:solidFill>
              <a:latin typeface="Arial" charset="0"/>
            </a:endParaRPr>
          </a:p>
          <a:p>
            <a:pPr fontAlgn="base">
              <a:spcBef>
                <a:spcPct val="0"/>
              </a:spcBef>
              <a:spcAft>
                <a:spcPct val="0"/>
              </a:spcAft>
            </a:pPr>
            <a:r>
              <a:rPr lang="en-US" sz="1600">
                <a:solidFill>
                  <a:prstClr val="black"/>
                </a:solidFill>
                <a:latin typeface="Arial" charset="0"/>
              </a:rPr>
              <a:t>-7k (</a:t>
            </a:r>
            <a:r>
              <a:rPr lang="en-US" sz="1600" err="1">
                <a:solidFill>
                  <a:prstClr val="black"/>
                </a:solidFill>
                <a:latin typeface="Arial" charset="0"/>
              </a:rPr>
              <a:t>missioni</a:t>
            </a:r>
            <a:r>
              <a:rPr lang="en-US" sz="1600">
                <a:solidFill>
                  <a:prstClr val="black"/>
                </a:solidFill>
                <a:latin typeface="Arial" charset="0"/>
              </a:rPr>
              <a:t>) two missions to synchrotron with full setup and team, installation, testing and</a:t>
            </a:r>
          </a:p>
          <a:p>
            <a:pPr fontAlgn="base">
              <a:spcBef>
                <a:spcPct val="0"/>
              </a:spcBef>
              <a:spcAft>
                <a:spcPct val="0"/>
              </a:spcAft>
            </a:pPr>
            <a:r>
              <a:rPr lang="en-US" sz="1600">
                <a:solidFill>
                  <a:prstClr val="black"/>
                </a:solidFill>
                <a:latin typeface="Arial" charset="0"/>
              </a:rPr>
              <a:t> measurement campaign)</a:t>
            </a:r>
          </a:p>
          <a:p>
            <a:pPr fontAlgn="base">
              <a:spcBef>
                <a:spcPct val="0"/>
              </a:spcBef>
              <a:spcAft>
                <a:spcPct val="0"/>
              </a:spcAft>
            </a:pPr>
            <a:endParaRPr lang="en-US" sz="1600">
              <a:solidFill>
                <a:srgbClr val="FF0000"/>
              </a:solidFill>
              <a:latin typeface="Arial" charset="0"/>
            </a:endParaRPr>
          </a:p>
          <a:p>
            <a:pPr fontAlgn="base">
              <a:spcBef>
                <a:spcPct val="0"/>
              </a:spcBef>
              <a:spcAft>
                <a:spcPct val="0"/>
              </a:spcAft>
            </a:pPr>
            <a:r>
              <a:rPr lang="en-US" sz="1600">
                <a:solidFill>
                  <a:srgbClr val="FF0000"/>
                </a:solidFill>
                <a:latin typeface="Arial" charset="0"/>
              </a:rPr>
              <a:t>Total: 33 k</a:t>
            </a:r>
          </a:p>
          <a:p>
            <a:pPr fontAlgn="base">
              <a:spcBef>
                <a:spcPct val="0"/>
              </a:spcBef>
              <a:spcAft>
                <a:spcPct val="0"/>
              </a:spcAft>
            </a:pPr>
            <a:endParaRPr lang="en-US" sz="1000">
              <a:solidFill>
                <a:prstClr val="black"/>
              </a:solidFill>
              <a:latin typeface="Arial" charset="0"/>
            </a:endParaRPr>
          </a:p>
          <a:p>
            <a:pPr fontAlgn="base">
              <a:spcBef>
                <a:spcPct val="0"/>
              </a:spcBef>
              <a:spcAft>
                <a:spcPct val="0"/>
              </a:spcAft>
            </a:pPr>
            <a:r>
              <a:rPr lang="en-US" sz="1600" b="1">
                <a:solidFill>
                  <a:prstClr val="black"/>
                </a:solidFill>
                <a:latin typeface="Arial" charset="0"/>
              </a:rPr>
              <a:t>LNF Services 2024:</a:t>
            </a:r>
            <a:r>
              <a:rPr lang="en-US" sz="1600">
                <a:solidFill>
                  <a:prstClr val="black"/>
                </a:solidFill>
                <a:latin typeface="Arial" charset="0"/>
              </a:rPr>
              <a:t> </a:t>
            </a:r>
          </a:p>
          <a:p>
            <a:pPr fontAlgn="base">
              <a:spcBef>
                <a:spcPct val="0"/>
              </a:spcBef>
              <a:spcAft>
                <a:spcPct val="0"/>
              </a:spcAft>
            </a:pPr>
            <a:endParaRPr lang="en-US" sz="1600">
              <a:solidFill>
                <a:prstClr val="black"/>
              </a:solidFill>
              <a:latin typeface="Arial" charset="0"/>
            </a:endParaRPr>
          </a:p>
          <a:p>
            <a:pPr fontAlgn="base">
              <a:spcBef>
                <a:spcPct val="0"/>
              </a:spcBef>
              <a:spcAft>
                <a:spcPct val="0"/>
              </a:spcAft>
            </a:pPr>
            <a:r>
              <a:rPr lang="en-US" sz="1600">
                <a:solidFill>
                  <a:prstClr val="black"/>
                </a:solidFill>
                <a:latin typeface="Arial" charset="0"/>
              </a:rPr>
              <a:t>-0.5 MU SPCM for realizing and installing small mechanical items .</a:t>
            </a:r>
            <a:endParaRPr lang="it-IT" sz="1600">
              <a:solidFill>
                <a:prstClr val="black"/>
              </a:solidFill>
              <a:latin typeface="Arial" charset="0"/>
            </a:endParaRPr>
          </a:p>
        </p:txBody>
      </p:sp>
      <p:cxnSp>
        <p:nvCxnSpPr>
          <p:cNvPr id="5" name="Straight Connector 4"/>
          <p:cNvCxnSpPr/>
          <p:nvPr/>
        </p:nvCxnSpPr>
        <p:spPr>
          <a:xfrm>
            <a:off x="1631504" y="692696"/>
            <a:ext cx="88729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35112" y="324396"/>
            <a:ext cx="9169400" cy="368300"/>
          </a:xfrm>
          <a:prstGeom prst="rect">
            <a:avLst/>
          </a:prstGeom>
        </p:spPr>
        <p:txBody>
          <a:bodyPr wrap="none">
            <a:spAutoFit/>
          </a:bodyPr>
          <a:lstStyle/>
          <a:p>
            <a:pPr>
              <a:defRPr sz="1800">
                <a:solidFill>
                  <a:srgbClr val="000000"/>
                </a:solidFill>
              </a:defRPr>
            </a:pPr>
            <a:r>
              <a:rPr lang="en-US" b="1" spc="50">
                <a:solidFill>
                  <a:srgbClr val="C00000"/>
                </a:solidFill>
                <a:latin typeface="Calibri"/>
                <a:ea typeface="Arial" charset="0"/>
                <a:cs typeface="Arial" charset="0"/>
              </a:rPr>
              <a:t>Structure Probing by Holographic Imaging at Nanometer scale with X-ray lasers (SPHINX)</a:t>
            </a:r>
          </a:p>
        </p:txBody>
      </p:sp>
    </p:spTree>
    <p:extLst>
      <p:ext uri="{BB962C8B-B14F-4D97-AF65-F5344CB8AC3E}">
        <p14:creationId xmlns:p14="http://schemas.microsoft.com/office/powerpoint/2010/main" val="2632211125"/>
      </p:ext>
    </p:extLst>
  </p:cSld>
  <p:clrMapOvr>
    <a:masterClrMapping/>
  </p:clrMapOvr>
  <p:transition spd="slow" advTm="275033"/>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testo 2">
            <a:extLst>
              <a:ext uri="{FF2B5EF4-FFF2-40B4-BE49-F238E27FC236}">
                <a16:creationId xmlns:a16="http://schemas.microsoft.com/office/drawing/2014/main" id="{585CC968-F71F-CB96-2770-4003ED052F04}"/>
              </a:ext>
            </a:extLst>
          </p:cNvPr>
          <p:cNvSpPr>
            <a:spLocks noGrp="1"/>
          </p:cNvSpPr>
          <p:nvPr>
            <p:ph type="body" idx="1"/>
          </p:nvPr>
        </p:nvSpPr>
        <p:spPr>
          <a:xfrm>
            <a:off x="643467" y="5277684"/>
            <a:ext cx="4620584" cy="775494"/>
          </a:xfrm>
        </p:spPr>
        <p:txBody>
          <a:bodyPr vert="horz" lIns="91440" tIns="45720" rIns="91440" bIns="45720" rtlCol="0">
            <a:normAutofit/>
          </a:bodyPr>
          <a:lstStyle/>
          <a:p>
            <a:endParaRPr lang="en-US"/>
          </a:p>
        </p:txBody>
      </p:sp>
      <p:sp>
        <p:nvSpPr>
          <p:cNvPr id="2" name="Titolo 1">
            <a:extLst>
              <a:ext uri="{FF2B5EF4-FFF2-40B4-BE49-F238E27FC236}">
                <a16:creationId xmlns:a16="http://schemas.microsoft.com/office/drawing/2014/main" id="{C3B86B97-DDB7-A9A2-1E79-8325A12928C1}"/>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i="1"/>
              <a:t>Thanks for you attention</a:t>
            </a:r>
          </a:p>
        </p:txBody>
      </p:sp>
      <p:pic>
        <p:nvPicPr>
          <p:cNvPr id="7" name="Graphic 6" descr="Smiling Face with No Fill">
            <a:extLst>
              <a:ext uri="{FF2B5EF4-FFF2-40B4-BE49-F238E27FC236}">
                <a16:creationId xmlns:a16="http://schemas.microsoft.com/office/drawing/2014/main" id="{B3D978B6-0D0E-DA0C-6A35-45F3BBB059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6253" y="957860"/>
            <a:ext cx="4942280" cy="4942280"/>
          </a:xfrm>
          <a:prstGeom prst="rect">
            <a:avLst/>
          </a:prstGeom>
        </p:spPr>
      </p:pic>
    </p:spTree>
    <p:extLst>
      <p:ext uri="{BB962C8B-B14F-4D97-AF65-F5344CB8AC3E}">
        <p14:creationId xmlns:p14="http://schemas.microsoft.com/office/powerpoint/2010/main" val="1721657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0CD71-E4DD-C433-1BA8-61431A705F01}"/>
              </a:ext>
            </a:extLst>
          </p:cNvPr>
          <p:cNvSpPr/>
          <p:nvPr/>
        </p:nvSpPr>
        <p:spPr>
          <a:xfrm>
            <a:off x="3625796" y="772843"/>
            <a:ext cx="8566204" cy="1077218"/>
          </a:xfrm>
          <a:prstGeom prst="rect">
            <a:avLst/>
          </a:prstGeom>
        </p:spPr>
        <p:txBody>
          <a:bodyPr wrap="square">
            <a:spAutoFit/>
          </a:bodyPr>
          <a:lstStyle/>
          <a:p>
            <a:pPr algn="just"/>
            <a:r>
              <a:rPr lang="en-US" sz="1600">
                <a:cs typeface="Arial" panose="020B0604020202020204" pitchFamily="34" charset="0"/>
              </a:rPr>
              <a:t>TIG welding on the outer slots </a:t>
            </a:r>
            <a:r>
              <a:rPr lang="en-US" sz="1600">
                <a:cs typeface="Arial" panose="020B0604020202020204" pitchFamily="34" charset="0"/>
                <a:sym typeface="Wingdings" panose="05000000000000000000" pitchFamily="2" charset="2"/>
              </a:rPr>
              <a:t> avoiding </a:t>
            </a:r>
            <a:r>
              <a:rPr lang="en-US" sz="1600" b="0" i="0" u="none" strike="noStrike" baseline="0">
                <a:cs typeface="Arial" panose="020B0604020202020204" pitchFamily="34" charset="0"/>
              </a:rPr>
              <a:t>high temperature brazing and/or diffusion bonding processes (the typical assembly methods widely used to manufacture ultrahigh vacuum accelerating devices) which - occurring at about 800–1000 °C - significantly change the cavity mechanical properties.</a:t>
            </a:r>
            <a:endParaRPr lang="en-US" sz="1600">
              <a:cs typeface="Arial" panose="020B0604020202020204" pitchFamily="34" charset="0"/>
            </a:endParaRPr>
          </a:p>
        </p:txBody>
      </p:sp>
      <p:sp>
        <p:nvSpPr>
          <p:cNvPr id="6" name="Rectangle 5">
            <a:extLst>
              <a:ext uri="{FF2B5EF4-FFF2-40B4-BE49-F238E27FC236}">
                <a16:creationId xmlns:a16="http://schemas.microsoft.com/office/drawing/2014/main" id="{B7714968-9586-4F3A-0D65-32CD585758F3}"/>
              </a:ext>
            </a:extLst>
          </p:cNvPr>
          <p:cNvSpPr/>
          <p:nvPr/>
        </p:nvSpPr>
        <p:spPr>
          <a:xfrm>
            <a:off x="4777120" y="74854"/>
            <a:ext cx="7016282" cy="830997"/>
          </a:xfrm>
          <a:prstGeom prst="rect">
            <a:avLst/>
          </a:prstGeom>
        </p:spPr>
        <p:txBody>
          <a:bodyPr wrap="square">
            <a:spAutoFit/>
          </a:bodyPr>
          <a:lstStyle/>
          <a:p>
            <a:pPr algn="ctr"/>
            <a:r>
              <a:rPr lang="en-GB" sz="2400" b="1" i="1">
                <a:solidFill>
                  <a:srgbClr val="FF0000"/>
                </a:solidFill>
                <a:latin typeface="Arial" panose="020B0604020202020204" pitchFamily="34" charset="0"/>
                <a:cs typeface="Arial" panose="020B0604020202020204" pitchFamily="34" charset="0"/>
              </a:rPr>
              <a:t>Cavity Design, Prototyping and Fabrication – Multiple parts open structures</a:t>
            </a:r>
          </a:p>
        </p:txBody>
      </p:sp>
      <p:sp>
        <p:nvSpPr>
          <p:cNvPr id="7" name="Rectangle 6">
            <a:extLst>
              <a:ext uri="{FF2B5EF4-FFF2-40B4-BE49-F238E27FC236}">
                <a16:creationId xmlns:a16="http://schemas.microsoft.com/office/drawing/2014/main" id="{2560DE9C-E3C3-8087-97AA-5FB4E30DA085}"/>
              </a:ext>
            </a:extLst>
          </p:cNvPr>
          <p:cNvSpPr/>
          <p:nvPr/>
        </p:nvSpPr>
        <p:spPr>
          <a:xfrm>
            <a:off x="5103613" y="1830802"/>
            <a:ext cx="2136867" cy="369332"/>
          </a:xfrm>
          <a:prstGeom prst="rect">
            <a:avLst/>
          </a:prstGeom>
        </p:spPr>
        <p:txBody>
          <a:bodyPr wrap="none">
            <a:spAutoFit/>
          </a:bodyPr>
          <a:lstStyle/>
          <a:p>
            <a:pPr algn="ctr"/>
            <a:r>
              <a:rPr lang="en-GB" b="1" i="1">
                <a:solidFill>
                  <a:srgbClr val="FF0000"/>
                </a:solidFill>
                <a:cs typeface="Arial" panose="020B0604020202020204" pitchFamily="34" charset="0"/>
              </a:rPr>
              <a:t>Main RF Parameters</a:t>
            </a:r>
          </a:p>
        </p:txBody>
      </p:sp>
      <p:pic>
        <p:nvPicPr>
          <p:cNvPr id="8" name="Picture 7">
            <a:extLst>
              <a:ext uri="{FF2B5EF4-FFF2-40B4-BE49-F238E27FC236}">
                <a16:creationId xmlns:a16="http://schemas.microsoft.com/office/drawing/2014/main" id="{8F34579D-87F0-9272-B12C-CAD0988ADE0B}"/>
              </a:ext>
            </a:extLst>
          </p:cNvPr>
          <p:cNvPicPr>
            <a:picLocks noChangeAspect="1"/>
          </p:cNvPicPr>
          <p:nvPr/>
        </p:nvPicPr>
        <p:blipFill>
          <a:blip r:embed="rId2"/>
          <a:stretch>
            <a:fillRect/>
          </a:stretch>
        </p:blipFill>
        <p:spPr>
          <a:xfrm>
            <a:off x="348704" y="3326071"/>
            <a:ext cx="3182249" cy="1849327"/>
          </a:xfrm>
          <a:prstGeom prst="rect">
            <a:avLst/>
          </a:prstGeom>
        </p:spPr>
      </p:pic>
      <p:pic>
        <p:nvPicPr>
          <p:cNvPr id="9" name="Picture 8">
            <a:extLst>
              <a:ext uri="{FF2B5EF4-FFF2-40B4-BE49-F238E27FC236}">
                <a16:creationId xmlns:a16="http://schemas.microsoft.com/office/drawing/2014/main" id="{AFF36D67-9548-7C41-9572-6A3601FAD1AE}"/>
              </a:ext>
            </a:extLst>
          </p:cNvPr>
          <p:cNvPicPr>
            <a:picLocks noChangeAspect="1"/>
          </p:cNvPicPr>
          <p:nvPr/>
        </p:nvPicPr>
        <p:blipFill>
          <a:blip r:embed="rId3"/>
          <a:stretch>
            <a:fillRect/>
          </a:stretch>
        </p:blipFill>
        <p:spPr>
          <a:xfrm>
            <a:off x="399705" y="937451"/>
            <a:ext cx="3248032" cy="2459745"/>
          </a:xfrm>
          <a:prstGeom prst="rect">
            <a:avLst/>
          </a:prstGeom>
        </p:spPr>
      </p:pic>
      <p:sp>
        <p:nvSpPr>
          <p:cNvPr id="12" name="TextBox 11">
            <a:extLst>
              <a:ext uri="{FF2B5EF4-FFF2-40B4-BE49-F238E27FC236}">
                <a16:creationId xmlns:a16="http://schemas.microsoft.com/office/drawing/2014/main" id="{6F302ED8-F5B6-4325-DE4E-E168BAA0B2AB}"/>
              </a:ext>
            </a:extLst>
          </p:cNvPr>
          <p:cNvSpPr txBox="1"/>
          <p:nvPr/>
        </p:nvSpPr>
        <p:spPr>
          <a:xfrm>
            <a:off x="3806532" y="6041071"/>
            <a:ext cx="4478729" cy="830997"/>
          </a:xfrm>
          <a:prstGeom prst="rect">
            <a:avLst/>
          </a:prstGeom>
          <a:noFill/>
        </p:spPr>
        <p:txBody>
          <a:bodyPr wrap="square" rtlCol="0">
            <a:spAutoFit/>
          </a:bodyPr>
          <a:lstStyle/>
          <a:p>
            <a:pPr algn="just"/>
            <a:r>
              <a:rPr lang="it-IT" sz="1600">
                <a:cs typeface="Arial" panose="020B0604020202020204" pitchFamily="34" charset="0"/>
              </a:rPr>
              <a:t>The electric field in the middle cell is two times higher in the middle cell in order to localize and analyze the RF breakdown events.</a:t>
            </a:r>
            <a:endParaRPr lang="en-US" sz="1600">
              <a:cs typeface="Arial" panose="020B0604020202020204" pitchFamily="34" charset="0"/>
            </a:endParaRPr>
          </a:p>
        </p:txBody>
      </p:sp>
      <p:graphicFrame>
        <p:nvGraphicFramePr>
          <p:cNvPr id="3" name="Table 3">
            <a:extLst>
              <a:ext uri="{FF2B5EF4-FFF2-40B4-BE49-F238E27FC236}">
                <a16:creationId xmlns:a16="http://schemas.microsoft.com/office/drawing/2014/main" id="{42C2CC38-D6DE-4843-0071-9B5D2D982EF2}"/>
              </a:ext>
            </a:extLst>
          </p:cNvPr>
          <p:cNvGraphicFramePr>
            <a:graphicFrameLocks noGrp="1"/>
          </p:cNvGraphicFramePr>
          <p:nvPr/>
        </p:nvGraphicFramePr>
        <p:xfrm>
          <a:off x="4003592" y="2239124"/>
          <a:ext cx="4241737" cy="3708400"/>
        </p:xfrm>
        <a:graphic>
          <a:graphicData uri="http://schemas.openxmlformats.org/drawingml/2006/table">
            <a:tbl>
              <a:tblPr firstRow="1" bandRow="1">
                <a:tableStyleId>{5C22544A-7EE6-4342-B048-85BDC9FD1C3A}</a:tableStyleId>
              </a:tblPr>
              <a:tblGrid>
                <a:gridCol w="3021330">
                  <a:extLst>
                    <a:ext uri="{9D8B030D-6E8A-4147-A177-3AD203B41FA5}">
                      <a16:colId xmlns:a16="http://schemas.microsoft.com/office/drawing/2014/main" val="4123702492"/>
                    </a:ext>
                  </a:extLst>
                </a:gridCol>
                <a:gridCol w="1220407">
                  <a:extLst>
                    <a:ext uri="{9D8B030D-6E8A-4147-A177-3AD203B41FA5}">
                      <a16:colId xmlns:a16="http://schemas.microsoft.com/office/drawing/2014/main" val="454037532"/>
                    </a:ext>
                  </a:extLst>
                </a:gridCol>
              </a:tblGrid>
              <a:tr h="370840">
                <a:tc>
                  <a:txBody>
                    <a:bodyPr/>
                    <a:lstStyle/>
                    <a:p>
                      <a:r>
                        <a:rPr lang="en-US"/>
                        <a:t>Parameter</a:t>
                      </a:r>
                    </a:p>
                  </a:txBody>
                  <a:tcPr/>
                </a:tc>
                <a:tc>
                  <a:txBody>
                    <a:bodyPr/>
                    <a:lstStyle/>
                    <a:p>
                      <a:r>
                        <a:rPr lang="en-US"/>
                        <a:t>Value</a:t>
                      </a:r>
                    </a:p>
                  </a:txBody>
                  <a:tcPr/>
                </a:tc>
                <a:extLst>
                  <a:ext uri="{0D108BD9-81ED-4DB2-BD59-A6C34878D82A}">
                    <a16:rowId xmlns:a16="http://schemas.microsoft.com/office/drawing/2014/main" val="3925651562"/>
                  </a:ext>
                </a:extLst>
              </a:tr>
              <a:tr h="370840">
                <a:tc>
                  <a:txBody>
                    <a:bodyPr/>
                    <a:lstStyle/>
                    <a:p>
                      <a:r>
                        <a:rPr lang="en-US"/>
                        <a:t>Resonant frequency, f [GHz]</a:t>
                      </a:r>
                    </a:p>
                  </a:txBody>
                  <a:tcPr/>
                </a:tc>
                <a:tc>
                  <a:txBody>
                    <a:bodyPr/>
                    <a:lstStyle/>
                    <a:p>
                      <a:r>
                        <a:rPr lang="it-IT"/>
                        <a:t>3</a:t>
                      </a:r>
                      <a:r>
                        <a:rPr lang="en-US"/>
                        <a:t>5.982</a:t>
                      </a:r>
                    </a:p>
                  </a:txBody>
                  <a:tcPr/>
                </a:tc>
                <a:extLst>
                  <a:ext uri="{0D108BD9-81ED-4DB2-BD59-A6C34878D82A}">
                    <a16:rowId xmlns:a16="http://schemas.microsoft.com/office/drawing/2014/main" val="2582154829"/>
                  </a:ext>
                </a:extLst>
              </a:tr>
              <a:tr h="370840">
                <a:tc>
                  <a:txBody>
                    <a:bodyPr/>
                    <a:lstStyle/>
                    <a:p>
                      <a:r>
                        <a:rPr lang="en-US"/>
                        <a:t>Quality factor Q</a:t>
                      </a:r>
                    </a:p>
                  </a:txBody>
                  <a:tcPr/>
                </a:tc>
                <a:tc>
                  <a:txBody>
                    <a:bodyPr/>
                    <a:lstStyle/>
                    <a:p>
                      <a:r>
                        <a:rPr lang="it-IT"/>
                        <a:t>6000</a:t>
                      </a:r>
                      <a:endParaRPr lang="en-US"/>
                    </a:p>
                  </a:txBody>
                  <a:tcPr/>
                </a:tc>
                <a:extLst>
                  <a:ext uri="{0D108BD9-81ED-4DB2-BD59-A6C34878D82A}">
                    <a16:rowId xmlns:a16="http://schemas.microsoft.com/office/drawing/2014/main" val="3281506630"/>
                  </a:ext>
                </a:extLst>
              </a:tr>
              <a:tr h="370840">
                <a:tc>
                  <a:txBody>
                    <a:bodyPr/>
                    <a:lstStyle/>
                    <a:p>
                      <a:r>
                        <a:rPr lang="en-US"/>
                        <a:t>Shunt impedance [M</a:t>
                      </a:r>
                      <a:r>
                        <a:rPr lang="el-GR"/>
                        <a:t>Ω</a:t>
                      </a:r>
                      <a:r>
                        <a:rPr lang="it-IT"/>
                        <a:t>/</a:t>
                      </a:r>
                      <a:r>
                        <a:rPr lang="en-US"/>
                        <a:t>m]</a:t>
                      </a:r>
                    </a:p>
                  </a:txBody>
                  <a:tcPr/>
                </a:tc>
                <a:tc>
                  <a:txBody>
                    <a:bodyPr/>
                    <a:lstStyle/>
                    <a:p>
                      <a:r>
                        <a:rPr lang="it-IT"/>
                        <a:t>160</a:t>
                      </a:r>
                      <a:endParaRPr lang="en-US"/>
                    </a:p>
                  </a:txBody>
                  <a:tcPr/>
                </a:tc>
                <a:extLst>
                  <a:ext uri="{0D108BD9-81ED-4DB2-BD59-A6C34878D82A}">
                    <a16:rowId xmlns:a16="http://schemas.microsoft.com/office/drawing/2014/main" val="2305720977"/>
                  </a:ext>
                </a:extLst>
              </a:tr>
              <a:tr h="370840">
                <a:tc>
                  <a:txBody>
                    <a:bodyPr/>
                    <a:lstStyle/>
                    <a:p>
                      <a:r>
                        <a:rPr lang="en-US"/>
                        <a:t>Power loss [MW] </a:t>
                      </a:r>
                    </a:p>
                  </a:txBody>
                  <a:tcPr/>
                </a:tc>
                <a:tc>
                  <a:txBody>
                    <a:bodyPr/>
                    <a:lstStyle/>
                    <a:p>
                      <a:r>
                        <a:rPr lang="it-IT"/>
                        <a:t>0.75</a:t>
                      </a:r>
                      <a:endParaRPr lang="en-US"/>
                    </a:p>
                  </a:txBody>
                  <a:tcPr/>
                </a:tc>
                <a:extLst>
                  <a:ext uri="{0D108BD9-81ED-4DB2-BD59-A6C34878D82A}">
                    <a16:rowId xmlns:a16="http://schemas.microsoft.com/office/drawing/2014/main" val="1185563161"/>
                  </a:ext>
                </a:extLst>
              </a:tr>
              <a:tr h="370840">
                <a:tc>
                  <a:txBody>
                    <a:bodyPr/>
                    <a:lstStyle/>
                    <a:p>
                      <a:r>
                        <a:rPr lang="en-US"/>
                        <a:t>a [mm]</a:t>
                      </a:r>
                    </a:p>
                  </a:txBody>
                  <a:tcPr/>
                </a:tc>
                <a:tc>
                  <a:txBody>
                    <a:bodyPr/>
                    <a:lstStyle/>
                    <a:p>
                      <a:r>
                        <a:rPr lang="it-IT"/>
                        <a:t>2</a:t>
                      </a:r>
                      <a:endParaRPr lang="en-US"/>
                    </a:p>
                  </a:txBody>
                  <a:tcPr/>
                </a:tc>
                <a:extLst>
                  <a:ext uri="{0D108BD9-81ED-4DB2-BD59-A6C34878D82A}">
                    <a16:rowId xmlns:a16="http://schemas.microsoft.com/office/drawing/2014/main" val="2614495626"/>
                  </a:ext>
                </a:extLst>
              </a:tr>
              <a:tr h="370840">
                <a:tc>
                  <a:txBody>
                    <a:bodyPr/>
                    <a:lstStyle/>
                    <a:p>
                      <a:r>
                        <a:rPr lang="en-US"/>
                        <a:t>a/</a:t>
                      </a:r>
                      <a:r>
                        <a:rPr lang="el-GR"/>
                        <a:t>λ</a:t>
                      </a:r>
                      <a:endParaRPr lang="en-US"/>
                    </a:p>
                  </a:txBody>
                  <a:tcPr/>
                </a:tc>
                <a:tc>
                  <a:txBody>
                    <a:bodyPr/>
                    <a:lstStyle/>
                    <a:p>
                      <a:r>
                        <a:rPr lang="it-IT"/>
                        <a:t>0.24</a:t>
                      </a:r>
                      <a:endParaRPr lang="en-US"/>
                    </a:p>
                  </a:txBody>
                  <a:tcPr/>
                </a:tc>
                <a:extLst>
                  <a:ext uri="{0D108BD9-81ED-4DB2-BD59-A6C34878D82A}">
                    <a16:rowId xmlns:a16="http://schemas.microsoft.com/office/drawing/2014/main" val="2106970973"/>
                  </a:ext>
                </a:extLst>
              </a:tr>
              <a:tr h="370840">
                <a:tc>
                  <a:txBody>
                    <a:bodyPr/>
                    <a:lstStyle/>
                    <a:p>
                      <a:r>
                        <a:rPr lang="en-US"/>
                        <a:t>t [mm]</a:t>
                      </a:r>
                    </a:p>
                  </a:txBody>
                  <a:tcPr/>
                </a:tc>
                <a:tc>
                  <a:txBody>
                    <a:bodyPr/>
                    <a:lstStyle/>
                    <a:p>
                      <a:r>
                        <a:rPr lang="it-IT"/>
                        <a:t>0.635</a:t>
                      </a:r>
                      <a:endParaRPr lang="en-US"/>
                    </a:p>
                  </a:txBody>
                  <a:tcPr/>
                </a:tc>
                <a:extLst>
                  <a:ext uri="{0D108BD9-81ED-4DB2-BD59-A6C34878D82A}">
                    <a16:rowId xmlns:a16="http://schemas.microsoft.com/office/drawing/2014/main" val="3641188826"/>
                  </a:ext>
                </a:extLst>
              </a:tr>
              <a:tr h="370840">
                <a:tc>
                  <a:txBody>
                    <a:bodyPr/>
                    <a:lstStyle/>
                    <a:p>
                      <a:r>
                        <a:rPr lang="en-US"/>
                        <a:t>Iris ellipticity</a:t>
                      </a:r>
                    </a:p>
                  </a:txBody>
                  <a:tcPr/>
                </a:tc>
                <a:tc>
                  <a:txBody>
                    <a:bodyPr/>
                    <a:lstStyle/>
                    <a:p>
                      <a:r>
                        <a:rPr lang="it-IT"/>
                        <a:t>1.38</a:t>
                      </a:r>
                      <a:endParaRPr lang="en-US"/>
                    </a:p>
                  </a:txBody>
                  <a:tcPr/>
                </a:tc>
                <a:extLst>
                  <a:ext uri="{0D108BD9-81ED-4DB2-BD59-A6C34878D82A}">
                    <a16:rowId xmlns:a16="http://schemas.microsoft.com/office/drawing/2014/main" val="2696888958"/>
                  </a:ext>
                </a:extLst>
              </a:tr>
              <a:tr h="370840">
                <a:tc>
                  <a:txBody>
                    <a:bodyPr/>
                    <a:lstStyle/>
                    <a:p>
                      <a:r>
                        <a:rPr lang="it-IT" err="1"/>
                        <a:t>Accelerating</a:t>
                      </a:r>
                      <a:r>
                        <a:rPr lang="it-IT"/>
                        <a:t> </a:t>
                      </a:r>
                      <a:r>
                        <a:rPr lang="it-IT" err="1"/>
                        <a:t>Gradient</a:t>
                      </a:r>
                      <a:r>
                        <a:rPr lang="it-IT"/>
                        <a:t> (MV/m)</a:t>
                      </a:r>
                      <a:endParaRPr lang="en-US"/>
                    </a:p>
                  </a:txBody>
                  <a:tcPr>
                    <a:solidFill>
                      <a:schemeClr val="accent2"/>
                    </a:solidFill>
                  </a:tcPr>
                </a:tc>
                <a:tc>
                  <a:txBody>
                    <a:bodyPr/>
                    <a:lstStyle/>
                    <a:p>
                      <a:r>
                        <a:rPr lang="it-IT"/>
                        <a:t>150 MV/m</a:t>
                      </a:r>
                      <a:endParaRPr lang="en-US"/>
                    </a:p>
                  </a:txBody>
                  <a:tcPr>
                    <a:solidFill>
                      <a:schemeClr val="accent2"/>
                    </a:solidFill>
                  </a:tcPr>
                </a:tc>
                <a:extLst>
                  <a:ext uri="{0D108BD9-81ED-4DB2-BD59-A6C34878D82A}">
                    <a16:rowId xmlns:a16="http://schemas.microsoft.com/office/drawing/2014/main" val="1507915400"/>
                  </a:ext>
                </a:extLst>
              </a:tr>
            </a:tbl>
          </a:graphicData>
        </a:graphic>
      </p:graphicFrame>
      <p:pic>
        <p:nvPicPr>
          <p:cNvPr id="4" name="Immagine 4">
            <a:extLst>
              <a:ext uri="{FF2B5EF4-FFF2-40B4-BE49-F238E27FC236}">
                <a16:creationId xmlns:a16="http://schemas.microsoft.com/office/drawing/2014/main" id="{C7C2F262-8D76-7357-5025-59D482A8154E}"/>
              </a:ext>
            </a:extLst>
          </p:cNvPr>
          <p:cNvPicPr>
            <a:picLocks noChangeAspect="1"/>
          </p:cNvPicPr>
          <p:nvPr/>
        </p:nvPicPr>
        <p:blipFill rotWithShape="1">
          <a:blip r:embed="rId4"/>
          <a:srcRect l="24012" t="17850" r="444" b="20323"/>
          <a:stretch/>
        </p:blipFill>
        <p:spPr>
          <a:xfrm>
            <a:off x="427703" y="5070109"/>
            <a:ext cx="3451123" cy="1588788"/>
          </a:xfrm>
          <a:prstGeom prst="rect">
            <a:avLst/>
          </a:prstGeom>
        </p:spPr>
      </p:pic>
      <p:pic>
        <p:nvPicPr>
          <p:cNvPr id="13" name="Picture 12">
            <a:extLst>
              <a:ext uri="{FF2B5EF4-FFF2-40B4-BE49-F238E27FC236}">
                <a16:creationId xmlns:a16="http://schemas.microsoft.com/office/drawing/2014/main" id="{733FBAA4-27DE-11E0-2215-6054F38E86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034" y="1878323"/>
            <a:ext cx="4180966" cy="1880988"/>
          </a:xfrm>
          <a:prstGeom prst="rect">
            <a:avLst/>
          </a:prstGeom>
          <a:noFill/>
          <a:ln>
            <a:noFill/>
          </a:ln>
        </p:spPr>
      </p:pic>
      <p:sp>
        <p:nvSpPr>
          <p:cNvPr id="16" name="TextBox 15">
            <a:extLst>
              <a:ext uri="{FF2B5EF4-FFF2-40B4-BE49-F238E27FC236}">
                <a16:creationId xmlns:a16="http://schemas.microsoft.com/office/drawing/2014/main" id="{41DF4A2D-F895-0350-F0BC-59B058914CB1}"/>
              </a:ext>
            </a:extLst>
          </p:cNvPr>
          <p:cNvSpPr txBox="1"/>
          <p:nvPr/>
        </p:nvSpPr>
        <p:spPr>
          <a:xfrm>
            <a:off x="8163785" y="3708189"/>
            <a:ext cx="4028216" cy="671915"/>
          </a:xfrm>
          <a:prstGeom prst="rect">
            <a:avLst/>
          </a:prstGeom>
          <a:noFill/>
        </p:spPr>
        <p:txBody>
          <a:bodyPr wrap="square">
            <a:spAutoFit/>
          </a:bodyPr>
          <a:lstStyle/>
          <a:p>
            <a:pPr marR="0" lvl="0" algn="just">
              <a:lnSpc>
                <a:spcPct val="107000"/>
              </a:lnSpc>
              <a:spcBef>
                <a:spcPts val="0"/>
              </a:spcBef>
              <a:spcAft>
                <a:spcPts val="0"/>
              </a:spcAft>
            </a:pPr>
            <a:r>
              <a:rPr lang="en-US" sz="1800">
                <a:solidFill>
                  <a:schemeClr val="accent1"/>
                </a:solidFill>
                <a:effectLst/>
                <a:latin typeface="Calibri" panose="020F0502020204030204" pitchFamily="34" charset="0"/>
                <a:ea typeface="Times New Roman" panose="02020603050405020304" pitchFamily="18" charset="0"/>
              </a:rPr>
              <a:t>Machined sectors for </a:t>
            </a:r>
            <a:r>
              <a:rPr lang="en-US">
                <a:solidFill>
                  <a:schemeClr val="accent1"/>
                </a:solidFill>
                <a:latin typeface="Calibri" panose="020F0502020204030204" pitchFamily="34" charset="0"/>
                <a:ea typeface="Times New Roman" panose="02020603050405020304" pitchFamily="18" charset="0"/>
              </a:rPr>
              <a:t>2-halves and </a:t>
            </a:r>
            <a:r>
              <a:rPr lang="en-US" sz="1800">
                <a:solidFill>
                  <a:schemeClr val="accent1"/>
                </a:solidFill>
                <a:effectLst/>
                <a:latin typeface="Calibri" panose="020F0502020204030204" pitchFamily="34" charset="0"/>
                <a:ea typeface="Times New Roman" panose="02020603050405020304" pitchFamily="18" charset="0"/>
              </a:rPr>
              <a:t>4-quadrants Cavities </a:t>
            </a:r>
            <a:endParaRPr lang="en-US" sz="18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9F1B6BDA-14C0-CD0A-97C4-DA31A8209CB3}"/>
              </a:ext>
            </a:extLst>
          </p:cNvPr>
          <p:cNvSpPr txBox="1"/>
          <p:nvPr/>
        </p:nvSpPr>
        <p:spPr>
          <a:xfrm>
            <a:off x="8182885" y="4664437"/>
            <a:ext cx="3982609" cy="2062103"/>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a:t>All cavity sectors were manufactured by using a CNC 5-axis</a:t>
            </a:r>
            <a:r>
              <a:rPr lang="it-IT" sz="1600"/>
              <a:t> </a:t>
            </a:r>
            <a:r>
              <a:rPr lang="it-IT" sz="1600" err="1"/>
              <a:t>milling</a:t>
            </a:r>
            <a:r>
              <a:rPr lang="it-IT" sz="1600"/>
              <a:t> machine.</a:t>
            </a:r>
            <a:endParaRPr lang="en-US" sz="1600"/>
          </a:p>
          <a:p>
            <a:pPr marL="285750" indent="-285750" algn="just">
              <a:buFont typeface="Wingdings" panose="05000000000000000000" pitchFamily="2" charset="2"/>
              <a:buChar char="q"/>
            </a:pPr>
            <a:r>
              <a:rPr lang="en-US" sz="1600"/>
              <a:t>Machining tool is crucial:</a:t>
            </a:r>
          </a:p>
          <a:p>
            <a:pPr marL="285750" indent="-285750" algn="just">
              <a:buFont typeface="Wingdings" panose="05000000000000000000" pitchFamily="2" charset="2"/>
              <a:buChar char="Ø"/>
            </a:pPr>
            <a:r>
              <a:rPr lang="it-IT" sz="1600" err="1"/>
              <a:t>Tungsten-carbide</a:t>
            </a:r>
            <a:r>
              <a:rPr lang="it-IT" sz="1600"/>
              <a:t> tool </a:t>
            </a:r>
            <a:r>
              <a:rPr lang="it-IT" sz="1600">
                <a:sym typeface="Wingdings" panose="05000000000000000000" pitchFamily="2" charset="2"/>
              </a:rPr>
              <a:t> </a:t>
            </a:r>
            <a:r>
              <a:rPr lang="it-IT" sz="1600" err="1"/>
              <a:t>Tolerance</a:t>
            </a:r>
            <a:r>
              <a:rPr lang="it-IT" sz="1600"/>
              <a:t> = +- 10 µm; </a:t>
            </a:r>
            <a:r>
              <a:rPr lang="it-IT" sz="1600" err="1"/>
              <a:t>Roughness</a:t>
            </a:r>
            <a:r>
              <a:rPr lang="it-IT" sz="1600"/>
              <a:t> with Ra = 1.6 µm.</a:t>
            </a:r>
          </a:p>
          <a:p>
            <a:pPr marL="285750" indent="-285750" algn="just">
              <a:buFont typeface="Wingdings" panose="05000000000000000000" pitchFamily="2" charset="2"/>
              <a:buChar char="Ø"/>
            </a:pPr>
            <a:r>
              <a:rPr lang="it-IT" sz="1600"/>
              <a:t>Diamond tool with </a:t>
            </a:r>
            <a:r>
              <a:rPr lang="it-IT" sz="1600" err="1"/>
              <a:t>spherical</a:t>
            </a:r>
            <a:r>
              <a:rPr lang="it-IT" sz="1600"/>
              <a:t> </a:t>
            </a:r>
            <a:r>
              <a:rPr lang="it-IT" sz="1600" err="1"/>
              <a:t>radius</a:t>
            </a:r>
            <a:r>
              <a:rPr lang="it-IT" sz="1600"/>
              <a:t> &lt; 1 µm </a:t>
            </a:r>
            <a:r>
              <a:rPr lang="it-IT" sz="1600">
                <a:sym typeface="Wingdings" panose="05000000000000000000" pitchFamily="2" charset="2"/>
              </a:rPr>
              <a:t></a:t>
            </a:r>
            <a:r>
              <a:rPr lang="it-IT" sz="1600"/>
              <a:t> </a:t>
            </a:r>
            <a:r>
              <a:rPr lang="it-IT" sz="1600" err="1"/>
              <a:t>Tolerance</a:t>
            </a:r>
            <a:r>
              <a:rPr lang="it-IT" sz="1600"/>
              <a:t> = +- 5 µm; </a:t>
            </a:r>
            <a:r>
              <a:rPr lang="it-IT" sz="1600" err="1"/>
              <a:t>Roughness</a:t>
            </a:r>
            <a:r>
              <a:rPr lang="it-IT" sz="1600"/>
              <a:t> with Ra &lt; 80nm.</a:t>
            </a:r>
          </a:p>
        </p:txBody>
      </p:sp>
      <p:sp>
        <p:nvSpPr>
          <p:cNvPr id="2" name="CasellaDiTesto 1">
            <a:extLst>
              <a:ext uri="{FF2B5EF4-FFF2-40B4-BE49-F238E27FC236}">
                <a16:creationId xmlns:a16="http://schemas.microsoft.com/office/drawing/2014/main" id="{6E0B9815-221F-992F-C47E-11BFC5A08712}"/>
              </a:ext>
            </a:extLst>
          </p:cNvPr>
          <p:cNvSpPr txBox="1"/>
          <p:nvPr/>
        </p:nvSpPr>
        <p:spPr>
          <a:xfrm>
            <a:off x="158043" y="74854"/>
            <a:ext cx="2935113"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6000" b="1">
                <a:ln w="22225">
                  <a:solidFill>
                    <a:srgbClr val="FF0000"/>
                  </a:solidFill>
                  <a:prstDash val="solid"/>
                </a:ln>
                <a:solidFill>
                  <a:schemeClr val="accent2">
                    <a:lumMod val="40000"/>
                    <a:lumOff val="60000"/>
                  </a:schemeClr>
                </a:solidFill>
              </a:rPr>
              <a:t>MICRON</a:t>
            </a:r>
          </a:p>
        </p:txBody>
      </p:sp>
    </p:spTree>
    <p:extLst>
      <p:ext uri="{BB962C8B-B14F-4D97-AF65-F5344CB8AC3E}">
        <p14:creationId xmlns:p14="http://schemas.microsoft.com/office/powerpoint/2010/main" val="2330536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sketch, design&#10;&#10;Description automatically generated">
            <a:extLst>
              <a:ext uri="{FF2B5EF4-FFF2-40B4-BE49-F238E27FC236}">
                <a16:creationId xmlns:a16="http://schemas.microsoft.com/office/drawing/2014/main" id="{FBFFB08F-56C6-BE15-CB51-9E0E999BE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499" y="166978"/>
            <a:ext cx="3304118" cy="4071977"/>
          </a:xfrm>
          <a:prstGeom prst="rect">
            <a:avLst/>
          </a:prstGeom>
        </p:spPr>
      </p:pic>
      <p:pic>
        <p:nvPicPr>
          <p:cNvPr id="12" name="Picture 11">
            <a:extLst>
              <a:ext uri="{FF2B5EF4-FFF2-40B4-BE49-F238E27FC236}">
                <a16:creationId xmlns:a16="http://schemas.microsoft.com/office/drawing/2014/main" id="{03293F94-8BB7-45AC-78BC-D3B16C67E76C}"/>
              </a:ext>
            </a:extLst>
          </p:cNvPr>
          <p:cNvPicPr>
            <a:picLocks noChangeAspect="1"/>
          </p:cNvPicPr>
          <p:nvPr/>
        </p:nvPicPr>
        <p:blipFill rotWithShape="1">
          <a:blip r:embed="rId3"/>
          <a:srcRect l="67077" t="14086" b="20322"/>
          <a:stretch/>
        </p:blipFill>
        <p:spPr>
          <a:xfrm>
            <a:off x="553706" y="542874"/>
            <a:ext cx="3104535" cy="3479056"/>
          </a:xfrm>
          <a:prstGeom prst="rect">
            <a:avLst/>
          </a:prstGeom>
        </p:spPr>
      </p:pic>
      <p:pic>
        <p:nvPicPr>
          <p:cNvPr id="5" name="Picture 4">
            <a:extLst>
              <a:ext uri="{FF2B5EF4-FFF2-40B4-BE49-F238E27FC236}">
                <a16:creationId xmlns:a16="http://schemas.microsoft.com/office/drawing/2014/main" id="{D82DB11F-5258-EE0B-6A3D-6211D9DD22ED}"/>
              </a:ext>
            </a:extLst>
          </p:cNvPr>
          <p:cNvPicPr>
            <a:picLocks noChangeAspect="1"/>
          </p:cNvPicPr>
          <p:nvPr/>
        </p:nvPicPr>
        <p:blipFill>
          <a:blip r:embed="rId4"/>
          <a:stretch>
            <a:fillRect/>
          </a:stretch>
        </p:blipFill>
        <p:spPr>
          <a:xfrm>
            <a:off x="4223788" y="567808"/>
            <a:ext cx="3722361" cy="3392984"/>
          </a:xfrm>
          <a:prstGeom prst="rect">
            <a:avLst/>
          </a:prstGeom>
        </p:spPr>
      </p:pic>
      <p:sp>
        <p:nvSpPr>
          <p:cNvPr id="6" name="Rectangle 5">
            <a:extLst>
              <a:ext uri="{FF2B5EF4-FFF2-40B4-BE49-F238E27FC236}">
                <a16:creationId xmlns:a16="http://schemas.microsoft.com/office/drawing/2014/main" id="{C9A7CB15-F6E6-390C-49E6-E44977AA6D76}"/>
              </a:ext>
            </a:extLst>
          </p:cNvPr>
          <p:cNvSpPr/>
          <p:nvPr/>
        </p:nvSpPr>
        <p:spPr>
          <a:xfrm>
            <a:off x="4034474" y="0"/>
            <a:ext cx="4283480" cy="523220"/>
          </a:xfrm>
          <a:prstGeom prst="rect">
            <a:avLst/>
          </a:prstGeom>
        </p:spPr>
        <p:txBody>
          <a:bodyPr wrap="none">
            <a:spAutoFit/>
          </a:bodyPr>
          <a:lstStyle/>
          <a:p>
            <a:pPr algn="ctr"/>
            <a:r>
              <a:rPr lang="en-GB" sz="2800" b="1" i="1">
                <a:solidFill>
                  <a:srgbClr val="FF0000"/>
                </a:solidFill>
                <a:cs typeface="Arial" panose="020B0604020202020204" pitchFamily="34" charset="0"/>
              </a:rPr>
              <a:t>Ka-Band RF Mode Launcher</a:t>
            </a:r>
          </a:p>
        </p:txBody>
      </p:sp>
      <p:sp>
        <p:nvSpPr>
          <p:cNvPr id="9" name="Rectangle 8">
            <a:extLst>
              <a:ext uri="{FF2B5EF4-FFF2-40B4-BE49-F238E27FC236}">
                <a16:creationId xmlns:a16="http://schemas.microsoft.com/office/drawing/2014/main" id="{E81DC72D-6901-7901-37A1-2CFC36999784}"/>
              </a:ext>
            </a:extLst>
          </p:cNvPr>
          <p:cNvSpPr/>
          <p:nvPr/>
        </p:nvSpPr>
        <p:spPr>
          <a:xfrm>
            <a:off x="66391" y="4172067"/>
            <a:ext cx="8059842" cy="2769989"/>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Ø"/>
            </a:pPr>
            <a:r>
              <a:rPr lang="en-US">
                <a:cs typeface="Arial" panose="020B0604020202020204" pitchFamily="34" charset="0"/>
              </a:rPr>
              <a:t>Four-port mode launcher is matched with the resonant Ka-band structure made of four quadrants;</a:t>
            </a:r>
          </a:p>
          <a:p>
            <a:pPr marL="342900" indent="-342900" algn="just">
              <a:spcBef>
                <a:spcPts val="600"/>
              </a:spcBef>
              <a:spcAft>
                <a:spcPts val="600"/>
              </a:spcAft>
              <a:buFont typeface="Wingdings" panose="05000000000000000000" pitchFamily="2" charset="2"/>
              <a:buChar char="Ø"/>
            </a:pPr>
            <a:r>
              <a:rPr lang="en-US">
                <a:cs typeface="Arial" panose="020B0604020202020204" pitchFamily="34" charset="0"/>
              </a:rPr>
              <a:t>The launcher is optimized with  a reflection coefficient at the RF input power port S11 &lt; -40 dB;</a:t>
            </a:r>
          </a:p>
          <a:p>
            <a:pPr marL="342900" indent="-342900" algn="just">
              <a:spcBef>
                <a:spcPts val="600"/>
              </a:spcBef>
              <a:spcAft>
                <a:spcPts val="600"/>
              </a:spcAft>
              <a:buFont typeface="Wingdings" panose="05000000000000000000" pitchFamily="2" charset="2"/>
              <a:buChar char="Ø"/>
            </a:pPr>
            <a:r>
              <a:rPr lang="it-IT" err="1"/>
              <a:t>Mechanical</a:t>
            </a:r>
            <a:r>
              <a:rPr lang="it-IT"/>
              <a:t> engineering and executive </a:t>
            </a:r>
            <a:r>
              <a:rPr lang="it-IT" err="1"/>
              <a:t>drawings</a:t>
            </a:r>
            <a:r>
              <a:rPr lang="it-IT"/>
              <a:t> (in-progress) for the </a:t>
            </a:r>
            <a:r>
              <a:rPr lang="it-IT" err="1"/>
              <a:t>Fabrication</a:t>
            </a:r>
            <a:r>
              <a:rPr lang="it-IT"/>
              <a:t> and </a:t>
            </a:r>
            <a:r>
              <a:rPr lang="it-IT" err="1"/>
              <a:t>Welding</a:t>
            </a:r>
            <a:r>
              <a:rPr lang="it-IT"/>
              <a:t> of the multi-</a:t>
            </a:r>
            <a:r>
              <a:rPr lang="it-IT" err="1"/>
              <a:t>cell</a:t>
            </a:r>
            <a:r>
              <a:rPr lang="it-IT"/>
              <a:t> </a:t>
            </a:r>
            <a:r>
              <a:rPr lang="it-IT" err="1"/>
              <a:t>cavity</a:t>
            </a:r>
            <a:r>
              <a:rPr lang="it-IT"/>
              <a:t> with mode </a:t>
            </a:r>
            <a:r>
              <a:rPr lang="it-IT" err="1"/>
              <a:t>launcher</a:t>
            </a:r>
            <a:r>
              <a:rPr lang="it-IT"/>
              <a:t> </a:t>
            </a:r>
            <a:r>
              <a:rPr lang="it-IT" b="1">
                <a:solidFill>
                  <a:srgbClr val="0070C0"/>
                </a:solidFill>
              </a:rPr>
              <a:t>for low-power RF </a:t>
            </a:r>
            <a:r>
              <a:rPr lang="it-IT" b="1" err="1">
                <a:solidFill>
                  <a:srgbClr val="0070C0"/>
                </a:solidFill>
              </a:rPr>
              <a:t>tests</a:t>
            </a:r>
            <a:r>
              <a:rPr lang="it-IT" b="1">
                <a:solidFill>
                  <a:srgbClr val="0070C0"/>
                </a:solidFill>
              </a:rPr>
              <a:t> to be </a:t>
            </a:r>
            <a:r>
              <a:rPr lang="it-IT" b="1" err="1">
                <a:solidFill>
                  <a:srgbClr val="0070C0"/>
                </a:solidFill>
              </a:rPr>
              <a:t>conducted</a:t>
            </a:r>
            <a:r>
              <a:rPr lang="it-IT" b="1">
                <a:solidFill>
                  <a:srgbClr val="0070C0"/>
                </a:solidFill>
              </a:rPr>
              <a:t> </a:t>
            </a:r>
            <a:r>
              <a:rPr lang="it-IT" b="1" err="1">
                <a:solidFill>
                  <a:srgbClr val="0070C0"/>
                </a:solidFill>
              </a:rPr>
              <a:t>during</a:t>
            </a:r>
            <a:r>
              <a:rPr lang="it-IT" b="1">
                <a:solidFill>
                  <a:srgbClr val="0070C0"/>
                </a:solidFill>
              </a:rPr>
              <a:t> in 2024 @ RF-Lab LATINO, INFN-LNF.</a:t>
            </a:r>
          </a:p>
          <a:p>
            <a:pPr marL="342900" indent="-342900" algn="just">
              <a:spcBef>
                <a:spcPts val="600"/>
              </a:spcBef>
              <a:spcAft>
                <a:spcPts val="600"/>
              </a:spcAft>
              <a:buFont typeface="Wingdings" panose="05000000000000000000" pitchFamily="2" charset="2"/>
              <a:buChar char="Ø"/>
            </a:pPr>
            <a:endParaRPr lang="en-US">
              <a:cs typeface="Arial" panose="020B0604020202020204" pitchFamily="34" charset="0"/>
            </a:endParaRPr>
          </a:p>
        </p:txBody>
      </p:sp>
      <p:sp>
        <p:nvSpPr>
          <p:cNvPr id="14" name="TextBox 13">
            <a:extLst>
              <a:ext uri="{FF2B5EF4-FFF2-40B4-BE49-F238E27FC236}">
                <a16:creationId xmlns:a16="http://schemas.microsoft.com/office/drawing/2014/main" id="{C2F50B50-F5AD-ECD8-E2DA-48BC7DD151AE}"/>
              </a:ext>
            </a:extLst>
          </p:cNvPr>
          <p:cNvSpPr txBox="1"/>
          <p:nvPr/>
        </p:nvSpPr>
        <p:spPr>
          <a:xfrm>
            <a:off x="68212" y="0"/>
            <a:ext cx="2446388" cy="830997"/>
          </a:xfrm>
          <a:prstGeom prst="rect">
            <a:avLst/>
          </a:prstGeom>
          <a:noFill/>
        </p:spPr>
        <p:txBody>
          <a:bodyPr wrap="square">
            <a:spAutoFit/>
          </a:bodyPr>
          <a:lstStyle/>
          <a:p>
            <a:pPr>
              <a:spcBef>
                <a:spcPts val="600"/>
              </a:spcBef>
              <a:spcAft>
                <a:spcPts val="600"/>
              </a:spcAft>
            </a:pPr>
            <a:r>
              <a:rPr lang="en-US" sz="1600">
                <a:cs typeface="Arial" panose="020B0604020202020204" pitchFamily="34" charset="0"/>
              </a:rPr>
              <a:t>Four-port mode launcher for dipole and quadrupole component cancellation </a:t>
            </a:r>
          </a:p>
        </p:txBody>
      </p:sp>
      <p:sp>
        <p:nvSpPr>
          <p:cNvPr id="15" name="TextBox 14">
            <a:extLst>
              <a:ext uri="{FF2B5EF4-FFF2-40B4-BE49-F238E27FC236}">
                <a16:creationId xmlns:a16="http://schemas.microsoft.com/office/drawing/2014/main" id="{DBBDE71B-53B9-50C4-2E43-15F6B2A0746D}"/>
              </a:ext>
            </a:extLst>
          </p:cNvPr>
          <p:cNvSpPr txBox="1"/>
          <p:nvPr/>
        </p:nvSpPr>
        <p:spPr>
          <a:xfrm>
            <a:off x="9079477" y="0"/>
            <a:ext cx="3112523" cy="984885"/>
          </a:xfrm>
          <a:prstGeom prst="rect">
            <a:avLst/>
          </a:prstGeom>
          <a:noFill/>
        </p:spPr>
        <p:txBody>
          <a:bodyPr wrap="square">
            <a:spAutoFit/>
          </a:bodyPr>
          <a:lstStyle/>
          <a:p>
            <a:pPr>
              <a:spcBef>
                <a:spcPts val="600"/>
              </a:spcBef>
              <a:spcAft>
                <a:spcPts val="600"/>
              </a:spcAft>
            </a:pPr>
            <a:r>
              <a:rPr lang="en-US" sz="1600">
                <a:cs typeface="Arial" panose="020B0604020202020204" pitchFamily="34" charset="0"/>
              </a:rPr>
              <a:t>Four-port mode launcher with 4-quadrants multicell-cavity </a:t>
            </a:r>
          </a:p>
          <a:p>
            <a:pPr>
              <a:spcBef>
                <a:spcPts val="600"/>
              </a:spcBef>
              <a:spcAft>
                <a:spcPts val="600"/>
              </a:spcAft>
            </a:pPr>
            <a:r>
              <a:rPr lang="en-US" sz="1600">
                <a:cs typeface="Arial" panose="020B0604020202020204" pitchFamily="34" charset="0"/>
              </a:rPr>
              <a:t>(engineering in-progress)</a:t>
            </a:r>
          </a:p>
        </p:txBody>
      </p:sp>
      <p:sp>
        <p:nvSpPr>
          <p:cNvPr id="16" name="Arrow: Right 15">
            <a:extLst>
              <a:ext uri="{FF2B5EF4-FFF2-40B4-BE49-F238E27FC236}">
                <a16:creationId xmlns:a16="http://schemas.microsoft.com/office/drawing/2014/main" id="{4461A05D-EB63-EBA1-5BE3-1DD2265BB010}"/>
              </a:ext>
            </a:extLst>
          </p:cNvPr>
          <p:cNvSpPr/>
          <p:nvPr/>
        </p:nvSpPr>
        <p:spPr>
          <a:xfrm>
            <a:off x="4000404" y="2743074"/>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A2F88D7-3A69-3DB3-8E60-B356C191D41A}"/>
              </a:ext>
            </a:extLst>
          </p:cNvPr>
          <p:cNvSpPr/>
          <p:nvPr/>
        </p:nvSpPr>
        <p:spPr>
          <a:xfrm>
            <a:off x="7655613" y="2817884"/>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D5204CE-2E46-DF4C-6B78-D4A912A750FF}"/>
              </a:ext>
            </a:extLst>
          </p:cNvPr>
          <p:cNvSpPr/>
          <p:nvPr/>
        </p:nvSpPr>
        <p:spPr>
          <a:xfrm>
            <a:off x="2289975" y="564542"/>
            <a:ext cx="238540" cy="51683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1" name="TextBox 10">
            <a:extLst>
              <a:ext uri="{FF2B5EF4-FFF2-40B4-BE49-F238E27FC236}">
                <a16:creationId xmlns:a16="http://schemas.microsoft.com/office/drawing/2014/main" id="{6872CFD4-FBFC-F8D1-CB4E-7D72C93D5FA5}"/>
              </a:ext>
            </a:extLst>
          </p:cNvPr>
          <p:cNvSpPr txBox="1"/>
          <p:nvPr/>
        </p:nvSpPr>
        <p:spPr>
          <a:xfrm>
            <a:off x="2600077" y="747422"/>
            <a:ext cx="1105231" cy="646331"/>
          </a:xfrm>
          <a:prstGeom prst="rect">
            <a:avLst/>
          </a:prstGeom>
          <a:noFill/>
        </p:spPr>
        <p:txBody>
          <a:bodyPr wrap="square" rtlCol="0">
            <a:spAutoFit/>
          </a:bodyPr>
          <a:lstStyle/>
          <a:p>
            <a:r>
              <a:rPr lang="it-IT"/>
              <a:t>RF input power</a:t>
            </a:r>
            <a:endParaRPr lang="en-US"/>
          </a:p>
        </p:txBody>
      </p:sp>
      <p:sp>
        <p:nvSpPr>
          <p:cNvPr id="23" name="TextBox 22">
            <a:extLst>
              <a:ext uri="{FF2B5EF4-FFF2-40B4-BE49-F238E27FC236}">
                <a16:creationId xmlns:a16="http://schemas.microsoft.com/office/drawing/2014/main" id="{8E770035-EE38-30A4-10B8-3DE3E902DE67}"/>
              </a:ext>
            </a:extLst>
          </p:cNvPr>
          <p:cNvSpPr txBox="1"/>
          <p:nvPr/>
        </p:nvSpPr>
        <p:spPr>
          <a:xfrm>
            <a:off x="9080388" y="4444780"/>
            <a:ext cx="2623932" cy="2308324"/>
          </a:xfrm>
          <a:prstGeom prst="rect">
            <a:avLst/>
          </a:prstGeom>
          <a:noFill/>
        </p:spPr>
        <p:txBody>
          <a:bodyPr wrap="square" rtlCol="0">
            <a:spAutoFit/>
          </a:bodyPr>
          <a:lstStyle/>
          <a:p>
            <a:r>
              <a:rPr lang="it-IT" sz="1600" b="0" i="0">
                <a:solidFill>
                  <a:srgbClr val="333333"/>
                </a:solidFill>
                <a:effectLst/>
              </a:rPr>
              <a:t>Marco </a:t>
            </a:r>
            <a:r>
              <a:rPr lang="it-IT" sz="1600" b="0" i="0" err="1">
                <a:solidFill>
                  <a:srgbClr val="333333"/>
                </a:solidFill>
                <a:effectLst/>
              </a:rPr>
              <a:t>Bellaveglia</a:t>
            </a:r>
            <a:r>
              <a:rPr lang="it-IT" sz="1600">
                <a:solidFill>
                  <a:srgbClr val="333333"/>
                </a:solidFill>
              </a:rPr>
              <a:t>	</a:t>
            </a:r>
            <a:r>
              <a:rPr lang="it-IT" sz="1600" b="0" i="0">
                <a:solidFill>
                  <a:srgbClr val="333333"/>
                </a:solidFill>
                <a:effectLst/>
              </a:rPr>
              <a:t>10%</a:t>
            </a:r>
            <a:br>
              <a:rPr lang="it-IT" sz="1600"/>
            </a:br>
            <a:r>
              <a:rPr lang="it-IT" sz="1600" b="0" i="0">
                <a:solidFill>
                  <a:srgbClr val="333333"/>
                </a:solidFill>
                <a:effectLst/>
              </a:rPr>
              <a:t>Fabio Cardelli	10%</a:t>
            </a:r>
            <a:br>
              <a:rPr lang="it-IT" sz="1600"/>
            </a:br>
            <a:r>
              <a:rPr lang="it-IT" sz="1600" b="0" i="0">
                <a:solidFill>
                  <a:srgbClr val="333333"/>
                </a:solidFill>
                <a:effectLst/>
              </a:rPr>
              <a:t>Luigi Faillace (RL)	30%</a:t>
            </a:r>
            <a:br>
              <a:rPr lang="it-IT" sz="1600"/>
            </a:br>
            <a:r>
              <a:rPr lang="it-IT" sz="1600" b="0" i="0">
                <a:solidFill>
                  <a:srgbClr val="333333"/>
                </a:solidFill>
                <a:effectLst/>
              </a:rPr>
              <a:t>Alessandro Gallo	10%</a:t>
            </a:r>
            <a:br>
              <a:rPr lang="it-IT" sz="1600"/>
            </a:br>
            <a:r>
              <a:rPr lang="it-IT" sz="1600" b="0" i="0">
                <a:solidFill>
                  <a:srgbClr val="333333"/>
                </a:solidFill>
                <a:effectLst/>
              </a:rPr>
              <a:t>Anna </a:t>
            </a:r>
            <a:r>
              <a:rPr lang="it-IT" sz="1600" b="0" i="0" err="1">
                <a:solidFill>
                  <a:srgbClr val="333333"/>
                </a:solidFill>
                <a:effectLst/>
              </a:rPr>
              <a:t>Giribono</a:t>
            </a:r>
            <a:r>
              <a:rPr lang="it-IT" sz="1600">
                <a:solidFill>
                  <a:srgbClr val="333333"/>
                </a:solidFill>
              </a:rPr>
              <a:t>	</a:t>
            </a:r>
            <a:r>
              <a:rPr lang="it-IT" sz="1600" b="0" i="0">
                <a:solidFill>
                  <a:srgbClr val="333333"/>
                </a:solidFill>
                <a:effectLst/>
              </a:rPr>
              <a:t>10%</a:t>
            </a:r>
            <a:br>
              <a:rPr lang="it-IT" sz="1600"/>
            </a:br>
            <a:r>
              <a:rPr lang="it-IT" sz="1600" b="0" i="0">
                <a:solidFill>
                  <a:srgbClr val="333333"/>
                </a:solidFill>
                <a:effectLst/>
              </a:rPr>
              <a:t>Claudio Marcelli	10%</a:t>
            </a:r>
            <a:br>
              <a:rPr lang="it-IT" sz="1600"/>
            </a:br>
            <a:r>
              <a:rPr lang="it-IT" sz="1600" b="0" i="0">
                <a:solidFill>
                  <a:srgbClr val="333333"/>
                </a:solidFill>
                <a:effectLst/>
              </a:rPr>
              <a:t>Luca Piersanti	10%</a:t>
            </a:r>
            <a:br>
              <a:rPr lang="it-IT" sz="1600"/>
            </a:br>
            <a:r>
              <a:rPr lang="it-IT" sz="1600" b="0" i="0">
                <a:solidFill>
                  <a:srgbClr val="333333"/>
                </a:solidFill>
                <a:effectLst/>
              </a:rPr>
              <a:t>Bruno Spataro	0%</a:t>
            </a:r>
            <a:br>
              <a:rPr lang="it-IT" sz="1600"/>
            </a:br>
            <a:r>
              <a:rPr lang="it-IT" sz="1600" b="0" i="0">
                <a:solidFill>
                  <a:srgbClr val="333333"/>
                </a:solidFill>
                <a:effectLst/>
              </a:rPr>
              <a:t>Cristina Vaccarezza	15%</a:t>
            </a:r>
            <a:endParaRPr lang="en-US" sz="1600"/>
          </a:p>
        </p:txBody>
      </p:sp>
    </p:spTree>
    <p:extLst>
      <p:ext uri="{BB962C8B-B14F-4D97-AF65-F5344CB8AC3E}">
        <p14:creationId xmlns:p14="http://schemas.microsoft.com/office/powerpoint/2010/main" val="2308782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A574A28D-5630-81F3-6E7D-6BCEED566CE5}"/>
              </a:ext>
            </a:extLst>
          </p:cNvPr>
          <p:cNvSpPr>
            <a:spLocks noGrp="1"/>
          </p:cNvSpPr>
          <p:nvPr>
            <p:ph type="ctrTitle"/>
          </p:nvPr>
        </p:nvSpPr>
        <p:spPr>
          <a:xfrm>
            <a:off x="638881" y="457200"/>
            <a:ext cx="10909640" cy="1368614"/>
          </a:xfrm>
        </p:spPr>
        <p:txBody>
          <a:bodyPr anchor="ctr">
            <a:normAutofit/>
          </a:bodyPr>
          <a:lstStyle/>
          <a:p>
            <a:r>
              <a:rPr lang="en-GB" sz="6600"/>
              <a:t>HB2TF (call)</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ist of names&#10;&#10;Description automatically generated">
            <a:extLst>
              <a:ext uri="{FF2B5EF4-FFF2-40B4-BE49-F238E27FC236}">
                <a16:creationId xmlns:a16="http://schemas.microsoft.com/office/drawing/2014/main" id="{C97B77A4-7574-C83D-9C5D-0BF07FBB9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922" y="4957637"/>
            <a:ext cx="4353560" cy="1900363"/>
          </a:xfrm>
          <a:prstGeom prst="rect">
            <a:avLst/>
          </a:prstGeom>
        </p:spPr>
      </p:pic>
      <p:sp>
        <p:nvSpPr>
          <p:cNvPr id="11" name="CasellaDiTesto 10">
            <a:extLst>
              <a:ext uri="{FF2B5EF4-FFF2-40B4-BE49-F238E27FC236}">
                <a16:creationId xmlns:a16="http://schemas.microsoft.com/office/drawing/2014/main" id="{9A21C493-FB59-0940-DC6C-174BE2AAE888}"/>
              </a:ext>
            </a:extLst>
          </p:cNvPr>
          <p:cNvSpPr txBox="1"/>
          <p:nvPr/>
        </p:nvSpPr>
        <p:spPr>
          <a:xfrm>
            <a:off x="638881" y="2053533"/>
            <a:ext cx="10446808" cy="3416320"/>
          </a:xfrm>
          <a:prstGeom prst="rect">
            <a:avLst/>
          </a:prstGeom>
          <a:noFill/>
        </p:spPr>
        <p:txBody>
          <a:bodyPr wrap="square">
            <a:spAutoFit/>
          </a:bodyPr>
          <a:lstStyle/>
          <a:p>
            <a:r>
              <a:rPr lang="it-IT">
                <a:effectLst/>
                <a:latin typeface="Cambria" panose="02040503050406030204" pitchFamily="18" charset="0"/>
              </a:rPr>
              <a:t>The </a:t>
            </a:r>
            <a:r>
              <a:rPr lang="it-IT" err="1">
                <a:effectLst/>
                <a:latin typeface="Cambria" panose="02040503050406030204" pitchFamily="18" charset="0"/>
              </a:rPr>
              <a:t>proposal</a:t>
            </a:r>
            <a:r>
              <a:rPr lang="it-IT">
                <a:effectLst/>
                <a:latin typeface="Cambria" panose="02040503050406030204" pitchFamily="18" charset="0"/>
              </a:rPr>
              <a:t> </a:t>
            </a:r>
            <a:r>
              <a:rPr lang="it-IT" err="1">
                <a:effectLst/>
                <a:latin typeface="Cambria" panose="02040503050406030204" pitchFamily="18" charset="0"/>
              </a:rPr>
              <a:t>is</a:t>
            </a:r>
            <a:r>
              <a:rPr lang="it-IT">
                <a:effectLst/>
                <a:latin typeface="Cambria" panose="02040503050406030204" pitchFamily="18" charset="0"/>
              </a:rPr>
              <a:t> </a:t>
            </a:r>
            <a:r>
              <a:rPr lang="it-IT" err="1">
                <a:effectLst/>
                <a:latin typeface="Cambria" panose="02040503050406030204" pitchFamily="18" charset="0"/>
              </a:rPr>
              <a:t>related</a:t>
            </a:r>
            <a:r>
              <a:rPr lang="it-IT">
                <a:effectLst/>
                <a:latin typeface="Cambria" panose="02040503050406030204" pitchFamily="18" charset="0"/>
              </a:rPr>
              <a:t> to the </a:t>
            </a:r>
            <a:r>
              <a:rPr lang="it-IT" err="1">
                <a:effectLst/>
                <a:latin typeface="Cambria" panose="02040503050406030204" pitchFamily="18" charset="0"/>
              </a:rPr>
              <a:t>development</a:t>
            </a:r>
            <a:r>
              <a:rPr lang="it-IT">
                <a:effectLst/>
                <a:latin typeface="Cambria" panose="02040503050406030204" pitchFamily="18" charset="0"/>
              </a:rPr>
              <a:t> of a High </a:t>
            </a:r>
            <a:r>
              <a:rPr lang="it-IT" err="1">
                <a:effectLst/>
                <a:latin typeface="Cambria" panose="02040503050406030204" pitchFamily="18" charset="0"/>
              </a:rPr>
              <a:t>Brightness</a:t>
            </a:r>
            <a:r>
              <a:rPr lang="it-IT">
                <a:effectLst/>
                <a:latin typeface="Cambria" panose="02040503050406030204" pitchFamily="18" charset="0"/>
              </a:rPr>
              <a:t> </a:t>
            </a:r>
            <a:r>
              <a:rPr lang="it-IT" err="1">
                <a:effectLst/>
                <a:latin typeface="Cambria" panose="02040503050406030204" pitchFamily="18" charset="0"/>
              </a:rPr>
              <a:t>Beams</a:t>
            </a:r>
            <a:r>
              <a:rPr lang="it-IT">
                <a:effectLst/>
                <a:latin typeface="Cambria" panose="02040503050406030204" pitchFamily="18" charset="0"/>
              </a:rPr>
              <a:t> Test Facility (HB2TF) </a:t>
            </a:r>
            <a:r>
              <a:rPr lang="it-IT" err="1">
                <a:effectLst/>
                <a:latin typeface="Cambria" panose="02040503050406030204" pitchFamily="18" charset="0"/>
              </a:rPr>
              <a:t>at</a:t>
            </a:r>
            <a:r>
              <a:rPr lang="it-IT">
                <a:effectLst/>
                <a:latin typeface="Cambria" panose="02040503050406030204" pitchFamily="18" charset="0"/>
              </a:rPr>
              <a:t> the INFN-LASA </a:t>
            </a:r>
            <a:r>
              <a:rPr lang="it-IT" err="1">
                <a:effectLst/>
                <a:latin typeface="Cambria" panose="02040503050406030204" pitchFamily="18" charset="0"/>
              </a:rPr>
              <a:t>laboratory</a:t>
            </a:r>
            <a:r>
              <a:rPr lang="it-IT">
                <a:effectLst/>
                <a:latin typeface="Cambria" panose="02040503050406030204" pitchFamily="18" charset="0"/>
              </a:rPr>
              <a:t>. The Test Facility </a:t>
            </a:r>
            <a:r>
              <a:rPr lang="it-IT" err="1">
                <a:effectLst/>
                <a:latin typeface="Cambria" panose="02040503050406030204" pitchFamily="18" charset="0"/>
              </a:rPr>
              <a:t>will</a:t>
            </a:r>
            <a:r>
              <a:rPr lang="it-IT">
                <a:effectLst/>
                <a:latin typeface="Cambria" panose="02040503050406030204" pitchFamily="18" charset="0"/>
              </a:rPr>
              <a:t> </a:t>
            </a:r>
            <a:r>
              <a:rPr lang="it-IT" err="1">
                <a:effectLst/>
                <a:latin typeface="Cambria" panose="02040503050406030204" pitchFamily="18" charset="0"/>
              </a:rPr>
              <a:t>allow</a:t>
            </a:r>
            <a:r>
              <a:rPr lang="it-IT">
                <a:effectLst/>
                <a:latin typeface="Cambria" panose="02040503050406030204" pitchFamily="18" charset="0"/>
              </a:rPr>
              <a:t> to </a:t>
            </a:r>
            <a:r>
              <a:rPr lang="it-IT" err="1">
                <a:effectLst/>
                <a:latin typeface="Cambria" panose="02040503050406030204" pitchFamily="18" charset="0"/>
              </a:rPr>
              <a:t>perform</a:t>
            </a:r>
            <a:r>
              <a:rPr lang="it-IT">
                <a:effectLst/>
                <a:latin typeface="Cambria" panose="02040503050406030204" pitchFamily="18" charset="0"/>
              </a:rPr>
              <a:t> </a:t>
            </a:r>
            <a:r>
              <a:rPr lang="it-IT" err="1">
                <a:effectLst/>
                <a:latin typeface="Cambria" panose="02040503050406030204" pitchFamily="18" charset="0"/>
              </a:rPr>
              <a:t>developments</a:t>
            </a:r>
            <a:r>
              <a:rPr lang="it-IT">
                <a:effectLst/>
                <a:latin typeface="Cambria" panose="02040503050406030204" pitchFamily="18" charset="0"/>
              </a:rPr>
              <a:t> in the </a:t>
            </a:r>
            <a:r>
              <a:rPr lang="it-IT" err="1">
                <a:effectLst/>
                <a:latin typeface="Cambria" panose="02040503050406030204" pitchFamily="18" charset="0"/>
              </a:rPr>
              <a:t>areas</a:t>
            </a:r>
            <a:r>
              <a:rPr lang="it-IT">
                <a:effectLst/>
                <a:latin typeface="Cambria" panose="02040503050406030204" pitchFamily="18" charset="0"/>
              </a:rPr>
              <a:t> so far </a:t>
            </a:r>
            <a:r>
              <a:rPr lang="it-IT" err="1">
                <a:effectLst/>
                <a:latin typeface="Cambria" panose="02040503050406030204" pitchFamily="18" charset="0"/>
              </a:rPr>
              <a:t>illustrated</a:t>
            </a:r>
            <a:r>
              <a:rPr lang="it-IT">
                <a:effectLst/>
                <a:latin typeface="Cambria" panose="02040503050406030204" pitchFamily="18" charset="0"/>
              </a:rPr>
              <a:t> and to </a:t>
            </a:r>
            <a:r>
              <a:rPr lang="it-IT" err="1">
                <a:effectLst/>
                <a:latin typeface="Cambria" panose="02040503050406030204" pitchFamily="18" charset="0"/>
              </a:rPr>
              <a:t>carry</a:t>
            </a:r>
            <a:r>
              <a:rPr lang="it-IT">
                <a:effectLst/>
                <a:latin typeface="Cambria" panose="02040503050406030204" pitchFamily="18" charset="0"/>
              </a:rPr>
              <a:t> out </a:t>
            </a:r>
            <a:r>
              <a:rPr lang="it-IT" err="1">
                <a:effectLst/>
                <a:latin typeface="Cambria" panose="02040503050406030204" pitchFamily="18" charset="0"/>
              </a:rPr>
              <a:t>experiments</a:t>
            </a:r>
            <a:r>
              <a:rPr lang="it-IT">
                <a:effectLst/>
                <a:latin typeface="Cambria" panose="02040503050406030204" pitchFamily="18" charset="0"/>
              </a:rPr>
              <a:t> with the high </a:t>
            </a:r>
            <a:r>
              <a:rPr lang="it-IT" err="1">
                <a:effectLst/>
                <a:latin typeface="Cambria" panose="02040503050406030204" pitchFamily="18" charset="0"/>
              </a:rPr>
              <a:t>current</a:t>
            </a:r>
            <a:r>
              <a:rPr lang="it-IT">
                <a:effectLst/>
                <a:latin typeface="Cambria" panose="02040503050406030204" pitchFamily="18" charset="0"/>
              </a:rPr>
              <a:t> CW electron </a:t>
            </a:r>
            <a:r>
              <a:rPr lang="it-IT" err="1">
                <a:effectLst/>
                <a:latin typeface="Cambria" panose="02040503050406030204" pitchFamily="18" charset="0"/>
              </a:rPr>
              <a:t>beam</a:t>
            </a:r>
            <a:r>
              <a:rPr lang="it-IT">
                <a:effectLst/>
                <a:latin typeface="Cambria" panose="02040503050406030204" pitchFamily="18" charset="0"/>
              </a:rPr>
              <a:t> in </a:t>
            </a:r>
            <a:r>
              <a:rPr lang="it-IT" err="1">
                <a:effectLst/>
                <a:latin typeface="Cambria" panose="02040503050406030204" pitchFamily="18" charset="0"/>
              </a:rPr>
              <a:t>frontier</a:t>
            </a:r>
            <a:r>
              <a:rPr lang="it-IT">
                <a:effectLst/>
                <a:latin typeface="Cambria" panose="02040503050406030204" pitchFamily="18" charset="0"/>
              </a:rPr>
              <a:t> </a:t>
            </a:r>
            <a:r>
              <a:rPr lang="it-IT" err="1">
                <a:effectLst/>
                <a:latin typeface="Cambria" panose="02040503050406030204" pitchFamily="18" charset="0"/>
              </a:rPr>
              <a:t>areas</a:t>
            </a:r>
            <a:r>
              <a:rPr lang="it-IT">
                <a:effectLst/>
                <a:latin typeface="Cambria" panose="02040503050406030204" pitchFamily="18" charset="0"/>
              </a:rPr>
              <a:t> of </a:t>
            </a:r>
            <a:r>
              <a:rPr lang="it-IT" err="1">
                <a:effectLst/>
                <a:latin typeface="Cambria" panose="02040503050406030204" pitchFamily="18" charset="0"/>
              </a:rPr>
              <a:t>accelerator</a:t>
            </a:r>
            <a:r>
              <a:rPr lang="it-IT">
                <a:effectLst/>
                <a:latin typeface="Cambria" panose="02040503050406030204" pitchFamily="18" charset="0"/>
              </a:rPr>
              <a:t> </a:t>
            </a:r>
            <a:r>
              <a:rPr lang="it-IT" err="1">
                <a:effectLst/>
                <a:latin typeface="Cambria" panose="02040503050406030204" pitchFamily="18" charset="0"/>
              </a:rPr>
              <a:t>physics</a:t>
            </a:r>
            <a:r>
              <a:rPr lang="it-IT">
                <a:effectLst/>
                <a:latin typeface="Cambria" panose="02040503050406030204" pitchFamily="18" charset="0"/>
              </a:rPr>
              <a:t>. The Test Facility setup </a:t>
            </a:r>
            <a:r>
              <a:rPr lang="it-IT" err="1">
                <a:effectLst/>
                <a:latin typeface="Cambria" panose="02040503050406030204" pitchFamily="18" charset="0"/>
              </a:rPr>
              <a:t>will</a:t>
            </a:r>
            <a:r>
              <a:rPr lang="it-IT">
                <a:effectLst/>
                <a:latin typeface="Cambria" panose="02040503050406030204" pitchFamily="18" charset="0"/>
              </a:rPr>
              <a:t> </a:t>
            </a:r>
            <a:r>
              <a:rPr lang="it-IT" err="1">
                <a:effectLst/>
                <a:latin typeface="Cambria" panose="02040503050406030204" pitchFamily="18" charset="0"/>
              </a:rPr>
              <a:t>comprise</a:t>
            </a:r>
            <a:r>
              <a:rPr lang="it-IT">
                <a:effectLst/>
                <a:latin typeface="Cambria" panose="02040503050406030204" pitchFamily="18" charset="0"/>
              </a:rPr>
              <a:t> a high-performance laser </a:t>
            </a:r>
            <a:r>
              <a:rPr lang="it-IT" err="1">
                <a:effectLst/>
                <a:latin typeface="Cambria" panose="02040503050406030204" pitchFamily="18" charset="0"/>
              </a:rPr>
              <a:t>driven</a:t>
            </a:r>
            <a:r>
              <a:rPr lang="it-IT">
                <a:effectLst/>
                <a:latin typeface="Cambria" panose="02040503050406030204" pitchFamily="18" charset="0"/>
              </a:rPr>
              <a:t> DC Gun </a:t>
            </a:r>
            <a:r>
              <a:rPr lang="it-IT" err="1">
                <a:effectLst/>
                <a:latin typeface="Cambria" panose="02040503050406030204" pitchFamily="18" charset="0"/>
              </a:rPr>
              <a:t>followed</a:t>
            </a:r>
            <a:r>
              <a:rPr lang="it-IT">
                <a:effectLst/>
                <a:latin typeface="Cambria" panose="02040503050406030204" pitchFamily="18" charset="0"/>
              </a:rPr>
              <a:t> by a </a:t>
            </a:r>
            <a:r>
              <a:rPr lang="it-IT" err="1">
                <a:effectLst/>
                <a:latin typeface="Cambria" panose="02040503050406030204" pitchFamily="18" charset="0"/>
              </a:rPr>
              <a:t>normal</a:t>
            </a:r>
            <a:r>
              <a:rPr lang="it-IT">
                <a:effectLst/>
                <a:latin typeface="Cambria" panose="02040503050406030204" pitchFamily="18" charset="0"/>
              </a:rPr>
              <a:t> </a:t>
            </a:r>
            <a:r>
              <a:rPr lang="it-IT" err="1">
                <a:effectLst/>
                <a:latin typeface="Cambria" panose="02040503050406030204" pitchFamily="18" charset="0"/>
              </a:rPr>
              <a:t>conducting</a:t>
            </a:r>
            <a:r>
              <a:rPr lang="it-IT">
                <a:effectLst/>
                <a:latin typeface="Cambria" panose="02040503050406030204" pitchFamily="18" charset="0"/>
              </a:rPr>
              <a:t> RF </a:t>
            </a:r>
            <a:r>
              <a:rPr lang="it-IT" err="1">
                <a:effectLst/>
                <a:latin typeface="Cambria" panose="02040503050406030204" pitchFamily="18" charset="0"/>
              </a:rPr>
              <a:t>buncher-acceleration</a:t>
            </a:r>
            <a:r>
              <a:rPr lang="it-IT">
                <a:effectLst/>
                <a:latin typeface="Cambria" panose="02040503050406030204" pitchFamily="18" charset="0"/>
              </a:rPr>
              <a:t> </a:t>
            </a:r>
            <a:r>
              <a:rPr lang="it-IT" err="1">
                <a:effectLst/>
                <a:latin typeface="Cambria" panose="02040503050406030204" pitchFamily="18" charset="0"/>
              </a:rPr>
              <a:t>section</a:t>
            </a:r>
            <a:r>
              <a:rPr lang="it-IT">
                <a:effectLst/>
                <a:latin typeface="Cambria" panose="02040503050406030204" pitchFamily="18" charset="0"/>
              </a:rPr>
              <a:t> to </a:t>
            </a:r>
            <a:r>
              <a:rPr lang="it-IT" err="1">
                <a:effectLst/>
                <a:latin typeface="Cambria" panose="02040503050406030204" pitchFamily="18" charset="0"/>
              </a:rPr>
              <a:t>provide</a:t>
            </a:r>
            <a:r>
              <a:rPr lang="it-IT">
                <a:effectLst/>
                <a:latin typeface="Cambria" panose="02040503050406030204" pitchFamily="18" charset="0"/>
              </a:rPr>
              <a:t> 1 MeV 5 </a:t>
            </a:r>
            <a:r>
              <a:rPr lang="it-IT" err="1">
                <a:effectLst/>
                <a:latin typeface="Cambria" panose="02040503050406030204" pitchFamily="18" charset="0"/>
              </a:rPr>
              <a:t>mA</a:t>
            </a:r>
            <a:r>
              <a:rPr lang="it-IT">
                <a:effectLst/>
                <a:latin typeface="Cambria" panose="02040503050406030204" pitchFamily="18" charset="0"/>
              </a:rPr>
              <a:t> CW electron </a:t>
            </a:r>
            <a:r>
              <a:rPr lang="it-IT" err="1">
                <a:effectLst/>
                <a:latin typeface="Cambria" panose="02040503050406030204" pitchFamily="18" charset="0"/>
              </a:rPr>
              <a:t>beam</a:t>
            </a:r>
            <a:r>
              <a:rPr lang="it-IT">
                <a:effectLst/>
                <a:latin typeface="Cambria" panose="02040503050406030204" pitchFamily="18" charset="0"/>
              </a:rPr>
              <a:t> </a:t>
            </a:r>
          </a:p>
          <a:p>
            <a:endParaRPr lang="it-IT">
              <a:effectLst/>
              <a:latin typeface="Cambria" panose="02040503050406030204" pitchFamily="18" charset="0"/>
            </a:endParaRPr>
          </a:p>
          <a:p>
            <a:r>
              <a:rPr lang="it-IT">
                <a:effectLst/>
                <a:latin typeface="Cambria" panose="02040503050406030204" pitchFamily="18" charset="0"/>
              </a:rPr>
              <a:t>The WP3 of HB2TF </a:t>
            </a:r>
            <a:r>
              <a:rPr lang="it-IT" err="1">
                <a:effectLst/>
                <a:latin typeface="Cambria" panose="02040503050406030204" pitchFamily="18" charset="0"/>
              </a:rPr>
              <a:t>is</a:t>
            </a:r>
            <a:r>
              <a:rPr lang="it-IT">
                <a:effectLst/>
                <a:latin typeface="Cambria" panose="02040503050406030204" pitchFamily="18" charset="0"/>
              </a:rPr>
              <a:t> </a:t>
            </a:r>
            <a:r>
              <a:rPr lang="it-IT" err="1">
                <a:effectLst/>
                <a:latin typeface="Cambria" panose="02040503050406030204" pitchFamily="18" charset="0"/>
              </a:rPr>
              <a:t>devoted</a:t>
            </a:r>
            <a:r>
              <a:rPr lang="it-IT">
                <a:effectLst/>
                <a:latin typeface="Cambria" panose="02040503050406030204" pitchFamily="18" charset="0"/>
              </a:rPr>
              <a:t> to the design, </a:t>
            </a:r>
            <a:r>
              <a:rPr lang="it-IT" err="1">
                <a:effectLst/>
                <a:latin typeface="Cambria" panose="02040503050406030204" pitchFamily="18" charset="0"/>
              </a:rPr>
              <a:t>realization</a:t>
            </a:r>
            <a:r>
              <a:rPr lang="it-IT">
                <a:effectLst/>
                <a:latin typeface="Cambria" panose="02040503050406030204" pitchFamily="18" charset="0"/>
              </a:rPr>
              <a:t>, </a:t>
            </a:r>
            <a:r>
              <a:rPr lang="it-IT" err="1">
                <a:effectLst/>
                <a:latin typeface="Cambria" panose="02040503050406030204" pitchFamily="18" charset="0"/>
              </a:rPr>
              <a:t>installation</a:t>
            </a:r>
            <a:r>
              <a:rPr lang="it-IT">
                <a:effectLst/>
                <a:latin typeface="Cambria" panose="02040503050406030204" pitchFamily="18" charset="0"/>
              </a:rPr>
              <a:t> of </a:t>
            </a:r>
            <a:r>
              <a:rPr lang="it-IT" err="1">
                <a:effectLst/>
                <a:latin typeface="Cambria" panose="02040503050406030204" pitchFamily="18" charset="0"/>
              </a:rPr>
              <a:t>all</a:t>
            </a:r>
            <a:r>
              <a:rPr lang="it-IT">
                <a:effectLst/>
                <a:latin typeface="Cambria" panose="02040503050406030204" pitchFamily="18" charset="0"/>
              </a:rPr>
              <a:t> the </a:t>
            </a:r>
            <a:r>
              <a:rPr lang="it-IT" err="1">
                <a:effectLst/>
                <a:latin typeface="Cambria" panose="02040503050406030204" pitchFamily="18" charset="0"/>
              </a:rPr>
              <a:t>warm</a:t>
            </a:r>
            <a:r>
              <a:rPr lang="it-IT">
                <a:effectLst/>
                <a:latin typeface="Cambria" panose="02040503050406030204" pitchFamily="18" charset="0"/>
              </a:rPr>
              <a:t> radio-frequency systems in the test facility. The core </a:t>
            </a:r>
            <a:r>
              <a:rPr lang="it-IT" err="1">
                <a:effectLst/>
                <a:latin typeface="Cambria" panose="02040503050406030204" pitchFamily="18" charset="0"/>
              </a:rPr>
              <a:t>being</a:t>
            </a:r>
            <a:r>
              <a:rPr lang="it-IT">
                <a:effectLst/>
                <a:latin typeface="Cambria" panose="02040503050406030204" pitchFamily="18" charset="0"/>
              </a:rPr>
              <a:t> the </a:t>
            </a:r>
            <a:r>
              <a:rPr lang="it-IT" err="1">
                <a:effectLst/>
                <a:latin typeface="Cambria" panose="02040503050406030204" pitchFamily="18" charset="0"/>
              </a:rPr>
              <a:t>two</a:t>
            </a:r>
            <a:r>
              <a:rPr lang="it-IT">
                <a:effectLst/>
                <a:latin typeface="Cambria" panose="02040503050406030204" pitchFamily="18" charset="0"/>
              </a:rPr>
              <a:t> </a:t>
            </a:r>
            <a:r>
              <a:rPr lang="it-IT" err="1">
                <a:effectLst/>
                <a:latin typeface="Cambria" panose="02040503050406030204" pitchFamily="18" charset="0"/>
              </a:rPr>
              <a:t>normal-conducting</a:t>
            </a:r>
            <a:r>
              <a:rPr lang="it-IT">
                <a:effectLst/>
                <a:latin typeface="Cambria" panose="02040503050406030204" pitchFamily="18" charset="0"/>
              </a:rPr>
              <a:t> RF, 650 MHz </a:t>
            </a:r>
            <a:r>
              <a:rPr lang="it-IT" err="1">
                <a:effectLst/>
                <a:latin typeface="Cambria" panose="02040503050406030204" pitchFamily="18" charset="0"/>
              </a:rPr>
              <a:t>buncher</a:t>
            </a:r>
            <a:r>
              <a:rPr lang="it-IT">
                <a:effectLst/>
                <a:latin typeface="Cambria" panose="02040503050406030204" pitchFamily="18" charset="0"/>
              </a:rPr>
              <a:t> </a:t>
            </a:r>
            <a:r>
              <a:rPr lang="it-IT" err="1">
                <a:effectLst/>
                <a:latin typeface="Cambria" panose="02040503050406030204" pitchFamily="18" charset="0"/>
              </a:rPr>
              <a:t>cavities</a:t>
            </a:r>
            <a:r>
              <a:rPr lang="it-IT">
                <a:effectLst/>
                <a:latin typeface="Cambria" panose="02040503050406030204" pitchFamily="18" charset="0"/>
              </a:rPr>
              <a:t> with </a:t>
            </a:r>
            <a:r>
              <a:rPr lang="it-IT" err="1">
                <a:effectLst/>
                <a:latin typeface="Cambria" panose="02040503050406030204" pitchFamily="18" charset="0"/>
              </a:rPr>
              <a:t>all</a:t>
            </a:r>
            <a:r>
              <a:rPr lang="it-IT">
                <a:effectLst/>
                <a:latin typeface="Cambria" panose="02040503050406030204" pitchFamily="18" charset="0"/>
              </a:rPr>
              <a:t> the </a:t>
            </a:r>
            <a:r>
              <a:rPr lang="it-IT" err="1">
                <a:effectLst/>
                <a:latin typeface="Cambria" panose="02040503050406030204" pitchFamily="18" charset="0"/>
              </a:rPr>
              <a:t>ancillaries</a:t>
            </a:r>
            <a:r>
              <a:rPr lang="it-IT">
                <a:effectLst/>
                <a:latin typeface="Cambria" panose="02040503050406030204" pitchFamily="18" charset="0"/>
              </a:rPr>
              <a:t> </a:t>
            </a:r>
            <a:r>
              <a:rPr lang="it-IT" err="1">
                <a:effectLst/>
                <a:latin typeface="Cambria" panose="02040503050406030204" pitchFamily="18" charset="0"/>
              </a:rPr>
              <a:t>required</a:t>
            </a:r>
            <a:r>
              <a:rPr lang="it-IT">
                <a:effectLst/>
                <a:latin typeface="Cambria" panose="02040503050406030204" pitchFamily="18" charset="0"/>
              </a:rPr>
              <a:t> to </a:t>
            </a:r>
            <a:r>
              <a:rPr lang="it-IT" err="1">
                <a:effectLst/>
                <a:latin typeface="Cambria" panose="02040503050406030204" pitchFamily="18" charset="0"/>
              </a:rPr>
              <a:t>provide</a:t>
            </a:r>
            <a:r>
              <a:rPr lang="it-IT">
                <a:effectLst/>
                <a:latin typeface="Cambria" panose="02040503050406030204" pitchFamily="18" charset="0"/>
              </a:rPr>
              <a:t> the design </a:t>
            </a:r>
            <a:r>
              <a:rPr lang="it-IT" err="1">
                <a:effectLst/>
                <a:latin typeface="Cambria" panose="02040503050406030204" pitchFamily="18" charset="0"/>
              </a:rPr>
              <a:t>bunching</a:t>
            </a:r>
            <a:r>
              <a:rPr lang="it-IT">
                <a:effectLst/>
                <a:latin typeface="Cambria" panose="02040503050406030204" pitchFamily="18" charset="0"/>
              </a:rPr>
              <a:t> and </a:t>
            </a:r>
            <a:r>
              <a:rPr lang="it-IT" err="1">
                <a:effectLst/>
                <a:latin typeface="Cambria" panose="02040503050406030204" pitchFamily="18" charset="0"/>
              </a:rPr>
              <a:t>acceleration</a:t>
            </a:r>
            <a:r>
              <a:rPr lang="it-IT">
                <a:effectLst/>
                <a:latin typeface="Cambria" panose="02040503050406030204" pitchFamily="18" charset="0"/>
              </a:rPr>
              <a:t> of the </a:t>
            </a:r>
            <a:r>
              <a:rPr lang="it-IT" err="1">
                <a:effectLst/>
                <a:latin typeface="Cambria" panose="02040503050406030204" pitchFamily="18" charset="0"/>
              </a:rPr>
              <a:t>about</a:t>
            </a:r>
            <a:r>
              <a:rPr lang="it-IT">
                <a:effectLst/>
                <a:latin typeface="Cambria" panose="02040503050406030204" pitchFamily="18" charset="0"/>
              </a:rPr>
              <a:t> 1 MeV, 5 </a:t>
            </a:r>
            <a:r>
              <a:rPr lang="it-IT" err="1">
                <a:effectLst/>
                <a:latin typeface="Cambria" panose="02040503050406030204" pitchFamily="18" charset="0"/>
              </a:rPr>
              <a:t>mA</a:t>
            </a:r>
            <a:r>
              <a:rPr lang="it-IT">
                <a:effectLst/>
                <a:latin typeface="Cambria" panose="02040503050406030204" pitchFamily="18" charset="0"/>
              </a:rPr>
              <a:t>, CW electron </a:t>
            </a:r>
            <a:r>
              <a:rPr lang="it-IT" err="1">
                <a:effectLst/>
                <a:latin typeface="Cambria" panose="02040503050406030204" pitchFamily="18" charset="0"/>
              </a:rPr>
              <a:t>beam</a:t>
            </a:r>
            <a:r>
              <a:rPr lang="it-IT">
                <a:effectLst/>
                <a:latin typeface="Cambria" panose="02040503050406030204" pitchFamily="18" charset="0"/>
              </a:rPr>
              <a:t> and </a:t>
            </a:r>
            <a:r>
              <a:rPr lang="it-IT" err="1">
                <a:effectLst/>
                <a:latin typeface="Cambria" panose="02040503050406030204" pitchFamily="18" charset="0"/>
              </a:rPr>
              <a:t>namely</a:t>
            </a:r>
            <a:r>
              <a:rPr lang="it-IT">
                <a:effectLst/>
                <a:latin typeface="Cambria" panose="02040503050406030204" pitchFamily="18" charset="0"/>
              </a:rPr>
              <a:t>: • 80 kW in </a:t>
            </a:r>
            <a:r>
              <a:rPr lang="it-IT" err="1">
                <a:effectLst/>
                <a:latin typeface="Cambria" panose="02040503050406030204" pitchFamily="18" charset="0"/>
              </a:rPr>
              <a:t>total</a:t>
            </a:r>
            <a:r>
              <a:rPr lang="it-IT">
                <a:effectLst/>
                <a:latin typeface="Cambria" panose="02040503050406030204" pitchFamily="18" charset="0"/>
              </a:rPr>
              <a:t>, 650 MHz RF power </a:t>
            </a:r>
            <a:r>
              <a:rPr lang="it-IT" err="1">
                <a:effectLst/>
                <a:latin typeface="Cambria" panose="02040503050406030204" pitchFamily="18" charset="0"/>
              </a:rPr>
              <a:t>amplifier</a:t>
            </a:r>
            <a:r>
              <a:rPr lang="it-IT">
                <a:effectLst/>
                <a:latin typeface="Cambria" panose="02040503050406030204" pitchFamily="18" charset="0"/>
              </a:rPr>
              <a:t> • </a:t>
            </a:r>
            <a:r>
              <a:rPr lang="it-IT" err="1">
                <a:effectLst/>
                <a:latin typeface="Cambria" panose="02040503050406030204" pitchFamily="18" charset="0"/>
              </a:rPr>
              <a:t>Waveguides</a:t>
            </a:r>
            <a:r>
              <a:rPr lang="it-IT">
                <a:effectLst/>
                <a:latin typeface="Cambria" panose="02040503050406030204" pitchFamily="18" charset="0"/>
              </a:rPr>
              <a:t>, </a:t>
            </a:r>
            <a:r>
              <a:rPr lang="it-IT" err="1">
                <a:effectLst/>
                <a:latin typeface="Cambria" panose="02040503050406030204" pitchFamily="18" charset="0"/>
              </a:rPr>
              <a:t>circulator</a:t>
            </a:r>
            <a:r>
              <a:rPr lang="it-IT">
                <a:effectLst/>
                <a:latin typeface="Cambria" panose="02040503050406030204" pitchFamily="18" charset="0"/>
              </a:rPr>
              <a:t>, RF load • RF field </a:t>
            </a:r>
            <a:r>
              <a:rPr lang="it-IT" err="1">
                <a:effectLst/>
                <a:latin typeface="Cambria" panose="02040503050406030204" pitchFamily="18" charset="0"/>
              </a:rPr>
              <a:t>amplitude</a:t>
            </a:r>
            <a:r>
              <a:rPr lang="it-IT">
                <a:effectLst/>
                <a:latin typeface="Cambria" panose="02040503050406030204" pitchFamily="18" charset="0"/>
              </a:rPr>
              <a:t> and </a:t>
            </a:r>
            <a:r>
              <a:rPr lang="it-IT" err="1">
                <a:effectLst/>
                <a:latin typeface="Cambria" panose="02040503050406030204" pitchFamily="18" charset="0"/>
              </a:rPr>
              <a:t>phase</a:t>
            </a:r>
            <a:r>
              <a:rPr lang="it-IT">
                <a:effectLst/>
                <a:latin typeface="Cambria" panose="02040503050406030204" pitchFamily="18" charset="0"/>
              </a:rPr>
              <a:t> control systems </a:t>
            </a:r>
          </a:p>
          <a:p>
            <a:endParaRPr lang="it-IT">
              <a:effectLst/>
              <a:latin typeface="Cambria" panose="02040503050406030204" pitchFamily="18" charset="0"/>
            </a:endParaRPr>
          </a:p>
        </p:txBody>
      </p:sp>
    </p:spTree>
    <p:extLst>
      <p:ext uri="{BB962C8B-B14F-4D97-AF65-F5344CB8AC3E}">
        <p14:creationId xmlns:p14="http://schemas.microsoft.com/office/powerpoint/2010/main" val="2987653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169EEC0F-A4E8-5728-5935-A235536D4FF3}"/>
              </a:ext>
            </a:extLst>
          </p:cNvPr>
          <p:cNvPicPr>
            <a:picLocks noChangeAspect="1"/>
          </p:cNvPicPr>
          <p:nvPr/>
        </p:nvPicPr>
        <p:blipFill rotWithShape="1">
          <a:blip r:embed="rId2"/>
          <a:srcRect l="19660" t="22265" r="9490" b="20647"/>
          <a:stretch/>
        </p:blipFill>
        <p:spPr>
          <a:xfrm>
            <a:off x="89386" y="3851057"/>
            <a:ext cx="3641557" cy="2942949"/>
          </a:xfrm>
          <a:prstGeom prst="rect">
            <a:avLst/>
          </a:prstGeom>
        </p:spPr>
      </p:pic>
      <p:graphicFrame>
        <p:nvGraphicFramePr>
          <p:cNvPr id="4" name="Tabella 4">
            <a:extLst>
              <a:ext uri="{FF2B5EF4-FFF2-40B4-BE49-F238E27FC236}">
                <a16:creationId xmlns:a16="http://schemas.microsoft.com/office/drawing/2014/main" id="{FF1C321C-9221-FE02-9CF2-18794B4BA586}"/>
              </a:ext>
            </a:extLst>
          </p:cNvPr>
          <p:cNvGraphicFramePr>
            <a:graphicFrameLocks noGrp="1"/>
          </p:cNvGraphicFramePr>
          <p:nvPr/>
        </p:nvGraphicFramePr>
        <p:xfrm>
          <a:off x="3831830" y="3784107"/>
          <a:ext cx="5133658" cy="2961640"/>
        </p:xfrm>
        <a:graphic>
          <a:graphicData uri="http://schemas.openxmlformats.org/drawingml/2006/table">
            <a:tbl>
              <a:tblPr firstRow="1" bandRow="1">
                <a:tableStyleId>{5C22544A-7EE6-4342-B048-85BDC9FD1C3A}</a:tableStyleId>
              </a:tblPr>
              <a:tblGrid>
                <a:gridCol w="2196148">
                  <a:extLst>
                    <a:ext uri="{9D8B030D-6E8A-4147-A177-3AD203B41FA5}">
                      <a16:colId xmlns:a16="http://schemas.microsoft.com/office/drawing/2014/main" val="1299546081"/>
                    </a:ext>
                  </a:extLst>
                </a:gridCol>
                <a:gridCol w="1468755">
                  <a:extLst>
                    <a:ext uri="{9D8B030D-6E8A-4147-A177-3AD203B41FA5}">
                      <a16:colId xmlns:a16="http://schemas.microsoft.com/office/drawing/2014/main" val="20002360"/>
                    </a:ext>
                  </a:extLst>
                </a:gridCol>
                <a:gridCol w="1468755">
                  <a:extLst>
                    <a:ext uri="{9D8B030D-6E8A-4147-A177-3AD203B41FA5}">
                      <a16:colId xmlns:a16="http://schemas.microsoft.com/office/drawing/2014/main" val="2887803509"/>
                    </a:ext>
                  </a:extLst>
                </a:gridCol>
              </a:tblGrid>
              <a:tr h="0">
                <a:tc>
                  <a:txBody>
                    <a:bodyPr/>
                    <a:lstStyle/>
                    <a:p>
                      <a:endParaRPr lang="it-IT"/>
                    </a:p>
                  </a:txBody>
                  <a:tcPr/>
                </a:tc>
                <a:tc>
                  <a:txBody>
                    <a:bodyPr/>
                    <a:lstStyle/>
                    <a:p>
                      <a:r>
                        <a:rPr lang="it-IT"/>
                        <a:t>SF/Luigi</a:t>
                      </a:r>
                    </a:p>
                  </a:txBody>
                  <a:tcPr/>
                </a:tc>
                <a:tc>
                  <a:txBody>
                    <a:bodyPr/>
                    <a:lstStyle/>
                    <a:p>
                      <a:r>
                        <a:rPr lang="it-IT"/>
                        <a:t>CST</a:t>
                      </a:r>
                    </a:p>
                  </a:txBody>
                  <a:tcPr/>
                </a:tc>
                <a:extLst>
                  <a:ext uri="{0D108BD9-81ED-4DB2-BD59-A6C34878D82A}">
                    <a16:rowId xmlns:a16="http://schemas.microsoft.com/office/drawing/2014/main" val="1104089829"/>
                  </a:ext>
                </a:extLst>
              </a:tr>
              <a:tr h="370840">
                <a:tc>
                  <a:txBody>
                    <a:bodyPr/>
                    <a:lstStyle/>
                    <a:p>
                      <a:r>
                        <a:rPr lang="it-IT"/>
                        <a:t>Frequency</a:t>
                      </a:r>
                    </a:p>
                  </a:txBody>
                  <a:tcPr/>
                </a:tc>
                <a:tc>
                  <a:txBody>
                    <a:bodyPr/>
                    <a:lstStyle/>
                    <a:p>
                      <a:r>
                        <a:rPr lang="it-IT"/>
                        <a:t>650.372 MHz</a:t>
                      </a:r>
                    </a:p>
                  </a:txBody>
                  <a:tcPr/>
                </a:tc>
                <a:tc>
                  <a:txBody>
                    <a:bodyPr/>
                    <a:lstStyle/>
                    <a:p>
                      <a:r>
                        <a:rPr lang="it-IT"/>
                        <a:t>650.180 MHz</a:t>
                      </a:r>
                    </a:p>
                  </a:txBody>
                  <a:tcPr/>
                </a:tc>
                <a:extLst>
                  <a:ext uri="{0D108BD9-81ED-4DB2-BD59-A6C34878D82A}">
                    <a16:rowId xmlns:a16="http://schemas.microsoft.com/office/drawing/2014/main" val="1337837814"/>
                  </a:ext>
                </a:extLst>
              </a:tr>
              <a:tr h="370840">
                <a:tc>
                  <a:txBody>
                    <a:bodyPr/>
                    <a:lstStyle/>
                    <a:p>
                      <a:r>
                        <a:rPr lang="it-IT"/>
                        <a:t>Quality </a:t>
                      </a:r>
                      <a:r>
                        <a:rPr lang="it-IT" err="1"/>
                        <a:t>Factor</a:t>
                      </a:r>
                      <a:r>
                        <a:rPr lang="it-IT"/>
                        <a:t> Q</a:t>
                      </a:r>
                      <a:r>
                        <a:rPr lang="it-IT" baseline="-25000"/>
                        <a:t>0</a:t>
                      </a:r>
                    </a:p>
                  </a:txBody>
                  <a:tcPr/>
                </a:tc>
                <a:tc>
                  <a:txBody>
                    <a:bodyPr/>
                    <a:lstStyle/>
                    <a:p>
                      <a:r>
                        <a:rPr lang="it-IT"/>
                        <a:t>31,710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31,699</a:t>
                      </a:r>
                    </a:p>
                  </a:txBody>
                  <a:tcPr/>
                </a:tc>
                <a:extLst>
                  <a:ext uri="{0D108BD9-81ED-4DB2-BD59-A6C34878D82A}">
                    <a16:rowId xmlns:a16="http://schemas.microsoft.com/office/drawing/2014/main" val="3720117968"/>
                  </a:ext>
                </a:extLst>
              </a:tr>
              <a:tr h="370840">
                <a:tc>
                  <a:txBody>
                    <a:bodyPr/>
                    <a:lstStyle/>
                    <a:p>
                      <a:r>
                        <a:rPr lang="it-IT" err="1"/>
                        <a:t>Eff</a:t>
                      </a:r>
                      <a:r>
                        <a:rPr lang="it-IT"/>
                        <a:t>. Shunt </a:t>
                      </a:r>
                      <a:r>
                        <a:rPr lang="it-IT" err="1"/>
                        <a:t>impedance</a:t>
                      </a:r>
                      <a:endParaRPr lang="it-IT"/>
                    </a:p>
                  </a:txBody>
                  <a:tcPr/>
                </a:tc>
                <a:tc>
                  <a:txBody>
                    <a:bodyPr/>
                    <a:lstStyle/>
                    <a:p>
                      <a:r>
                        <a:rPr lang="it-IT"/>
                        <a:t>6.209 </a:t>
                      </a:r>
                      <a:r>
                        <a:rPr lang="it-IT" err="1"/>
                        <a:t>MOhm</a:t>
                      </a:r>
                      <a:endParaRPr lang="it-IT"/>
                    </a:p>
                  </a:txBody>
                  <a:tcPr/>
                </a:tc>
                <a:tc>
                  <a:txBody>
                    <a:bodyPr/>
                    <a:lstStyle/>
                    <a:p>
                      <a:r>
                        <a:rPr lang="it-IT"/>
                        <a:t>6.210 </a:t>
                      </a:r>
                      <a:r>
                        <a:rPr lang="it-IT" err="1"/>
                        <a:t>MOhm</a:t>
                      </a:r>
                      <a:endParaRPr lang="it-IT"/>
                    </a:p>
                  </a:txBody>
                  <a:tcPr/>
                </a:tc>
                <a:extLst>
                  <a:ext uri="{0D108BD9-81ED-4DB2-BD59-A6C34878D82A}">
                    <a16:rowId xmlns:a16="http://schemas.microsoft.com/office/drawing/2014/main" val="3764370871"/>
                  </a:ext>
                </a:extLst>
              </a:tr>
              <a:tr h="370840">
                <a:tc>
                  <a:txBody>
                    <a:bodyPr/>
                    <a:lstStyle/>
                    <a:p>
                      <a:r>
                        <a:rPr lang="it-IT"/>
                        <a:t>On-</a:t>
                      </a:r>
                      <a:r>
                        <a:rPr lang="it-IT" err="1"/>
                        <a:t>axis</a:t>
                      </a:r>
                      <a:r>
                        <a:rPr lang="it-IT"/>
                        <a:t> </a:t>
                      </a:r>
                      <a:r>
                        <a:rPr lang="it-IT" err="1"/>
                        <a:t>E</a:t>
                      </a:r>
                      <a:r>
                        <a:rPr lang="it-IT" baseline="-25000" err="1"/>
                        <a:t>peak</a:t>
                      </a:r>
                      <a:endParaRPr lang="it-IT" baseline="-25000"/>
                    </a:p>
                  </a:txBody>
                  <a:tcPr/>
                </a:tc>
                <a:tc>
                  <a:txBody>
                    <a:bodyPr/>
                    <a:lstStyle/>
                    <a:p>
                      <a:r>
                        <a:rPr lang="it-IT"/>
                        <a:t>2.7 MV/m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2.7 MV/m</a:t>
                      </a:r>
                    </a:p>
                  </a:txBody>
                  <a:tcPr/>
                </a:tc>
                <a:extLst>
                  <a:ext uri="{0D108BD9-81ED-4DB2-BD59-A6C34878D82A}">
                    <a16:rowId xmlns:a16="http://schemas.microsoft.com/office/drawing/2014/main" val="2384537115"/>
                  </a:ext>
                </a:extLst>
              </a:tr>
              <a:tr h="370840">
                <a:tc>
                  <a:txBody>
                    <a:bodyPr/>
                    <a:lstStyle/>
                    <a:p>
                      <a:r>
                        <a:rPr lang="it-IT" err="1"/>
                        <a:t>E</a:t>
                      </a:r>
                      <a:r>
                        <a:rPr lang="it-IT" baseline="-25000" err="1"/>
                        <a:t>peak</a:t>
                      </a:r>
                      <a:endParaRPr lang="it-IT" baseline="-25000"/>
                    </a:p>
                  </a:txBody>
                  <a:tcPr/>
                </a:tc>
                <a:tc>
                  <a:txBody>
                    <a:bodyPr/>
                    <a:lstStyle/>
                    <a:p>
                      <a:r>
                        <a:rPr lang="it-IT"/>
                        <a:t>6.13 MV/m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6.29 MV/m</a:t>
                      </a:r>
                    </a:p>
                  </a:txBody>
                  <a:tcPr/>
                </a:tc>
                <a:extLst>
                  <a:ext uri="{0D108BD9-81ED-4DB2-BD59-A6C34878D82A}">
                    <a16:rowId xmlns:a16="http://schemas.microsoft.com/office/drawing/2014/main" val="2704685009"/>
                  </a:ext>
                </a:extLst>
              </a:tr>
              <a:tr h="370840">
                <a:tc>
                  <a:txBody>
                    <a:bodyPr/>
                    <a:lstStyle/>
                    <a:p>
                      <a:r>
                        <a:rPr lang="it-IT"/>
                        <a:t>H</a:t>
                      </a:r>
                      <a:r>
                        <a:rPr lang="it-IT" baseline="-25000"/>
                        <a:t>peak</a:t>
                      </a:r>
                    </a:p>
                  </a:txBody>
                  <a:tcPr/>
                </a:tc>
                <a:tc>
                  <a:txBody>
                    <a:bodyPr/>
                    <a:lstStyle/>
                    <a:p>
                      <a:r>
                        <a:rPr lang="it-IT"/>
                        <a:t>4.66 </a:t>
                      </a:r>
                      <a:r>
                        <a:rPr lang="it-IT" err="1"/>
                        <a:t>kA</a:t>
                      </a:r>
                      <a:r>
                        <a:rPr lang="it-IT"/>
                        <a:t>/m</a:t>
                      </a:r>
                    </a:p>
                  </a:txBody>
                  <a:tcPr/>
                </a:tc>
                <a:tc>
                  <a:txBody>
                    <a:bodyPr/>
                    <a:lstStyle/>
                    <a:p>
                      <a:r>
                        <a:rPr lang="it-IT"/>
                        <a:t>4.66 </a:t>
                      </a:r>
                      <a:r>
                        <a:rPr lang="it-IT" err="1"/>
                        <a:t>kA</a:t>
                      </a:r>
                      <a:r>
                        <a:rPr lang="it-IT"/>
                        <a:t>/m</a:t>
                      </a:r>
                    </a:p>
                  </a:txBody>
                  <a:tcPr/>
                </a:tc>
                <a:extLst>
                  <a:ext uri="{0D108BD9-81ED-4DB2-BD59-A6C34878D82A}">
                    <a16:rowId xmlns:a16="http://schemas.microsoft.com/office/drawing/2014/main" val="842129471"/>
                  </a:ext>
                </a:extLst>
              </a:tr>
              <a:tr h="370840">
                <a:tc>
                  <a:txBody>
                    <a:bodyPr/>
                    <a:lstStyle/>
                    <a:p>
                      <a:r>
                        <a:rPr lang="it-IT"/>
                        <a:t>P</a:t>
                      </a:r>
                      <a:r>
                        <a:rPr lang="it-IT" baseline="-25000"/>
                        <a:t>RF</a:t>
                      </a:r>
                    </a:p>
                  </a:txBody>
                  <a:tcPr/>
                </a:tc>
                <a:tc>
                  <a:txBody>
                    <a:bodyPr/>
                    <a:lstStyle/>
                    <a:p>
                      <a:r>
                        <a:rPr lang="it-IT"/>
                        <a:t>10.28 kW</a:t>
                      </a:r>
                    </a:p>
                  </a:txBody>
                  <a:tcPr/>
                </a:tc>
                <a:tc>
                  <a:txBody>
                    <a:bodyPr/>
                    <a:lstStyle/>
                    <a:p>
                      <a:r>
                        <a:rPr lang="it-IT"/>
                        <a:t>10.26 kW</a:t>
                      </a:r>
                    </a:p>
                  </a:txBody>
                  <a:tcPr/>
                </a:tc>
                <a:extLst>
                  <a:ext uri="{0D108BD9-81ED-4DB2-BD59-A6C34878D82A}">
                    <a16:rowId xmlns:a16="http://schemas.microsoft.com/office/drawing/2014/main" val="3865838677"/>
                  </a:ext>
                </a:extLst>
              </a:tr>
            </a:tbl>
          </a:graphicData>
        </a:graphic>
      </p:graphicFrame>
      <p:pic>
        <p:nvPicPr>
          <p:cNvPr id="7" name="Immagine 6">
            <a:extLst>
              <a:ext uri="{FF2B5EF4-FFF2-40B4-BE49-F238E27FC236}">
                <a16:creationId xmlns:a16="http://schemas.microsoft.com/office/drawing/2014/main" id="{73E9B364-3D5C-EAE6-51F9-936779356CCC}"/>
              </a:ext>
            </a:extLst>
          </p:cNvPr>
          <p:cNvPicPr>
            <a:picLocks noChangeAspect="1"/>
          </p:cNvPicPr>
          <p:nvPr/>
        </p:nvPicPr>
        <p:blipFill rotWithShape="1">
          <a:blip r:embed="rId3"/>
          <a:srcRect l="44563" t="21877" r="26030" b="24789"/>
          <a:stretch/>
        </p:blipFill>
        <p:spPr>
          <a:xfrm>
            <a:off x="4303376" y="0"/>
            <a:ext cx="3585248" cy="3657600"/>
          </a:xfrm>
          <a:prstGeom prst="rect">
            <a:avLst/>
          </a:prstGeom>
        </p:spPr>
      </p:pic>
      <p:pic>
        <p:nvPicPr>
          <p:cNvPr id="9" name="Immagine 8">
            <a:extLst>
              <a:ext uri="{FF2B5EF4-FFF2-40B4-BE49-F238E27FC236}">
                <a16:creationId xmlns:a16="http://schemas.microsoft.com/office/drawing/2014/main" id="{D772E007-54E4-E5E0-B260-5CC68BED06CF}"/>
              </a:ext>
            </a:extLst>
          </p:cNvPr>
          <p:cNvPicPr>
            <a:picLocks noChangeAspect="1"/>
          </p:cNvPicPr>
          <p:nvPr/>
        </p:nvPicPr>
        <p:blipFill rotWithShape="1">
          <a:blip r:embed="rId4"/>
          <a:srcRect l="43835" t="21230" r="25947" b="25437"/>
          <a:stretch/>
        </p:blipFill>
        <p:spPr>
          <a:xfrm>
            <a:off x="8198728" y="0"/>
            <a:ext cx="3684233" cy="3657600"/>
          </a:xfrm>
          <a:prstGeom prst="rect">
            <a:avLst/>
          </a:prstGeom>
        </p:spPr>
      </p:pic>
      <p:pic>
        <p:nvPicPr>
          <p:cNvPr id="11" name="Immagine 10">
            <a:extLst>
              <a:ext uri="{FF2B5EF4-FFF2-40B4-BE49-F238E27FC236}">
                <a16:creationId xmlns:a16="http://schemas.microsoft.com/office/drawing/2014/main" id="{F382BBEF-8E9D-8D3F-F630-390FED00619B}"/>
              </a:ext>
            </a:extLst>
          </p:cNvPr>
          <p:cNvPicPr>
            <a:picLocks noChangeAspect="1"/>
          </p:cNvPicPr>
          <p:nvPr/>
        </p:nvPicPr>
        <p:blipFill rotWithShape="1">
          <a:blip r:embed="rId5"/>
          <a:srcRect l="40995" t="21101" r="25072" b="20777"/>
          <a:stretch/>
        </p:blipFill>
        <p:spPr>
          <a:xfrm>
            <a:off x="180119" y="0"/>
            <a:ext cx="3796083" cy="3657600"/>
          </a:xfrm>
          <a:prstGeom prst="rect">
            <a:avLst/>
          </a:prstGeom>
        </p:spPr>
      </p:pic>
      <p:pic>
        <p:nvPicPr>
          <p:cNvPr id="13" name="Immagine 12">
            <a:extLst>
              <a:ext uri="{FF2B5EF4-FFF2-40B4-BE49-F238E27FC236}">
                <a16:creationId xmlns:a16="http://schemas.microsoft.com/office/drawing/2014/main" id="{B74874B7-5BA3-0EBD-9ADD-891FF01F5F48}"/>
              </a:ext>
            </a:extLst>
          </p:cNvPr>
          <p:cNvPicPr>
            <a:picLocks noChangeAspect="1"/>
          </p:cNvPicPr>
          <p:nvPr/>
        </p:nvPicPr>
        <p:blipFill rotWithShape="1">
          <a:blip r:embed="rId6"/>
          <a:srcRect l="19005" t="18771" r="57893" b="66472"/>
          <a:stretch/>
        </p:blipFill>
        <p:spPr>
          <a:xfrm>
            <a:off x="9066375" y="3784107"/>
            <a:ext cx="2816586" cy="1012055"/>
          </a:xfrm>
          <a:prstGeom prst="rect">
            <a:avLst/>
          </a:prstGeom>
        </p:spPr>
      </p:pic>
      <p:sp>
        <p:nvSpPr>
          <p:cNvPr id="16" name="CasellaDiTesto 15">
            <a:extLst>
              <a:ext uri="{FF2B5EF4-FFF2-40B4-BE49-F238E27FC236}">
                <a16:creationId xmlns:a16="http://schemas.microsoft.com/office/drawing/2014/main" id="{2468A599-2A1B-9719-24B4-7E0B4899BA3D}"/>
              </a:ext>
            </a:extLst>
          </p:cNvPr>
          <p:cNvSpPr txBox="1"/>
          <p:nvPr/>
        </p:nvSpPr>
        <p:spPr>
          <a:xfrm>
            <a:off x="6885447" y="63547"/>
            <a:ext cx="1003177" cy="369332"/>
          </a:xfrm>
          <a:prstGeom prst="rect">
            <a:avLst/>
          </a:prstGeom>
          <a:noFill/>
        </p:spPr>
        <p:txBody>
          <a:bodyPr wrap="square" rtlCol="0">
            <a:spAutoFit/>
          </a:bodyPr>
          <a:lstStyle/>
          <a:p>
            <a:r>
              <a:rPr lang="it-IT" b="1"/>
              <a:t>E-field</a:t>
            </a:r>
          </a:p>
        </p:txBody>
      </p:sp>
      <p:sp>
        <p:nvSpPr>
          <p:cNvPr id="17" name="CasellaDiTesto 16">
            <a:extLst>
              <a:ext uri="{FF2B5EF4-FFF2-40B4-BE49-F238E27FC236}">
                <a16:creationId xmlns:a16="http://schemas.microsoft.com/office/drawing/2014/main" id="{0E44405D-3B11-B7D0-90B7-87E91CB4A00E}"/>
              </a:ext>
            </a:extLst>
          </p:cNvPr>
          <p:cNvSpPr txBox="1"/>
          <p:nvPr/>
        </p:nvSpPr>
        <p:spPr>
          <a:xfrm>
            <a:off x="10924796" y="63547"/>
            <a:ext cx="1003177" cy="369332"/>
          </a:xfrm>
          <a:prstGeom prst="rect">
            <a:avLst/>
          </a:prstGeom>
          <a:noFill/>
        </p:spPr>
        <p:txBody>
          <a:bodyPr wrap="square" rtlCol="0">
            <a:spAutoFit/>
          </a:bodyPr>
          <a:lstStyle/>
          <a:p>
            <a:r>
              <a:rPr lang="it-IT" b="1"/>
              <a:t>H-field</a:t>
            </a:r>
          </a:p>
        </p:txBody>
      </p:sp>
      <p:sp>
        <p:nvSpPr>
          <p:cNvPr id="18" name="CasellaDiTesto 17">
            <a:extLst>
              <a:ext uri="{FF2B5EF4-FFF2-40B4-BE49-F238E27FC236}">
                <a16:creationId xmlns:a16="http://schemas.microsoft.com/office/drawing/2014/main" id="{5D040796-A02D-5735-5CAC-6EEF1B06789E}"/>
              </a:ext>
            </a:extLst>
          </p:cNvPr>
          <p:cNvSpPr txBox="1"/>
          <p:nvPr/>
        </p:nvSpPr>
        <p:spPr>
          <a:xfrm>
            <a:off x="856079" y="3666391"/>
            <a:ext cx="2773977" cy="369332"/>
          </a:xfrm>
          <a:prstGeom prst="rect">
            <a:avLst/>
          </a:prstGeom>
          <a:noFill/>
        </p:spPr>
        <p:txBody>
          <a:bodyPr wrap="square" rtlCol="0">
            <a:spAutoFit/>
          </a:bodyPr>
          <a:lstStyle/>
          <a:p>
            <a:r>
              <a:rPr lang="it-IT" b="1"/>
              <a:t>On-</a:t>
            </a:r>
            <a:r>
              <a:rPr lang="it-IT" b="1" err="1"/>
              <a:t>axis</a:t>
            </a:r>
            <a:r>
              <a:rPr lang="it-IT" b="1"/>
              <a:t> E-field (</a:t>
            </a:r>
            <a:r>
              <a:rPr lang="it-IT" b="1" err="1"/>
              <a:t>a.u</a:t>
            </a:r>
            <a:r>
              <a:rPr lang="it-IT" b="1"/>
              <a:t>.)</a:t>
            </a:r>
          </a:p>
        </p:txBody>
      </p:sp>
      <p:sp>
        <p:nvSpPr>
          <p:cNvPr id="22" name="CasellaDiTesto 21">
            <a:extLst>
              <a:ext uri="{FF2B5EF4-FFF2-40B4-BE49-F238E27FC236}">
                <a16:creationId xmlns:a16="http://schemas.microsoft.com/office/drawing/2014/main" id="{7E580B71-1D0C-DA6F-F502-61BEBD7380C4}"/>
              </a:ext>
            </a:extLst>
          </p:cNvPr>
          <p:cNvSpPr txBox="1"/>
          <p:nvPr/>
        </p:nvSpPr>
        <p:spPr>
          <a:xfrm>
            <a:off x="1424757" y="4852075"/>
            <a:ext cx="2057400" cy="369332"/>
          </a:xfrm>
          <a:prstGeom prst="rect">
            <a:avLst/>
          </a:prstGeom>
          <a:noFill/>
        </p:spPr>
        <p:txBody>
          <a:bodyPr wrap="square">
            <a:spAutoFit/>
          </a:bodyPr>
          <a:lstStyle/>
          <a:p>
            <a:r>
              <a:rPr lang="it-IT" sz="1800"/>
              <a:t>g ≈ 17cm </a:t>
            </a:r>
            <a:endParaRPr lang="it-IT"/>
          </a:p>
        </p:txBody>
      </p:sp>
      <p:cxnSp>
        <p:nvCxnSpPr>
          <p:cNvPr id="23" name="Connettore 2 22">
            <a:extLst>
              <a:ext uri="{FF2B5EF4-FFF2-40B4-BE49-F238E27FC236}">
                <a16:creationId xmlns:a16="http://schemas.microsoft.com/office/drawing/2014/main" id="{A2462FB8-463E-5D89-7978-B175A5C43891}"/>
              </a:ext>
            </a:extLst>
          </p:cNvPr>
          <p:cNvCxnSpPr/>
          <p:nvPr/>
        </p:nvCxnSpPr>
        <p:spPr>
          <a:xfrm flipV="1">
            <a:off x="5541145" y="1660124"/>
            <a:ext cx="1109709" cy="643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308BEB6B-388D-22E9-B143-315733EA0868}"/>
              </a:ext>
            </a:extLst>
          </p:cNvPr>
          <p:cNvSpPr txBox="1"/>
          <p:nvPr/>
        </p:nvSpPr>
        <p:spPr>
          <a:xfrm>
            <a:off x="5982220" y="1076480"/>
            <a:ext cx="45719" cy="584775"/>
          </a:xfrm>
          <a:prstGeom prst="rect">
            <a:avLst/>
          </a:prstGeom>
          <a:noFill/>
        </p:spPr>
        <p:txBody>
          <a:bodyPr wrap="square" rtlCol="0">
            <a:spAutoFit/>
          </a:bodyPr>
          <a:lstStyle/>
          <a:p>
            <a:r>
              <a:rPr lang="it-IT" sz="3200" b="1">
                <a:solidFill>
                  <a:schemeClr val="accent1"/>
                </a:solidFill>
              </a:rPr>
              <a:t>g</a:t>
            </a:r>
          </a:p>
        </p:txBody>
      </p:sp>
    </p:spTree>
    <p:extLst>
      <p:ext uri="{BB962C8B-B14F-4D97-AF65-F5344CB8AC3E}">
        <p14:creationId xmlns:p14="http://schemas.microsoft.com/office/powerpoint/2010/main" val="10999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476513" y="1484708"/>
            <a:ext cx="9238974"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Ad ogni nuovo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di esperimento standard è assegnato un ranking numerico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n</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ℕ</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suddiviso in 3 voci.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Impatto scientifico/tecnico. Chiarezza nella spiegazione della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novelty</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e sull’incremento rispetto allo stato dell’arte. Attinenza con le mission dell’Ente. Attinenza con le tematiche della CSN5.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Chiarezza nella spiegazione delle metodologie. Chiarezza nella spiegazione dei risultati attesi. Metodi di valutazione del progresso dell’esperimento. Analisi e mitigazione dei rischi.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Sostenibilità dell’esperimento. Consistenza e giustificazione delle richieste finanziarie. Consistenza del personale impegnato nell’esperimento con l’attività prevista. Competenza dei proponenti riguardo l’argomento della proposta.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Il voto di ogni voce verrà accompagnato da un giudizio.</a:t>
            </a:r>
          </a:p>
        </p:txBody>
      </p:sp>
      <p:sp>
        <p:nvSpPr>
          <p:cNvPr id="6" name="CasellaDiTesto 5">
            <a:extLst>
              <a:ext uri="{FF2B5EF4-FFF2-40B4-BE49-F238E27FC236}">
                <a16:creationId xmlns:a16="http://schemas.microsoft.com/office/drawing/2014/main" id="{B74B65E5-AD51-D285-BE05-044D63068E89}"/>
              </a:ext>
            </a:extLst>
          </p:cNvPr>
          <p:cNvSpPr txBox="1"/>
          <p:nvPr/>
        </p:nvSpPr>
        <p:spPr>
          <a:xfrm>
            <a:off x="1384007" y="-9260"/>
            <a:ext cx="8991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Procedura di Ranking dei </a:t>
            </a:r>
            <a:r>
              <a:rPr kumimoji="0" lang="it-IT" sz="40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Proposal</a:t>
            </a:r>
            <a:r>
              <a:rPr kumimoji="0" lang="it-IT"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 di Esperimenti Standard</a:t>
            </a:r>
          </a:p>
        </p:txBody>
      </p:sp>
      <p:pic>
        <p:nvPicPr>
          <p:cNvPr id="7" name="Google Shape;114;p2">
            <a:extLst>
              <a:ext uri="{FF2B5EF4-FFF2-40B4-BE49-F238E27FC236}">
                <a16:creationId xmlns:a16="http://schemas.microsoft.com/office/drawing/2014/main" id="{7B28BAAD-1720-8557-21F4-4DA2769CD076}"/>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22DCABAF-CF4F-619D-6345-0F2C4202F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7F7BACD4-D6F3-D544-9871-6C0F9ACE1E18}"/>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259E4EDF-B42F-204B-4A54-5C7D6FD98C1C}"/>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5ADBDA69-509E-2399-F28B-C85515CBD32F}"/>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2556016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865577E3-338C-2618-0368-5508A5063760}"/>
              </a:ext>
            </a:extLst>
          </p:cNvPr>
          <p:cNvGraphicFramePr>
            <a:graphicFrameLocks noChangeAspect="1"/>
          </p:cNvGraphicFramePr>
          <p:nvPr/>
        </p:nvGraphicFramePr>
        <p:xfrm>
          <a:off x="63609" y="272768"/>
          <a:ext cx="4394480" cy="3106536"/>
        </p:xfrm>
        <a:graphic>
          <a:graphicData uri="http://schemas.openxmlformats.org/presentationml/2006/ole">
            <mc:AlternateContent xmlns:mc="http://schemas.openxmlformats.org/markup-compatibility/2006">
              <mc:Choice xmlns:v="urn:schemas-microsoft-com:vml" Requires="v">
                <p:oleObj name="Acrobat Document" r:id="rId2" imgW="11343840" imgH="8020014" progId="Acrobat.Document.DC">
                  <p:embed/>
                </p:oleObj>
              </mc:Choice>
              <mc:Fallback>
                <p:oleObj name="Acrobat Document" r:id="rId2" imgW="11343840" imgH="8020014" progId="Acrobat.Document.DC">
                  <p:embed/>
                  <p:pic>
                    <p:nvPicPr>
                      <p:cNvPr id="4" name="Oggetto 3">
                        <a:extLst>
                          <a:ext uri="{FF2B5EF4-FFF2-40B4-BE49-F238E27FC236}">
                            <a16:creationId xmlns:a16="http://schemas.microsoft.com/office/drawing/2014/main" id="{865577E3-338C-2618-0368-5508A5063760}"/>
                          </a:ext>
                        </a:extLst>
                      </p:cNvPr>
                      <p:cNvPicPr/>
                      <p:nvPr/>
                    </p:nvPicPr>
                    <p:blipFill>
                      <a:blip r:embed="rId3"/>
                      <a:stretch>
                        <a:fillRect/>
                      </a:stretch>
                    </p:blipFill>
                    <p:spPr>
                      <a:xfrm>
                        <a:off x="63609" y="272768"/>
                        <a:ext cx="4394480" cy="3106536"/>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FE48755E-8FC5-C865-AF49-95B115447B33}"/>
              </a:ext>
            </a:extLst>
          </p:cNvPr>
          <p:cNvSpPr txBox="1"/>
          <p:nvPr/>
        </p:nvSpPr>
        <p:spPr>
          <a:xfrm>
            <a:off x="4738823" y="890701"/>
            <a:ext cx="5915924" cy="2031325"/>
          </a:xfrm>
          <a:prstGeom prst="rect">
            <a:avLst/>
          </a:prstGeom>
          <a:noFill/>
        </p:spPr>
        <p:txBody>
          <a:bodyPr wrap="square" rtlCol="0">
            <a:spAutoFit/>
          </a:bodyPr>
          <a:lstStyle/>
          <a:p>
            <a:pPr marL="285750" indent="-285750">
              <a:buFontTx/>
              <a:buChar char="-"/>
            </a:pPr>
            <a:r>
              <a:rPr lang="it-IT" err="1"/>
              <a:t>Cavity</a:t>
            </a:r>
            <a:r>
              <a:rPr lang="it-IT"/>
              <a:t> made of </a:t>
            </a:r>
            <a:r>
              <a:rPr lang="it-IT" err="1"/>
              <a:t>of</a:t>
            </a:r>
            <a:r>
              <a:rPr lang="it-IT"/>
              <a:t> bulk </a:t>
            </a:r>
            <a:r>
              <a:rPr lang="it-IT" err="1"/>
              <a:t>copper</a:t>
            </a:r>
            <a:endParaRPr lang="it-IT"/>
          </a:p>
          <a:p>
            <a:pPr marL="285750" indent="-285750">
              <a:buFontTx/>
              <a:buChar char="-"/>
            </a:pPr>
            <a:endParaRPr lang="it-IT"/>
          </a:p>
          <a:p>
            <a:pPr marL="285750" indent="-285750">
              <a:buFontTx/>
              <a:buChar char="-"/>
            </a:pPr>
            <a:r>
              <a:rPr lang="it-IT" err="1"/>
              <a:t>Possible</a:t>
            </a:r>
            <a:r>
              <a:rPr lang="it-IT"/>
              <a:t> </a:t>
            </a:r>
            <a:r>
              <a:rPr lang="it-IT" err="1"/>
              <a:t>fabrication</a:t>
            </a:r>
            <a:r>
              <a:rPr lang="it-IT"/>
              <a:t> in </a:t>
            </a:r>
            <a:r>
              <a:rPr lang="it-IT" err="1"/>
              <a:t>two</a:t>
            </a:r>
            <a:r>
              <a:rPr lang="it-IT"/>
              <a:t> </a:t>
            </a:r>
            <a:r>
              <a:rPr lang="it-IT" err="1"/>
              <a:t>halves</a:t>
            </a:r>
            <a:r>
              <a:rPr lang="it-IT"/>
              <a:t> with </a:t>
            </a:r>
            <a:r>
              <a:rPr lang="it-IT" err="1"/>
              <a:t>lathe</a:t>
            </a:r>
            <a:r>
              <a:rPr lang="it-IT"/>
              <a:t> machine</a:t>
            </a:r>
          </a:p>
          <a:p>
            <a:pPr marL="285750" indent="-285750">
              <a:buFontTx/>
              <a:buChar char="-"/>
            </a:pPr>
            <a:endParaRPr lang="it-IT"/>
          </a:p>
          <a:p>
            <a:pPr marL="285750" indent="-285750">
              <a:buFontTx/>
              <a:buChar char="-"/>
            </a:pPr>
            <a:r>
              <a:rPr lang="it-IT"/>
              <a:t>Two parts are </a:t>
            </a:r>
            <a:r>
              <a:rPr lang="it-IT" err="1"/>
              <a:t>brazed</a:t>
            </a:r>
            <a:endParaRPr lang="it-IT"/>
          </a:p>
          <a:p>
            <a:pPr marL="285750" indent="-285750">
              <a:buFontTx/>
              <a:buChar char="-"/>
            </a:pPr>
            <a:endParaRPr lang="it-IT"/>
          </a:p>
          <a:p>
            <a:pPr marL="285750" indent="-285750">
              <a:buFontTx/>
              <a:buChar char="-"/>
            </a:pPr>
            <a:r>
              <a:rPr lang="it-IT" err="1"/>
              <a:t>Cooling</a:t>
            </a:r>
            <a:r>
              <a:rPr lang="it-IT"/>
              <a:t> </a:t>
            </a:r>
            <a:r>
              <a:rPr lang="it-IT" err="1"/>
              <a:t>channels</a:t>
            </a:r>
            <a:r>
              <a:rPr lang="it-IT"/>
              <a:t> </a:t>
            </a:r>
            <a:r>
              <a:rPr lang="it-IT" err="1"/>
              <a:t>inserted</a:t>
            </a:r>
            <a:r>
              <a:rPr lang="it-IT"/>
              <a:t> on </a:t>
            </a:r>
            <a:r>
              <a:rPr lang="it-IT" err="1"/>
              <a:t>outer</a:t>
            </a:r>
            <a:r>
              <a:rPr lang="it-IT"/>
              <a:t> shell</a:t>
            </a:r>
          </a:p>
        </p:txBody>
      </p:sp>
      <p:sp>
        <p:nvSpPr>
          <p:cNvPr id="6" name="CasellaDiTesto 5">
            <a:extLst>
              <a:ext uri="{FF2B5EF4-FFF2-40B4-BE49-F238E27FC236}">
                <a16:creationId xmlns:a16="http://schemas.microsoft.com/office/drawing/2014/main" id="{5DE5429E-16E3-DA45-DD98-0BEABC37D560}"/>
              </a:ext>
            </a:extLst>
          </p:cNvPr>
          <p:cNvSpPr txBox="1"/>
          <p:nvPr/>
        </p:nvSpPr>
        <p:spPr>
          <a:xfrm>
            <a:off x="0" y="18661"/>
            <a:ext cx="12192000" cy="400110"/>
          </a:xfrm>
          <a:prstGeom prst="rect">
            <a:avLst/>
          </a:prstGeom>
          <a:noFill/>
        </p:spPr>
        <p:txBody>
          <a:bodyPr wrap="square" rtlCol="0">
            <a:spAutoFit/>
          </a:bodyPr>
          <a:lstStyle/>
          <a:p>
            <a:pPr algn="ctr"/>
            <a:r>
              <a:rPr lang="it-IT" sz="2000" b="1" err="1">
                <a:solidFill>
                  <a:srgbClr val="FF0000"/>
                </a:solidFill>
              </a:rPr>
              <a:t>Buncher</a:t>
            </a:r>
            <a:r>
              <a:rPr lang="it-IT" sz="2000" b="1">
                <a:solidFill>
                  <a:srgbClr val="FF0000"/>
                </a:solidFill>
              </a:rPr>
              <a:t> </a:t>
            </a:r>
            <a:r>
              <a:rPr lang="it-IT" sz="2000" b="1" err="1">
                <a:solidFill>
                  <a:srgbClr val="FF0000"/>
                </a:solidFill>
              </a:rPr>
              <a:t>Machining</a:t>
            </a:r>
            <a:r>
              <a:rPr lang="it-IT" sz="2000" b="1">
                <a:solidFill>
                  <a:srgbClr val="FF0000"/>
                </a:solidFill>
              </a:rPr>
              <a:t> Options and Preliminary Thermal Analysis</a:t>
            </a:r>
          </a:p>
        </p:txBody>
      </p:sp>
      <p:pic>
        <p:nvPicPr>
          <p:cNvPr id="2" name="Immagine 4">
            <a:extLst>
              <a:ext uri="{FF2B5EF4-FFF2-40B4-BE49-F238E27FC236}">
                <a16:creationId xmlns:a16="http://schemas.microsoft.com/office/drawing/2014/main" id="{C7882EF7-2B17-C874-8DB9-3BE3C16D0B30}"/>
              </a:ext>
            </a:extLst>
          </p:cNvPr>
          <p:cNvPicPr>
            <a:picLocks noChangeAspect="1"/>
          </p:cNvPicPr>
          <p:nvPr/>
        </p:nvPicPr>
        <p:blipFill rotWithShape="1">
          <a:blip r:embed="rId4"/>
          <a:srcRect l="60611" t="17551" r="587" b="20272"/>
          <a:stretch/>
        </p:blipFill>
        <p:spPr>
          <a:xfrm>
            <a:off x="535019" y="3348151"/>
            <a:ext cx="3893858" cy="3509849"/>
          </a:xfrm>
          <a:prstGeom prst="rect">
            <a:avLst/>
          </a:prstGeom>
        </p:spPr>
      </p:pic>
      <p:pic>
        <p:nvPicPr>
          <p:cNvPr id="3" name="Immagine 6">
            <a:extLst>
              <a:ext uri="{FF2B5EF4-FFF2-40B4-BE49-F238E27FC236}">
                <a16:creationId xmlns:a16="http://schemas.microsoft.com/office/drawing/2014/main" id="{E65B28E3-B625-DCDF-D67E-3265DC9574B1}"/>
              </a:ext>
            </a:extLst>
          </p:cNvPr>
          <p:cNvPicPr>
            <a:picLocks noChangeAspect="1"/>
          </p:cNvPicPr>
          <p:nvPr/>
        </p:nvPicPr>
        <p:blipFill rotWithShape="1">
          <a:blip r:embed="rId5"/>
          <a:srcRect l="61760" t="17551" b="20272"/>
          <a:stretch/>
        </p:blipFill>
        <p:spPr>
          <a:xfrm>
            <a:off x="5398934" y="3202045"/>
            <a:ext cx="3880237" cy="3548903"/>
          </a:xfrm>
          <a:prstGeom prst="rect">
            <a:avLst/>
          </a:prstGeom>
        </p:spPr>
      </p:pic>
      <p:sp>
        <p:nvSpPr>
          <p:cNvPr id="7" name="CasellaDiTesto 8">
            <a:extLst>
              <a:ext uri="{FF2B5EF4-FFF2-40B4-BE49-F238E27FC236}">
                <a16:creationId xmlns:a16="http://schemas.microsoft.com/office/drawing/2014/main" id="{CB6CF9D6-2B4B-2B8D-CB3D-E112D8B84A96}"/>
              </a:ext>
            </a:extLst>
          </p:cNvPr>
          <p:cNvSpPr txBox="1"/>
          <p:nvPr/>
        </p:nvSpPr>
        <p:spPr>
          <a:xfrm>
            <a:off x="9271247" y="5791546"/>
            <a:ext cx="2920753" cy="923330"/>
          </a:xfrm>
          <a:prstGeom prst="rect">
            <a:avLst/>
          </a:prstGeom>
          <a:noFill/>
        </p:spPr>
        <p:txBody>
          <a:bodyPr wrap="square" rtlCol="0">
            <a:spAutoFit/>
          </a:bodyPr>
          <a:lstStyle/>
          <a:p>
            <a:r>
              <a:rPr lang="it-IT"/>
              <a:t>Channel </a:t>
            </a:r>
            <a:r>
              <a:rPr lang="it-IT" err="1"/>
              <a:t>radius</a:t>
            </a:r>
            <a:r>
              <a:rPr lang="it-IT"/>
              <a:t> = 7.5 mm</a:t>
            </a:r>
          </a:p>
          <a:p>
            <a:r>
              <a:rPr lang="it-IT"/>
              <a:t>Water Temperature = 30 C</a:t>
            </a:r>
          </a:p>
          <a:p>
            <a:r>
              <a:rPr lang="it-IT"/>
              <a:t>Water </a:t>
            </a:r>
            <a:r>
              <a:rPr lang="it-IT" err="1"/>
              <a:t>flux</a:t>
            </a:r>
            <a:r>
              <a:rPr lang="it-IT"/>
              <a:t> = 10 l/min</a:t>
            </a:r>
          </a:p>
        </p:txBody>
      </p:sp>
      <p:sp>
        <p:nvSpPr>
          <p:cNvPr id="8" name="CasellaDiTesto 9">
            <a:extLst>
              <a:ext uri="{FF2B5EF4-FFF2-40B4-BE49-F238E27FC236}">
                <a16:creationId xmlns:a16="http://schemas.microsoft.com/office/drawing/2014/main" id="{7ED60C7C-AFDE-AF41-2667-FA7225639529}"/>
              </a:ext>
            </a:extLst>
          </p:cNvPr>
          <p:cNvSpPr txBox="1"/>
          <p:nvPr/>
        </p:nvSpPr>
        <p:spPr>
          <a:xfrm>
            <a:off x="3310246" y="5694834"/>
            <a:ext cx="2096642" cy="923330"/>
          </a:xfrm>
          <a:prstGeom prst="rect">
            <a:avLst/>
          </a:prstGeom>
          <a:noFill/>
        </p:spPr>
        <p:txBody>
          <a:bodyPr wrap="square" rtlCol="0">
            <a:spAutoFit/>
          </a:bodyPr>
          <a:lstStyle/>
          <a:p>
            <a:r>
              <a:rPr lang="it-IT"/>
              <a:t>RF power = 10.3 kW</a:t>
            </a:r>
          </a:p>
          <a:p>
            <a:r>
              <a:rPr lang="it-IT"/>
              <a:t>No </a:t>
            </a:r>
            <a:r>
              <a:rPr lang="it-IT" err="1"/>
              <a:t>cooling</a:t>
            </a:r>
            <a:r>
              <a:rPr lang="it-IT"/>
              <a:t>, </a:t>
            </a:r>
            <a:r>
              <a:rPr lang="it-IT" err="1"/>
              <a:t>only</a:t>
            </a:r>
            <a:r>
              <a:rPr lang="it-IT"/>
              <a:t> Ambient</a:t>
            </a:r>
          </a:p>
        </p:txBody>
      </p:sp>
      <p:sp>
        <p:nvSpPr>
          <p:cNvPr id="9" name="Freccia a destra 10">
            <a:extLst>
              <a:ext uri="{FF2B5EF4-FFF2-40B4-BE49-F238E27FC236}">
                <a16:creationId xmlns:a16="http://schemas.microsoft.com/office/drawing/2014/main" id="{86503CF7-CCCC-4805-6E51-72BDEA5D8630}"/>
              </a:ext>
            </a:extLst>
          </p:cNvPr>
          <p:cNvSpPr/>
          <p:nvPr/>
        </p:nvSpPr>
        <p:spPr>
          <a:xfrm>
            <a:off x="4631494" y="4425547"/>
            <a:ext cx="675849" cy="843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066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384007" y="1902355"/>
            <a:ext cx="9497353"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 voti vanno accompagnati da giudizi puntuali e dettagliati dai quali si evincono le ragioni del voto. </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 giudizi vanno presi anche come indicazioni utili a migliorare la proposta.</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Ogni sottocommissione stila i giudizi collegialmente preoccupandosi della coerenza fra termini e/o aggettivi con il risultato finale.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Per passare la prima fase un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deve totalizzare almeno 18/30 </a:t>
            </a:r>
            <a:r>
              <a:rPr kumimoji="0" lang="it-IT" sz="2000" b="1" i="0" u="none" strike="noStrike" kern="1200" cap="none" spc="0" normalizeH="0" baseline="0" noProof="0">
                <a:ln>
                  <a:noFill/>
                </a:ln>
                <a:solidFill>
                  <a:prstClr val="black"/>
                </a:solidFill>
                <a:effectLst/>
                <a:uLnTx/>
                <a:uFillTx/>
                <a:latin typeface="Calibri" panose="020F0502020204030204"/>
                <a:ea typeface="+mn-ea"/>
                <a:cs typeface="+mn-cs"/>
              </a:rPr>
              <a:t>e (</a:t>
            </a:r>
            <a:r>
              <a:rPr kumimoji="0" lang="it-IT" sz="16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it-IT" sz="20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deve aver preso un voto maggiore di 4/10 su tutte le voci.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Gli esperimenti respinti potranno ritentare l’anno successivo tenendo presenti le osservazioni della Commissione.</a:t>
            </a:r>
          </a:p>
        </p:txBody>
      </p:sp>
      <p:sp>
        <p:nvSpPr>
          <p:cNvPr id="6" name="CasellaDiTesto 5">
            <a:extLst>
              <a:ext uri="{FF2B5EF4-FFF2-40B4-BE49-F238E27FC236}">
                <a16:creationId xmlns:a16="http://schemas.microsoft.com/office/drawing/2014/main" id="{060FE0B5-3832-B95A-B389-941D36D15E9F}"/>
              </a:ext>
            </a:extLst>
          </p:cNvPr>
          <p:cNvSpPr txBox="1"/>
          <p:nvPr/>
        </p:nvSpPr>
        <p:spPr>
          <a:xfrm>
            <a:off x="1384007" y="-9260"/>
            <a:ext cx="899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Giudizi e Selezione Finale</a:t>
            </a:r>
          </a:p>
        </p:txBody>
      </p:sp>
      <p:pic>
        <p:nvPicPr>
          <p:cNvPr id="7" name="Google Shape;114;p2">
            <a:extLst>
              <a:ext uri="{FF2B5EF4-FFF2-40B4-BE49-F238E27FC236}">
                <a16:creationId xmlns:a16="http://schemas.microsoft.com/office/drawing/2014/main" id="{7971EC71-F27B-B05F-C3C8-66B63B58F37C}"/>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7EBBFF92-E34D-7B9F-630D-94CE9A778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1321E22D-EAF4-B095-459D-763D42456398}"/>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B0B0AA28-17E2-1D24-23CE-5CF3964EA51B}"/>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B692B269-2DA0-5276-D2C6-FA3A1B784B65}"/>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309500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742265" y="1661933"/>
            <a:ext cx="899160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Ai </a:t>
            </a:r>
            <a:r>
              <a:rPr kumimoji="0" lang="it-IT" sz="2000" b="0" i="0" u="none" strike="noStrike" kern="1200" cap="none" spc="0" normalizeH="0" baseline="0" noProof="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 approvati a luglio verranno assegnati almeno 2 referee, di cui almeno 1 fra i coordinatori. Deve essere presente almeno un esperto del settore eventualmente esterno alla Commissione.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 referee si studiano la proposta, individuano forze e debolezze e fanno un’analisi dei costi del progetto.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Prima della riunione di settembre </a:t>
            </a:r>
            <a:r>
              <a:rPr kumimoji="0" lang="it-IT" sz="2000" b="0" i="0" u="sng" strike="noStrike" kern="1200" cap="none" spc="0" normalizeH="0" baseline="0" noProof="0">
                <a:ln>
                  <a:noFill/>
                </a:ln>
                <a:solidFill>
                  <a:prstClr val="black"/>
                </a:solidFill>
                <a:effectLst/>
                <a:uLnTx/>
                <a:uFillTx/>
                <a:latin typeface="Calibri" panose="020F0502020204030204"/>
                <a:ea typeface="+mn-ea"/>
                <a:cs typeface="+mn-cs"/>
              </a:rPr>
              <a:t>i PI devono </a:t>
            </a: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organizzare un (unico) incontro fra il gruppo e i referee durante il quale la proposta viene discussa nel dettaglio.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Durante l’incontro i referee possono già proporre rimodulazioni del piano di lavoro e dei costi.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a:ln>
                  <a:noFill/>
                </a:ln>
                <a:solidFill>
                  <a:prstClr val="black"/>
                </a:solidFill>
                <a:effectLst/>
                <a:uLnTx/>
                <a:uFillTx/>
                <a:latin typeface="Calibri" panose="020F0502020204030204"/>
                <a:ea typeface="+mn-ea"/>
                <a:cs typeface="+mn-cs"/>
              </a:rPr>
              <a:t>I coordinatori devono diffondere le informazioni e le scadenze a tutti gli associati e avvisare i PI della loro sezione di mettersi in contatto con i referee.</a:t>
            </a:r>
          </a:p>
        </p:txBody>
      </p:sp>
      <p:sp>
        <p:nvSpPr>
          <p:cNvPr id="6" name="CasellaDiTesto 5">
            <a:extLst>
              <a:ext uri="{FF2B5EF4-FFF2-40B4-BE49-F238E27FC236}">
                <a16:creationId xmlns:a16="http://schemas.microsoft.com/office/drawing/2014/main" id="{F92ED649-30F2-901B-E159-E2ED7A1CF9B6}"/>
              </a:ext>
            </a:extLst>
          </p:cNvPr>
          <p:cNvSpPr txBox="1"/>
          <p:nvPr/>
        </p:nvSpPr>
        <p:spPr>
          <a:xfrm>
            <a:off x="1384007" y="-9260"/>
            <a:ext cx="8991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Dopo la Riunione di Luglio e Prima della Riunione di Settembre</a:t>
            </a:r>
          </a:p>
        </p:txBody>
      </p:sp>
      <p:pic>
        <p:nvPicPr>
          <p:cNvPr id="7" name="Google Shape;114;p2">
            <a:extLst>
              <a:ext uri="{FF2B5EF4-FFF2-40B4-BE49-F238E27FC236}">
                <a16:creationId xmlns:a16="http://schemas.microsoft.com/office/drawing/2014/main" id="{D520D4BC-5A0A-42E6-0361-1779B37B59E7}"/>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EA0AEF94-FCBE-B8A7-8313-52FDB11F4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3930360C-8BF1-C932-FF01-D4BC872D73C5}"/>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B4E52BC4-84B7-F85D-38C2-E16F231133DD}"/>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34F0955F-42DE-F7FA-5434-F9FB5F0D7EEB}"/>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2434374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A967-04F8-764D-B15F-B8A21A717379}"/>
              </a:ext>
            </a:extLst>
          </p:cNvPr>
          <p:cNvSpPr>
            <a:spLocks noGrp="1"/>
          </p:cNvSpPr>
          <p:nvPr>
            <p:ph type="title"/>
          </p:nvPr>
        </p:nvSpPr>
        <p:spPr/>
        <p:txBody>
          <a:bodyPr/>
          <a:lstStyle/>
          <a:p>
            <a:r>
              <a:rPr lang="en-GB"/>
              <a:t>CSN5 overview 2024</a:t>
            </a:r>
          </a:p>
        </p:txBody>
      </p:sp>
      <p:graphicFrame>
        <p:nvGraphicFramePr>
          <p:cNvPr id="4" name="Segnaposto contenuto 3">
            <a:extLst>
              <a:ext uri="{FF2B5EF4-FFF2-40B4-BE49-F238E27FC236}">
                <a16:creationId xmlns:a16="http://schemas.microsoft.com/office/drawing/2014/main" id="{FA746B0B-DEC7-E14C-A833-F1B81F041C4B}"/>
              </a:ext>
            </a:extLst>
          </p:cNvPr>
          <p:cNvGraphicFramePr>
            <a:graphicFrameLocks noGrp="1"/>
          </p:cNvGraphicFramePr>
          <p:nvPr>
            <p:ph idx="1"/>
            <p:extLst>
              <p:ext uri="{D42A27DB-BD31-4B8C-83A1-F6EECF244321}">
                <p14:modId xmlns:p14="http://schemas.microsoft.com/office/powerpoint/2010/main" val="3673287440"/>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5494434B-A870-7E41-B8F0-CDB244053F59}"/>
              </a:ext>
            </a:extLst>
          </p:cNvPr>
          <p:cNvSpPr txBox="1"/>
          <p:nvPr/>
        </p:nvSpPr>
        <p:spPr>
          <a:xfrm>
            <a:off x="838200" y="1522730"/>
            <a:ext cx="8213338"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it-IT" b="1">
                <a:solidFill>
                  <a:schemeClr val="bg2">
                    <a:lumMod val="50000"/>
                  </a:schemeClr>
                </a:solidFill>
              </a:rPr>
              <a:t>People= 60 </a:t>
            </a:r>
            <a:r>
              <a:rPr lang="it-IT"/>
              <a:t>(-37%) : </a:t>
            </a:r>
            <a:r>
              <a:rPr lang="it-IT" b="1">
                <a:solidFill>
                  <a:schemeClr val="bg2">
                    <a:lumMod val="50000"/>
                  </a:schemeClr>
                </a:solidFill>
              </a:rPr>
              <a:t>Ric. 33 </a:t>
            </a:r>
            <a:r>
              <a:rPr lang="it-IT"/>
              <a:t>(-39%), </a:t>
            </a:r>
            <a:r>
              <a:rPr lang="it-IT" b="1"/>
              <a:t>Tec. 27</a:t>
            </a:r>
            <a:r>
              <a:rPr lang="it-IT"/>
              <a:t>( -34 %) </a:t>
            </a:r>
            <a:r>
              <a:rPr lang="it-IT" b="1">
                <a:solidFill>
                  <a:schemeClr val="bg2">
                    <a:lumMod val="50000"/>
                  </a:schemeClr>
                </a:solidFill>
              </a:rPr>
              <a:t>FTE= 17.7 </a:t>
            </a:r>
            <a:r>
              <a:rPr lang="it-IT"/>
              <a:t>(-50 %) </a:t>
            </a:r>
          </a:p>
        </p:txBody>
      </p:sp>
      <p:sp>
        <p:nvSpPr>
          <p:cNvPr id="7" name="CasellaDiTesto 6">
            <a:extLst>
              <a:ext uri="{FF2B5EF4-FFF2-40B4-BE49-F238E27FC236}">
                <a16:creationId xmlns:a16="http://schemas.microsoft.com/office/drawing/2014/main" id="{2BCBF2A9-53F1-DDC9-BEF1-A5F557AA64E3}"/>
              </a:ext>
            </a:extLst>
          </p:cNvPr>
          <p:cNvSpPr txBox="1"/>
          <p:nvPr/>
        </p:nvSpPr>
        <p:spPr>
          <a:xfrm>
            <a:off x="838200" y="6332538"/>
            <a:ext cx="4572000" cy="369332"/>
          </a:xfrm>
          <a:prstGeom prst="rect">
            <a:avLst/>
          </a:prstGeom>
          <a:noFill/>
        </p:spPr>
        <p:txBody>
          <a:bodyPr wrap="square" rtlCol="0">
            <a:spAutoFit/>
          </a:bodyPr>
          <a:lstStyle/>
          <a:p>
            <a:r>
              <a:rPr lang="en-GB">
                <a:solidFill>
                  <a:srgbClr val="FF0000"/>
                </a:solidFill>
              </a:rPr>
              <a:t>* CLOSING       </a:t>
            </a:r>
            <a:r>
              <a:rPr lang="en-GB" b="1">
                <a:solidFill>
                  <a:srgbClr val="00B050"/>
                </a:solidFill>
              </a:rPr>
              <a:t>NO EXT. REQUESTED</a:t>
            </a:r>
            <a:endParaRPr lang="en-GB" b="1">
              <a:solidFill>
                <a:srgbClr val="FF0000"/>
              </a:solidFill>
            </a:endParaRPr>
          </a:p>
        </p:txBody>
      </p:sp>
    </p:spTree>
    <p:extLst>
      <p:ext uri="{BB962C8B-B14F-4D97-AF65-F5344CB8AC3E}">
        <p14:creationId xmlns:p14="http://schemas.microsoft.com/office/powerpoint/2010/main" val="34715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76D97-179D-43E4-BC21-A8BB8D648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4F1D9C8-3209-401A-B0EF-676100854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11" y="-10199"/>
            <a:ext cx="4316879" cy="6366549"/>
          </a:xfrm>
          <a:custGeom>
            <a:avLst/>
            <a:gdLst>
              <a:gd name="connsiteX0" fmla="*/ 6798 w 4316879"/>
              <a:gd name="connsiteY0" fmla="*/ 0 h 6366549"/>
              <a:gd name="connsiteX1" fmla="*/ 4316879 w 4316879"/>
              <a:gd name="connsiteY1" fmla="*/ 0 h 6366549"/>
              <a:gd name="connsiteX2" fmla="*/ 3891991 w 4316879"/>
              <a:gd name="connsiteY2" fmla="*/ 2600327 h 6366549"/>
              <a:gd name="connsiteX3" fmla="*/ 3222363 w 4316879"/>
              <a:gd name="connsiteY3" fmla="*/ 4700982 h 6366549"/>
              <a:gd name="connsiteX4" fmla="*/ 3205370 w 4316879"/>
              <a:gd name="connsiteY4" fmla="*/ 4340675 h 6366549"/>
              <a:gd name="connsiteX5" fmla="*/ 3042212 w 4316879"/>
              <a:gd name="connsiteY5" fmla="*/ 5013701 h 6366549"/>
              <a:gd name="connsiteX6" fmla="*/ 2926642 w 4316879"/>
              <a:gd name="connsiteY6" fmla="*/ 4904929 h 6366549"/>
              <a:gd name="connsiteX7" fmla="*/ 2627520 w 4316879"/>
              <a:gd name="connsiteY7" fmla="*/ 5829489 h 6366549"/>
              <a:gd name="connsiteX8" fmla="*/ 2647914 w 4316879"/>
              <a:gd name="connsiteY8" fmla="*/ 5044291 h 6366549"/>
              <a:gd name="connsiteX9" fmla="*/ 2556136 w 4316879"/>
              <a:gd name="connsiteY9" fmla="*/ 5183656 h 6366549"/>
              <a:gd name="connsiteX10" fmla="*/ 2413373 w 4316879"/>
              <a:gd name="connsiteY10" fmla="*/ 5251639 h 6366549"/>
              <a:gd name="connsiteX11" fmla="*/ 2284207 w 4316879"/>
              <a:gd name="connsiteY11" fmla="*/ 5329817 h 6366549"/>
              <a:gd name="connsiteX12" fmla="*/ 1842322 w 4316879"/>
              <a:gd name="connsiteY12" fmla="*/ 5975649 h 6366549"/>
              <a:gd name="connsiteX13" fmla="*/ 1638375 w 4316879"/>
              <a:gd name="connsiteY13" fmla="*/ 6366549 h 6366549"/>
              <a:gd name="connsiteX14" fmla="*/ 1492214 w 4316879"/>
              <a:gd name="connsiteY14" fmla="*/ 4697581 h 6366549"/>
              <a:gd name="connsiteX15" fmla="*/ 1475217 w 4316879"/>
              <a:gd name="connsiteY15" fmla="*/ 5367209 h 6366549"/>
              <a:gd name="connsiteX16" fmla="*/ 1468419 w 4316879"/>
              <a:gd name="connsiteY16" fmla="*/ 5479378 h 6366549"/>
              <a:gd name="connsiteX17" fmla="*/ 1397039 w 4316879"/>
              <a:gd name="connsiteY17" fmla="*/ 5550761 h 6366549"/>
              <a:gd name="connsiteX18" fmla="*/ 1329057 w 4316879"/>
              <a:gd name="connsiteY18" fmla="*/ 5492974 h 6366549"/>
              <a:gd name="connsiteX19" fmla="*/ 1315460 w 4316879"/>
              <a:gd name="connsiteY19" fmla="*/ 5251639 h 6366549"/>
              <a:gd name="connsiteX20" fmla="*/ 1271270 w 4316879"/>
              <a:gd name="connsiteY20" fmla="*/ 5027297 h 6366549"/>
              <a:gd name="connsiteX21" fmla="*/ 1179496 w 4316879"/>
              <a:gd name="connsiteY21" fmla="*/ 4707780 h 6366549"/>
              <a:gd name="connsiteX22" fmla="*/ 1108112 w 4316879"/>
              <a:gd name="connsiteY22" fmla="*/ 4316880 h 6366549"/>
              <a:gd name="connsiteX23" fmla="*/ 1074121 w 4316879"/>
              <a:gd name="connsiteY23" fmla="*/ 5068086 h 6366549"/>
              <a:gd name="connsiteX24" fmla="*/ 995943 w 4316879"/>
              <a:gd name="connsiteY24" fmla="*/ 4779160 h 6366549"/>
              <a:gd name="connsiteX25" fmla="*/ 958551 w 4316879"/>
              <a:gd name="connsiteY25" fmla="*/ 4463044 h 6366549"/>
              <a:gd name="connsiteX26" fmla="*/ 904165 w 4316879"/>
              <a:gd name="connsiteY26" fmla="*/ 4174117 h 6366549"/>
              <a:gd name="connsiteX27" fmla="*/ 829385 w 4316879"/>
              <a:gd name="connsiteY27" fmla="*/ 3891992 h 6366549"/>
              <a:gd name="connsiteX28" fmla="*/ 710417 w 4316879"/>
              <a:gd name="connsiteY28" fmla="*/ 4683984 h 6366549"/>
              <a:gd name="connsiteX29" fmla="*/ 628839 w 4316879"/>
              <a:gd name="connsiteY29" fmla="*/ 4469842 h 6366549"/>
              <a:gd name="connsiteX30" fmla="*/ 584648 w 4316879"/>
              <a:gd name="connsiteY30" fmla="*/ 4395061 h 6366549"/>
              <a:gd name="connsiteX31" fmla="*/ 496271 w 4316879"/>
              <a:gd name="connsiteY31" fmla="*/ 4449447 h 6366549"/>
              <a:gd name="connsiteX32" fmla="*/ 356909 w 4316879"/>
              <a:gd name="connsiteY32" fmla="*/ 4945718 h 6366549"/>
              <a:gd name="connsiteX33" fmla="*/ 292324 w 4316879"/>
              <a:gd name="connsiteY33" fmla="*/ 5227843 h 6366549"/>
              <a:gd name="connsiteX34" fmla="*/ 105375 w 4316879"/>
              <a:gd name="connsiteY34" fmla="*/ 4228503 h 6366549"/>
              <a:gd name="connsiteX35" fmla="*/ 13597 w 4316879"/>
              <a:gd name="connsiteY35" fmla="*/ 1138706 h 6366549"/>
              <a:gd name="connsiteX36" fmla="*/ 6798 w 4316879"/>
              <a:gd name="connsiteY36" fmla="*/ 6798 h 636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16879" h="6366549">
                <a:moveTo>
                  <a:pt x="6798" y="0"/>
                </a:moveTo>
                <a:lnTo>
                  <a:pt x="4316879" y="0"/>
                </a:lnTo>
                <a:cubicBezTo>
                  <a:pt x="4204710" y="747806"/>
                  <a:pt x="3987167" y="2076863"/>
                  <a:pt x="3891991" y="2600327"/>
                </a:cubicBezTo>
                <a:cubicBezTo>
                  <a:pt x="3834204" y="2913046"/>
                  <a:pt x="3307343" y="4663590"/>
                  <a:pt x="3222363" y="4700982"/>
                </a:cubicBezTo>
                <a:cubicBezTo>
                  <a:pt x="3164580" y="4585412"/>
                  <a:pt x="3266554" y="4466441"/>
                  <a:pt x="3205370" y="4340675"/>
                </a:cubicBezTo>
                <a:cubicBezTo>
                  <a:pt x="3072802" y="4554818"/>
                  <a:pt x="3130589" y="4806353"/>
                  <a:pt x="3042212" y="5013701"/>
                </a:cubicBezTo>
                <a:cubicBezTo>
                  <a:pt x="2960633" y="5010300"/>
                  <a:pt x="2981028" y="4921923"/>
                  <a:pt x="2926642" y="4904929"/>
                </a:cubicBezTo>
                <a:cubicBezTo>
                  <a:pt x="2763484" y="5299226"/>
                  <a:pt x="2770283" y="5428393"/>
                  <a:pt x="2627520" y="5829489"/>
                </a:cubicBezTo>
                <a:cubicBezTo>
                  <a:pt x="2569733" y="5465781"/>
                  <a:pt x="2630917" y="5414796"/>
                  <a:pt x="2647914" y="5044291"/>
                </a:cubicBezTo>
                <a:cubicBezTo>
                  <a:pt x="2573134" y="5078282"/>
                  <a:pt x="2583329" y="5139466"/>
                  <a:pt x="2556136" y="5183656"/>
                </a:cubicBezTo>
                <a:cubicBezTo>
                  <a:pt x="2522145" y="5241440"/>
                  <a:pt x="2494952" y="5285630"/>
                  <a:pt x="2413373" y="5251639"/>
                </a:cubicBezTo>
                <a:cubicBezTo>
                  <a:pt x="2335196" y="5217648"/>
                  <a:pt x="2314801" y="5265235"/>
                  <a:pt x="2284207" y="5329817"/>
                </a:cubicBezTo>
                <a:cubicBezTo>
                  <a:pt x="2206029" y="5503174"/>
                  <a:pt x="2005480" y="6043631"/>
                  <a:pt x="1842322" y="5975649"/>
                </a:cubicBezTo>
                <a:cubicBezTo>
                  <a:pt x="1764144" y="6050430"/>
                  <a:pt x="1743749" y="6271374"/>
                  <a:pt x="1638375" y="6366549"/>
                </a:cubicBezTo>
                <a:cubicBezTo>
                  <a:pt x="1583989" y="5639138"/>
                  <a:pt x="1634977" y="5401200"/>
                  <a:pt x="1492214" y="4697581"/>
                </a:cubicBezTo>
                <a:cubicBezTo>
                  <a:pt x="1499013" y="4921923"/>
                  <a:pt x="1434428" y="5142867"/>
                  <a:pt x="1475217" y="5367209"/>
                </a:cubicBezTo>
                <a:cubicBezTo>
                  <a:pt x="1482015" y="5404597"/>
                  <a:pt x="1475217" y="5441989"/>
                  <a:pt x="1468419" y="5479378"/>
                </a:cubicBezTo>
                <a:cubicBezTo>
                  <a:pt x="1461621" y="5516770"/>
                  <a:pt x="1444627" y="5550761"/>
                  <a:pt x="1397039" y="5550761"/>
                </a:cubicBezTo>
                <a:cubicBezTo>
                  <a:pt x="1359647" y="5547360"/>
                  <a:pt x="1342653" y="5520167"/>
                  <a:pt x="1329057" y="5492974"/>
                </a:cubicBezTo>
                <a:cubicBezTo>
                  <a:pt x="1288267" y="5411396"/>
                  <a:pt x="1278068" y="5329817"/>
                  <a:pt x="1315460" y="5251639"/>
                </a:cubicBezTo>
                <a:cubicBezTo>
                  <a:pt x="1356250" y="5163262"/>
                  <a:pt x="1346051" y="5095279"/>
                  <a:pt x="1271270" y="5027297"/>
                </a:cubicBezTo>
                <a:cubicBezTo>
                  <a:pt x="1176095" y="4938920"/>
                  <a:pt x="1210086" y="4813151"/>
                  <a:pt x="1179496" y="4707780"/>
                </a:cubicBezTo>
                <a:cubicBezTo>
                  <a:pt x="1145505" y="4592210"/>
                  <a:pt x="1165899" y="4466441"/>
                  <a:pt x="1108112" y="4316880"/>
                </a:cubicBezTo>
                <a:cubicBezTo>
                  <a:pt x="1040130" y="4575213"/>
                  <a:pt x="1138706" y="4809754"/>
                  <a:pt x="1074121" y="5068086"/>
                </a:cubicBezTo>
                <a:cubicBezTo>
                  <a:pt x="985744" y="4962712"/>
                  <a:pt x="1009540" y="4864139"/>
                  <a:pt x="995943" y="4779160"/>
                </a:cubicBezTo>
                <a:cubicBezTo>
                  <a:pt x="982347" y="4673789"/>
                  <a:pt x="975549" y="4568414"/>
                  <a:pt x="958551" y="4463044"/>
                </a:cubicBezTo>
                <a:cubicBezTo>
                  <a:pt x="944955" y="4367868"/>
                  <a:pt x="921163" y="4272693"/>
                  <a:pt x="904165" y="4174117"/>
                </a:cubicBezTo>
                <a:cubicBezTo>
                  <a:pt x="887172" y="4078941"/>
                  <a:pt x="907566" y="3980369"/>
                  <a:pt x="829385" y="3891992"/>
                </a:cubicBezTo>
                <a:cubicBezTo>
                  <a:pt x="676426" y="4133327"/>
                  <a:pt x="747806" y="4405257"/>
                  <a:pt x="710417" y="4683984"/>
                </a:cubicBezTo>
                <a:cubicBezTo>
                  <a:pt x="635637" y="4612605"/>
                  <a:pt x="649233" y="4534423"/>
                  <a:pt x="628839" y="4469842"/>
                </a:cubicBezTo>
                <a:cubicBezTo>
                  <a:pt x="618639" y="4439248"/>
                  <a:pt x="618639" y="4405257"/>
                  <a:pt x="584648" y="4395061"/>
                </a:cubicBezTo>
                <a:cubicBezTo>
                  <a:pt x="537061" y="4384862"/>
                  <a:pt x="509868" y="4415456"/>
                  <a:pt x="496271" y="4449447"/>
                </a:cubicBezTo>
                <a:cubicBezTo>
                  <a:pt x="428289" y="4609204"/>
                  <a:pt x="390900" y="4775762"/>
                  <a:pt x="356909" y="4945718"/>
                </a:cubicBezTo>
                <a:cubicBezTo>
                  <a:pt x="339912" y="5040894"/>
                  <a:pt x="350111" y="5142867"/>
                  <a:pt x="292324" y="5227843"/>
                </a:cubicBezTo>
                <a:cubicBezTo>
                  <a:pt x="44190" y="4918525"/>
                  <a:pt x="91778" y="4575213"/>
                  <a:pt x="105375" y="4228503"/>
                </a:cubicBezTo>
                <a:cubicBezTo>
                  <a:pt x="129167" y="3664249"/>
                  <a:pt x="40790" y="1604384"/>
                  <a:pt x="13597" y="1138706"/>
                </a:cubicBezTo>
                <a:cubicBezTo>
                  <a:pt x="-6798" y="761403"/>
                  <a:pt x="0" y="384102"/>
                  <a:pt x="6798" y="6798"/>
                </a:cubicBezTo>
                <a:close/>
              </a:path>
            </a:pathLst>
          </a:cu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1D4237DA-3991-B74A-B6CB-0AE259AA050A}"/>
              </a:ext>
            </a:extLst>
          </p:cNvPr>
          <p:cNvSpPr>
            <a:spLocks noGrp="1"/>
          </p:cNvSpPr>
          <p:nvPr>
            <p:ph type="title"/>
          </p:nvPr>
        </p:nvSpPr>
        <p:spPr>
          <a:xfrm>
            <a:off x="1038226" y="552844"/>
            <a:ext cx="3113886" cy="2590406"/>
          </a:xfrm>
        </p:spPr>
        <p:txBody>
          <a:bodyPr>
            <a:normAutofit/>
          </a:bodyPr>
          <a:lstStyle/>
          <a:p>
            <a:r>
              <a:rPr lang="en-GB" sz="3600"/>
              <a:t>New proposals for 2025</a:t>
            </a:r>
          </a:p>
        </p:txBody>
      </p:sp>
      <p:graphicFrame>
        <p:nvGraphicFramePr>
          <p:cNvPr id="5" name="Segnaposto contenuto 2">
            <a:extLst>
              <a:ext uri="{FF2B5EF4-FFF2-40B4-BE49-F238E27FC236}">
                <a16:creationId xmlns:a16="http://schemas.microsoft.com/office/drawing/2014/main" id="{57F6EAE3-16F2-446E-85FF-7D8EC0311AEA}"/>
              </a:ext>
            </a:extLst>
          </p:cNvPr>
          <p:cNvGraphicFramePr>
            <a:graphicFrameLocks noGrp="1"/>
          </p:cNvGraphicFramePr>
          <p:nvPr>
            <p:ph idx="1"/>
            <p:extLst>
              <p:ext uri="{D42A27DB-BD31-4B8C-83A1-F6EECF244321}">
                <p14:modId xmlns:p14="http://schemas.microsoft.com/office/powerpoint/2010/main" val="2561464666"/>
              </p:ext>
            </p:extLst>
          </p:nvPr>
        </p:nvGraphicFramePr>
        <p:xfrm>
          <a:off x="4811459" y="228600"/>
          <a:ext cx="7254159" cy="6366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086783"/>
      </p:ext>
    </p:extLst>
  </p:cSld>
  <p:clrMapOvr>
    <a:masterClrMapping/>
  </p:clrMapOvr>
</p:sld>
</file>

<file path=ppt/theme/theme1.xml><?xml version="1.0" encoding="utf-8"?>
<a:theme xmlns:a="http://schemas.openxmlformats.org/drawingml/2006/main" name="BrushVTI">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5184</Words>
  <Application>Microsoft Macintosh PowerPoint</Application>
  <PresentationFormat>Widescreen</PresentationFormat>
  <Paragraphs>730</Paragraphs>
  <Slides>50</Slides>
  <Notes>12</Notes>
  <HiddenSlides>1</HiddenSlides>
  <MMClips>0</MMClips>
  <ScaleCrop>false</ScaleCrop>
  <HeadingPairs>
    <vt:vector size="8" baseType="variant">
      <vt:variant>
        <vt:lpstr>Caratteri utilizzati</vt:lpstr>
      </vt:variant>
      <vt:variant>
        <vt:i4>17</vt:i4>
      </vt:variant>
      <vt:variant>
        <vt:lpstr>Tema</vt:lpstr>
      </vt:variant>
      <vt:variant>
        <vt:i4>7</vt:i4>
      </vt:variant>
      <vt:variant>
        <vt:lpstr>Server OLE incorporati</vt:lpstr>
      </vt:variant>
      <vt:variant>
        <vt:i4>1</vt:i4>
      </vt:variant>
      <vt:variant>
        <vt:lpstr>Titoli diapositive</vt:lpstr>
      </vt:variant>
      <vt:variant>
        <vt:i4>50</vt:i4>
      </vt:variant>
    </vt:vector>
  </HeadingPairs>
  <TitlesOfParts>
    <vt:vector size="75" baseType="lpstr">
      <vt:lpstr>Play</vt:lpstr>
      <vt:lpstr>Aptos Narrow</vt:lpstr>
      <vt:lpstr>Arial</vt:lpstr>
      <vt:lpstr>Bradley Hand</vt:lpstr>
      <vt:lpstr>Calibri</vt:lpstr>
      <vt:lpstr>Calibri Light</vt:lpstr>
      <vt:lpstr>Cambria</vt:lpstr>
      <vt:lpstr>Century Gothic</vt:lpstr>
      <vt:lpstr>Courier New</vt:lpstr>
      <vt:lpstr>Helvetica</vt:lpstr>
      <vt:lpstr>Helvetica Neue</vt:lpstr>
      <vt:lpstr>Helvetica Neue Medium</vt:lpstr>
      <vt:lpstr>Montserrat</vt:lpstr>
      <vt:lpstr>Roboto</vt:lpstr>
      <vt:lpstr>Symbol</vt:lpstr>
      <vt:lpstr>Times New Roman</vt:lpstr>
      <vt:lpstr>Wingdings</vt:lpstr>
      <vt:lpstr>BrushVTI</vt:lpstr>
      <vt:lpstr>Tema di Office</vt:lpstr>
      <vt:lpstr>2_Tema di Office</vt:lpstr>
      <vt:lpstr>Office Theme</vt:lpstr>
      <vt:lpstr>1_Office Theme</vt:lpstr>
      <vt:lpstr>2_Office Theme</vt:lpstr>
      <vt:lpstr>30_BasicColor</vt:lpstr>
      <vt:lpstr>Acrobat Document</vt:lpstr>
      <vt:lpstr>CSN5 INFN-LNF</vt:lpstr>
      <vt:lpstr>Outline</vt:lpstr>
      <vt:lpstr>CSN5 update</vt:lpstr>
      <vt:lpstr>IMPORTANTE !</vt:lpstr>
      <vt:lpstr>Presentazione standard di PowerPoint</vt:lpstr>
      <vt:lpstr>Presentazione standard di PowerPoint</vt:lpstr>
      <vt:lpstr>Presentazione standard di PowerPoint</vt:lpstr>
      <vt:lpstr>CSN5 overview 2024</vt:lpstr>
      <vt:lpstr>New proposals for 2025</vt:lpstr>
      <vt:lpstr>BOND - CRYSTAL BOND Progetto CALL CSNV 2025-2027</vt:lpstr>
      <vt:lpstr>Deflessione di fasci di particelle @ CERN</vt:lpstr>
      <vt:lpstr>Ottiche per raggi-x @ sinctrotroni</vt:lpstr>
      <vt:lpstr>Cronoprogramma</vt:lpstr>
      <vt:lpstr>Impegno personale e preventivi spesa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SELENE  2024-2026 Space weather Effect at different altitude LEvels measured by a NEutron and muon detectors network</vt:lpstr>
      <vt:lpstr>Presentazione standard di PowerPoint</vt:lpstr>
      <vt:lpstr>Presentazione standard di PowerPoint</vt:lpstr>
      <vt:lpstr>Presentazione standard di PowerPoint</vt:lpstr>
      <vt:lpstr>Presentazione standard di PowerPoint</vt:lpstr>
      <vt:lpstr>2024 ongoing experiments</vt:lpstr>
      <vt:lpstr>Presentazione standard di PowerPoint</vt:lpstr>
      <vt:lpstr>Presentazione standard di PowerPoint</vt:lpstr>
      <vt:lpstr>Presentazione standard di PowerPoint</vt:lpstr>
      <vt:lpstr>SL_BetaTest</vt:lpstr>
      <vt:lpstr>Motivation</vt:lpstr>
      <vt:lpstr>International and National Scenario</vt:lpstr>
      <vt:lpstr>Synergy with EuAPS</vt:lpstr>
      <vt:lpstr>Activity in 2024</vt:lpstr>
      <vt:lpstr>Gantt-chart and Milestones for 2024 and 2025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Thanks for you attention</vt:lpstr>
      <vt:lpstr>Presentazione standard di PowerPoint</vt:lpstr>
      <vt:lpstr>Presentazione standard di PowerPoint</vt:lpstr>
      <vt:lpstr>HB2TF (call)</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CSN5 over</dc:title>
  <dc:creator>Cristina Vaccarezza</dc:creator>
  <cp:lastModifiedBy>Cristina Vaccarezza</cp:lastModifiedBy>
  <cp:revision>1</cp:revision>
  <dcterms:created xsi:type="dcterms:W3CDTF">2021-06-30T14:47:19Z</dcterms:created>
  <dcterms:modified xsi:type="dcterms:W3CDTF">2024-07-09T08:57:26Z</dcterms:modified>
</cp:coreProperties>
</file>