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1" r:id="rId1"/>
    <p:sldMasterId id="2147483703" r:id="rId2"/>
  </p:sldMasterIdLst>
  <p:notesMasterIdLst>
    <p:notesMasterId r:id="rId26"/>
  </p:notesMasterIdLst>
  <p:handoutMasterIdLst>
    <p:handoutMasterId r:id="rId27"/>
  </p:handoutMasterIdLst>
  <p:sldIdLst>
    <p:sldId id="2305" r:id="rId3"/>
    <p:sldId id="2317" r:id="rId4"/>
    <p:sldId id="2314" r:id="rId5"/>
    <p:sldId id="2313" r:id="rId6"/>
    <p:sldId id="2335" r:id="rId7"/>
    <p:sldId id="2353" r:id="rId8"/>
    <p:sldId id="2347" r:id="rId9"/>
    <p:sldId id="2343" r:id="rId10"/>
    <p:sldId id="2350" r:id="rId11"/>
    <p:sldId id="2354" r:id="rId12"/>
    <p:sldId id="2355" r:id="rId13"/>
    <p:sldId id="2356" r:id="rId14"/>
    <p:sldId id="2358" r:id="rId15"/>
    <p:sldId id="2357" r:id="rId16"/>
    <p:sldId id="2361" r:id="rId17"/>
    <p:sldId id="2362" r:id="rId18"/>
    <p:sldId id="2360" r:id="rId19"/>
    <p:sldId id="2363" r:id="rId20"/>
    <p:sldId id="2352" r:id="rId21"/>
    <p:sldId id="2346" r:id="rId22"/>
    <p:sldId id="2364" r:id="rId23"/>
    <p:sldId id="2359" r:id="rId24"/>
    <p:sldId id="2331" r:id="rId2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ED6"/>
    <a:srgbClr val="D1E8FA"/>
    <a:srgbClr val="E95125"/>
    <a:srgbClr val="F37C23"/>
    <a:srgbClr val="007CAC"/>
    <a:srgbClr val="96BDFC"/>
    <a:srgbClr val="32547A"/>
    <a:srgbClr val="3C5A77"/>
    <a:srgbClr val="FF00FF"/>
    <a:srgbClr val="BC5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61CDE-3900-496A-8AAF-E1071554537F}" v="11" dt="2024-07-08T19:52:33.160"/>
    <p1510:client id="{94A703A1-4254-441E-A600-69366FAB1204}" v="3" dt="2024-07-08T16:23:19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622" autoAdjust="0"/>
  </p:normalViewPr>
  <p:slideViewPr>
    <p:cSldViewPr snapToGrid="0">
      <p:cViewPr varScale="1">
        <p:scale>
          <a:sx n="74" d="100"/>
          <a:sy n="74" d="100"/>
        </p:scale>
        <p:origin x="352" y="72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lo Domenici" userId="da5b5c9f-05e1-4247-9341-8e2c7be6ba54" providerId="ADAL" clId="{1CF48C58-F8DB-4D5D-8ACA-7603065AB3F6}"/>
    <pc:docChg chg="modSld">
      <pc:chgData name="Danilo Domenici" userId="da5b5c9f-05e1-4247-9341-8e2c7be6ba54" providerId="ADAL" clId="{1CF48C58-F8DB-4D5D-8ACA-7603065AB3F6}" dt="2023-11-13T14:43:51.609" v="3" actId="14100"/>
      <pc:docMkLst>
        <pc:docMk/>
      </pc:docMkLst>
      <pc:sldChg chg="modSp mod">
        <pc:chgData name="Danilo Domenici" userId="da5b5c9f-05e1-4247-9341-8e2c7be6ba54" providerId="ADAL" clId="{1CF48C58-F8DB-4D5D-8ACA-7603065AB3F6}" dt="2023-11-13T14:43:51.609" v="3" actId="14100"/>
        <pc:sldMkLst>
          <pc:docMk/>
          <pc:sldMk cId="2547514881" sldId="2331"/>
        </pc:sldMkLst>
        <pc:picChg chg="mod">
          <ac:chgData name="Danilo Domenici" userId="da5b5c9f-05e1-4247-9341-8e2c7be6ba54" providerId="ADAL" clId="{1CF48C58-F8DB-4D5D-8ACA-7603065AB3F6}" dt="2023-11-13T14:43:51.609" v="3" actId="14100"/>
          <ac:picMkLst>
            <pc:docMk/>
            <pc:sldMk cId="2547514881" sldId="2331"/>
            <ac:picMk id="4" creationId="{2D1A952E-F983-A64D-8496-53036AF66BAB}"/>
          </ac:picMkLst>
        </pc:picChg>
      </pc:sldChg>
    </pc:docChg>
  </pc:docChgLst>
  <pc:docChgLst>
    <pc:chgData name="Danilo Domenici" userId="da5b5c9f-05e1-4247-9341-8e2c7be6ba54" providerId="ADAL" clId="{28FD3C1E-8224-420B-9B02-C59C385ED558}"/>
    <pc:docChg chg="undo redo custSel addSld delSld modSld sldOrd modShowInfo">
      <pc:chgData name="Danilo Domenici" userId="da5b5c9f-05e1-4247-9341-8e2c7be6ba54" providerId="ADAL" clId="{28FD3C1E-8224-420B-9B02-C59C385ED558}" dt="2023-05-16T20:20:04.925" v="7435" actId="2696"/>
      <pc:docMkLst>
        <pc:docMk/>
      </pc:docMkLst>
      <pc:sldChg chg="delSp modSp del mod">
        <pc:chgData name="Danilo Domenici" userId="da5b5c9f-05e1-4247-9341-8e2c7be6ba54" providerId="ADAL" clId="{28FD3C1E-8224-420B-9B02-C59C385ED558}" dt="2023-05-02T09:28:15.870" v="4224" actId="47"/>
        <pc:sldMkLst>
          <pc:docMk/>
          <pc:sldMk cId="516748256" sldId="256"/>
        </pc:sldMkLst>
        <pc:picChg chg="del">
          <ac:chgData name="Danilo Domenici" userId="da5b5c9f-05e1-4247-9341-8e2c7be6ba54" providerId="ADAL" clId="{28FD3C1E-8224-420B-9B02-C59C385ED558}" dt="2023-05-02T09:26:27.123" v="4158" actId="21"/>
          <ac:picMkLst>
            <pc:docMk/>
            <pc:sldMk cId="516748256" sldId="256"/>
            <ac:picMk id="6" creationId="{00000000-0000-0000-0000-000000000000}"/>
          </ac:picMkLst>
        </pc:picChg>
        <pc:picChg chg="mod">
          <ac:chgData name="Danilo Domenici" userId="da5b5c9f-05e1-4247-9341-8e2c7be6ba54" providerId="ADAL" clId="{28FD3C1E-8224-420B-9B02-C59C385ED558}" dt="2023-05-02T09:25:38.893" v="4132" actId="1076"/>
          <ac:picMkLst>
            <pc:docMk/>
            <pc:sldMk cId="516748256" sldId="256"/>
            <ac:picMk id="7" creationId="{00000000-0000-0000-0000-000000000000}"/>
          </ac:picMkLst>
        </pc:picChg>
      </pc:sldChg>
      <pc:sldChg chg="modSp mod">
        <pc:chgData name="Danilo Domenici" userId="da5b5c9f-05e1-4247-9341-8e2c7be6ba54" providerId="ADAL" clId="{28FD3C1E-8224-420B-9B02-C59C385ED558}" dt="2023-05-04T07:47:49.486" v="7212" actId="114"/>
        <pc:sldMkLst>
          <pc:docMk/>
          <pc:sldMk cId="677486974" sldId="2305"/>
        </pc:sldMkLst>
        <pc:spChg chg="mod">
          <ac:chgData name="Danilo Domenici" userId="da5b5c9f-05e1-4247-9341-8e2c7be6ba54" providerId="ADAL" clId="{28FD3C1E-8224-420B-9B02-C59C385ED558}" dt="2023-05-03T20:01:32.070" v="6217" actId="20577"/>
          <ac:spMkLst>
            <pc:docMk/>
            <pc:sldMk cId="677486974" sldId="2305"/>
            <ac:spMk id="2" creationId="{42835AE9-A8B5-3BCE-1A9C-321CEF47B3A5}"/>
          </ac:spMkLst>
        </pc:spChg>
        <pc:spChg chg="mod">
          <ac:chgData name="Danilo Domenici" userId="da5b5c9f-05e1-4247-9341-8e2c7be6ba54" providerId="ADAL" clId="{28FD3C1E-8224-420B-9B02-C59C385ED558}" dt="2023-05-04T07:47:49.486" v="7212" actId="114"/>
          <ac:spMkLst>
            <pc:docMk/>
            <pc:sldMk cId="677486974" sldId="2305"/>
            <ac:spMk id="3" creationId="{CB96F2B3-BC2B-AE7D-A7D9-6F9BA249673F}"/>
          </ac:spMkLst>
        </pc:spChg>
      </pc:sldChg>
      <pc:sldChg chg="addSp modSp mod ord modAnim">
        <pc:chgData name="Danilo Domenici" userId="da5b5c9f-05e1-4247-9341-8e2c7be6ba54" providerId="ADAL" clId="{28FD3C1E-8224-420B-9B02-C59C385ED558}" dt="2023-05-03T17:07:24.696" v="6203" actId="14100"/>
        <pc:sldMkLst>
          <pc:docMk/>
          <pc:sldMk cId="3663846242" sldId="2307"/>
        </pc:sldMkLst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8" creationId="{FE274355-9520-F6FB-635A-23A1AFBA37DB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9" creationId="{E4BCF1CD-286F-577D-572D-445B51488CAA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0" creationId="{0644CAFD-D39D-11ED-B3FB-F2A62A836228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1" creationId="{1BFD9452-83E4-C0C7-9B5E-2126BB38A38C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2" creationId="{BC2258D5-520D-71CE-7290-E21E5DA0E42F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3" creationId="{E822705E-66A3-B573-FBE6-2532387B9822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4" creationId="{3AC8ADC6-686E-7C3D-E7C0-07261F25CFA5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5" creationId="{7620B16C-3C72-D7C7-C2DA-4F01D308A604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6" creationId="{81B52176-B379-FE11-F321-34331372C415}"/>
          </ac:spMkLst>
        </pc:spChg>
        <pc:spChg chg="mod">
          <ac:chgData name="Danilo Domenici" userId="da5b5c9f-05e1-4247-9341-8e2c7be6ba54" providerId="ADAL" clId="{28FD3C1E-8224-420B-9B02-C59C385ED558}" dt="2023-05-03T11:31:41.526" v="5385"/>
          <ac:spMkLst>
            <pc:docMk/>
            <pc:sldMk cId="3663846242" sldId="2307"/>
            <ac:spMk id="17" creationId="{F78E6027-C6B3-A0F1-AE76-78FD8F932B99}"/>
          </ac:spMkLst>
        </pc:spChg>
        <pc:spChg chg="mod">
          <ac:chgData name="Danilo Domenici" userId="da5b5c9f-05e1-4247-9341-8e2c7be6ba54" providerId="ADAL" clId="{28FD3C1E-8224-420B-9B02-C59C385ED558}" dt="2023-05-03T11:32:01.034" v="5391"/>
          <ac:spMkLst>
            <pc:docMk/>
            <pc:sldMk cId="3663846242" sldId="2307"/>
            <ac:spMk id="20" creationId="{5E729C3E-2617-699D-1583-283EBA032CAB}"/>
          </ac:spMkLst>
        </pc:spChg>
        <pc:spChg chg="mod">
          <ac:chgData name="Danilo Domenici" userId="da5b5c9f-05e1-4247-9341-8e2c7be6ba54" providerId="ADAL" clId="{28FD3C1E-8224-420B-9B02-C59C385ED558}" dt="2023-05-03T11:32:01.034" v="5391"/>
          <ac:spMkLst>
            <pc:docMk/>
            <pc:sldMk cId="3663846242" sldId="2307"/>
            <ac:spMk id="21" creationId="{1268559F-BECF-FEB8-79B6-F661B7462D38}"/>
          </ac:spMkLst>
        </pc:spChg>
        <pc:spChg chg="mod">
          <ac:chgData name="Danilo Domenici" userId="da5b5c9f-05e1-4247-9341-8e2c7be6ba54" providerId="ADAL" clId="{28FD3C1E-8224-420B-9B02-C59C385ED558}" dt="2023-05-03T17:07:24.696" v="6203" actId="14100"/>
          <ac:spMkLst>
            <pc:docMk/>
            <pc:sldMk cId="3663846242" sldId="2307"/>
            <ac:spMk id="22" creationId="{3B762CF2-8694-7A63-D9D3-BB4875E3BDF4}"/>
          </ac:spMkLst>
        </pc:spChg>
        <pc:spChg chg="mod">
          <ac:chgData name="Danilo Domenici" userId="da5b5c9f-05e1-4247-9341-8e2c7be6ba54" providerId="ADAL" clId="{28FD3C1E-8224-420B-9B02-C59C385ED558}" dt="2023-05-03T11:32:01.034" v="5391"/>
          <ac:spMkLst>
            <pc:docMk/>
            <pc:sldMk cId="3663846242" sldId="2307"/>
            <ac:spMk id="23" creationId="{B8A93996-C887-DA1A-BB5B-9BC9EB3F102A}"/>
          </ac:spMkLst>
        </pc:spChg>
        <pc:spChg chg="add mod">
          <ac:chgData name="Danilo Domenici" userId="da5b5c9f-05e1-4247-9341-8e2c7be6ba54" providerId="ADAL" clId="{28FD3C1E-8224-420B-9B02-C59C385ED558}" dt="2023-05-03T11:32:58.855" v="5414" actId="207"/>
          <ac:spMkLst>
            <pc:docMk/>
            <pc:sldMk cId="3663846242" sldId="2307"/>
            <ac:spMk id="24" creationId="{11420FBA-D1F5-2E95-345A-AD4E87DAF276}"/>
          </ac:spMkLst>
        </pc:spChg>
        <pc:grpChg chg="add mod">
          <ac:chgData name="Danilo Domenici" userId="da5b5c9f-05e1-4247-9341-8e2c7be6ba54" providerId="ADAL" clId="{28FD3C1E-8224-420B-9B02-C59C385ED558}" dt="2023-05-03T11:31:55.914" v="5390" actId="1076"/>
          <ac:grpSpMkLst>
            <pc:docMk/>
            <pc:sldMk cId="3663846242" sldId="2307"/>
            <ac:grpSpMk id="6" creationId="{016A3F9B-ADCD-0FC7-7FCB-5B4C79C91ABC}"/>
          </ac:grpSpMkLst>
        </pc:grpChg>
        <pc:grpChg chg="add mod">
          <ac:chgData name="Danilo Domenici" userId="da5b5c9f-05e1-4247-9341-8e2c7be6ba54" providerId="ADAL" clId="{28FD3C1E-8224-420B-9B02-C59C385ED558}" dt="2023-05-03T11:32:06.314" v="5392" actId="1076"/>
          <ac:grpSpMkLst>
            <pc:docMk/>
            <pc:sldMk cId="3663846242" sldId="2307"/>
            <ac:grpSpMk id="18" creationId="{F204CBEF-9064-43B9-792F-5A02EF822C27}"/>
          </ac:grpSpMkLst>
        </pc:grpChg>
        <pc:picChg chg="mod">
          <ac:chgData name="Danilo Domenici" userId="da5b5c9f-05e1-4247-9341-8e2c7be6ba54" providerId="ADAL" clId="{28FD3C1E-8224-420B-9B02-C59C385ED558}" dt="2023-04-24T15:06:23.767" v="1783" actId="14100"/>
          <ac:picMkLst>
            <pc:docMk/>
            <pc:sldMk cId="3663846242" sldId="2307"/>
            <ac:picMk id="5" creationId="{97052567-9DE8-B4C6-FE7E-544CCC7A5E9D}"/>
          </ac:picMkLst>
        </pc:picChg>
        <pc:picChg chg="mod">
          <ac:chgData name="Danilo Domenici" userId="da5b5c9f-05e1-4247-9341-8e2c7be6ba54" providerId="ADAL" clId="{28FD3C1E-8224-420B-9B02-C59C385ED558}" dt="2023-05-03T11:31:49.768" v="5389" actId="1076"/>
          <ac:picMkLst>
            <pc:docMk/>
            <pc:sldMk cId="3663846242" sldId="2307"/>
            <ac:picMk id="7" creationId="{C52B6D22-4141-8366-948B-FC13CB5B1CB2}"/>
          </ac:picMkLst>
        </pc:picChg>
        <pc:picChg chg="mod">
          <ac:chgData name="Danilo Domenici" userId="da5b5c9f-05e1-4247-9341-8e2c7be6ba54" providerId="ADAL" clId="{28FD3C1E-8224-420B-9B02-C59C385ED558}" dt="2023-05-03T11:32:01.034" v="5391"/>
          <ac:picMkLst>
            <pc:docMk/>
            <pc:sldMk cId="3663846242" sldId="2307"/>
            <ac:picMk id="19" creationId="{C7FE5650-B701-59B2-AD5A-87D10A205519}"/>
          </ac:picMkLst>
        </pc:picChg>
      </pc:sldChg>
      <pc:sldChg chg="addSp delSp modSp del mod">
        <pc:chgData name="Danilo Domenici" userId="da5b5c9f-05e1-4247-9341-8e2c7be6ba54" providerId="ADAL" clId="{28FD3C1E-8224-420B-9B02-C59C385ED558}" dt="2023-04-24T13:48:04.685" v="323" actId="47"/>
        <pc:sldMkLst>
          <pc:docMk/>
          <pc:sldMk cId="2025285929" sldId="2308"/>
        </pc:sldMkLst>
        <pc:spChg chg="add del mod">
          <ac:chgData name="Danilo Domenici" userId="da5b5c9f-05e1-4247-9341-8e2c7be6ba54" providerId="ADAL" clId="{28FD3C1E-8224-420B-9B02-C59C385ED558}" dt="2023-04-24T13:46:12.666" v="311" actId="21"/>
          <ac:spMkLst>
            <pc:docMk/>
            <pc:sldMk cId="2025285929" sldId="2308"/>
            <ac:spMk id="4" creationId="{0E8FA0D0-2605-6AA0-DE81-5973DE0EAE0F}"/>
          </ac:spMkLst>
        </pc:spChg>
        <pc:spChg chg="add del mod">
          <ac:chgData name="Danilo Domenici" userId="da5b5c9f-05e1-4247-9341-8e2c7be6ba54" providerId="ADAL" clId="{28FD3C1E-8224-420B-9B02-C59C385ED558}" dt="2023-04-24T13:46:12.666" v="311" actId="21"/>
          <ac:spMkLst>
            <pc:docMk/>
            <pc:sldMk cId="2025285929" sldId="2308"/>
            <ac:spMk id="6" creationId="{46940125-F025-E885-F7D7-35A4FC5D4D1D}"/>
          </ac:spMkLst>
        </pc:spChg>
        <pc:picChg chg="del mod modCrop">
          <ac:chgData name="Danilo Domenici" userId="da5b5c9f-05e1-4247-9341-8e2c7be6ba54" providerId="ADAL" clId="{28FD3C1E-8224-420B-9B02-C59C385ED558}" dt="2023-04-24T13:46:12.666" v="311" actId="21"/>
          <ac:picMkLst>
            <pc:docMk/>
            <pc:sldMk cId="2025285929" sldId="2308"/>
            <ac:picMk id="17" creationId="{34820669-B128-C843-8A52-FEDCA43EF74B}"/>
          </ac:picMkLst>
        </pc:picChg>
      </pc:sldChg>
      <pc:sldChg chg="modSp mod">
        <pc:chgData name="Danilo Domenici" userId="da5b5c9f-05e1-4247-9341-8e2c7be6ba54" providerId="ADAL" clId="{28FD3C1E-8224-420B-9B02-C59C385ED558}" dt="2023-05-03T07:21:16.291" v="5354" actId="1076"/>
        <pc:sldMkLst>
          <pc:docMk/>
          <pc:sldMk cId="3122888267" sldId="2309"/>
        </pc:sldMkLst>
        <pc:spChg chg="mod">
          <ac:chgData name="Danilo Domenici" userId="da5b5c9f-05e1-4247-9341-8e2c7be6ba54" providerId="ADAL" clId="{28FD3C1E-8224-420B-9B02-C59C385ED558}" dt="2023-05-03T07:21:12.574" v="5353" actId="1076"/>
          <ac:spMkLst>
            <pc:docMk/>
            <pc:sldMk cId="3122888267" sldId="2309"/>
            <ac:spMk id="7" creationId="{A058F73D-BC26-053A-439B-F93587FAB3ED}"/>
          </ac:spMkLst>
        </pc:spChg>
        <pc:spChg chg="mod">
          <ac:chgData name="Danilo Domenici" userId="da5b5c9f-05e1-4247-9341-8e2c7be6ba54" providerId="ADAL" clId="{28FD3C1E-8224-420B-9B02-C59C385ED558}" dt="2023-05-03T07:21:16.291" v="5354" actId="1076"/>
          <ac:spMkLst>
            <pc:docMk/>
            <pc:sldMk cId="3122888267" sldId="2309"/>
            <ac:spMk id="13" creationId="{1565E475-FC5E-FBAB-03EC-7E99E60299D6}"/>
          </ac:spMkLst>
        </pc:spChg>
      </pc:sldChg>
      <pc:sldChg chg="modSp del mod">
        <pc:chgData name="Danilo Domenici" userId="da5b5c9f-05e1-4247-9341-8e2c7be6ba54" providerId="ADAL" clId="{28FD3C1E-8224-420B-9B02-C59C385ED558}" dt="2023-05-02T12:25:18.399" v="4777" actId="47"/>
        <pc:sldMkLst>
          <pc:docMk/>
          <pc:sldMk cId="3451644366" sldId="2310"/>
        </pc:sldMkLst>
        <pc:picChg chg="mod">
          <ac:chgData name="Danilo Domenici" userId="da5b5c9f-05e1-4247-9341-8e2c7be6ba54" providerId="ADAL" clId="{28FD3C1E-8224-420B-9B02-C59C385ED558}" dt="2023-04-24T13:51:28.764" v="374" actId="1076"/>
          <ac:picMkLst>
            <pc:docMk/>
            <pc:sldMk cId="3451644366" sldId="2310"/>
            <ac:picMk id="4" creationId="{B22AE2DB-D703-680E-DB7B-F3BE8DF3AE00}"/>
          </ac:picMkLst>
        </pc:picChg>
        <pc:picChg chg="mod">
          <ac:chgData name="Danilo Domenici" userId="da5b5c9f-05e1-4247-9341-8e2c7be6ba54" providerId="ADAL" clId="{28FD3C1E-8224-420B-9B02-C59C385ED558}" dt="2023-04-24T13:52:08.384" v="376" actId="14100"/>
          <ac:picMkLst>
            <pc:docMk/>
            <pc:sldMk cId="3451644366" sldId="2310"/>
            <ac:picMk id="12" creationId="{AF1B9026-7925-32AC-87BC-AF320AC643B8}"/>
          </ac:picMkLst>
        </pc:picChg>
      </pc:sldChg>
      <pc:sldChg chg="addSp delSp modSp mod ord modAnim modNotesTx">
        <pc:chgData name="Danilo Domenici" userId="da5b5c9f-05e1-4247-9341-8e2c7be6ba54" providerId="ADAL" clId="{28FD3C1E-8224-420B-9B02-C59C385ED558}" dt="2023-05-03T11:30:50.024" v="5380"/>
        <pc:sldMkLst>
          <pc:docMk/>
          <pc:sldMk cId="335204602" sldId="2311"/>
        </pc:sldMkLst>
        <pc:spChg chg="mod">
          <ac:chgData name="Danilo Domenici" userId="da5b5c9f-05e1-4247-9341-8e2c7be6ba54" providerId="ADAL" clId="{28FD3C1E-8224-420B-9B02-C59C385ED558}" dt="2023-04-24T14:05:36.111" v="773" actId="20577"/>
          <ac:spMkLst>
            <pc:docMk/>
            <pc:sldMk cId="335204602" sldId="2311"/>
            <ac:spMk id="5" creationId="{6D408BA1-6BC6-AB7E-6B80-5A031978758D}"/>
          </ac:spMkLst>
        </pc:spChg>
        <pc:spChg chg="add mod">
          <ac:chgData name="Danilo Domenici" userId="da5b5c9f-05e1-4247-9341-8e2c7be6ba54" providerId="ADAL" clId="{28FD3C1E-8224-420B-9B02-C59C385ED558}" dt="2023-05-03T07:19:44.345" v="5341" actId="1076"/>
          <ac:spMkLst>
            <pc:docMk/>
            <pc:sldMk cId="335204602" sldId="2311"/>
            <ac:spMk id="6" creationId="{7286FDF4-30A2-7784-2A50-09140EDAB2DF}"/>
          </ac:spMkLst>
        </pc:spChg>
        <pc:spChg chg="add mod">
          <ac:chgData name="Danilo Domenici" userId="da5b5c9f-05e1-4247-9341-8e2c7be6ba54" providerId="ADAL" clId="{28FD3C1E-8224-420B-9B02-C59C385ED558}" dt="2023-05-03T07:22:18.794" v="5359" actId="1076"/>
          <ac:spMkLst>
            <pc:docMk/>
            <pc:sldMk cId="335204602" sldId="2311"/>
            <ac:spMk id="7" creationId="{862E43A2-CBCE-C197-5B2D-3C77C4CB48C6}"/>
          </ac:spMkLst>
        </pc:spChg>
        <pc:spChg chg="add mod">
          <ac:chgData name="Danilo Domenici" userId="da5b5c9f-05e1-4247-9341-8e2c7be6ba54" providerId="ADAL" clId="{28FD3C1E-8224-420B-9B02-C59C385ED558}" dt="2023-05-03T07:23:16.663" v="5367" actId="1076"/>
          <ac:spMkLst>
            <pc:docMk/>
            <pc:sldMk cId="335204602" sldId="2311"/>
            <ac:spMk id="8" creationId="{AF0A7909-BCFA-44AE-7143-3C658004FAD0}"/>
          </ac:spMkLst>
        </pc:spChg>
        <pc:spChg chg="add mod">
          <ac:chgData name="Danilo Domenici" userId="da5b5c9f-05e1-4247-9341-8e2c7be6ba54" providerId="ADAL" clId="{28FD3C1E-8224-420B-9B02-C59C385ED558}" dt="2023-04-24T14:10:38.810" v="887" actId="113"/>
          <ac:spMkLst>
            <pc:docMk/>
            <pc:sldMk cId="335204602" sldId="2311"/>
            <ac:spMk id="9" creationId="{B0725CD9-BCE1-6739-5FD1-9C3FE3BA29A1}"/>
          </ac:spMkLst>
        </pc:spChg>
        <pc:spChg chg="add del mod">
          <ac:chgData name="Danilo Domenici" userId="da5b5c9f-05e1-4247-9341-8e2c7be6ba54" providerId="ADAL" clId="{28FD3C1E-8224-420B-9B02-C59C385ED558}" dt="2023-04-24T14:10:15.180" v="882" actId="21"/>
          <ac:spMkLst>
            <pc:docMk/>
            <pc:sldMk cId="335204602" sldId="2311"/>
            <ac:spMk id="10" creationId="{7C9F9CE7-D659-5415-0E61-1E2CD7BC9524}"/>
          </ac:spMkLst>
        </pc:spChg>
        <pc:spChg chg="add mod">
          <ac:chgData name="Danilo Domenici" userId="da5b5c9f-05e1-4247-9341-8e2c7be6ba54" providerId="ADAL" clId="{28FD3C1E-8224-420B-9B02-C59C385ED558}" dt="2023-05-03T07:23:30.010" v="5371" actId="1076"/>
          <ac:spMkLst>
            <pc:docMk/>
            <pc:sldMk cId="335204602" sldId="2311"/>
            <ac:spMk id="10" creationId="{8D6BADE9-1AAA-3493-1860-66C048788C35}"/>
          </ac:spMkLst>
        </pc:spChg>
        <pc:spChg chg="del mod">
          <ac:chgData name="Danilo Domenici" userId="da5b5c9f-05e1-4247-9341-8e2c7be6ba54" providerId="ADAL" clId="{28FD3C1E-8224-420B-9B02-C59C385ED558}" dt="2023-05-03T07:19:30.642" v="5340" actId="21"/>
          <ac:spMkLst>
            <pc:docMk/>
            <pc:sldMk cId="335204602" sldId="2311"/>
            <ac:spMk id="12" creationId="{22F51779-99AE-90FE-9BBC-A93E1F8415D3}"/>
          </ac:spMkLst>
        </pc:spChg>
        <pc:spChg chg="add mod">
          <ac:chgData name="Danilo Domenici" userId="da5b5c9f-05e1-4247-9341-8e2c7be6ba54" providerId="ADAL" clId="{28FD3C1E-8224-420B-9B02-C59C385ED558}" dt="2023-04-24T14:10:38.810" v="887" actId="113"/>
          <ac:spMkLst>
            <pc:docMk/>
            <pc:sldMk cId="335204602" sldId="2311"/>
            <ac:spMk id="13" creationId="{6B3B03EB-2D5B-E06C-FB4C-D9686B915EA8}"/>
          </ac:spMkLst>
        </pc:spChg>
        <pc:spChg chg="add mod">
          <ac:chgData name="Danilo Domenici" userId="da5b5c9f-05e1-4247-9341-8e2c7be6ba54" providerId="ADAL" clId="{28FD3C1E-8224-420B-9B02-C59C385ED558}" dt="2023-05-03T07:24:11.774" v="5373" actId="207"/>
          <ac:spMkLst>
            <pc:docMk/>
            <pc:sldMk cId="335204602" sldId="2311"/>
            <ac:spMk id="14" creationId="{CE1A6680-7436-229A-870F-63FA238011BB}"/>
          </ac:spMkLst>
        </pc:spChg>
        <pc:spChg chg="add mod">
          <ac:chgData name="Danilo Domenici" userId="da5b5c9f-05e1-4247-9341-8e2c7be6ba54" providerId="ADAL" clId="{28FD3C1E-8224-420B-9B02-C59C385ED558}" dt="2023-05-03T07:19:44.345" v="5341" actId="1076"/>
          <ac:spMkLst>
            <pc:docMk/>
            <pc:sldMk cId="335204602" sldId="2311"/>
            <ac:spMk id="16" creationId="{D81EFBED-07AB-4707-0A8D-02CE87A497C0}"/>
          </ac:spMkLst>
        </pc:spChg>
        <pc:spChg chg="add del mod">
          <ac:chgData name="Danilo Domenici" userId="da5b5c9f-05e1-4247-9341-8e2c7be6ba54" providerId="ADAL" clId="{28FD3C1E-8224-420B-9B02-C59C385ED558}" dt="2023-04-24T14:22:31.504" v="1239" actId="478"/>
          <ac:spMkLst>
            <pc:docMk/>
            <pc:sldMk cId="335204602" sldId="2311"/>
            <ac:spMk id="17" creationId="{C2C08D08-CA7C-44AF-88B0-38001D57D8E6}"/>
          </ac:spMkLst>
        </pc:spChg>
        <pc:picChg chg="del">
          <ac:chgData name="Danilo Domenici" userId="da5b5c9f-05e1-4247-9341-8e2c7be6ba54" providerId="ADAL" clId="{28FD3C1E-8224-420B-9B02-C59C385ED558}" dt="2023-04-24T14:08:05.480" v="838" actId="478"/>
          <ac:picMkLst>
            <pc:docMk/>
            <pc:sldMk cId="335204602" sldId="2311"/>
            <ac:picMk id="7" creationId="{2B0C2BFA-E009-5967-2386-D682F6C20CF1}"/>
          </ac:picMkLst>
        </pc:picChg>
        <pc:picChg chg="add mod">
          <ac:chgData name="Danilo Domenici" userId="da5b5c9f-05e1-4247-9341-8e2c7be6ba54" providerId="ADAL" clId="{28FD3C1E-8224-420B-9B02-C59C385ED558}" dt="2023-04-24T14:10:27.340" v="885" actId="1076"/>
          <ac:picMkLst>
            <pc:docMk/>
            <pc:sldMk cId="335204602" sldId="2311"/>
            <ac:picMk id="11" creationId="{DBDAB1DB-507F-95D8-3C8A-DEC870C0E51B}"/>
          </ac:picMkLst>
        </pc:picChg>
        <pc:picChg chg="del">
          <ac:chgData name="Danilo Domenici" userId="da5b5c9f-05e1-4247-9341-8e2c7be6ba54" providerId="ADAL" clId="{28FD3C1E-8224-420B-9B02-C59C385ED558}" dt="2023-04-24T13:59:01.464" v="566" actId="478"/>
          <ac:picMkLst>
            <pc:docMk/>
            <pc:sldMk cId="335204602" sldId="2311"/>
            <ac:picMk id="14" creationId="{D1F688B4-B57F-C231-FE90-7B17040047CC}"/>
          </ac:picMkLst>
        </pc:picChg>
        <pc:picChg chg="mod">
          <ac:chgData name="Danilo Domenici" userId="da5b5c9f-05e1-4247-9341-8e2c7be6ba54" providerId="ADAL" clId="{28FD3C1E-8224-420B-9B02-C59C385ED558}" dt="2023-04-24T14:10:32.060" v="886" actId="1076"/>
          <ac:picMkLst>
            <pc:docMk/>
            <pc:sldMk cId="335204602" sldId="2311"/>
            <ac:picMk id="1026" creationId="{2D62B69C-FE31-8082-2D23-CD13769806ED}"/>
          </ac:picMkLst>
        </pc:picChg>
        <pc:picChg chg="del mod">
          <ac:chgData name="Danilo Domenici" userId="da5b5c9f-05e1-4247-9341-8e2c7be6ba54" providerId="ADAL" clId="{28FD3C1E-8224-420B-9B02-C59C385ED558}" dt="2023-04-24T14:10:15.180" v="882" actId="21"/>
          <ac:picMkLst>
            <pc:docMk/>
            <pc:sldMk cId="335204602" sldId="2311"/>
            <ac:picMk id="1028" creationId="{F02A216A-D992-7464-480B-F2702E2B9143}"/>
          </ac:picMkLst>
        </pc:picChg>
        <pc:cxnChg chg="add mod">
          <ac:chgData name="Danilo Domenici" userId="da5b5c9f-05e1-4247-9341-8e2c7be6ba54" providerId="ADAL" clId="{28FD3C1E-8224-420B-9B02-C59C385ED558}" dt="2023-05-03T11:30:37.194" v="5379" actId="14100"/>
          <ac:cxnSpMkLst>
            <pc:docMk/>
            <pc:sldMk cId="335204602" sldId="2311"/>
            <ac:cxnSpMk id="17" creationId="{A121E527-A210-8F5F-AECF-E2417A248367}"/>
          </ac:cxnSpMkLst>
        </pc:cxnChg>
      </pc:sldChg>
      <pc:sldChg chg="addSp delSp modSp mod">
        <pc:chgData name="Danilo Domenici" userId="da5b5c9f-05e1-4247-9341-8e2c7be6ba54" providerId="ADAL" clId="{28FD3C1E-8224-420B-9B02-C59C385ED558}" dt="2023-05-04T08:51:07.212" v="7424" actId="14100"/>
        <pc:sldMkLst>
          <pc:docMk/>
          <pc:sldMk cId="3462401336" sldId="2312"/>
        </pc:sldMkLst>
        <pc:spChg chg="add mod">
          <ac:chgData name="Danilo Domenici" userId="da5b5c9f-05e1-4247-9341-8e2c7be6ba54" providerId="ADAL" clId="{28FD3C1E-8224-420B-9B02-C59C385ED558}" dt="2023-05-04T08:51:07.212" v="7424" actId="14100"/>
          <ac:spMkLst>
            <pc:docMk/>
            <pc:sldMk cId="3462401336" sldId="2312"/>
            <ac:spMk id="2" creationId="{9D03F3B4-3475-D32B-2FD8-BF4AE5A480E8}"/>
          </ac:spMkLst>
        </pc:spChg>
        <pc:spChg chg="add mod">
          <ac:chgData name="Danilo Domenici" userId="da5b5c9f-05e1-4247-9341-8e2c7be6ba54" providerId="ADAL" clId="{28FD3C1E-8224-420B-9B02-C59C385ED558}" dt="2023-05-02T13:59:43.221" v="5242" actId="1076"/>
          <ac:spMkLst>
            <pc:docMk/>
            <pc:sldMk cId="3462401336" sldId="2312"/>
            <ac:spMk id="3" creationId="{45516E8C-C821-5BEC-CCEC-26E545DC6817}"/>
          </ac:spMkLst>
        </pc:spChg>
        <pc:spChg chg="add mod">
          <ac:chgData name="Danilo Domenici" userId="da5b5c9f-05e1-4247-9341-8e2c7be6ba54" providerId="ADAL" clId="{28FD3C1E-8224-420B-9B02-C59C385ED558}" dt="2023-05-04T08:50:21.302" v="7389" actId="20577"/>
          <ac:spMkLst>
            <pc:docMk/>
            <pc:sldMk cId="3462401336" sldId="2312"/>
            <ac:spMk id="4" creationId="{898ADA8C-F9B1-5402-4B1F-6F4E6709B635}"/>
          </ac:spMkLst>
        </pc:spChg>
        <pc:spChg chg="add mod">
          <ac:chgData name="Danilo Domenici" userId="da5b5c9f-05e1-4247-9341-8e2c7be6ba54" providerId="ADAL" clId="{28FD3C1E-8224-420B-9B02-C59C385ED558}" dt="2023-05-02T13:59:56.112" v="5257" actId="20577"/>
          <ac:spMkLst>
            <pc:docMk/>
            <pc:sldMk cId="3462401336" sldId="2312"/>
            <ac:spMk id="5" creationId="{25F21DB7-1A6B-822D-9BD5-4D8A845B3E33}"/>
          </ac:spMkLst>
        </pc:spChg>
        <pc:spChg chg="add mod">
          <ac:chgData name="Danilo Domenici" userId="da5b5c9f-05e1-4247-9341-8e2c7be6ba54" providerId="ADAL" clId="{28FD3C1E-8224-420B-9B02-C59C385ED558}" dt="2023-05-02T14:00:33.828" v="5283" actId="1076"/>
          <ac:spMkLst>
            <pc:docMk/>
            <pc:sldMk cId="3462401336" sldId="2312"/>
            <ac:spMk id="6" creationId="{EF5F18B6-49BA-78F0-A279-F78AC83FF8E7}"/>
          </ac:spMkLst>
        </pc:spChg>
        <pc:picChg chg="del mod">
          <ac:chgData name="Danilo Domenici" userId="da5b5c9f-05e1-4247-9341-8e2c7be6ba54" providerId="ADAL" clId="{28FD3C1E-8224-420B-9B02-C59C385ED558}" dt="2023-05-02T13:55:47.119" v="5116" actId="478"/>
          <ac:picMkLst>
            <pc:docMk/>
            <pc:sldMk cId="3462401336" sldId="2312"/>
            <ac:picMk id="10" creationId="{89DBE3F5-703D-4B86-079D-7CA7BA70BE45}"/>
          </ac:picMkLst>
        </pc:picChg>
        <pc:picChg chg="mod ord">
          <ac:chgData name="Danilo Domenici" userId="da5b5c9f-05e1-4247-9341-8e2c7be6ba54" providerId="ADAL" clId="{28FD3C1E-8224-420B-9B02-C59C385ED558}" dt="2023-05-04T08:49:57.792" v="7350" actId="1036"/>
          <ac:picMkLst>
            <pc:docMk/>
            <pc:sldMk cId="3462401336" sldId="2312"/>
            <ac:picMk id="15" creationId="{BC63DA6D-F038-748E-0B72-53964076A919}"/>
          </ac:picMkLst>
        </pc:picChg>
        <pc:picChg chg="mod">
          <ac:chgData name="Danilo Domenici" userId="da5b5c9f-05e1-4247-9341-8e2c7be6ba54" providerId="ADAL" clId="{28FD3C1E-8224-420B-9B02-C59C385ED558}" dt="2023-05-02T13:57:35.896" v="5142" actId="14100"/>
          <ac:picMkLst>
            <pc:docMk/>
            <pc:sldMk cId="3462401336" sldId="2312"/>
            <ac:picMk id="17" creationId="{39E8C90A-9424-4BF8-D372-6FEE82F971DF}"/>
          </ac:picMkLst>
        </pc:picChg>
        <pc:picChg chg="mod modCrop">
          <ac:chgData name="Danilo Domenici" userId="da5b5c9f-05e1-4247-9341-8e2c7be6ba54" providerId="ADAL" clId="{28FD3C1E-8224-420B-9B02-C59C385ED558}" dt="2023-05-02T13:58:51.214" v="5181" actId="1076"/>
          <ac:picMkLst>
            <pc:docMk/>
            <pc:sldMk cId="3462401336" sldId="2312"/>
            <ac:picMk id="19" creationId="{842B9C02-937C-A6C6-BF61-8DB4C37341A9}"/>
          </ac:picMkLst>
        </pc:picChg>
        <pc:picChg chg="mod">
          <ac:chgData name="Danilo Domenici" userId="da5b5c9f-05e1-4247-9341-8e2c7be6ba54" providerId="ADAL" clId="{28FD3C1E-8224-420B-9B02-C59C385ED558}" dt="2023-05-02T13:57:37.729" v="5143" actId="1076"/>
          <ac:picMkLst>
            <pc:docMk/>
            <pc:sldMk cId="3462401336" sldId="2312"/>
            <ac:picMk id="20" creationId="{2C2EEA37-A6A6-45E5-B996-CD2D424191FC}"/>
          </ac:picMkLst>
        </pc:picChg>
        <pc:picChg chg="del mod">
          <ac:chgData name="Danilo Domenici" userId="da5b5c9f-05e1-4247-9341-8e2c7be6ba54" providerId="ADAL" clId="{28FD3C1E-8224-420B-9B02-C59C385ED558}" dt="2023-05-02T13:55:29.675" v="5109" actId="478"/>
          <ac:picMkLst>
            <pc:docMk/>
            <pc:sldMk cId="3462401336" sldId="2312"/>
            <ac:picMk id="21" creationId="{78831294-0E8B-54F4-5569-84AEF6BEF9F6}"/>
          </ac:picMkLst>
        </pc:picChg>
        <pc:picChg chg="del mod">
          <ac:chgData name="Danilo Domenici" userId="da5b5c9f-05e1-4247-9341-8e2c7be6ba54" providerId="ADAL" clId="{28FD3C1E-8224-420B-9B02-C59C385ED558}" dt="2023-05-02T13:54:35.957" v="5102" actId="478"/>
          <ac:picMkLst>
            <pc:docMk/>
            <pc:sldMk cId="3462401336" sldId="2312"/>
            <ac:picMk id="3074" creationId="{CC27A8FB-5FE3-CBD4-7815-ADC6AD104103}"/>
          </ac:picMkLst>
        </pc:picChg>
        <pc:picChg chg="del">
          <ac:chgData name="Danilo Domenici" userId="da5b5c9f-05e1-4247-9341-8e2c7be6ba54" providerId="ADAL" clId="{28FD3C1E-8224-420B-9B02-C59C385ED558}" dt="2023-04-24T15:05:45.757" v="1777" actId="478"/>
          <ac:picMkLst>
            <pc:docMk/>
            <pc:sldMk cId="3462401336" sldId="2312"/>
            <ac:picMk id="3076" creationId="{697EF6DB-F799-5C94-F713-CEDE382ED713}"/>
          </ac:picMkLst>
        </pc:picChg>
        <pc:picChg chg="add del mod">
          <ac:chgData name="Danilo Domenici" userId="da5b5c9f-05e1-4247-9341-8e2c7be6ba54" providerId="ADAL" clId="{28FD3C1E-8224-420B-9B02-C59C385ED558}" dt="2023-05-02T13:54:53.518" v="5107" actId="478"/>
          <ac:picMkLst>
            <pc:docMk/>
            <pc:sldMk cId="3462401336" sldId="2312"/>
            <ac:picMk id="4098" creationId="{5D7D52D2-AD9C-6EFE-A60E-FC0962BBCC76}"/>
          </ac:picMkLst>
        </pc:picChg>
      </pc:sldChg>
      <pc:sldChg chg="addSp modSp mod">
        <pc:chgData name="Danilo Domenici" userId="da5b5c9f-05e1-4247-9341-8e2c7be6ba54" providerId="ADAL" clId="{28FD3C1E-8224-420B-9B02-C59C385ED558}" dt="2023-04-24T15:09:20.129" v="1794" actId="20577"/>
        <pc:sldMkLst>
          <pc:docMk/>
          <pc:sldMk cId="3053124269" sldId="2313"/>
        </pc:sldMkLst>
        <pc:spChg chg="mod">
          <ac:chgData name="Danilo Domenici" userId="da5b5c9f-05e1-4247-9341-8e2c7be6ba54" providerId="ADAL" clId="{28FD3C1E-8224-420B-9B02-C59C385ED558}" dt="2023-04-24T14:37:40.230" v="1340" actId="20577"/>
          <ac:spMkLst>
            <pc:docMk/>
            <pc:sldMk cId="3053124269" sldId="2313"/>
            <ac:spMk id="4" creationId="{EABBD197-54CF-709D-8CC1-FA37B0BBCA56}"/>
          </ac:spMkLst>
        </pc:spChg>
        <pc:spChg chg="mod">
          <ac:chgData name="Danilo Domenici" userId="da5b5c9f-05e1-4247-9341-8e2c7be6ba54" providerId="ADAL" clId="{28FD3C1E-8224-420B-9B02-C59C385ED558}" dt="2023-04-24T15:05:28.987" v="1774" actId="1076"/>
          <ac:spMkLst>
            <pc:docMk/>
            <pc:sldMk cId="3053124269" sldId="2313"/>
            <ac:spMk id="5" creationId="{54959585-DF21-174B-9A82-E98AD88126D7}"/>
          </ac:spMkLst>
        </pc:spChg>
        <pc:spChg chg="add mod">
          <ac:chgData name="Danilo Domenici" userId="da5b5c9f-05e1-4247-9341-8e2c7be6ba54" providerId="ADAL" clId="{28FD3C1E-8224-420B-9B02-C59C385ED558}" dt="2023-04-24T15:09:20.129" v="1794" actId="20577"/>
          <ac:spMkLst>
            <pc:docMk/>
            <pc:sldMk cId="3053124269" sldId="2313"/>
            <ac:spMk id="6" creationId="{2BCD0DC4-BEF8-DFF1-13D0-54A6CAB7B736}"/>
          </ac:spMkLst>
        </pc:spChg>
        <pc:spChg chg="mod">
          <ac:chgData name="Danilo Domenici" userId="da5b5c9f-05e1-4247-9341-8e2c7be6ba54" providerId="ADAL" clId="{28FD3C1E-8224-420B-9B02-C59C385ED558}" dt="2023-04-24T14:46:04.812" v="1374" actId="196"/>
          <ac:spMkLst>
            <pc:docMk/>
            <pc:sldMk cId="3053124269" sldId="2313"/>
            <ac:spMk id="190" creationId="{26516F17-25EB-607E-B8D2-DB7141FE57CA}"/>
          </ac:spMkLst>
        </pc:spChg>
        <pc:spChg chg="mod">
          <ac:chgData name="Danilo Domenici" userId="da5b5c9f-05e1-4247-9341-8e2c7be6ba54" providerId="ADAL" clId="{28FD3C1E-8224-420B-9B02-C59C385ED558}" dt="2023-04-24T14:46:05.222" v="1375" actId="1076"/>
          <ac:spMkLst>
            <pc:docMk/>
            <pc:sldMk cId="3053124269" sldId="2313"/>
            <ac:spMk id="201" creationId="{98526420-6EDC-9E4F-1AC7-A95F2FBAF017}"/>
          </ac:spMkLst>
        </pc:spChg>
        <pc:spChg chg="mod">
          <ac:chgData name="Danilo Domenici" userId="da5b5c9f-05e1-4247-9341-8e2c7be6ba54" providerId="ADAL" clId="{28FD3C1E-8224-420B-9B02-C59C385ED558}" dt="2023-04-24T14:46:05.222" v="1375" actId="1076"/>
          <ac:spMkLst>
            <pc:docMk/>
            <pc:sldMk cId="3053124269" sldId="2313"/>
            <ac:spMk id="202" creationId="{F0E6550A-9992-48EA-4E97-DF6F2B17B566}"/>
          </ac:spMkLst>
        </pc:spChg>
        <pc:spChg chg="mod">
          <ac:chgData name="Danilo Domenici" userId="da5b5c9f-05e1-4247-9341-8e2c7be6ba54" providerId="ADAL" clId="{28FD3C1E-8224-420B-9B02-C59C385ED558}" dt="2023-04-24T14:46:05.222" v="1375" actId="1076"/>
          <ac:spMkLst>
            <pc:docMk/>
            <pc:sldMk cId="3053124269" sldId="2313"/>
            <ac:spMk id="203" creationId="{3040D9F7-B619-1D04-69D3-39602BE6A662}"/>
          </ac:spMkLst>
        </pc:spChg>
        <pc:spChg chg="mod">
          <ac:chgData name="Danilo Domenici" userId="da5b5c9f-05e1-4247-9341-8e2c7be6ba54" providerId="ADAL" clId="{28FD3C1E-8224-420B-9B02-C59C385ED558}" dt="2023-04-24T14:46:05.222" v="1375" actId="1076"/>
          <ac:spMkLst>
            <pc:docMk/>
            <pc:sldMk cId="3053124269" sldId="2313"/>
            <ac:spMk id="205" creationId="{B7F9A9D3-9F11-3AD8-5360-AC4C9B53F048}"/>
          </ac:spMkLst>
        </pc:spChg>
        <pc:spChg chg="mod">
          <ac:chgData name="Danilo Domenici" userId="da5b5c9f-05e1-4247-9341-8e2c7be6ba54" providerId="ADAL" clId="{28FD3C1E-8224-420B-9B02-C59C385ED558}" dt="2023-04-24T14:46:05.222" v="1375" actId="1076"/>
          <ac:spMkLst>
            <pc:docMk/>
            <pc:sldMk cId="3053124269" sldId="2313"/>
            <ac:spMk id="206" creationId="{B356EC81-10B0-2AB4-193B-0188702579BB}"/>
          </ac:spMkLst>
        </pc:spChg>
        <pc:grpChg chg="mod">
          <ac:chgData name="Danilo Domenici" userId="da5b5c9f-05e1-4247-9341-8e2c7be6ba54" providerId="ADAL" clId="{28FD3C1E-8224-420B-9B02-C59C385ED558}" dt="2023-04-24T14:46:14.333" v="1376" actId="196"/>
          <ac:grpSpMkLst>
            <pc:docMk/>
            <pc:sldMk cId="3053124269" sldId="2313"/>
            <ac:grpSpMk id="189" creationId="{822B8218-7557-8AE9-9BA3-728729EB6135}"/>
          </ac:grpSpMkLst>
        </pc:grpChg>
      </pc:sldChg>
      <pc:sldChg chg="addSp delSp modSp mod ord setBg">
        <pc:chgData name="Danilo Domenici" userId="da5b5c9f-05e1-4247-9341-8e2c7be6ba54" providerId="ADAL" clId="{28FD3C1E-8224-420B-9B02-C59C385ED558}" dt="2023-04-24T14:43:52.836" v="1357"/>
        <pc:sldMkLst>
          <pc:docMk/>
          <pc:sldMk cId="2868246738" sldId="2314"/>
        </pc:sldMkLst>
        <pc:spChg chg="mod">
          <ac:chgData name="Danilo Domenici" userId="da5b5c9f-05e1-4247-9341-8e2c7be6ba54" providerId="ADAL" clId="{28FD3C1E-8224-420B-9B02-C59C385ED558}" dt="2023-04-24T14:43:14.757" v="1352" actId="26606"/>
          <ac:spMkLst>
            <pc:docMk/>
            <pc:sldMk cId="2868246738" sldId="2314"/>
            <ac:spMk id="2" creationId="{A48A8007-AB8C-A0AB-55A8-25632FDD1E17}"/>
          </ac:spMkLst>
        </pc:spChg>
        <pc:spChg chg="mod">
          <ac:chgData name="Danilo Domenici" userId="da5b5c9f-05e1-4247-9341-8e2c7be6ba54" providerId="ADAL" clId="{28FD3C1E-8224-420B-9B02-C59C385ED558}" dt="2023-04-24T14:43:14.757" v="1352" actId="26606"/>
          <ac:spMkLst>
            <pc:docMk/>
            <pc:sldMk cId="2868246738" sldId="2314"/>
            <ac:spMk id="3" creationId="{858B1524-2941-A1F3-967D-54847A19D006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4" creationId="{64FDA695-8CA3-AA68-1ECA-D8E65EE5D73B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5" creationId="{EF6326FF-E3E2-64D2-6646-79C720350CF9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14" creationId="{3DFD0436-9C5D-7164-092C-38E1E1C95B15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15" creationId="{C17FAEC5-689B-C27C-5D85-68DAA0800AF9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16" creationId="{F38BB6A2-3D89-3502-0A29-AC9669BBED4F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19" creationId="{20EDD095-E719-1063-D0EF-9412B34AC8CE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0" creationId="{A0E5DC19-522A-B55F-CAA9-28488EF03474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1" creationId="{44C3CB5A-C7ED-6B25-79AF-BDFCEAB625FF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2" creationId="{9D99FDC4-BCA4-68B9-1181-55E61B54D2EB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4" creationId="{C7B4666D-9D5C-01AE-B579-72BFBDF8A6ED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5" creationId="{BC887823-554A-7D85-DF7E-D83781716B08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6" creationId="{4567A0B9-E1DC-A4F6-B3DF-9E7478112804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7" creationId="{1AE40715-5184-243B-959B-DCEC3BF17724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29" creationId="{B71371F7-3D90-4CE3-8BAE-C63EF7A57590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0" creationId="{972D43CA-319A-D4EE-E556-8C54C0CBF135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1" creationId="{A2A8C4B7-ECAC-9FEC-50D7-20184D49C8BC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2" creationId="{9479E721-64E1-33C4-927D-6516F215A65E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4" creationId="{658137B4-0811-FAA5-F4DC-2864A9694564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5" creationId="{5817A6C7-412F-FE33-2AE6-2A4406A881F4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6" creationId="{32892F64-121D-D8D0-F7A4-D9D84D6F57D5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7" creationId="{2208B8D2-4369-4995-78E3-05FB246D2CFD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39" creationId="{17B29071-060D-ACD4-4C5B-AB7188E4F8FD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40" creationId="{23F3D4FD-BE49-E99D-A383-8E86A7334057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41" creationId="{57486A7D-6618-6FFE-0746-29B7CEDD0829}"/>
          </ac:spMkLst>
        </pc:spChg>
        <pc:spChg chg="mod">
          <ac:chgData name="Danilo Domenici" userId="da5b5c9f-05e1-4247-9341-8e2c7be6ba54" providerId="ADAL" clId="{28FD3C1E-8224-420B-9B02-C59C385ED558}" dt="2023-04-24T14:38:29.415" v="1344" actId="165"/>
          <ac:spMkLst>
            <pc:docMk/>
            <pc:sldMk cId="2868246738" sldId="2314"/>
            <ac:spMk id="42" creationId="{9B179594-530C-2939-0028-D0AAA6799CDA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2" creationId="{E7F20D47-BC6F-ABDA-425E-7A4F7193CE1C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3" creationId="{36652755-18E6-000F-CC20-F14E17E71F34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4" creationId="{8DB6D6B4-195A-19B3-E9D8-E9AA0C26E329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5" creationId="{B71BAB2E-FA72-0C9E-5C33-BDCB009D80F5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6" creationId="{64D5CC37-6B73-7DA3-A95E-A865E6212930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7" creationId="{D73E8FDF-40A4-13A3-4C18-F922FCF93E10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8" creationId="{69E5731B-3052-39CA-C11D-827C14A4738C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89" creationId="{CA0B9627-2386-0A54-CD5D-77EE594BE37B}"/>
          </ac:spMkLst>
        </pc:spChg>
        <pc:spChg chg="del mod topLvl">
          <ac:chgData name="Danilo Domenici" userId="da5b5c9f-05e1-4247-9341-8e2c7be6ba54" providerId="ADAL" clId="{28FD3C1E-8224-420B-9B02-C59C385ED558}" dt="2023-04-24T14:38:45.613" v="1345" actId="21"/>
          <ac:spMkLst>
            <pc:docMk/>
            <pc:sldMk cId="2868246738" sldId="2314"/>
            <ac:spMk id="290" creationId="{378B5908-DA46-93FC-236F-8DC69343B240}"/>
          </ac:spMkLst>
        </pc:spChg>
        <pc:grpChg chg="del mod topLvl">
          <ac:chgData name="Danilo Domenici" userId="da5b5c9f-05e1-4247-9341-8e2c7be6ba54" providerId="ADAL" clId="{28FD3C1E-8224-420B-9B02-C59C385ED558}" dt="2023-04-24T14:38:45.613" v="1345" actId="21"/>
          <ac:grpSpMkLst>
            <pc:docMk/>
            <pc:sldMk cId="2868246738" sldId="2314"/>
            <ac:grpSpMk id="17" creationId="{C2E1E538-62D4-6CF7-AEB3-82F6ADF6868E}"/>
          </ac:grpSpMkLst>
        </pc:grpChg>
        <pc:grpChg chg="del mod topLvl">
          <ac:chgData name="Danilo Domenici" userId="da5b5c9f-05e1-4247-9341-8e2c7be6ba54" providerId="ADAL" clId="{28FD3C1E-8224-420B-9B02-C59C385ED558}" dt="2023-04-24T14:38:45.613" v="1345" actId="21"/>
          <ac:grpSpMkLst>
            <pc:docMk/>
            <pc:sldMk cId="2868246738" sldId="2314"/>
            <ac:grpSpMk id="18" creationId="{8157F745-0CB1-494A-088D-906083ECC683}"/>
          </ac:grpSpMkLst>
        </pc:grpChg>
        <pc:grpChg chg="del mod topLvl">
          <ac:chgData name="Danilo Domenici" userId="da5b5c9f-05e1-4247-9341-8e2c7be6ba54" providerId="ADAL" clId="{28FD3C1E-8224-420B-9B02-C59C385ED558}" dt="2023-04-24T14:38:45.613" v="1345" actId="21"/>
          <ac:grpSpMkLst>
            <pc:docMk/>
            <pc:sldMk cId="2868246738" sldId="2314"/>
            <ac:grpSpMk id="23" creationId="{17F859EA-6A21-0BF4-861B-EF33E71506F9}"/>
          </ac:grpSpMkLst>
        </pc:grpChg>
        <pc:grpChg chg="del mod topLvl">
          <ac:chgData name="Danilo Domenici" userId="da5b5c9f-05e1-4247-9341-8e2c7be6ba54" providerId="ADAL" clId="{28FD3C1E-8224-420B-9B02-C59C385ED558}" dt="2023-04-24T14:38:45.613" v="1345" actId="21"/>
          <ac:grpSpMkLst>
            <pc:docMk/>
            <pc:sldMk cId="2868246738" sldId="2314"/>
            <ac:grpSpMk id="28" creationId="{B82D1649-70A9-97EA-4E36-69F538736769}"/>
          </ac:grpSpMkLst>
        </pc:grpChg>
        <pc:grpChg chg="del mod topLvl">
          <ac:chgData name="Danilo Domenici" userId="da5b5c9f-05e1-4247-9341-8e2c7be6ba54" providerId="ADAL" clId="{28FD3C1E-8224-420B-9B02-C59C385ED558}" dt="2023-04-24T14:38:45.613" v="1345" actId="21"/>
          <ac:grpSpMkLst>
            <pc:docMk/>
            <pc:sldMk cId="2868246738" sldId="2314"/>
            <ac:grpSpMk id="33" creationId="{9FD3BEBC-6A15-2161-4C7A-7FC93B09CB54}"/>
          </ac:grpSpMkLst>
        </pc:grpChg>
        <pc:grpChg chg="del mod topLvl">
          <ac:chgData name="Danilo Domenici" userId="da5b5c9f-05e1-4247-9341-8e2c7be6ba54" providerId="ADAL" clId="{28FD3C1E-8224-420B-9B02-C59C385ED558}" dt="2023-04-24T14:38:45.613" v="1345" actId="21"/>
          <ac:grpSpMkLst>
            <pc:docMk/>
            <pc:sldMk cId="2868246738" sldId="2314"/>
            <ac:grpSpMk id="38" creationId="{26EF50DC-F8DF-5935-589E-3A01C3FDA82A}"/>
          </ac:grpSpMkLst>
        </pc:grpChg>
        <pc:grpChg chg="del mod">
          <ac:chgData name="Danilo Domenici" userId="da5b5c9f-05e1-4247-9341-8e2c7be6ba54" providerId="ADAL" clId="{28FD3C1E-8224-420B-9B02-C59C385ED558}" dt="2023-04-24T14:38:29.415" v="1344" actId="165"/>
          <ac:grpSpMkLst>
            <pc:docMk/>
            <pc:sldMk cId="2868246738" sldId="2314"/>
            <ac:grpSpMk id="291" creationId="{1F9291DB-CECC-0637-187C-36BA84DA66AF}"/>
          </ac:grpSpMkLst>
        </pc:grpChg>
        <pc:picChg chg="add mod ord">
          <ac:chgData name="Danilo Domenici" userId="da5b5c9f-05e1-4247-9341-8e2c7be6ba54" providerId="ADAL" clId="{28FD3C1E-8224-420B-9B02-C59C385ED558}" dt="2023-04-24T14:43:30.132" v="1355" actId="1076"/>
          <ac:picMkLst>
            <pc:docMk/>
            <pc:sldMk cId="2868246738" sldId="2314"/>
            <ac:picMk id="7" creationId="{6871874A-C6AF-C7E3-4B44-264E8E48C34B}"/>
          </ac:picMkLst>
        </pc:picChg>
        <pc:picChg chg="del mod topLvl">
          <ac:chgData name="Danilo Domenici" userId="da5b5c9f-05e1-4247-9341-8e2c7be6ba54" providerId="ADAL" clId="{28FD3C1E-8224-420B-9B02-C59C385ED558}" dt="2023-04-24T14:38:45.613" v="1345" actId="21"/>
          <ac:picMkLst>
            <pc:docMk/>
            <pc:sldMk cId="2868246738" sldId="2314"/>
            <ac:picMk id="281" creationId="{CF533805-DF6F-C474-17AA-2DAAA4A853FA}"/>
          </ac:picMkLst>
        </pc:picChg>
      </pc:sldChg>
      <pc:sldChg chg="addSp delSp del mod">
        <pc:chgData name="Danilo Domenici" userId="da5b5c9f-05e1-4247-9341-8e2c7be6ba54" providerId="ADAL" clId="{28FD3C1E-8224-420B-9B02-C59C385ED558}" dt="2023-05-03T06:56:12.761" v="5335" actId="47"/>
        <pc:sldMkLst>
          <pc:docMk/>
          <pc:sldMk cId="1291304010" sldId="2315"/>
        </pc:sldMkLst>
        <pc:picChg chg="add del">
          <ac:chgData name="Danilo Domenici" userId="da5b5c9f-05e1-4247-9341-8e2c7be6ba54" providerId="ADAL" clId="{28FD3C1E-8224-420B-9B02-C59C385ED558}" dt="2023-04-24T13:36:04.149" v="1" actId="478"/>
          <ac:picMkLst>
            <pc:docMk/>
            <pc:sldMk cId="1291304010" sldId="2315"/>
            <ac:picMk id="4" creationId="{C0ABCF5C-D767-D74A-DA40-74E867C4742A}"/>
          </ac:picMkLst>
        </pc:picChg>
      </pc:sldChg>
      <pc:sldChg chg="del">
        <pc:chgData name="Danilo Domenici" userId="da5b5c9f-05e1-4247-9341-8e2c7be6ba54" providerId="ADAL" clId="{28FD3C1E-8224-420B-9B02-C59C385ED558}" dt="2023-04-24T13:44:56.596" v="302" actId="47"/>
        <pc:sldMkLst>
          <pc:docMk/>
          <pc:sldMk cId="3409255618" sldId="2316"/>
        </pc:sldMkLst>
      </pc:sldChg>
      <pc:sldChg chg="addSp delSp modSp add mod">
        <pc:chgData name="Danilo Domenici" userId="da5b5c9f-05e1-4247-9341-8e2c7be6ba54" providerId="ADAL" clId="{28FD3C1E-8224-420B-9B02-C59C385ED558}" dt="2023-05-03T16:31:55.057" v="6201" actId="14100"/>
        <pc:sldMkLst>
          <pc:docMk/>
          <pc:sldMk cId="1723184190" sldId="2317"/>
        </pc:sldMkLst>
        <pc:spChg chg="add mod">
          <ac:chgData name="Danilo Domenici" userId="da5b5c9f-05e1-4247-9341-8e2c7be6ba54" providerId="ADAL" clId="{28FD3C1E-8224-420B-9B02-C59C385ED558}" dt="2023-04-24T13:40:04.327" v="85" actId="1038"/>
          <ac:spMkLst>
            <pc:docMk/>
            <pc:sldMk cId="1723184190" sldId="2317"/>
            <ac:spMk id="8" creationId="{E1DF5715-7A39-3D23-5A6E-F0B53FFB8489}"/>
          </ac:spMkLst>
        </pc:spChg>
        <pc:spChg chg="add mod">
          <ac:chgData name="Danilo Domenici" userId="da5b5c9f-05e1-4247-9341-8e2c7be6ba54" providerId="ADAL" clId="{28FD3C1E-8224-420B-9B02-C59C385ED558}" dt="2023-04-24T13:40:04.327" v="85" actId="1038"/>
          <ac:spMkLst>
            <pc:docMk/>
            <pc:sldMk cId="1723184190" sldId="2317"/>
            <ac:spMk id="9" creationId="{8343A66E-F9E1-114C-0651-CD473C238786}"/>
          </ac:spMkLst>
        </pc:spChg>
        <pc:spChg chg="add mod">
          <ac:chgData name="Danilo Domenici" userId="da5b5c9f-05e1-4247-9341-8e2c7be6ba54" providerId="ADAL" clId="{28FD3C1E-8224-420B-9B02-C59C385ED558}" dt="2023-04-24T13:40:04.327" v="85" actId="1038"/>
          <ac:spMkLst>
            <pc:docMk/>
            <pc:sldMk cId="1723184190" sldId="2317"/>
            <ac:spMk id="10" creationId="{CAC5863D-596C-ED5D-0331-7981F018E3FF}"/>
          </ac:spMkLst>
        </pc:spChg>
        <pc:spChg chg="mod">
          <ac:chgData name="Danilo Domenici" userId="da5b5c9f-05e1-4247-9341-8e2c7be6ba54" providerId="ADAL" clId="{28FD3C1E-8224-420B-9B02-C59C385ED558}" dt="2023-05-03T16:31:55.057" v="6201" actId="14100"/>
          <ac:spMkLst>
            <pc:docMk/>
            <pc:sldMk cId="1723184190" sldId="2317"/>
            <ac:spMk id="14" creationId="{8A5FEE39-53D5-363C-5D92-B6004233F081}"/>
          </ac:spMkLst>
        </pc:spChg>
        <pc:spChg chg="mod">
          <ac:chgData name="Danilo Domenici" userId="da5b5c9f-05e1-4247-9341-8e2c7be6ba54" providerId="ADAL" clId="{28FD3C1E-8224-420B-9B02-C59C385ED558}" dt="2023-05-03T07:20:42.198" v="5348" actId="113"/>
          <ac:spMkLst>
            <pc:docMk/>
            <pc:sldMk cId="1723184190" sldId="2317"/>
            <ac:spMk id="16" creationId="{F2896464-9F6C-7401-590B-2F2B55F20886}"/>
          </ac:spMkLst>
        </pc:spChg>
        <pc:picChg chg="mod">
          <ac:chgData name="Danilo Domenici" userId="da5b5c9f-05e1-4247-9341-8e2c7be6ba54" providerId="ADAL" clId="{28FD3C1E-8224-420B-9B02-C59C385ED558}" dt="2023-04-24T13:40:20.330" v="86" actId="732"/>
          <ac:picMkLst>
            <pc:docMk/>
            <pc:sldMk cId="1723184190" sldId="2317"/>
            <ac:picMk id="5" creationId="{FA659D6E-B5F8-59C6-47C5-C1E77EB48D9A}"/>
          </ac:picMkLst>
        </pc:picChg>
        <pc:picChg chg="add mod">
          <ac:chgData name="Danilo Domenici" userId="da5b5c9f-05e1-4247-9341-8e2c7be6ba54" providerId="ADAL" clId="{28FD3C1E-8224-420B-9B02-C59C385ED558}" dt="2023-04-24T13:46:42.101" v="315" actId="1076"/>
          <ac:picMkLst>
            <pc:docMk/>
            <pc:sldMk cId="1723184190" sldId="2317"/>
            <ac:picMk id="11" creationId="{86080C24-5C4F-6C93-EA2E-67E9721B5167}"/>
          </ac:picMkLst>
        </pc:picChg>
        <pc:picChg chg="del">
          <ac:chgData name="Danilo Domenici" userId="da5b5c9f-05e1-4247-9341-8e2c7be6ba54" providerId="ADAL" clId="{28FD3C1E-8224-420B-9B02-C59C385ED558}" dt="2023-04-24T13:36:52.581" v="3" actId="478"/>
          <ac:picMkLst>
            <pc:docMk/>
            <pc:sldMk cId="1723184190" sldId="2317"/>
            <ac:picMk id="17" creationId="{34820669-B128-C843-8A52-FEDCA43EF74B}"/>
          </ac:picMkLst>
        </pc:picChg>
        <pc:cxnChg chg="add mod">
          <ac:chgData name="Danilo Domenici" userId="da5b5c9f-05e1-4247-9341-8e2c7be6ba54" providerId="ADAL" clId="{28FD3C1E-8224-420B-9B02-C59C385ED558}" dt="2023-04-24T13:40:04.327" v="85" actId="1038"/>
          <ac:cxnSpMkLst>
            <pc:docMk/>
            <pc:sldMk cId="1723184190" sldId="2317"/>
            <ac:cxnSpMk id="6" creationId="{4BB6BC41-D84C-AF47-48BE-34EFEFA9D382}"/>
          </ac:cxnSpMkLst>
        </pc:cxnChg>
      </pc:sldChg>
      <pc:sldChg chg="addSp delSp modSp add mod ord modNotesTx">
        <pc:chgData name="Danilo Domenici" userId="da5b5c9f-05e1-4247-9341-8e2c7be6ba54" providerId="ADAL" clId="{28FD3C1E-8224-420B-9B02-C59C385ED558}" dt="2023-05-03T07:18:09.454" v="5339" actId="20577"/>
        <pc:sldMkLst>
          <pc:docMk/>
          <pc:sldMk cId="3233094179" sldId="2318"/>
        </pc:sldMkLst>
        <pc:spChg chg="mod">
          <ac:chgData name="Danilo Domenici" userId="da5b5c9f-05e1-4247-9341-8e2c7be6ba54" providerId="ADAL" clId="{28FD3C1E-8224-420B-9B02-C59C385ED558}" dt="2023-04-24T14:00:12.172" v="594" actId="20577"/>
          <ac:spMkLst>
            <pc:docMk/>
            <pc:sldMk cId="3233094179" sldId="2318"/>
            <ac:spMk id="5" creationId="{6D408BA1-6BC6-AB7E-6B80-5A031978758D}"/>
          </ac:spMkLst>
        </pc:spChg>
        <pc:spChg chg="mod">
          <ac:chgData name="Danilo Domenici" userId="da5b5c9f-05e1-4247-9341-8e2c7be6ba54" providerId="ADAL" clId="{28FD3C1E-8224-420B-9B02-C59C385ED558}" dt="2023-04-24T13:53:18.054" v="390" actId="1076"/>
          <ac:spMkLst>
            <pc:docMk/>
            <pc:sldMk cId="3233094179" sldId="2318"/>
            <ac:spMk id="6" creationId="{70ECD338-2E19-312C-EFF1-098188E863B0}"/>
          </ac:spMkLst>
        </pc:spChg>
        <pc:spChg chg="mod">
          <ac:chgData name="Danilo Domenici" userId="da5b5c9f-05e1-4247-9341-8e2c7be6ba54" providerId="ADAL" clId="{28FD3C1E-8224-420B-9B02-C59C385ED558}" dt="2023-04-24T13:53:18.054" v="390" actId="1076"/>
          <ac:spMkLst>
            <pc:docMk/>
            <pc:sldMk cId="3233094179" sldId="2318"/>
            <ac:spMk id="8" creationId="{3EE0844F-9A04-E10E-4C8E-9182E29C2534}"/>
          </ac:spMkLst>
        </pc:spChg>
        <pc:spChg chg="mod">
          <ac:chgData name="Danilo Domenici" userId="da5b5c9f-05e1-4247-9341-8e2c7be6ba54" providerId="ADAL" clId="{28FD3C1E-8224-420B-9B02-C59C385ED558}" dt="2023-04-24T13:53:18.054" v="390" actId="1076"/>
          <ac:spMkLst>
            <pc:docMk/>
            <pc:sldMk cId="3233094179" sldId="2318"/>
            <ac:spMk id="9" creationId="{05367A93-F07F-64B9-8E8C-7BFB51B3BBB4}"/>
          </ac:spMkLst>
        </pc:spChg>
        <pc:spChg chg="mod">
          <ac:chgData name="Danilo Domenici" userId="da5b5c9f-05e1-4247-9341-8e2c7be6ba54" providerId="ADAL" clId="{28FD3C1E-8224-420B-9B02-C59C385ED558}" dt="2023-04-24T13:53:18.054" v="390" actId="1076"/>
          <ac:spMkLst>
            <pc:docMk/>
            <pc:sldMk cId="3233094179" sldId="2318"/>
            <ac:spMk id="10" creationId="{EBDA6C77-DD9D-09AB-6FD1-D1B4EEC766AB}"/>
          </ac:spMkLst>
        </pc:spChg>
        <pc:spChg chg="mod">
          <ac:chgData name="Danilo Domenici" userId="da5b5c9f-05e1-4247-9341-8e2c7be6ba54" providerId="ADAL" clId="{28FD3C1E-8224-420B-9B02-C59C385ED558}" dt="2023-04-24T13:53:18.054" v="390" actId="1076"/>
          <ac:spMkLst>
            <pc:docMk/>
            <pc:sldMk cId="3233094179" sldId="2318"/>
            <ac:spMk id="11" creationId="{9B50C472-3AE8-DB27-2B1F-AD87C1F82C57}"/>
          </ac:spMkLst>
        </pc:spChg>
        <pc:spChg chg="add mod">
          <ac:chgData name="Danilo Domenici" userId="da5b5c9f-05e1-4247-9341-8e2c7be6ba54" providerId="ADAL" clId="{28FD3C1E-8224-420B-9B02-C59C385ED558}" dt="2023-04-24T13:53:48.253" v="394" actId="208"/>
          <ac:spMkLst>
            <pc:docMk/>
            <pc:sldMk cId="3233094179" sldId="2318"/>
            <ac:spMk id="13" creationId="{314A9160-F7F6-4425-E240-240F00FA350F}"/>
          </ac:spMkLst>
        </pc:spChg>
        <pc:spChg chg="mod">
          <ac:chgData name="Danilo Domenici" userId="da5b5c9f-05e1-4247-9341-8e2c7be6ba54" providerId="ADAL" clId="{28FD3C1E-8224-420B-9B02-C59C385ED558}" dt="2023-04-24T13:56:44.718" v="482" actId="207"/>
          <ac:spMkLst>
            <pc:docMk/>
            <pc:sldMk cId="3233094179" sldId="2318"/>
            <ac:spMk id="15" creationId="{B4430F9E-96E1-83A2-2FDD-97566350E1F1}"/>
          </ac:spMkLst>
        </pc:spChg>
        <pc:spChg chg="add mod">
          <ac:chgData name="Danilo Domenici" userId="da5b5c9f-05e1-4247-9341-8e2c7be6ba54" providerId="ADAL" clId="{28FD3C1E-8224-420B-9B02-C59C385ED558}" dt="2023-04-24T13:57:28.093" v="494" actId="207"/>
          <ac:spMkLst>
            <pc:docMk/>
            <pc:sldMk cId="3233094179" sldId="2318"/>
            <ac:spMk id="16" creationId="{B89525BE-DE25-6316-1AA6-85B0269F7F37}"/>
          </ac:spMkLst>
        </pc:spChg>
        <pc:spChg chg="add mod">
          <ac:chgData name="Danilo Domenici" userId="da5b5c9f-05e1-4247-9341-8e2c7be6ba54" providerId="ADAL" clId="{28FD3C1E-8224-420B-9B02-C59C385ED558}" dt="2023-04-24T13:58:44.993" v="565" actId="1076"/>
          <ac:spMkLst>
            <pc:docMk/>
            <pc:sldMk cId="3233094179" sldId="2318"/>
            <ac:spMk id="17" creationId="{98D51BC8-3277-E5C7-7EB7-DEAD2DBC08DA}"/>
          </ac:spMkLst>
        </pc:spChg>
        <pc:picChg chg="del">
          <ac:chgData name="Danilo Domenici" userId="da5b5c9f-05e1-4247-9341-8e2c7be6ba54" providerId="ADAL" clId="{28FD3C1E-8224-420B-9B02-C59C385ED558}" dt="2023-04-24T13:52:44.203" v="378" actId="478"/>
          <ac:picMkLst>
            <pc:docMk/>
            <pc:sldMk cId="3233094179" sldId="2318"/>
            <ac:picMk id="4" creationId="{B22AE2DB-D703-680E-DB7B-F3BE8DF3AE00}"/>
          </ac:picMkLst>
        </pc:picChg>
        <pc:picChg chg="add mod">
          <ac:chgData name="Danilo Domenici" userId="da5b5c9f-05e1-4247-9341-8e2c7be6ba54" providerId="ADAL" clId="{28FD3C1E-8224-420B-9B02-C59C385ED558}" dt="2023-04-24T13:58:36.904" v="563" actId="1076"/>
          <ac:picMkLst>
            <pc:docMk/>
            <pc:sldMk cId="3233094179" sldId="2318"/>
            <ac:picMk id="7" creationId="{02F49495-09D6-29A3-B4E4-C3A53BAFBBC1}"/>
          </ac:picMkLst>
        </pc:picChg>
        <pc:picChg chg="mod">
          <ac:chgData name="Danilo Domenici" userId="da5b5c9f-05e1-4247-9341-8e2c7be6ba54" providerId="ADAL" clId="{28FD3C1E-8224-420B-9B02-C59C385ED558}" dt="2023-04-24T13:53:06.124" v="387" actId="14100"/>
          <ac:picMkLst>
            <pc:docMk/>
            <pc:sldMk cId="3233094179" sldId="2318"/>
            <ac:picMk id="12" creationId="{AF1B9026-7925-32AC-87BC-AF320AC643B8}"/>
          </ac:picMkLst>
        </pc:picChg>
      </pc:sldChg>
      <pc:sldChg chg="addSp delSp modSp new mod setBg">
        <pc:chgData name="Danilo Domenici" userId="da5b5c9f-05e1-4247-9341-8e2c7be6ba54" providerId="ADAL" clId="{28FD3C1E-8224-420B-9B02-C59C385ED558}" dt="2023-04-24T20:39:01.478" v="1831" actId="1076"/>
        <pc:sldMkLst>
          <pc:docMk/>
          <pc:sldMk cId="1773118274" sldId="2319"/>
        </pc:sldMkLst>
        <pc:spChg chg="del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2" creationId="{86016FC5-7D53-992E-6FF7-7FDF04663E04}"/>
          </ac:spMkLst>
        </pc:spChg>
        <pc:spChg chg="del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3" creationId="{E1EB98D6-7769-9212-1310-26842579D32A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4" creationId="{F142E940-80C7-FBEE-A416-EECD0058195F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7" creationId="{2737415F-72D6-93C6-0DA2-956B27463962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8" creationId="{7A5F9E6D-0778-3237-1A34-B5BE0F39E2F6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9" creationId="{C7F88111-D424-8CD5-FB4F-780F24D376AD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11" creationId="{AE325BDA-0BB4-40E5-C53A-187C657AC179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12" creationId="{13AA8877-CAF8-0B37-C136-8B4E8264D48C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13" creationId="{481CD5C0-7A5A-D236-520C-748EA0314C1E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14" creationId="{1492DD2E-190B-DF7B-FBA4-D8EDDFB58008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15" creationId="{297CEA30-662A-FC98-5E5F-AEF227DD6724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16" creationId="{557CB9CE-0830-A8D1-A219-B2462C7CA015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17" creationId="{48EE9394-09C9-4813-C48C-67C1CF978D3E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18" creationId="{8146C248-275E-25E3-A867-1505296C028F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22" creationId="{115ECC64-59C9-94E4-7E63-3F7FDFEF118B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23" creationId="{9628B866-55E1-36D0-5EEC-544E40F5551A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25" creationId="{D096062A-11D1-138C-4CB3-ECE7BE812C7A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26" creationId="{F796DCB7-2B20-5A39-E435-24310E507A21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28" creationId="{33810A31-9FB9-170B-F1F4-95FA547C9D43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29" creationId="{314CE1FF-BF7C-783C-DC23-A4C2D4F283CD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31" creationId="{56F1391A-D7AA-5E74-B3B9-65F306D0DAC3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32" creationId="{CAD3AED9-6F38-3D7C-B5AF-6B5A404F9A63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34" creationId="{51B2F6DB-650E-61D9-B570-C007F0FF039B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35" creationId="{FE73C373-7864-468F-9F9F-D46B6543E98A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37" creationId="{802152B9-D758-769A-3C10-41CBBCF7EA56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38" creationId="{D30103F5-AA1F-4182-760C-0A0F0578FE2C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40" creationId="{35E19536-1779-B6D6-C49D-823D43530485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41" creationId="{C22F637A-81C8-964A-FB06-3D3C57CC3166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43" creationId="{BC895D95-C3F5-4652-CBCA-9A9AF3CFD3DB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45" creationId="{ACD146B9-8460-435D-D008-88B289F05A75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46" creationId="{8F3F6733-6602-DC9E-2C8B-CEC12955D246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48" creationId="{AE85C09F-FA91-5B13-E983-257C7D98A99A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49" creationId="{B954D904-E84C-E759-7DE7-866B3A8AC662}"/>
          </ac:spMkLst>
        </pc:spChg>
        <pc:spChg chg="add del mod">
          <ac:chgData name="Danilo Domenici" userId="da5b5c9f-05e1-4247-9341-8e2c7be6ba54" providerId="ADAL" clId="{28FD3C1E-8224-420B-9B02-C59C385ED558}" dt="2023-04-24T20:37:31.941" v="1798"/>
          <ac:spMkLst>
            <pc:docMk/>
            <pc:sldMk cId="1773118274" sldId="2319"/>
            <ac:spMk id="50" creationId="{C24B89EE-7926-5481-E3B3-43E1468E4538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52" creationId="{A7230E35-FBDF-369B-94D4-6A03DBED86B7}"/>
          </ac:spMkLst>
        </pc:spChg>
        <pc:spChg chg="mod">
          <ac:chgData name="Danilo Domenici" userId="da5b5c9f-05e1-4247-9341-8e2c7be6ba54" providerId="ADAL" clId="{28FD3C1E-8224-420B-9B02-C59C385ED558}" dt="2023-04-24T20:37:25.226" v="1795"/>
          <ac:spMkLst>
            <pc:docMk/>
            <pc:sldMk cId="1773118274" sldId="2319"/>
            <ac:spMk id="53" creationId="{6CF70C2C-DD3C-CDEB-0BFE-D730BC834BF1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55" creationId="{642BBDD5-1A51-5A0A-3AFE-F22B7FBA1DD8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58" creationId="{6C5843F0-791E-C731-C5A7-CE7302F1B6D0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59" creationId="{E957F0B0-22D0-8EDE-4628-1F0DFE3C6E9B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0" creationId="{E7EE4063-AAE0-2B82-4EE2-D97283DD26CC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62" creationId="{C36C62A1-18A9-3129-2D8A-544F07F148D9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63" creationId="{9D4DAB04-F15E-FCD4-E45B-65A78F2A63BB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4" creationId="{F0BE3F86-CE01-D6C6-7790-85890D922508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5" creationId="{A958E040-0557-7408-A83B-5B1764A11B15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6" creationId="{7057535E-8BEF-67DD-CB02-160D336EA2A0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7" creationId="{48D4598C-6078-1F80-7B17-03552A227C3F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8" creationId="{F0C2896F-0CD7-1A67-22DF-6130CB8F12F6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69" creationId="{8A7E2614-0338-4EB8-BDF1-66F8F051F072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73" creationId="{8EDA9F6A-0CF7-A660-5578-C8BAB8DA6DCE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74" creationId="{292E9B9E-0AD4-145F-7C83-93941AB6962E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76" creationId="{0B43BCF5-5D3F-7F63-8D40-78DA60397CAC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77" creationId="{FB65D340-3BE1-B5E7-C777-468F6FDC1737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79" creationId="{A3DED392-E3DF-9047-E88A-8015BAA37B34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0" creationId="{8E65F753-5B61-E319-9969-603FE700F0ED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2" creationId="{9DC2616F-A17A-699E-1F79-A3183B93DBA3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3" creationId="{B1D04496-A1EB-1397-6FFA-8B3424EBF92E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5" creationId="{E903C9B1-5BF5-0C70-FCEB-399706D26C5C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6" creationId="{717749EB-F93C-963E-B276-BB4163F7E960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8" creationId="{A8404F8D-9750-A755-29A5-68D4AD27AECA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89" creationId="{7EBB4526-1681-E62A-1AA5-45D5B7508BBF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91" creationId="{938CB9B0-95AA-1565-8184-061946FD7E8E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92" creationId="{501E9C6C-6E4F-0A82-1EF8-664702D12753}"/>
          </ac:spMkLst>
        </pc:spChg>
        <pc:spChg chg="add mod ord">
          <ac:chgData name="Danilo Domenici" userId="da5b5c9f-05e1-4247-9341-8e2c7be6ba54" providerId="ADAL" clId="{28FD3C1E-8224-420B-9B02-C59C385ED558}" dt="2023-04-24T20:38:52.206" v="1829" actId="26606"/>
          <ac:spMkLst>
            <pc:docMk/>
            <pc:sldMk cId="1773118274" sldId="2319"/>
            <ac:spMk id="94" creationId="{5D953571-5414-25D2-5C07-6F7AD789AE5C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96" creationId="{BD3208E8-7816-5F7D-52A2-7AEC06B26991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97" creationId="{6E006B26-4E1B-E704-0140-C90D398B7748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99" creationId="{39211E35-3434-8D63-906E-82FDF8B48210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100" creationId="{8AC87604-34A5-6783-FFB6-05E5AA9E7D54}"/>
          </ac:spMkLst>
        </pc:spChg>
        <pc:spChg chg="add del mod">
          <ac:chgData name="Danilo Domenici" userId="da5b5c9f-05e1-4247-9341-8e2c7be6ba54" providerId="ADAL" clId="{28FD3C1E-8224-420B-9B02-C59C385ED558}" dt="2023-04-24T20:38:38.094" v="1824" actId="21"/>
          <ac:spMkLst>
            <pc:docMk/>
            <pc:sldMk cId="1773118274" sldId="2319"/>
            <ac:spMk id="101" creationId="{C9F70A4E-9E6C-CC9D-203B-E8C66C01CC8D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103" creationId="{AD1C16C1-1631-9541-2B78-E4460903C329}"/>
          </ac:spMkLst>
        </pc:spChg>
        <pc:spChg chg="mod">
          <ac:chgData name="Danilo Domenici" userId="da5b5c9f-05e1-4247-9341-8e2c7be6ba54" providerId="ADAL" clId="{28FD3C1E-8224-420B-9B02-C59C385ED558}" dt="2023-04-24T20:37:31.972" v="1799"/>
          <ac:spMkLst>
            <pc:docMk/>
            <pc:sldMk cId="1773118274" sldId="2319"/>
            <ac:spMk id="104" creationId="{BF374638-69CA-2D24-4B42-E3949B93BF01}"/>
          </ac:spMkLst>
        </pc:spChg>
        <pc:spChg chg="add del">
          <ac:chgData name="Danilo Domenici" userId="da5b5c9f-05e1-4247-9341-8e2c7be6ba54" providerId="ADAL" clId="{28FD3C1E-8224-420B-9B02-C59C385ED558}" dt="2023-04-24T20:38:48.737" v="1827" actId="26606"/>
          <ac:spMkLst>
            <pc:docMk/>
            <pc:sldMk cId="1773118274" sldId="2319"/>
            <ac:spMk id="111" creationId="{4E4490D0-3672-446A-AC12-B4830333BDDD}"/>
          </ac:spMkLst>
        </pc:spChg>
        <pc:spChg chg="add del">
          <ac:chgData name="Danilo Domenici" userId="da5b5c9f-05e1-4247-9341-8e2c7be6ba54" providerId="ADAL" clId="{28FD3C1E-8224-420B-9B02-C59C385ED558}" dt="2023-04-24T20:38:48.737" v="1827" actId="26606"/>
          <ac:spMkLst>
            <pc:docMk/>
            <pc:sldMk cId="1773118274" sldId="2319"/>
            <ac:spMk id="113" creationId="{39CB82C2-DF65-4EC1-8280-F201D50F570B}"/>
          </ac:spMkLst>
        </pc:spChg>
        <pc:spChg chg="add del">
          <ac:chgData name="Danilo Domenici" userId="da5b5c9f-05e1-4247-9341-8e2c7be6ba54" providerId="ADAL" clId="{28FD3C1E-8224-420B-9B02-C59C385ED558}" dt="2023-04-24T20:38:48.737" v="1827" actId="26606"/>
          <ac:spMkLst>
            <pc:docMk/>
            <pc:sldMk cId="1773118274" sldId="2319"/>
            <ac:spMk id="117" creationId="{FA4CD5CB-D209-4D70-8CA4-629731C59219}"/>
          </ac:spMkLst>
        </pc:spChg>
        <pc:spChg chg="add del">
          <ac:chgData name="Danilo Domenici" userId="da5b5c9f-05e1-4247-9341-8e2c7be6ba54" providerId="ADAL" clId="{28FD3C1E-8224-420B-9B02-C59C385ED558}" dt="2023-04-24T20:38:48.737" v="1827" actId="26606"/>
          <ac:spMkLst>
            <pc:docMk/>
            <pc:sldMk cId="1773118274" sldId="2319"/>
            <ac:spMk id="121" creationId="{B4C27B90-DF2B-4D00-BA07-18ED774CD2F1}"/>
          </ac:spMkLst>
        </pc:spChg>
        <pc:spChg chg="add del">
          <ac:chgData name="Danilo Domenici" userId="da5b5c9f-05e1-4247-9341-8e2c7be6ba54" providerId="ADAL" clId="{28FD3C1E-8224-420B-9B02-C59C385ED558}" dt="2023-04-24T20:38:48.737" v="1827" actId="26606"/>
          <ac:spMkLst>
            <pc:docMk/>
            <pc:sldMk cId="1773118274" sldId="2319"/>
            <ac:spMk id="123" creationId="{593ACC25-C262-417A-8AA9-0641C772BDB6}"/>
          </ac:spMkLst>
        </pc:spChg>
        <pc:spChg chg="add del">
          <ac:chgData name="Danilo Domenici" userId="da5b5c9f-05e1-4247-9341-8e2c7be6ba54" providerId="ADAL" clId="{28FD3C1E-8224-420B-9B02-C59C385ED558}" dt="2023-04-24T20:38:52.206" v="1829" actId="26606"/>
          <ac:spMkLst>
            <pc:docMk/>
            <pc:sldMk cId="1773118274" sldId="2319"/>
            <ac:spMk id="125" creationId="{25C8D2C1-DA83-420D-9635-D52CE066B5DA}"/>
          </ac:spMkLst>
        </pc:spChg>
        <pc:spChg chg="add del">
          <ac:chgData name="Danilo Domenici" userId="da5b5c9f-05e1-4247-9341-8e2c7be6ba54" providerId="ADAL" clId="{28FD3C1E-8224-420B-9B02-C59C385ED558}" dt="2023-04-24T20:38:52.206" v="1829" actId="26606"/>
          <ac:spMkLst>
            <pc:docMk/>
            <pc:sldMk cId="1773118274" sldId="2319"/>
            <ac:spMk id="126" creationId="{434F74C9-6A0B-409E-AD1C-45B58BE91BB8}"/>
          </ac:spMkLst>
        </pc:spChg>
        <pc:spChg chg="add del">
          <ac:chgData name="Danilo Domenici" userId="da5b5c9f-05e1-4247-9341-8e2c7be6ba54" providerId="ADAL" clId="{28FD3C1E-8224-420B-9B02-C59C385ED558}" dt="2023-04-24T20:38:52.206" v="1829" actId="26606"/>
          <ac:spMkLst>
            <pc:docMk/>
            <pc:sldMk cId="1773118274" sldId="2319"/>
            <ac:spMk id="128" creationId="{B76D919A-FC3E-4B4E-BAF0-ED6CFB8DC4AE}"/>
          </ac:spMkLst>
        </pc:spChg>
        <pc:spChg chg="add del">
          <ac:chgData name="Danilo Domenici" userId="da5b5c9f-05e1-4247-9341-8e2c7be6ba54" providerId="ADAL" clId="{28FD3C1E-8224-420B-9B02-C59C385ED558}" dt="2023-04-24T20:38:52.206" v="1829" actId="26606"/>
          <ac:spMkLst>
            <pc:docMk/>
            <pc:sldMk cId="1773118274" sldId="2319"/>
            <ac:spMk id="129" creationId="{8F66ACBD-1C82-4782-AA7C-05504DD7DE77}"/>
          </ac:spMkLst>
        </pc:s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10" creationId="{B2BCAF65-137F-7CBD-CE4C-7F252AA1556B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21" creationId="{BE44CE97-AA59-7E0B-8F1C-F90E61065E2F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24" creationId="{71E8E486-DA67-B339-8F90-BCE138A61DC4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27" creationId="{7E2AC31B-4D56-AFC2-729C-594EA224E783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30" creationId="{82955DA1-DEDB-4CF1-440F-FE549410B661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33" creationId="{E3473DB3-5881-8DD7-664D-5B5443BC5F96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36" creationId="{75B4ED8A-1FA2-F224-8864-1324CEF1A426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39" creationId="{DCA70A05-BC83-A2AC-5DFB-ACC9DF139B52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44" creationId="{EEF76031-4558-A6C8-E8D5-E6F9DCB38F2D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47" creationId="{09ACC2A8-1309-FFF4-C91C-808FB2C90734}"/>
          </ac:grpSpMkLst>
        </pc:grpChg>
        <pc:grpChg chg="add del mod">
          <ac:chgData name="Danilo Domenici" userId="da5b5c9f-05e1-4247-9341-8e2c7be6ba54" providerId="ADAL" clId="{28FD3C1E-8224-420B-9B02-C59C385ED558}" dt="2023-04-24T20:37:31.941" v="1798"/>
          <ac:grpSpMkLst>
            <pc:docMk/>
            <pc:sldMk cId="1773118274" sldId="2319"/>
            <ac:grpSpMk id="51" creationId="{DB8FE032-4695-7407-A165-646EAF731436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61" creationId="{746E71AA-DDBB-D544-27BF-B25D7BB19833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72" creationId="{7EE19FC9-9853-A26F-DA62-AEE8A7E2638F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75" creationId="{70F0FD30-74C6-A457-F424-F419FC2E52F4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78" creationId="{84C62ADC-FAAC-F7A0-9666-B61310073CFA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81" creationId="{8B85B53A-1804-478E-33D0-5C689F78DE63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84" creationId="{604951D9-701F-3C80-6DBA-923BFFF20C2B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87" creationId="{040D1055-151C-4106-F17B-AF55F8D2FE79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90" creationId="{831A96BF-9760-8FE3-0F33-7A68B825B397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95" creationId="{74A494A3-A0B8-55EB-4304-2F5C6E3B4819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98" creationId="{36C751BD-489A-4168-9394-2805090E4F2F}"/>
          </ac:grpSpMkLst>
        </pc:grpChg>
        <pc:grpChg chg="add del mod">
          <ac:chgData name="Danilo Domenici" userId="da5b5c9f-05e1-4247-9341-8e2c7be6ba54" providerId="ADAL" clId="{28FD3C1E-8224-420B-9B02-C59C385ED558}" dt="2023-04-24T20:38:38.094" v="1824" actId="21"/>
          <ac:grpSpMkLst>
            <pc:docMk/>
            <pc:sldMk cId="1773118274" sldId="2319"/>
            <ac:grpSpMk id="102" creationId="{65A8A7A5-37E5-7DBA-6E92-520DC6AEA820}"/>
          </ac:grpSpMkLst>
        </pc:grpChg>
        <pc:picChg chg="add mod">
          <ac:chgData name="Danilo Domenici" userId="da5b5c9f-05e1-4247-9341-8e2c7be6ba54" providerId="ADAL" clId="{28FD3C1E-8224-420B-9B02-C59C385ED558}" dt="2023-04-24T20:39:01.478" v="1831" actId="1076"/>
          <ac:picMkLst>
            <pc:docMk/>
            <pc:sldMk cId="1773118274" sldId="2319"/>
            <ac:picMk id="106" creationId="{F4CFC15B-32E3-38A9-52E0-D423E7B14FAF}"/>
          </ac:picMkLst>
        </pc:picChg>
        <pc:cxnChg chg="add del mod">
          <ac:chgData name="Danilo Domenici" userId="da5b5c9f-05e1-4247-9341-8e2c7be6ba54" providerId="ADAL" clId="{28FD3C1E-8224-420B-9B02-C59C385ED558}" dt="2023-04-24T20:37:31.941" v="1798"/>
          <ac:cxnSpMkLst>
            <pc:docMk/>
            <pc:sldMk cId="1773118274" sldId="2319"/>
            <ac:cxnSpMk id="5" creationId="{AC1C0F2A-AF4E-1978-06E6-57CFE37F8449}"/>
          </ac:cxnSpMkLst>
        </pc:cxnChg>
        <pc:cxnChg chg="add del mod">
          <ac:chgData name="Danilo Domenici" userId="da5b5c9f-05e1-4247-9341-8e2c7be6ba54" providerId="ADAL" clId="{28FD3C1E-8224-420B-9B02-C59C385ED558}" dt="2023-04-24T20:37:31.941" v="1798"/>
          <ac:cxnSpMkLst>
            <pc:docMk/>
            <pc:sldMk cId="1773118274" sldId="2319"/>
            <ac:cxnSpMk id="6" creationId="{E8833CF0-DB9A-8348-CA5C-F9EEED20DF7C}"/>
          </ac:cxnSpMkLst>
        </pc:cxnChg>
        <pc:cxnChg chg="add del mod">
          <ac:chgData name="Danilo Domenici" userId="da5b5c9f-05e1-4247-9341-8e2c7be6ba54" providerId="ADAL" clId="{28FD3C1E-8224-420B-9B02-C59C385ED558}" dt="2023-04-24T20:37:31.941" v="1798"/>
          <ac:cxnSpMkLst>
            <pc:docMk/>
            <pc:sldMk cId="1773118274" sldId="2319"/>
            <ac:cxnSpMk id="19" creationId="{5198ECD6-1595-0C9B-D399-F9DE840F735E}"/>
          </ac:cxnSpMkLst>
        </pc:cxnChg>
        <pc:cxnChg chg="add del mod">
          <ac:chgData name="Danilo Domenici" userId="da5b5c9f-05e1-4247-9341-8e2c7be6ba54" providerId="ADAL" clId="{28FD3C1E-8224-420B-9B02-C59C385ED558}" dt="2023-04-24T20:37:31.941" v="1798"/>
          <ac:cxnSpMkLst>
            <pc:docMk/>
            <pc:sldMk cId="1773118274" sldId="2319"/>
            <ac:cxnSpMk id="20" creationId="{3790EDF4-95F3-06CE-BA0A-FE904F3D6C62}"/>
          </ac:cxnSpMkLst>
        </pc:cxnChg>
        <pc:cxnChg chg="add del mod">
          <ac:chgData name="Danilo Domenici" userId="da5b5c9f-05e1-4247-9341-8e2c7be6ba54" providerId="ADAL" clId="{28FD3C1E-8224-420B-9B02-C59C385ED558}" dt="2023-04-24T20:37:31.941" v="1798"/>
          <ac:cxnSpMkLst>
            <pc:docMk/>
            <pc:sldMk cId="1773118274" sldId="2319"/>
            <ac:cxnSpMk id="42" creationId="{924A63DC-B2D9-A4FC-9787-D36AAA77381F}"/>
          </ac:cxnSpMkLst>
        </pc:cxnChg>
        <pc:cxnChg chg="add del mod">
          <ac:chgData name="Danilo Domenici" userId="da5b5c9f-05e1-4247-9341-8e2c7be6ba54" providerId="ADAL" clId="{28FD3C1E-8224-420B-9B02-C59C385ED558}" dt="2023-04-24T20:37:31.941" v="1798"/>
          <ac:cxnSpMkLst>
            <pc:docMk/>
            <pc:sldMk cId="1773118274" sldId="2319"/>
            <ac:cxnSpMk id="54" creationId="{1F6D70E6-42D3-F542-42C7-AFBAB4855678}"/>
          </ac:cxnSpMkLst>
        </pc:cxnChg>
        <pc:cxnChg chg="add del mod">
          <ac:chgData name="Danilo Domenici" userId="da5b5c9f-05e1-4247-9341-8e2c7be6ba54" providerId="ADAL" clId="{28FD3C1E-8224-420B-9B02-C59C385ED558}" dt="2023-04-24T20:38:38.094" v="1824" actId="21"/>
          <ac:cxnSpMkLst>
            <pc:docMk/>
            <pc:sldMk cId="1773118274" sldId="2319"/>
            <ac:cxnSpMk id="56" creationId="{C65ABBE7-58FD-5A12-E0D9-737AE9648B83}"/>
          </ac:cxnSpMkLst>
        </pc:cxnChg>
        <pc:cxnChg chg="add del mod">
          <ac:chgData name="Danilo Domenici" userId="da5b5c9f-05e1-4247-9341-8e2c7be6ba54" providerId="ADAL" clId="{28FD3C1E-8224-420B-9B02-C59C385ED558}" dt="2023-04-24T20:38:38.094" v="1824" actId="21"/>
          <ac:cxnSpMkLst>
            <pc:docMk/>
            <pc:sldMk cId="1773118274" sldId="2319"/>
            <ac:cxnSpMk id="57" creationId="{E5E59E0E-F2E0-D3E6-A75C-15122158F012}"/>
          </ac:cxnSpMkLst>
        </pc:cxnChg>
        <pc:cxnChg chg="add del mod">
          <ac:chgData name="Danilo Domenici" userId="da5b5c9f-05e1-4247-9341-8e2c7be6ba54" providerId="ADAL" clId="{28FD3C1E-8224-420B-9B02-C59C385ED558}" dt="2023-04-24T20:38:38.094" v="1824" actId="21"/>
          <ac:cxnSpMkLst>
            <pc:docMk/>
            <pc:sldMk cId="1773118274" sldId="2319"/>
            <ac:cxnSpMk id="70" creationId="{2C239E66-D8F3-E7DC-237E-5CE06651CA24}"/>
          </ac:cxnSpMkLst>
        </pc:cxnChg>
        <pc:cxnChg chg="add del mod">
          <ac:chgData name="Danilo Domenici" userId="da5b5c9f-05e1-4247-9341-8e2c7be6ba54" providerId="ADAL" clId="{28FD3C1E-8224-420B-9B02-C59C385ED558}" dt="2023-04-24T20:38:38.094" v="1824" actId="21"/>
          <ac:cxnSpMkLst>
            <pc:docMk/>
            <pc:sldMk cId="1773118274" sldId="2319"/>
            <ac:cxnSpMk id="71" creationId="{73BC052E-4606-8632-2A80-716B9D8FBC3B}"/>
          </ac:cxnSpMkLst>
        </pc:cxnChg>
        <pc:cxnChg chg="add del mod">
          <ac:chgData name="Danilo Domenici" userId="da5b5c9f-05e1-4247-9341-8e2c7be6ba54" providerId="ADAL" clId="{28FD3C1E-8224-420B-9B02-C59C385ED558}" dt="2023-04-24T20:38:38.094" v="1824" actId="21"/>
          <ac:cxnSpMkLst>
            <pc:docMk/>
            <pc:sldMk cId="1773118274" sldId="2319"/>
            <ac:cxnSpMk id="93" creationId="{D98FA146-9FC0-8683-8FD8-40084B584918}"/>
          </ac:cxnSpMkLst>
        </pc:cxnChg>
        <pc:cxnChg chg="add del mod">
          <ac:chgData name="Danilo Domenici" userId="da5b5c9f-05e1-4247-9341-8e2c7be6ba54" providerId="ADAL" clId="{28FD3C1E-8224-420B-9B02-C59C385ED558}" dt="2023-04-24T20:38:38.094" v="1824" actId="21"/>
          <ac:cxnSpMkLst>
            <pc:docMk/>
            <pc:sldMk cId="1773118274" sldId="2319"/>
            <ac:cxnSpMk id="105" creationId="{A8746A86-1481-2CE3-8A73-1095AEF15F10}"/>
          </ac:cxnSpMkLst>
        </pc:cxnChg>
        <pc:cxnChg chg="add del">
          <ac:chgData name="Danilo Domenici" userId="da5b5c9f-05e1-4247-9341-8e2c7be6ba54" providerId="ADAL" clId="{28FD3C1E-8224-420B-9B02-C59C385ED558}" dt="2023-04-24T20:38:48.737" v="1827" actId="26606"/>
          <ac:cxnSpMkLst>
            <pc:docMk/>
            <pc:sldMk cId="1773118274" sldId="2319"/>
            <ac:cxnSpMk id="115" creationId="{7E1D4427-852B-4B37-8E76-0E9F1810BA2A}"/>
          </ac:cxnSpMkLst>
        </pc:cxnChg>
        <pc:cxnChg chg="add del">
          <ac:chgData name="Danilo Domenici" userId="da5b5c9f-05e1-4247-9341-8e2c7be6ba54" providerId="ADAL" clId="{28FD3C1E-8224-420B-9B02-C59C385ED558}" dt="2023-04-24T20:38:48.737" v="1827" actId="26606"/>
          <ac:cxnSpMkLst>
            <pc:docMk/>
            <pc:sldMk cId="1773118274" sldId="2319"/>
            <ac:cxnSpMk id="119" creationId="{5C6A2BAE-B461-4B55-8E1F-0722ABDD1393}"/>
          </ac:cxnSpMkLst>
        </pc:cxnChg>
        <pc:cxnChg chg="add del">
          <ac:chgData name="Danilo Domenici" userId="da5b5c9f-05e1-4247-9341-8e2c7be6ba54" providerId="ADAL" clId="{28FD3C1E-8224-420B-9B02-C59C385ED558}" dt="2023-04-24T20:38:52.206" v="1829" actId="26606"/>
          <ac:cxnSpMkLst>
            <pc:docMk/>
            <pc:sldMk cId="1773118274" sldId="2319"/>
            <ac:cxnSpMk id="127" creationId="{F5486A9D-1265-4B57-91E6-68E666B978BC}"/>
          </ac:cxnSpMkLst>
        </pc:cxnChg>
      </pc:sldChg>
      <pc:sldChg chg="addSp modSp new mod">
        <pc:chgData name="Danilo Domenici" userId="da5b5c9f-05e1-4247-9341-8e2c7be6ba54" providerId="ADAL" clId="{28FD3C1E-8224-420B-9B02-C59C385ED558}" dt="2023-05-03T20:02:18.829" v="6220" actId="14100"/>
        <pc:sldMkLst>
          <pc:docMk/>
          <pc:sldMk cId="157233876" sldId="2320"/>
        </pc:sldMkLst>
        <pc:spChg chg="add mod">
          <ac:chgData name="Danilo Domenici" userId="da5b5c9f-05e1-4247-9341-8e2c7be6ba54" providerId="ADAL" clId="{28FD3C1E-8224-420B-9B02-C59C385ED558}" dt="2023-05-02T13:43:49.869" v="4808" actId="20577"/>
          <ac:spMkLst>
            <pc:docMk/>
            <pc:sldMk cId="157233876" sldId="2320"/>
            <ac:spMk id="4" creationId="{445EAC09-0214-7FC7-C808-E2A60DE9E0E7}"/>
          </ac:spMkLst>
        </pc:spChg>
        <pc:picChg chg="add mod">
          <ac:chgData name="Danilo Domenici" userId="da5b5c9f-05e1-4247-9341-8e2c7be6ba54" providerId="ADAL" clId="{28FD3C1E-8224-420B-9B02-C59C385ED558}" dt="2023-05-03T20:02:18.829" v="6220" actId="14100"/>
          <ac:picMkLst>
            <pc:docMk/>
            <pc:sldMk cId="157233876" sldId="2320"/>
            <ac:picMk id="5" creationId="{9648DB6A-9F4B-2840-4677-6F3E8D2E8FE6}"/>
          </ac:picMkLst>
        </pc:picChg>
      </pc:sldChg>
      <pc:sldChg chg="addSp delSp modSp new mod">
        <pc:chgData name="Danilo Domenici" userId="da5b5c9f-05e1-4247-9341-8e2c7be6ba54" providerId="ADAL" clId="{28FD3C1E-8224-420B-9B02-C59C385ED558}" dt="2023-05-04T08:44:35.622" v="7326" actId="1076"/>
        <pc:sldMkLst>
          <pc:docMk/>
          <pc:sldMk cId="3541293208" sldId="2321"/>
        </pc:sldMkLst>
        <pc:spChg chg="add mod">
          <ac:chgData name="Danilo Domenici" userId="da5b5c9f-05e1-4247-9341-8e2c7be6ba54" providerId="ADAL" clId="{28FD3C1E-8224-420B-9B02-C59C385ED558}" dt="2023-04-24T20:59:11.593" v="1895" actId="20577"/>
          <ac:spMkLst>
            <pc:docMk/>
            <pc:sldMk cId="3541293208" sldId="2321"/>
            <ac:spMk id="6" creationId="{527A3C11-D496-F630-3927-EBAEE3D37A3B}"/>
          </ac:spMkLst>
        </pc:spChg>
        <pc:spChg chg="add mod">
          <ac:chgData name="Danilo Domenici" userId="da5b5c9f-05e1-4247-9341-8e2c7be6ba54" providerId="ADAL" clId="{28FD3C1E-8224-420B-9B02-C59C385ED558}" dt="2023-05-04T08:44:35.622" v="7326" actId="1076"/>
          <ac:spMkLst>
            <pc:docMk/>
            <pc:sldMk cId="3541293208" sldId="2321"/>
            <ac:spMk id="7" creationId="{49D74C9E-66FF-5225-EEEF-9E8FA2356CDF}"/>
          </ac:spMkLst>
        </pc:spChg>
        <pc:graphicFrameChg chg="add del mod">
          <ac:chgData name="Danilo Domenici" userId="da5b5c9f-05e1-4247-9341-8e2c7be6ba54" providerId="ADAL" clId="{28FD3C1E-8224-420B-9B02-C59C385ED558}" dt="2023-04-24T20:55:30.850" v="1836"/>
          <ac:graphicFrameMkLst>
            <pc:docMk/>
            <pc:sldMk cId="3541293208" sldId="2321"/>
            <ac:graphicFrameMk id="4" creationId="{864B9D8A-35D9-4ED5-7FA5-ED7AF697964E}"/>
          </ac:graphicFrameMkLst>
        </pc:graphicFrameChg>
        <pc:graphicFrameChg chg="add mod modGraphic">
          <ac:chgData name="Danilo Domenici" userId="da5b5c9f-05e1-4247-9341-8e2c7be6ba54" providerId="ADAL" clId="{28FD3C1E-8224-420B-9B02-C59C385ED558}" dt="2023-04-24T20:58:43.267" v="1878" actId="20577"/>
          <ac:graphicFrameMkLst>
            <pc:docMk/>
            <pc:sldMk cId="3541293208" sldId="2321"/>
            <ac:graphicFrameMk id="5" creationId="{99637849-6BC4-31C4-3BF1-32EFCFA5152C}"/>
          </ac:graphicFrameMkLst>
        </pc:graphicFrameChg>
      </pc:sldChg>
      <pc:sldChg chg="addSp delSp modSp new del mod ord">
        <pc:chgData name="Danilo Domenici" userId="da5b5c9f-05e1-4247-9341-8e2c7be6ba54" providerId="ADAL" clId="{28FD3C1E-8224-420B-9B02-C59C385ED558}" dt="2023-05-03T11:33:02.964" v="5415" actId="47"/>
        <pc:sldMkLst>
          <pc:docMk/>
          <pc:sldMk cId="1908393473" sldId="2322"/>
        </pc:sldMkLst>
        <pc:spChg chg="add mod">
          <ac:chgData name="Danilo Domenici" userId="da5b5c9f-05e1-4247-9341-8e2c7be6ba54" providerId="ADAL" clId="{28FD3C1E-8224-420B-9B02-C59C385ED558}" dt="2023-05-03T11:32:11.684" v="5393" actId="14100"/>
          <ac:spMkLst>
            <pc:docMk/>
            <pc:sldMk cId="1908393473" sldId="2322"/>
            <ac:spMk id="4" creationId="{7CA44C5D-ABCD-D926-F7BD-DC495308C9BD}"/>
          </ac:spMkLst>
        </pc:spChg>
        <pc:spChg chg="add del mod">
          <ac:chgData name="Danilo Domenici" userId="da5b5c9f-05e1-4247-9341-8e2c7be6ba54" providerId="ADAL" clId="{28FD3C1E-8224-420B-9B02-C59C385ED558}" dt="2023-04-27T07:51:48.025" v="2266" actId="478"/>
          <ac:spMkLst>
            <pc:docMk/>
            <pc:sldMk cId="1908393473" sldId="2322"/>
            <ac:spMk id="5" creationId="{BD5E87D5-BCB1-3699-7F3E-57E71A304653}"/>
          </ac:spMkLst>
        </pc:spChg>
        <pc:spChg chg="add del mod">
          <ac:chgData name="Danilo Domenici" userId="da5b5c9f-05e1-4247-9341-8e2c7be6ba54" providerId="ADAL" clId="{28FD3C1E-8224-420B-9B02-C59C385ED558}" dt="2023-04-27T08:04:16.115" v="2394" actId="478"/>
          <ac:spMkLst>
            <pc:docMk/>
            <pc:sldMk cId="1908393473" sldId="2322"/>
            <ac:spMk id="6" creationId="{9F14DE7B-3FD7-629A-E496-95B63996BAC7}"/>
          </ac:spMkLst>
        </pc:spChg>
        <pc:spChg chg="add del mod">
          <ac:chgData name="Danilo Domenici" userId="da5b5c9f-05e1-4247-9341-8e2c7be6ba54" providerId="ADAL" clId="{28FD3C1E-8224-420B-9B02-C59C385ED558}" dt="2023-04-27T07:45:09.894" v="2095"/>
          <ac:spMkLst>
            <pc:docMk/>
            <pc:sldMk cId="1908393473" sldId="2322"/>
            <ac:spMk id="7" creationId="{33C59C03-F4B6-908C-DE3E-920792EC7A1B}"/>
          </ac:spMkLst>
        </pc:spChg>
        <pc:spChg chg="add del mod">
          <ac:chgData name="Danilo Domenici" userId="da5b5c9f-05e1-4247-9341-8e2c7be6ba54" providerId="ADAL" clId="{28FD3C1E-8224-420B-9B02-C59C385ED558}" dt="2023-04-27T08:04:17.061" v="2395" actId="478"/>
          <ac:spMkLst>
            <pc:docMk/>
            <pc:sldMk cId="1908393473" sldId="2322"/>
            <ac:spMk id="8" creationId="{7F4462FC-0AEB-419F-91D6-5682B2AD98CB}"/>
          </ac:spMkLst>
        </pc:spChg>
        <pc:spChg chg="add del mod">
          <ac:chgData name="Danilo Domenici" userId="da5b5c9f-05e1-4247-9341-8e2c7be6ba54" providerId="ADAL" clId="{28FD3C1E-8224-420B-9B02-C59C385ED558}" dt="2023-04-27T08:00:26.253" v="2320" actId="21"/>
          <ac:spMkLst>
            <pc:docMk/>
            <pc:sldMk cId="1908393473" sldId="2322"/>
            <ac:spMk id="9" creationId="{CE882E98-34C8-E3AD-BBE5-0125013C0907}"/>
          </ac:spMkLst>
        </pc:spChg>
        <pc:spChg chg="add del mod">
          <ac:chgData name="Danilo Domenici" userId="da5b5c9f-05e1-4247-9341-8e2c7be6ba54" providerId="ADAL" clId="{28FD3C1E-8224-420B-9B02-C59C385ED558}" dt="2023-04-27T08:00:26.253" v="2320" actId="21"/>
          <ac:spMkLst>
            <pc:docMk/>
            <pc:sldMk cId="1908393473" sldId="2322"/>
            <ac:spMk id="10" creationId="{72E36D55-EA8E-3E50-F2DF-4DE29866ECF6}"/>
          </ac:spMkLst>
        </pc:spChg>
        <pc:spChg chg="add del mod">
          <ac:chgData name="Danilo Domenici" userId="da5b5c9f-05e1-4247-9341-8e2c7be6ba54" providerId="ADAL" clId="{28FD3C1E-8224-420B-9B02-C59C385ED558}" dt="2023-04-27T08:00:44.746" v="2324" actId="21"/>
          <ac:spMkLst>
            <pc:docMk/>
            <pc:sldMk cId="1908393473" sldId="2322"/>
            <ac:spMk id="11" creationId="{035EE72E-C8D8-A6AB-790F-E118D0312BDF}"/>
          </ac:spMkLst>
        </pc:spChg>
        <pc:spChg chg="add del mod">
          <ac:chgData name="Danilo Domenici" userId="da5b5c9f-05e1-4247-9341-8e2c7be6ba54" providerId="ADAL" clId="{28FD3C1E-8224-420B-9B02-C59C385ED558}" dt="2023-04-27T08:00:44.746" v="2324" actId="21"/>
          <ac:spMkLst>
            <pc:docMk/>
            <pc:sldMk cId="1908393473" sldId="2322"/>
            <ac:spMk id="12" creationId="{91420B3F-5737-3D1D-ACE9-65295D816D58}"/>
          </ac:spMkLst>
        </pc:spChg>
        <pc:spChg chg="add del mod">
          <ac:chgData name="Danilo Domenici" userId="da5b5c9f-05e1-4247-9341-8e2c7be6ba54" providerId="ADAL" clId="{28FD3C1E-8224-420B-9B02-C59C385ED558}" dt="2023-04-27T08:01:21.208" v="2331" actId="478"/>
          <ac:spMkLst>
            <pc:docMk/>
            <pc:sldMk cId="1908393473" sldId="2322"/>
            <ac:spMk id="16" creationId="{BD45852C-4BF0-D529-B0CD-E562800BADA1}"/>
          </ac:spMkLst>
        </pc:spChg>
        <pc:spChg chg="add del">
          <ac:chgData name="Danilo Domenici" userId="da5b5c9f-05e1-4247-9341-8e2c7be6ba54" providerId="ADAL" clId="{28FD3C1E-8224-420B-9B02-C59C385ED558}" dt="2023-04-27T08:01:33.537" v="2339" actId="22"/>
          <ac:spMkLst>
            <pc:docMk/>
            <pc:sldMk cId="1908393473" sldId="2322"/>
            <ac:spMk id="18" creationId="{9A38BC91-7587-CD20-2121-8467868534A1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20" creationId="{7D021381-16F9-3198-08BA-6C60DAFE7173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22" creationId="{1476B24B-9403-4403-4118-B61497AC9CBA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24" creationId="{2402CA3B-4290-98FD-FC6A-F266B8C8ADE0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26" creationId="{A317A116-2A3C-76A3-FEC6-AFFA24C7DEFD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28" creationId="{711D8679-80E1-FCA7-D7FA-9E8DC5F32E01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30" creationId="{389349FB-3563-CBFC-E180-F9F306C91A6E}"/>
          </ac:spMkLst>
        </pc:spChg>
        <pc:spChg chg="add del">
          <ac:chgData name="Danilo Domenici" userId="da5b5c9f-05e1-4247-9341-8e2c7be6ba54" providerId="ADAL" clId="{28FD3C1E-8224-420B-9B02-C59C385ED558}" dt="2023-04-27T08:03:11.665" v="2371" actId="22"/>
          <ac:spMkLst>
            <pc:docMk/>
            <pc:sldMk cId="1908393473" sldId="2322"/>
            <ac:spMk id="32" creationId="{F7DD9380-345F-6050-64CB-C796F72B0BCF}"/>
          </ac:spMkLst>
        </pc:spChg>
        <pc:spChg chg="add mod topLvl">
          <ac:chgData name="Danilo Domenici" userId="da5b5c9f-05e1-4247-9341-8e2c7be6ba54" providerId="ADAL" clId="{28FD3C1E-8224-420B-9B02-C59C385ED558}" dt="2023-04-27T08:08:15.365" v="2445" actId="164"/>
          <ac:spMkLst>
            <pc:docMk/>
            <pc:sldMk cId="1908393473" sldId="2322"/>
            <ac:spMk id="34" creationId="{8B2926B4-5860-5708-B604-13344B0DF608}"/>
          </ac:spMkLst>
        </pc:spChg>
        <pc:spChg chg="add mod ord">
          <ac:chgData name="Danilo Domenici" userId="da5b5c9f-05e1-4247-9341-8e2c7be6ba54" providerId="ADAL" clId="{28FD3C1E-8224-420B-9B02-C59C385ED558}" dt="2023-04-27T08:08:15.365" v="2445" actId="164"/>
          <ac:spMkLst>
            <pc:docMk/>
            <pc:sldMk cId="1908393473" sldId="2322"/>
            <ac:spMk id="36" creationId="{F1C729F6-D51A-F49E-3878-4BE50C5F5BC3}"/>
          </ac:spMkLst>
        </pc:spChg>
        <pc:spChg chg="add mod topLvl">
          <ac:chgData name="Danilo Domenici" userId="da5b5c9f-05e1-4247-9341-8e2c7be6ba54" providerId="ADAL" clId="{28FD3C1E-8224-420B-9B02-C59C385ED558}" dt="2023-04-27T08:08:15.365" v="2445" actId="164"/>
          <ac:spMkLst>
            <pc:docMk/>
            <pc:sldMk cId="1908393473" sldId="2322"/>
            <ac:spMk id="38" creationId="{D807DB15-E66C-E193-5C6A-0B6CD5BDA547}"/>
          </ac:spMkLst>
        </pc:spChg>
        <pc:spChg chg="add mod topLvl">
          <ac:chgData name="Danilo Domenici" userId="da5b5c9f-05e1-4247-9341-8e2c7be6ba54" providerId="ADAL" clId="{28FD3C1E-8224-420B-9B02-C59C385ED558}" dt="2023-04-27T08:08:50.204" v="2451" actId="1076"/>
          <ac:spMkLst>
            <pc:docMk/>
            <pc:sldMk cId="1908393473" sldId="2322"/>
            <ac:spMk id="40" creationId="{0FF4D57E-7D1C-5E15-A2EA-5531343E8C4A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42" creationId="{954958E7-828D-34BB-7FEF-B3462AB472AE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44" creationId="{3F66BD74-048F-B79E-9CDA-D79FC2708527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46" creationId="{F126BCDB-B152-18AB-6A50-26F8B90F47B5}"/>
          </ac:spMkLst>
        </pc:spChg>
        <pc:spChg chg="add mod">
          <ac:chgData name="Danilo Domenici" userId="da5b5c9f-05e1-4247-9341-8e2c7be6ba54" providerId="ADAL" clId="{28FD3C1E-8224-420B-9B02-C59C385ED558}" dt="2023-04-27T08:06:53.547" v="2430" actId="164"/>
          <ac:spMkLst>
            <pc:docMk/>
            <pc:sldMk cId="1908393473" sldId="2322"/>
            <ac:spMk id="48" creationId="{076B49AB-142A-AB5A-76A2-4A57EB538EEC}"/>
          </ac:spMkLst>
        </pc:spChg>
        <pc:grpChg chg="add mod">
          <ac:chgData name="Danilo Domenici" userId="da5b5c9f-05e1-4247-9341-8e2c7be6ba54" providerId="ADAL" clId="{28FD3C1E-8224-420B-9B02-C59C385ED558}" dt="2023-05-03T11:31:38.958" v="5384" actId="1076"/>
          <ac:grpSpMkLst>
            <pc:docMk/>
            <pc:sldMk cId="1908393473" sldId="2322"/>
            <ac:grpSpMk id="49" creationId="{5A027025-680E-1685-6F2D-21209F0A086C}"/>
          </ac:grpSpMkLst>
        </pc:grpChg>
        <pc:grpChg chg="add del mod">
          <ac:chgData name="Danilo Domenici" userId="da5b5c9f-05e1-4247-9341-8e2c7be6ba54" providerId="ADAL" clId="{28FD3C1E-8224-420B-9B02-C59C385ED558}" dt="2023-04-27T08:07:40.088" v="2440" actId="165"/>
          <ac:grpSpMkLst>
            <pc:docMk/>
            <pc:sldMk cId="1908393473" sldId="2322"/>
            <ac:grpSpMk id="50" creationId="{3899C8A3-482F-BE13-0192-5D2509CA7887}"/>
          </ac:grpSpMkLst>
        </pc:grpChg>
        <pc:grpChg chg="add mod">
          <ac:chgData name="Danilo Domenici" userId="da5b5c9f-05e1-4247-9341-8e2c7be6ba54" providerId="ADAL" clId="{28FD3C1E-8224-420B-9B02-C59C385ED558}" dt="2023-04-27T08:08:36.539" v="2450" actId="1076"/>
          <ac:grpSpMkLst>
            <pc:docMk/>
            <pc:sldMk cId="1908393473" sldId="2322"/>
            <ac:grpSpMk id="52" creationId="{04D03228-D37C-6A0F-22D2-823F40573ED0}"/>
          </ac:grpSpMkLst>
        </pc:grpChg>
        <pc:picChg chg="add mod modCrop">
          <ac:chgData name="Danilo Domenici" userId="da5b5c9f-05e1-4247-9341-8e2c7be6ba54" providerId="ADAL" clId="{28FD3C1E-8224-420B-9B02-C59C385ED558}" dt="2023-04-27T08:06:53.547" v="2430" actId="164"/>
          <ac:picMkLst>
            <pc:docMk/>
            <pc:sldMk cId="1908393473" sldId="2322"/>
            <ac:picMk id="13" creationId="{D7D4B2F4-DFAC-EE06-DAFA-CDA999863AD2}"/>
          </ac:picMkLst>
        </pc:picChg>
        <pc:picChg chg="add mod topLvl modCrop">
          <ac:chgData name="Danilo Domenici" userId="da5b5c9f-05e1-4247-9341-8e2c7be6ba54" providerId="ADAL" clId="{28FD3C1E-8224-420B-9B02-C59C385ED558}" dt="2023-04-27T08:08:15.365" v="2445" actId="164"/>
          <ac:picMkLst>
            <pc:docMk/>
            <pc:sldMk cId="1908393473" sldId="2322"/>
            <ac:picMk id="14" creationId="{E669DC69-F8C6-5950-0D02-602DD1708D3E}"/>
          </ac:picMkLst>
        </pc:picChg>
        <pc:picChg chg="add mod">
          <ac:chgData name="Danilo Domenici" userId="da5b5c9f-05e1-4247-9341-8e2c7be6ba54" providerId="ADAL" clId="{28FD3C1E-8224-420B-9B02-C59C385ED558}" dt="2023-04-27T08:08:30.865" v="2448" actId="1076"/>
          <ac:picMkLst>
            <pc:docMk/>
            <pc:sldMk cId="1908393473" sldId="2322"/>
            <ac:picMk id="51" creationId="{E9D68209-AD88-2323-4E92-E891B10752DA}"/>
          </ac:picMkLst>
        </pc:picChg>
      </pc:sldChg>
      <pc:sldChg chg="addSp delSp modSp new mod">
        <pc:chgData name="Danilo Domenici" userId="da5b5c9f-05e1-4247-9341-8e2c7be6ba54" providerId="ADAL" clId="{28FD3C1E-8224-420B-9B02-C59C385ED558}" dt="2023-05-04T07:51:52.038" v="7264" actId="20577"/>
        <pc:sldMkLst>
          <pc:docMk/>
          <pc:sldMk cId="3347755076" sldId="2323"/>
        </pc:sldMkLst>
        <pc:spChg chg="add mod">
          <ac:chgData name="Danilo Domenici" userId="da5b5c9f-05e1-4247-9341-8e2c7be6ba54" providerId="ADAL" clId="{28FD3C1E-8224-420B-9B02-C59C385ED558}" dt="2023-05-04T07:51:18.407" v="7256" actId="207"/>
          <ac:spMkLst>
            <pc:docMk/>
            <pc:sldMk cId="3347755076" sldId="2323"/>
            <ac:spMk id="4" creationId="{E5A5517B-E646-3925-ED6E-4CC459BC0A00}"/>
          </ac:spMkLst>
        </pc:spChg>
        <pc:spChg chg="add mod">
          <ac:chgData name="Danilo Domenici" userId="da5b5c9f-05e1-4247-9341-8e2c7be6ba54" providerId="ADAL" clId="{28FD3C1E-8224-420B-9B02-C59C385ED558}" dt="2023-05-04T07:51:52.038" v="7264" actId="20577"/>
          <ac:spMkLst>
            <pc:docMk/>
            <pc:sldMk cId="3347755076" sldId="2323"/>
            <ac:spMk id="8" creationId="{2884D0DE-76AE-8CE7-3CE7-02588F18B409}"/>
          </ac:spMkLst>
        </pc:spChg>
        <pc:picChg chg="add del mod">
          <ac:chgData name="Danilo Domenici" userId="da5b5c9f-05e1-4247-9341-8e2c7be6ba54" providerId="ADAL" clId="{28FD3C1E-8224-420B-9B02-C59C385ED558}" dt="2023-05-03T11:41:19.952" v="5616" actId="478"/>
          <ac:picMkLst>
            <pc:docMk/>
            <pc:sldMk cId="3347755076" sldId="2323"/>
            <ac:picMk id="5" creationId="{DB22277E-191F-2CFF-152C-36F8303D8ED0}"/>
          </ac:picMkLst>
        </pc:picChg>
        <pc:picChg chg="add mod">
          <ac:chgData name="Danilo Domenici" userId="da5b5c9f-05e1-4247-9341-8e2c7be6ba54" providerId="ADAL" clId="{28FD3C1E-8224-420B-9B02-C59C385ED558}" dt="2023-05-03T11:45:27.033" v="5657" actId="1076"/>
          <ac:picMkLst>
            <pc:docMk/>
            <pc:sldMk cId="3347755076" sldId="2323"/>
            <ac:picMk id="6" creationId="{90DAC947-E967-D7C2-FFCE-8CB277A34621}"/>
          </ac:picMkLst>
        </pc:picChg>
        <pc:picChg chg="add mod">
          <ac:chgData name="Danilo Domenici" userId="da5b5c9f-05e1-4247-9341-8e2c7be6ba54" providerId="ADAL" clId="{28FD3C1E-8224-420B-9B02-C59C385ED558}" dt="2023-05-03T11:45:47.481" v="5662" actId="1076"/>
          <ac:picMkLst>
            <pc:docMk/>
            <pc:sldMk cId="3347755076" sldId="2323"/>
            <ac:picMk id="7" creationId="{F3365D6B-535B-1A6F-2D4B-8A654887C23C}"/>
          </ac:picMkLst>
        </pc:picChg>
        <pc:picChg chg="add del mod modCrop">
          <ac:chgData name="Danilo Domenici" userId="da5b5c9f-05e1-4247-9341-8e2c7be6ba54" providerId="ADAL" clId="{28FD3C1E-8224-420B-9B02-C59C385ED558}" dt="2023-05-03T11:45:37.551" v="5659" actId="478"/>
          <ac:picMkLst>
            <pc:docMk/>
            <pc:sldMk cId="3347755076" sldId="2323"/>
            <ac:picMk id="11" creationId="{50DE3D3A-CC01-243E-636B-105FB4ABF1A4}"/>
          </ac:picMkLst>
        </pc:picChg>
        <pc:picChg chg="add del mod">
          <ac:chgData name="Danilo Domenici" userId="da5b5c9f-05e1-4247-9341-8e2c7be6ba54" providerId="ADAL" clId="{28FD3C1E-8224-420B-9B02-C59C385ED558}" dt="2023-05-03T11:45:14.575" v="5653" actId="478"/>
          <ac:picMkLst>
            <pc:docMk/>
            <pc:sldMk cId="3347755076" sldId="2323"/>
            <ac:picMk id="13" creationId="{B2FC50F9-643F-3371-8FF2-33EB169FFE58}"/>
          </ac:picMkLst>
        </pc:picChg>
        <pc:picChg chg="add mod">
          <ac:chgData name="Danilo Domenici" userId="da5b5c9f-05e1-4247-9341-8e2c7be6ba54" providerId="ADAL" clId="{28FD3C1E-8224-420B-9B02-C59C385ED558}" dt="2023-05-03T11:45:24.431" v="5656" actId="1076"/>
          <ac:picMkLst>
            <pc:docMk/>
            <pc:sldMk cId="3347755076" sldId="2323"/>
            <ac:picMk id="15" creationId="{C972DD02-CC5B-16BF-C365-24F909FD2E4B}"/>
          </ac:picMkLst>
        </pc:picChg>
      </pc:sldChg>
      <pc:sldChg chg="addSp delSp modSp new mod">
        <pc:chgData name="Danilo Domenici" userId="da5b5c9f-05e1-4247-9341-8e2c7be6ba54" providerId="ADAL" clId="{28FD3C1E-8224-420B-9B02-C59C385ED558}" dt="2023-05-03T21:08:46.704" v="6983" actId="20577"/>
        <pc:sldMkLst>
          <pc:docMk/>
          <pc:sldMk cId="911932837" sldId="2324"/>
        </pc:sldMkLst>
        <pc:spChg chg="add del mod">
          <ac:chgData name="Danilo Domenici" userId="da5b5c9f-05e1-4247-9341-8e2c7be6ba54" providerId="ADAL" clId="{28FD3C1E-8224-420B-9B02-C59C385ED558}" dt="2023-05-03T21:01:52.650" v="6842" actId="21"/>
          <ac:spMkLst>
            <pc:docMk/>
            <pc:sldMk cId="911932837" sldId="2324"/>
            <ac:spMk id="5" creationId="{4A09FCEF-CDFB-7B61-9F38-4FA80C2B7FB5}"/>
          </ac:spMkLst>
        </pc:spChg>
        <pc:spChg chg="add del mod">
          <ac:chgData name="Danilo Domenici" userId="da5b5c9f-05e1-4247-9341-8e2c7be6ba54" providerId="ADAL" clId="{28FD3C1E-8224-420B-9B02-C59C385ED558}" dt="2023-04-27T08:29:29.399" v="3098" actId="21"/>
          <ac:spMkLst>
            <pc:docMk/>
            <pc:sldMk cId="911932837" sldId="2324"/>
            <ac:spMk id="6" creationId="{ED364DBB-1F1C-31E0-20DD-AE8251ADD18C}"/>
          </ac:spMkLst>
        </pc:spChg>
        <pc:spChg chg="add mod">
          <ac:chgData name="Danilo Domenici" userId="da5b5c9f-05e1-4247-9341-8e2c7be6ba54" providerId="ADAL" clId="{28FD3C1E-8224-420B-9B02-C59C385ED558}" dt="2023-05-03T21:02:13.676" v="6845" actId="1076"/>
          <ac:spMkLst>
            <pc:docMk/>
            <pc:sldMk cId="911932837" sldId="2324"/>
            <ac:spMk id="8" creationId="{5363AB31-457C-2758-D5A8-9ED3B220D5AE}"/>
          </ac:spMkLst>
        </pc:spChg>
        <pc:spChg chg="add mod">
          <ac:chgData name="Danilo Domenici" userId="da5b5c9f-05e1-4247-9341-8e2c7be6ba54" providerId="ADAL" clId="{28FD3C1E-8224-420B-9B02-C59C385ED558}" dt="2023-05-03T21:02:40.846" v="6849" actId="1076"/>
          <ac:spMkLst>
            <pc:docMk/>
            <pc:sldMk cId="911932837" sldId="2324"/>
            <ac:spMk id="10" creationId="{3ECDD3B2-7AA0-49DC-A50C-A163D179E0B3}"/>
          </ac:spMkLst>
        </pc:spChg>
        <pc:spChg chg="add mod">
          <ac:chgData name="Danilo Domenici" userId="da5b5c9f-05e1-4247-9341-8e2c7be6ba54" providerId="ADAL" clId="{28FD3C1E-8224-420B-9B02-C59C385ED558}" dt="2023-05-03T21:08:46.704" v="6983" actId="20577"/>
          <ac:spMkLst>
            <pc:docMk/>
            <pc:sldMk cId="911932837" sldId="2324"/>
            <ac:spMk id="16" creationId="{CD116D90-7A1E-4066-7EFD-C1F8E8F20110}"/>
          </ac:spMkLst>
        </pc:spChg>
        <pc:spChg chg="add del mod">
          <ac:chgData name="Danilo Domenici" userId="da5b5c9f-05e1-4247-9341-8e2c7be6ba54" providerId="ADAL" clId="{28FD3C1E-8224-420B-9B02-C59C385ED558}" dt="2023-05-02T07:55:03.885" v="3240" actId="21"/>
          <ac:spMkLst>
            <pc:docMk/>
            <pc:sldMk cId="911932837" sldId="2324"/>
            <ac:spMk id="19" creationId="{4EFA42B2-D82E-F401-3304-1F06128398B5}"/>
          </ac:spMkLst>
        </pc:spChg>
        <pc:spChg chg="add mod">
          <ac:chgData name="Danilo Domenici" userId="da5b5c9f-05e1-4247-9341-8e2c7be6ba54" providerId="ADAL" clId="{28FD3C1E-8224-420B-9B02-C59C385ED558}" dt="2023-05-03T21:03:47.266" v="6856" actId="1076"/>
          <ac:spMkLst>
            <pc:docMk/>
            <pc:sldMk cId="911932837" sldId="2324"/>
            <ac:spMk id="21" creationId="{E23428A0-D142-43FA-69BD-C19AF5465318}"/>
          </ac:spMkLst>
        </pc:spChg>
        <pc:spChg chg="add del mod">
          <ac:chgData name="Danilo Domenici" userId="da5b5c9f-05e1-4247-9341-8e2c7be6ba54" providerId="ADAL" clId="{28FD3C1E-8224-420B-9B02-C59C385ED558}" dt="2023-05-03T21:01:52.650" v="6842" actId="21"/>
          <ac:spMkLst>
            <pc:docMk/>
            <pc:sldMk cId="911932837" sldId="2324"/>
            <ac:spMk id="22" creationId="{E3395C8E-3819-3E90-276B-2CAE4C2958B3}"/>
          </ac:spMkLst>
        </pc:spChg>
        <pc:picChg chg="add del mod">
          <ac:chgData name="Danilo Domenici" userId="da5b5c9f-05e1-4247-9341-8e2c7be6ba54" providerId="ADAL" clId="{28FD3C1E-8224-420B-9B02-C59C385ED558}" dt="2023-04-27T08:29:29.399" v="3098" actId="21"/>
          <ac:picMkLst>
            <pc:docMk/>
            <pc:sldMk cId="911932837" sldId="2324"/>
            <ac:picMk id="5" creationId="{9DD22D98-F20D-29CA-A455-3686E140C76B}"/>
          </ac:picMkLst>
        </pc:picChg>
        <pc:picChg chg="add mod">
          <ac:chgData name="Danilo Domenici" userId="da5b5c9f-05e1-4247-9341-8e2c7be6ba54" providerId="ADAL" clId="{28FD3C1E-8224-420B-9B02-C59C385ED558}" dt="2023-05-03T21:03:49.765" v="6857" actId="1076"/>
          <ac:picMkLst>
            <pc:docMk/>
            <pc:sldMk cId="911932837" sldId="2324"/>
            <ac:picMk id="6" creationId="{ADD7D798-4272-5EF9-2827-EEB177C8173A}"/>
          </ac:picMkLst>
        </pc:picChg>
        <pc:picChg chg="add mod">
          <ac:chgData name="Danilo Domenici" userId="da5b5c9f-05e1-4247-9341-8e2c7be6ba54" providerId="ADAL" clId="{28FD3C1E-8224-420B-9B02-C59C385ED558}" dt="2023-05-03T21:04:08.805" v="6859" actId="1076"/>
          <ac:picMkLst>
            <pc:docMk/>
            <pc:sldMk cId="911932837" sldId="2324"/>
            <ac:picMk id="7" creationId="{905F2EB7-3757-828D-2646-F16C6EF2071F}"/>
          </ac:picMkLst>
        </pc:picChg>
        <pc:picChg chg="add del mod ord modCrop">
          <ac:chgData name="Danilo Domenici" userId="da5b5c9f-05e1-4247-9341-8e2c7be6ba54" providerId="ADAL" clId="{28FD3C1E-8224-420B-9B02-C59C385ED558}" dt="2023-05-02T07:55:03.885" v="3240" actId="21"/>
          <ac:picMkLst>
            <pc:docMk/>
            <pc:sldMk cId="911932837" sldId="2324"/>
            <ac:picMk id="7" creationId="{DDC3F10A-2A21-88C4-D275-964FF0AABFF7}"/>
          </ac:picMkLst>
        </pc:picChg>
        <pc:picChg chg="add del mod">
          <ac:chgData name="Danilo Domenici" userId="da5b5c9f-05e1-4247-9341-8e2c7be6ba54" providerId="ADAL" clId="{28FD3C1E-8224-420B-9B02-C59C385ED558}" dt="2023-05-03T21:00:40.536" v="6800" actId="478"/>
          <ac:picMkLst>
            <pc:docMk/>
            <pc:sldMk cId="911932837" sldId="2324"/>
            <ac:picMk id="9" creationId="{D4698191-4504-F6FD-E070-B40E4DB25A0F}"/>
          </ac:picMkLst>
        </pc:picChg>
        <pc:picChg chg="add del mod">
          <ac:chgData name="Danilo Domenici" userId="da5b5c9f-05e1-4247-9341-8e2c7be6ba54" providerId="ADAL" clId="{28FD3C1E-8224-420B-9B02-C59C385ED558}" dt="2023-05-02T07:52:38.206" v="3196" actId="478"/>
          <ac:picMkLst>
            <pc:docMk/>
            <pc:sldMk cId="911932837" sldId="2324"/>
            <ac:picMk id="11" creationId="{77107CFB-C16B-03EB-72A0-FEC1115D0784}"/>
          </ac:picMkLst>
        </pc:picChg>
        <pc:picChg chg="add mod">
          <ac:chgData name="Danilo Domenici" userId="da5b5c9f-05e1-4247-9341-8e2c7be6ba54" providerId="ADAL" clId="{28FD3C1E-8224-420B-9B02-C59C385ED558}" dt="2023-05-03T21:03:58.062" v="6858" actId="1076"/>
          <ac:picMkLst>
            <pc:docMk/>
            <pc:sldMk cId="911932837" sldId="2324"/>
            <ac:picMk id="11" creationId="{7C6EE076-9A7D-CB93-73DA-4D6ACE9AC4A4}"/>
          </ac:picMkLst>
        </pc:picChg>
        <pc:picChg chg="add del mod">
          <ac:chgData name="Danilo Domenici" userId="da5b5c9f-05e1-4247-9341-8e2c7be6ba54" providerId="ADAL" clId="{28FD3C1E-8224-420B-9B02-C59C385ED558}" dt="2023-05-03T21:01:52.650" v="6842" actId="21"/>
          <ac:picMkLst>
            <pc:docMk/>
            <pc:sldMk cId="911932837" sldId="2324"/>
            <ac:picMk id="13" creationId="{B0F242F3-011C-FEC6-CE17-D9353907E358}"/>
          </ac:picMkLst>
        </pc:picChg>
        <pc:picChg chg="add del mod">
          <ac:chgData name="Danilo Domenici" userId="da5b5c9f-05e1-4247-9341-8e2c7be6ba54" providerId="ADAL" clId="{28FD3C1E-8224-420B-9B02-C59C385ED558}" dt="2023-05-02T07:57:47.067" v="3419" actId="478"/>
          <ac:picMkLst>
            <pc:docMk/>
            <pc:sldMk cId="911932837" sldId="2324"/>
            <ac:picMk id="15" creationId="{6BFD8B7D-AF28-2E8E-1230-A8685FA7D5A2}"/>
          </ac:picMkLst>
        </pc:picChg>
        <pc:picChg chg="add del mod modCrop">
          <ac:chgData name="Danilo Domenici" userId="da5b5c9f-05e1-4247-9341-8e2c7be6ba54" providerId="ADAL" clId="{28FD3C1E-8224-420B-9B02-C59C385ED558}" dt="2023-05-02T07:55:03.885" v="3240" actId="21"/>
          <ac:picMkLst>
            <pc:docMk/>
            <pc:sldMk cId="911932837" sldId="2324"/>
            <ac:picMk id="17" creationId="{2088BE11-FB6A-01B4-A333-EF39D77B070C}"/>
          </ac:picMkLst>
        </pc:picChg>
        <pc:picChg chg="add del mod modCrop">
          <ac:chgData name="Danilo Domenici" userId="da5b5c9f-05e1-4247-9341-8e2c7be6ba54" providerId="ADAL" clId="{28FD3C1E-8224-420B-9B02-C59C385ED558}" dt="2023-05-02T07:53:57.753" v="3215" actId="478"/>
          <ac:picMkLst>
            <pc:docMk/>
            <pc:sldMk cId="911932837" sldId="2324"/>
            <ac:picMk id="18" creationId="{A2226D22-B16A-6E8A-AC6E-9C30B309806B}"/>
          </ac:picMkLst>
        </pc:picChg>
        <pc:picChg chg="add del mod">
          <ac:chgData name="Danilo Domenici" userId="da5b5c9f-05e1-4247-9341-8e2c7be6ba54" providerId="ADAL" clId="{28FD3C1E-8224-420B-9B02-C59C385ED558}" dt="2023-05-03T21:00:28.554" v="6798" actId="478"/>
          <ac:picMkLst>
            <pc:docMk/>
            <pc:sldMk cId="911932837" sldId="2324"/>
            <ac:picMk id="20" creationId="{3E33EB60-56F9-678A-D91A-CEBAE91F9D1F}"/>
          </ac:picMkLst>
        </pc:picChg>
      </pc:sldChg>
      <pc:sldChg chg="addSp delSp modSp new mod">
        <pc:chgData name="Danilo Domenici" userId="da5b5c9f-05e1-4247-9341-8e2c7be6ba54" providerId="ADAL" clId="{28FD3C1E-8224-420B-9B02-C59C385ED558}" dt="2023-05-03T21:10:25.854" v="7014" actId="20577"/>
        <pc:sldMkLst>
          <pc:docMk/>
          <pc:sldMk cId="2098963837" sldId="2325"/>
        </pc:sldMkLst>
        <pc:spChg chg="add mod">
          <ac:chgData name="Danilo Domenici" userId="da5b5c9f-05e1-4247-9341-8e2c7be6ba54" providerId="ADAL" clId="{28FD3C1E-8224-420B-9B02-C59C385ED558}" dt="2023-05-03T20:25:13.724" v="6438" actId="1076"/>
          <ac:spMkLst>
            <pc:docMk/>
            <pc:sldMk cId="2098963837" sldId="2325"/>
            <ac:spMk id="7" creationId="{C79168C6-D2CC-0B11-314F-12E1CB5590E1}"/>
          </ac:spMkLst>
        </pc:spChg>
        <pc:spChg chg="add del mod ord">
          <ac:chgData name="Danilo Domenici" userId="da5b5c9f-05e1-4247-9341-8e2c7be6ba54" providerId="ADAL" clId="{28FD3C1E-8224-420B-9B02-C59C385ED558}" dt="2023-04-27T08:57:28.205" v="3125" actId="21"/>
          <ac:spMkLst>
            <pc:docMk/>
            <pc:sldMk cId="2098963837" sldId="2325"/>
            <ac:spMk id="8" creationId="{024B6498-CC63-7CAF-2CF1-9B50E82BB9AB}"/>
          </ac:spMkLst>
        </pc:spChg>
        <pc:spChg chg="add mod">
          <ac:chgData name="Danilo Domenici" userId="da5b5c9f-05e1-4247-9341-8e2c7be6ba54" providerId="ADAL" clId="{28FD3C1E-8224-420B-9B02-C59C385ED558}" dt="2023-05-03T21:08:52.822" v="6988" actId="20577"/>
          <ac:spMkLst>
            <pc:docMk/>
            <pc:sldMk cId="2098963837" sldId="2325"/>
            <ac:spMk id="12" creationId="{21A81807-E33F-6CB3-4885-FA716102FB4B}"/>
          </ac:spMkLst>
        </pc:spChg>
        <pc:spChg chg="add del mod ord">
          <ac:chgData name="Danilo Domenici" userId="da5b5c9f-05e1-4247-9341-8e2c7be6ba54" providerId="ADAL" clId="{28FD3C1E-8224-420B-9B02-C59C385ED558}" dt="2023-05-02T08:02:59.176" v="3572" actId="21"/>
          <ac:spMkLst>
            <pc:docMk/>
            <pc:sldMk cId="2098963837" sldId="2325"/>
            <ac:spMk id="13" creationId="{56A1AB20-AB8A-9763-8E88-899F9977B189}"/>
          </ac:spMkLst>
        </pc:spChg>
        <pc:spChg chg="add mod">
          <ac:chgData name="Danilo Domenici" userId="da5b5c9f-05e1-4247-9341-8e2c7be6ba54" providerId="ADAL" clId="{28FD3C1E-8224-420B-9B02-C59C385ED558}" dt="2023-05-03T21:10:25.854" v="7014" actId="20577"/>
          <ac:spMkLst>
            <pc:docMk/>
            <pc:sldMk cId="2098963837" sldId="2325"/>
            <ac:spMk id="15" creationId="{C2664D88-8107-922B-8CE8-E533B42B0798}"/>
          </ac:spMkLst>
        </pc:spChg>
        <pc:spChg chg="add mod">
          <ac:chgData name="Danilo Domenici" userId="da5b5c9f-05e1-4247-9341-8e2c7be6ba54" providerId="ADAL" clId="{28FD3C1E-8224-420B-9B02-C59C385ED558}" dt="2023-05-03T21:06:27.685" v="6972" actId="1076"/>
          <ac:spMkLst>
            <pc:docMk/>
            <pc:sldMk cId="2098963837" sldId="2325"/>
            <ac:spMk id="16" creationId="{C21019A1-0BED-BEF9-16E3-96163003A1B0}"/>
          </ac:spMkLst>
        </pc:spChg>
        <pc:picChg chg="add del mod">
          <ac:chgData name="Danilo Domenici" userId="da5b5c9f-05e1-4247-9341-8e2c7be6ba54" providerId="ADAL" clId="{28FD3C1E-8224-420B-9B02-C59C385ED558}" dt="2023-05-02T08:02:59.176" v="3572" actId="21"/>
          <ac:picMkLst>
            <pc:docMk/>
            <pc:sldMk cId="2098963837" sldId="2325"/>
            <ac:picMk id="5" creationId="{EEC41FEE-84C5-B3B6-96ED-D28BCEA93046}"/>
          </ac:picMkLst>
        </pc:picChg>
        <pc:picChg chg="add del mod">
          <ac:chgData name="Danilo Domenici" userId="da5b5c9f-05e1-4247-9341-8e2c7be6ba54" providerId="ADAL" clId="{28FD3C1E-8224-420B-9B02-C59C385ED558}" dt="2023-05-03T21:06:56.405" v="6973" actId="478"/>
          <ac:picMkLst>
            <pc:docMk/>
            <pc:sldMk cId="2098963837" sldId="2325"/>
            <ac:picMk id="6" creationId="{6F0C41EE-51A6-44E8-E513-1F2DCE0423C8}"/>
          </ac:picMkLst>
        </pc:picChg>
        <pc:picChg chg="add del mod">
          <ac:chgData name="Danilo Domenici" userId="da5b5c9f-05e1-4247-9341-8e2c7be6ba54" providerId="ADAL" clId="{28FD3C1E-8224-420B-9B02-C59C385ED558}" dt="2023-04-27T08:57:28.205" v="3125" actId="21"/>
          <ac:picMkLst>
            <pc:docMk/>
            <pc:sldMk cId="2098963837" sldId="2325"/>
            <ac:picMk id="7" creationId="{3A0F923A-9421-EC15-5FEC-5A1B9A8C99A9}"/>
          </ac:picMkLst>
        </pc:picChg>
        <pc:picChg chg="add mod">
          <ac:chgData name="Danilo Domenici" userId="da5b5c9f-05e1-4247-9341-8e2c7be6ba54" providerId="ADAL" clId="{28FD3C1E-8224-420B-9B02-C59C385ED558}" dt="2023-05-03T21:09:42.934" v="7004" actId="1037"/>
          <ac:picMkLst>
            <pc:docMk/>
            <pc:sldMk cId="2098963837" sldId="2325"/>
            <ac:picMk id="8" creationId="{2D60C99F-A35A-9E17-2C2E-A4763675227F}"/>
          </ac:picMkLst>
        </pc:picChg>
        <pc:picChg chg="add del mod modCrop">
          <ac:chgData name="Danilo Domenici" userId="da5b5c9f-05e1-4247-9341-8e2c7be6ba54" providerId="ADAL" clId="{28FD3C1E-8224-420B-9B02-C59C385ED558}" dt="2023-05-02T08:13:22.558" v="3713" actId="478"/>
          <ac:picMkLst>
            <pc:docMk/>
            <pc:sldMk cId="2098963837" sldId="2325"/>
            <ac:picMk id="9" creationId="{04044668-7908-7570-E6FD-7399A3E05D2B}"/>
          </ac:picMkLst>
        </pc:picChg>
        <pc:picChg chg="add mod">
          <ac:chgData name="Danilo Domenici" userId="da5b5c9f-05e1-4247-9341-8e2c7be6ba54" providerId="ADAL" clId="{28FD3C1E-8224-420B-9B02-C59C385ED558}" dt="2023-05-03T21:09:42.934" v="7004" actId="1037"/>
          <ac:picMkLst>
            <pc:docMk/>
            <pc:sldMk cId="2098963837" sldId="2325"/>
            <ac:picMk id="9" creationId="{EAEF524E-21B7-BC94-D01D-05CF63FFCF44}"/>
          </ac:picMkLst>
        </pc:picChg>
        <pc:picChg chg="add del mod">
          <ac:chgData name="Danilo Domenici" userId="da5b5c9f-05e1-4247-9341-8e2c7be6ba54" providerId="ADAL" clId="{28FD3C1E-8224-420B-9B02-C59C385ED558}" dt="2023-05-03T21:09:23.854" v="6990" actId="478"/>
          <ac:picMkLst>
            <pc:docMk/>
            <pc:sldMk cId="2098963837" sldId="2325"/>
            <ac:picMk id="11" creationId="{B16FE641-F4C6-A265-218D-C540DEB89407}"/>
          </ac:picMkLst>
        </pc:picChg>
        <pc:picChg chg="add mod modCrop">
          <ac:chgData name="Danilo Domenici" userId="da5b5c9f-05e1-4247-9341-8e2c7be6ba54" providerId="ADAL" clId="{28FD3C1E-8224-420B-9B02-C59C385ED558}" dt="2023-05-03T13:39:41.887" v="6180" actId="1076"/>
          <ac:picMkLst>
            <pc:docMk/>
            <pc:sldMk cId="2098963837" sldId="2325"/>
            <ac:picMk id="14" creationId="{24F893EA-701E-00B9-BA20-507409A3BB15}"/>
          </ac:picMkLst>
        </pc:picChg>
        <pc:cxnChg chg="add">
          <ac:chgData name="Danilo Domenici" userId="da5b5c9f-05e1-4247-9341-8e2c7be6ba54" providerId="ADAL" clId="{28FD3C1E-8224-420B-9B02-C59C385ED558}" dt="2023-05-03T21:10:05.024" v="7005" actId="11529"/>
          <ac:cxnSpMkLst>
            <pc:docMk/>
            <pc:sldMk cId="2098963837" sldId="2325"/>
            <ac:cxnSpMk id="13" creationId="{A3E2CFA2-1545-19C1-6905-02C7C945EC8A}"/>
          </ac:cxnSpMkLst>
        </pc:cxnChg>
      </pc:sldChg>
      <pc:sldChg chg="addSp delSp modSp new mod setBg setClrOvrMap">
        <pc:chgData name="Danilo Domenici" userId="da5b5c9f-05e1-4247-9341-8e2c7be6ba54" providerId="ADAL" clId="{28FD3C1E-8224-420B-9B02-C59C385ED558}" dt="2023-05-04T07:49:51.070" v="7252" actId="478"/>
        <pc:sldMkLst>
          <pc:docMk/>
          <pc:sldMk cId="3311093909" sldId="2326"/>
        </pc:sldMkLst>
        <pc:spChg chg="mod ord">
          <ac:chgData name="Danilo Domenici" userId="da5b5c9f-05e1-4247-9341-8e2c7be6ba54" providerId="ADAL" clId="{28FD3C1E-8224-420B-9B02-C59C385ED558}" dt="2023-05-02T08:34:18.381" v="3900" actId="26606"/>
          <ac:spMkLst>
            <pc:docMk/>
            <pc:sldMk cId="3311093909" sldId="2326"/>
            <ac:spMk id="2" creationId="{F2496747-8AA2-EF12-66F2-1345B8CE02D1}"/>
          </ac:spMkLst>
        </pc:spChg>
        <pc:spChg chg="mod ord">
          <ac:chgData name="Danilo Domenici" userId="da5b5c9f-05e1-4247-9341-8e2c7be6ba54" providerId="ADAL" clId="{28FD3C1E-8224-420B-9B02-C59C385ED558}" dt="2023-05-02T08:34:18.381" v="3900" actId="26606"/>
          <ac:spMkLst>
            <pc:docMk/>
            <pc:sldMk cId="3311093909" sldId="2326"/>
            <ac:spMk id="3" creationId="{611936F3-876B-661B-2497-C185F8B394EC}"/>
          </ac:spMkLst>
        </pc:spChg>
        <pc:spChg chg="add del mod">
          <ac:chgData name="Danilo Domenici" userId="da5b5c9f-05e1-4247-9341-8e2c7be6ba54" providerId="ADAL" clId="{28FD3C1E-8224-420B-9B02-C59C385ED558}" dt="2023-05-02T08:24:48.720" v="3802" actId="478"/>
          <ac:spMkLst>
            <pc:docMk/>
            <pc:sldMk cId="3311093909" sldId="2326"/>
            <ac:spMk id="4" creationId="{2B427D08-6EC6-D0FE-B63C-4E7200F368B2}"/>
          </ac:spMkLst>
        </pc:spChg>
        <pc:spChg chg="add del mod">
          <ac:chgData name="Danilo Domenici" userId="da5b5c9f-05e1-4247-9341-8e2c7be6ba54" providerId="ADAL" clId="{28FD3C1E-8224-420B-9B02-C59C385ED558}" dt="2023-05-04T07:49:51.070" v="7252" actId="478"/>
          <ac:spMkLst>
            <pc:docMk/>
            <pc:sldMk cId="3311093909" sldId="2326"/>
            <ac:spMk id="7" creationId="{DD8EE78F-2271-C6B8-3799-10A53C96C916}"/>
          </ac:spMkLst>
        </pc:spChg>
        <pc:spChg chg="add del mod">
          <ac:chgData name="Danilo Domenici" userId="da5b5c9f-05e1-4247-9341-8e2c7be6ba54" providerId="ADAL" clId="{28FD3C1E-8224-420B-9B02-C59C385ED558}" dt="2023-05-02T08:50:13.013" v="4112" actId="478"/>
          <ac:spMkLst>
            <pc:docMk/>
            <pc:sldMk cId="3311093909" sldId="2326"/>
            <ac:spMk id="8" creationId="{F3C7FCE3-69F4-E90B-EC0A-EC905F99B763}"/>
          </ac:spMkLst>
        </pc:spChg>
        <pc:spChg chg="add del">
          <ac:chgData name="Danilo Domenici" userId="da5b5c9f-05e1-4247-9341-8e2c7be6ba54" providerId="ADAL" clId="{28FD3C1E-8224-420B-9B02-C59C385ED558}" dt="2023-05-02T08:27:13.327" v="3837" actId="26606"/>
          <ac:spMkLst>
            <pc:docMk/>
            <pc:sldMk cId="3311093909" sldId="2326"/>
            <ac:spMk id="2054" creationId="{E8DC6FCD-811B-436E-9FEE-FC957486CD7E}"/>
          </ac:spMkLst>
        </pc:spChg>
        <pc:spChg chg="add del">
          <ac:chgData name="Danilo Domenici" userId="da5b5c9f-05e1-4247-9341-8e2c7be6ba54" providerId="ADAL" clId="{28FD3C1E-8224-420B-9B02-C59C385ED558}" dt="2023-05-02T08:27:28.235" v="3847" actId="26606"/>
          <ac:spMkLst>
            <pc:docMk/>
            <pc:sldMk cId="3311093909" sldId="2326"/>
            <ac:spMk id="2055" creationId="{4169DD87-3EBE-44CA-9654-8AE0466B2779}"/>
          </ac:spMkLst>
        </pc:spChg>
        <pc:spChg chg="add del">
          <ac:chgData name="Danilo Domenici" userId="da5b5c9f-05e1-4247-9341-8e2c7be6ba54" providerId="ADAL" clId="{28FD3C1E-8224-420B-9B02-C59C385ED558}" dt="2023-05-02T08:27:15.049" v="3839" actId="26606"/>
          <ac:spMkLst>
            <pc:docMk/>
            <pc:sldMk cId="3311093909" sldId="2326"/>
            <ac:spMk id="2056" creationId="{12E8CD4E-6381-4807-AA5B-CE0024A8BE19}"/>
          </ac:spMkLst>
        </pc:spChg>
        <pc:spChg chg="add del">
          <ac:chgData name="Danilo Domenici" userId="da5b5c9f-05e1-4247-9341-8e2c7be6ba54" providerId="ADAL" clId="{28FD3C1E-8224-420B-9B02-C59C385ED558}" dt="2023-05-02T08:26:07.880" v="3821" actId="26606"/>
          <ac:spMkLst>
            <pc:docMk/>
            <pc:sldMk cId="3311093909" sldId="2326"/>
            <ac:spMk id="2057" creationId="{6C2997EE-0889-44C3-AC0D-18F26AC9AAAB}"/>
          </ac:spMkLst>
        </pc:spChg>
        <pc:spChg chg="add del">
          <ac:chgData name="Danilo Domenici" userId="da5b5c9f-05e1-4247-9341-8e2c7be6ba54" providerId="ADAL" clId="{28FD3C1E-8224-420B-9B02-C59C385ED558}" dt="2023-05-02T08:27:31.455" v="3849" actId="26606"/>
          <ac:spMkLst>
            <pc:docMk/>
            <pc:sldMk cId="3311093909" sldId="2326"/>
            <ac:spMk id="2058" creationId="{B96FC576-AE30-4C09-A12C-0582F2A6A067}"/>
          </ac:spMkLst>
        </pc:spChg>
        <pc:spChg chg="add del">
          <ac:chgData name="Danilo Domenici" userId="da5b5c9f-05e1-4247-9341-8e2c7be6ba54" providerId="ADAL" clId="{28FD3C1E-8224-420B-9B02-C59C385ED558}" dt="2023-05-02T08:27:15.049" v="3839" actId="26606"/>
          <ac:spMkLst>
            <pc:docMk/>
            <pc:sldMk cId="3311093909" sldId="2326"/>
            <ac:spMk id="2059" creationId="{D28445F8-F032-43C9-8D0F-A5155F525283}"/>
          </ac:spMkLst>
        </pc:spChg>
        <pc:spChg chg="add del">
          <ac:chgData name="Danilo Domenici" userId="da5b5c9f-05e1-4247-9341-8e2c7be6ba54" providerId="ADAL" clId="{28FD3C1E-8224-420B-9B02-C59C385ED558}" dt="2023-05-02T08:28:18.134" v="3853" actId="26606"/>
          <ac:spMkLst>
            <pc:docMk/>
            <pc:sldMk cId="3311093909" sldId="2326"/>
            <ac:spMk id="2060" creationId="{25414FA1-2D4C-41DB-83DE-4F3E38C10A63}"/>
          </ac:spMkLst>
        </pc:spChg>
        <pc:spChg chg="add del">
          <ac:chgData name="Danilo Domenici" userId="da5b5c9f-05e1-4247-9341-8e2c7be6ba54" providerId="ADAL" clId="{28FD3C1E-8224-420B-9B02-C59C385ED558}" dt="2023-05-02T08:27:15.049" v="3839" actId="26606"/>
          <ac:spMkLst>
            <pc:docMk/>
            <pc:sldMk cId="3311093909" sldId="2326"/>
            <ac:spMk id="2061" creationId="{36A325B5-56A3-425A-B9A3-0CEB7CA1BBF6}"/>
          </ac:spMkLst>
        </pc:spChg>
        <pc:spChg chg="add del">
          <ac:chgData name="Danilo Domenici" userId="da5b5c9f-05e1-4247-9341-8e2c7be6ba54" providerId="ADAL" clId="{28FD3C1E-8224-420B-9B02-C59C385ED558}" dt="2023-05-02T08:28:31.426" v="3855" actId="26606"/>
          <ac:spMkLst>
            <pc:docMk/>
            <pc:sldMk cId="3311093909" sldId="2326"/>
            <ac:spMk id="2062" creationId="{6C2997EE-0889-44C3-AC0D-18F26AC9AAAB}"/>
          </ac:spMkLst>
        </pc:spChg>
        <pc:spChg chg="add del">
          <ac:chgData name="Danilo Domenici" userId="da5b5c9f-05e1-4247-9341-8e2c7be6ba54" providerId="ADAL" clId="{28FD3C1E-8224-420B-9B02-C59C385ED558}" dt="2023-05-02T08:27:15.049" v="3839" actId="26606"/>
          <ac:spMkLst>
            <pc:docMk/>
            <pc:sldMk cId="3311093909" sldId="2326"/>
            <ac:spMk id="2063" creationId="{B80DE958-9D45-4CAD-BF1F-FA2ED970B7F6}"/>
          </ac:spMkLst>
        </pc:spChg>
        <pc:spChg chg="add del">
          <ac:chgData name="Danilo Domenici" userId="da5b5c9f-05e1-4247-9341-8e2c7be6ba54" providerId="ADAL" clId="{28FD3C1E-8224-420B-9B02-C59C385ED558}" dt="2023-05-02T08:28:50.015" v="3857" actId="26606"/>
          <ac:spMkLst>
            <pc:docMk/>
            <pc:sldMk cId="3311093909" sldId="2326"/>
            <ac:spMk id="2064" creationId="{B96FC576-AE30-4C09-A12C-0582F2A6A067}"/>
          </ac:spMkLst>
        </pc:spChg>
        <pc:spChg chg="add del">
          <ac:chgData name="Danilo Domenici" userId="da5b5c9f-05e1-4247-9341-8e2c7be6ba54" providerId="ADAL" clId="{28FD3C1E-8224-420B-9B02-C59C385ED558}" dt="2023-05-02T08:27:15.049" v="3839" actId="26606"/>
          <ac:spMkLst>
            <pc:docMk/>
            <pc:sldMk cId="3311093909" sldId="2326"/>
            <ac:spMk id="2065" creationId="{BB93B4BF-AD35-4E52-8131-161C5FB9CDD7}"/>
          </ac:spMkLst>
        </pc:spChg>
        <pc:spChg chg="add del">
          <ac:chgData name="Danilo Domenici" userId="da5b5c9f-05e1-4247-9341-8e2c7be6ba54" providerId="ADAL" clId="{28FD3C1E-8224-420B-9B02-C59C385ED558}" dt="2023-05-02T08:27:20.553" v="3841" actId="26606"/>
          <ac:spMkLst>
            <pc:docMk/>
            <pc:sldMk cId="3311093909" sldId="2326"/>
            <ac:spMk id="2067" creationId="{6C2997EE-0889-44C3-AC0D-18F26AC9AAAB}"/>
          </ac:spMkLst>
        </pc:spChg>
        <pc:picChg chg="add mod ord">
          <ac:chgData name="Danilo Domenici" userId="da5b5c9f-05e1-4247-9341-8e2c7be6ba54" providerId="ADAL" clId="{28FD3C1E-8224-420B-9B02-C59C385ED558}" dt="2023-05-02T08:46:34.888" v="4077" actId="1076"/>
          <ac:picMkLst>
            <pc:docMk/>
            <pc:sldMk cId="3311093909" sldId="2326"/>
            <ac:picMk id="5" creationId="{FF839EE3-595D-05B7-05DA-FA2349A7DB74}"/>
          </ac:picMkLst>
        </pc:picChg>
        <pc:picChg chg="add mod ord modCrop">
          <ac:chgData name="Danilo Domenici" userId="da5b5c9f-05e1-4247-9341-8e2c7be6ba54" providerId="ADAL" clId="{28FD3C1E-8224-420B-9B02-C59C385ED558}" dt="2023-05-02T08:46:35.349" v="4078" actId="1076"/>
          <ac:picMkLst>
            <pc:docMk/>
            <pc:sldMk cId="3311093909" sldId="2326"/>
            <ac:picMk id="6" creationId="{8E881193-94A1-408E-96C7-F753D3BF9467}"/>
          </ac:picMkLst>
        </pc:picChg>
        <pc:picChg chg="add del mod">
          <ac:chgData name="Danilo Domenici" userId="da5b5c9f-05e1-4247-9341-8e2c7be6ba54" providerId="ADAL" clId="{28FD3C1E-8224-420B-9B02-C59C385ED558}" dt="2023-05-02T08:25:25.497" v="3813" actId="478"/>
          <ac:picMkLst>
            <pc:docMk/>
            <pc:sldMk cId="3311093909" sldId="2326"/>
            <ac:picMk id="7" creationId="{D5FBEEE2-E433-DD6A-C5F0-8E5DD87ADEC0}"/>
          </ac:picMkLst>
        </pc:picChg>
        <pc:picChg chg="add mod ord">
          <ac:chgData name="Danilo Domenici" userId="da5b5c9f-05e1-4247-9341-8e2c7be6ba54" providerId="ADAL" clId="{28FD3C1E-8224-420B-9B02-C59C385ED558}" dt="2023-05-02T08:34:18.381" v="3900" actId="26606"/>
          <ac:picMkLst>
            <pc:docMk/>
            <pc:sldMk cId="3311093909" sldId="2326"/>
            <ac:picMk id="2050" creationId="{CF8B8E70-E279-D431-FD56-6C75FC4FA81F}"/>
          </ac:picMkLst>
        </pc:picChg>
        <pc:picChg chg="add mod ord">
          <ac:chgData name="Danilo Domenici" userId="da5b5c9f-05e1-4247-9341-8e2c7be6ba54" providerId="ADAL" clId="{28FD3C1E-8224-420B-9B02-C59C385ED558}" dt="2023-05-02T08:34:18.381" v="3900" actId="26606"/>
          <ac:picMkLst>
            <pc:docMk/>
            <pc:sldMk cId="3311093909" sldId="2326"/>
            <ac:picMk id="2052" creationId="{DF2AB853-9BC1-611B-ECB6-664D23EBA91E}"/>
          </ac:picMkLst>
        </pc:picChg>
        <pc:cxnChg chg="add del">
          <ac:chgData name="Danilo Domenici" userId="da5b5c9f-05e1-4247-9341-8e2c7be6ba54" providerId="ADAL" clId="{28FD3C1E-8224-420B-9B02-C59C385ED558}" dt="2023-05-02T08:27:22.078" v="3843" actId="26606"/>
          <ac:cxnSpMkLst>
            <pc:docMk/>
            <pc:sldMk cId="3311093909" sldId="2326"/>
            <ac:cxnSpMk id="2069" creationId="{91B6081D-D3E8-4209-B85B-EB1C655A6272}"/>
          </ac:cxnSpMkLst>
        </pc:cxnChg>
        <pc:cxnChg chg="add del">
          <ac:chgData name="Danilo Domenici" userId="da5b5c9f-05e1-4247-9341-8e2c7be6ba54" providerId="ADAL" clId="{28FD3C1E-8224-420B-9B02-C59C385ED558}" dt="2023-05-02T08:27:22.078" v="3843" actId="26606"/>
          <ac:cxnSpMkLst>
            <pc:docMk/>
            <pc:sldMk cId="3311093909" sldId="2326"/>
            <ac:cxnSpMk id="2070" creationId="{28CA55E4-1295-45C8-BA05-5A9E705B749A}"/>
          </ac:cxnSpMkLst>
        </pc:cxnChg>
        <pc:cxnChg chg="add del">
          <ac:chgData name="Danilo Domenici" userId="da5b5c9f-05e1-4247-9341-8e2c7be6ba54" providerId="ADAL" clId="{28FD3C1E-8224-420B-9B02-C59C385ED558}" dt="2023-05-02T08:27:22.078" v="3843" actId="26606"/>
          <ac:cxnSpMkLst>
            <pc:docMk/>
            <pc:sldMk cId="3311093909" sldId="2326"/>
            <ac:cxnSpMk id="2071" creationId="{08C5794E-A9A1-4A23-AF68-C79A7822334C}"/>
          </ac:cxnSpMkLst>
        </pc:cxnChg>
      </pc:sldChg>
      <pc:sldChg chg="addSp modSp new">
        <pc:chgData name="Danilo Domenici" userId="da5b5c9f-05e1-4247-9341-8e2c7be6ba54" providerId="ADAL" clId="{28FD3C1E-8224-420B-9B02-C59C385ED558}" dt="2023-05-02T08:50:31.466" v="4131" actId="1037"/>
        <pc:sldMkLst>
          <pc:docMk/>
          <pc:sldMk cId="3635685789" sldId="2327"/>
        </pc:sldMkLst>
        <pc:picChg chg="add mod">
          <ac:chgData name="Danilo Domenici" userId="da5b5c9f-05e1-4247-9341-8e2c7be6ba54" providerId="ADAL" clId="{28FD3C1E-8224-420B-9B02-C59C385ED558}" dt="2023-05-02T08:50:31.466" v="4131" actId="1037"/>
          <ac:picMkLst>
            <pc:docMk/>
            <pc:sldMk cId="3635685789" sldId="2327"/>
            <ac:picMk id="3074" creationId="{2214E47A-31A0-0064-477D-1CCBD37112BB}"/>
          </ac:picMkLst>
        </pc:picChg>
        <pc:picChg chg="add mod">
          <ac:chgData name="Danilo Domenici" userId="da5b5c9f-05e1-4247-9341-8e2c7be6ba54" providerId="ADAL" clId="{28FD3C1E-8224-420B-9B02-C59C385ED558}" dt="2023-05-02T08:21:18.348" v="3789" actId="1076"/>
          <ac:picMkLst>
            <pc:docMk/>
            <pc:sldMk cId="3635685789" sldId="2327"/>
            <ac:picMk id="3076" creationId="{E249EC5E-A0CC-C0F7-3045-A08179CA1FB5}"/>
          </ac:picMkLst>
        </pc:picChg>
        <pc:picChg chg="add mod">
          <ac:chgData name="Danilo Domenici" userId="da5b5c9f-05e1-4247-9341-8e2c7be6ba54" providerId="ADAL" clId="{28FD3C1E-8224-420B-9B02-C59C385ED558}" dt="2023-05-02T08:50:31.466" v="4131" actId="1037"/>
          <ac:picMkLst>
            <pc:docMk/>
            <pc:sldMk cId="3635685789" sldId="2327"/>
            <ac:picMk id="3078" creationId="{A507C4B8-FC6C-E167-7212-B882E7030B7B}"/>
          </ac:picMkLst>
        </pc:picChg>
      </pc:sldChg>
      <pc:sldChg chg="addSp delSp modSp add del mod setBg">
        <pc:chgData name="Danilo Domenici" userId="da5b5c9f-05e1-4247-9341-8e2c7be6ba54" providerId="ADAL" clId="{28FD3C1E-8224-420B-9B02-C59C385ED558}" dt="2023-05-02T08:50:03.977" v="4111" actId="47"/>
        <pc:sldMkLst>
          <pc:docMk/>
          <pc:sldMk cId="658996953" sldId="2328"/>
        </pc:sldMkLst>
        <pc:spChg chg="mod">
          <ac:chgData name="Danilo Domenici" userId="da5b5c9f-05e1-4247-9341-8e2c7be6ba54" providerId="ADAL" clId="{28FD3C1E-8224-420B-9B02-C59C385ED558}" dt="2023-05-02T08:46:37.677" v="4084" actId="26606"/>
          <ac:spMkLst>
            <pc:docMk/>
            <pc:sldMk cId="658996953" sldId="2328"/>
            <ac:spMk id="2" creationId="{F2496747-8AA2-EF12-66F2-1345B8CE02D1}"/>
          </ac:spMkLst>
        </pc:spChg>
        <pc:spChg chg="mod">
          <ac:chgData name="Danilo Domenici" userId="da5b5c9f-05e1-4247-9341-8e2c7be6ba54" providerId="ADAL" clId="{28FD3C1E-8224-420B-9B02-C59C385ED558}" dt="2023-05-02T08:46:37.677" v="4084" actId="26606"/>
          <ac:spMkLst>
            <pc:docMk/>
            <pc:sldMk cId="658996953" sldId="2328"/>
            <ac:spMk id="3" creationId="{611936F3-876B-661B-2497-C185F8B394EC}"/>
          </ac:spMkLst>
        </pc:spChg>
        <pc:spChg chg="add del mod">
          <ac:chgData name="Danilo Domenici" userId="da5b5c9f-05e1-4247-9341-8e2c7be6ba54" providerId="ADAL" clId="{28FD3C1E-8224-420B-9B02-C59C385ED558}" dt="2023-05-02T08:42:48.958" v="4037" actId="21"/>
          <ac:spMkLst>
            <pc:docMk/>
            <pc:sldMk cId="658996953" sldId="2328"/>
            <ac:spMk id="7" creationId="{60ED3E8A-FE4C-854F-1C28-C736C2E4A6D8}"/>
          </ac:spMkLst>
        </pc:spChg>
        <pc:spChg chg="del mod">
          <ac:chgData name="Danilo Domenici" userId="da5b5c9f-05e1-4247-9341-8e2c7be6ba54" providerId="ADAL" clId="{28FD3C1E-8224-420B-9B02-C59C385ED558}" dt="2023-05-02T08:40:40.225" v="3944" actId="21"/>
          <ac:spMkLst>
            <pc:docMk/>
            <pc:sldMk cId="658996953" sldId="2328"/>
            <ac:spMk id="8" creationId="{F3C7FCE3-69F4-E90B-EC0A-EC905F99B763}"/>
          </ac:spMkLst>
        </pc:spChg>
        <pc:spChg chg="add del mod">
          <ac:chgData name="Danilo Domenici" userId="da5b5c9f-05e1-4247-9341-8e2c7be6ba54" providerId="ADAL" clId="{28FD3C1E-8224-420B-9B02-C59C385ED558}" dt="2023-05-02T08:42:48.958" v="4037" actId="21"/>
          <ac:spMkLst>
            <pc:docMk/>
            <pc:sldMk cId="658996953" sldId="2328"/>
            <ac:spMk id="9" creationId="{93F7C1B3-F578-5D87-D06D-1A328A165F1C}"/>
          </ac:spMkLst>
        </pc:spChg>
        <pc:spChg chg="add del">
          <ac:chgData name="Danilo Domenici" userId="da5b5c9f-05e1-4247-9341-8e2c7be6ba54" providerId="ADAL" clId="{28FD3C1E-8224-420B-9B02-C59C385ED558}" dt="2023-05-02T08:43:40.287" v="4046" actId="478"/>
          <ac:spMkLst>
            <pc:docMk/>
            <pc:sldMk cId="658996953" sldId="2328"/>
            <ac:spMk id="11" creationId="{43963AC6-7545-C80D-AD2E-A6F2CB2A1A0D}"/>
          </ac:spMkLst>
        </pc:spChg>
        <pc:spChg chg="add del mod">
          <ac:chgData name="Danilo Domenici" userId="da5b5c9f-05e1-4247-9341-8e2c7be6ba54" providerId="ADAL" clId="{28FD3C1E-8224-420B-9B02-C59C385ED558}" dt="2023-05-02T08:44:00.308" v="4051" actId="21"/>
          <ac:spMkLst>
            <pc:docMk/>
            <pc:sldMk cId="658996953" sldId="2328"/>
            <ac:spMk id="12" creationId="{FDBBB369-B1F8-E572-7F8E-6A53726BFE94}"/>
          </ac:spMkLst>
        </pc:spChg>
        <pc:spChg chg="add del">
          <ac:chgData name="Danilo Domenici" userId="da5b5c9f-05e1-4247-9341-8e2c7be6ba54" providerId="ADAL" clId="{28FD3C1E-8224-420B-9B02-C59C385ED558}" dt="2023-05-02T08:46:37.677" v="4084" actId="26606"/>
          <ac:spMkLst>
            <pc:docMk/>
            <pc:sldMk cId="658996953" sldId="2328"/>
            <ac:spMk id="2057" creationId="{6C2997EE-0889-44C3-AC0D-18F26AC9AAAB}"/>
          </ac:spMkLst>
        </pc:spChg>
        <pc:picChg chg="add del mod modCrop">
          <ac:chgData name="Danilo Domenici" userId="da5b5c9f-05e1-4247-9341-8e2c7be6ba54" providerId="ADAL" clId="{28FD3C1E-8224-420B-9B02-C59C385ED558}" dt="2023-05-02T08:44:00.308" v="4051" actId="21"/>
          <ac:picMkLst>
            <pc:docMk/>
            <pc:sldMk cId="658996953" sldId="2328"/>
            <ac:picMk id="4" creationId="{511FF3A5-3EAB-1DF7-8742-5BE738126C35}"/>
          </ac:picMkLst>
        </pc:picChg>
        <pc:picChg chg="del">
          <ac:chgData name="Danilo Domenici" userId="da5b5c9f-05e1-4247-9341-8e2c7be6ba54" providerId="ADAL" clId="{28FD3C1E-8224-420B-9B02-C59C385ED558}" dt="2023-05-02T08:40:40.225" v="3944" actId="21"/>
          <ac:picMkLst>
            <pc:docMk/>
            <pc:sldMk cId="658996953" sldId="2328"/>
            <ac:picMk id="5" creationId="{FF839EE3-595D-05B7-05DA-FA2349A7DB74}"/>
          </ac:picMkLst>
        </pc:picChg>
        <pc:picChg chg="del mod ord">
          <ac:chgData name="Danilo Domenici" userId="da5b5c9f-05e1-4247-9341-8e2c7be6ba54" providerId="ADAL" clId="{28FD3C1E-8224-420B-9B02-C59C385ED558}" dt="2023-05-02T08:42:48.958" v="4037" actId="21"/>
          <ac:picMkLst>
            <pc:docMk/>
            <pc:sldMk cId="658996953" sldId="2328"/>
            <ac:picMk id="6" creationId="{8E881193-94A1-408E-96C7-F753D3BF9467}"/>
          </ac:picMkLst>
        </pc:picChg>
        <pc:picChg chg="add mod ord modCrop">
          <ac:chgData name="Danilo Domenici" userId="da5b5c9f-05e1-4247-9341-8e2c7be6ba54" providerId="ADAL" clId="{28FD3C1E-8224-420B-9B02-C59C385ED558}" dt="2023-05-02T08:47:49.294" v="4101" actId="1076"/>
          <ac:picMkLst>
            <pc:docMk/>
            <pc:sldMk cId="658996953" sldId="2328"/>
            <ac:picMk id="10" creationId="{2EE96495-49F4-83F0-9CA4-098068BC610E}"/>
          </ac:picMkLst>
        </pc:picChg>
        <pc:picChg chg="add mod ord modCrop">
          <ac:chgData name="Danilo Domenici" userId="da5b5c9f-05e1-4247-9341-8e2c7be6ba54" providerId="ADAL" clId="{28FD3C1E-8224-420B-9B02-C59C385ED558}" dt="2023-05-02T08:46:40.078" v="4085" actId="1076"/>
          <ac:picMkLst>
            <pc:docMk/>
            <pc:sldMk cId="658996953" sldId="2328"/>
            <ac:picMk id="13" creationId="{95980606-D585-3FBB-670E-3D5AE5AF9097}"/>
          </ac:picMkLst>
        </pc:picChg>
        <pc:picChg chg="mod ord">
          <ac:chgData name="Danilo Domenici" userId="da5b5c9f-05e1-4247-9341-8e2c7be6ba54" providerId="ADAL" clId="{28FD3C1E-8224-420B-9B02-C59C385ED558}" dt="2023-05-02T08:46:37.677" v="4084" actId="26606"/>
          <ac:picMkLst>
            <pc:docMk/>
            <pc:sldMk cId="658996953" sldId="2328"/>
            <ac:picMk id="2050" creationId="{CF8B8E70-E279-D431-FD56-6C75FC4FA81F}"/>
          </ac:picMkLst>
        </pc:picChg>
        <pc:picChg chg="mod ord">
          <ac:chgData name="Danilo Domenici" userId="da5b5c9f-05e1-4247-9341-8e2c7be6ba54" providerId="ADAL" clId="{28FD3C1E-8224-420B-9B02-C59C385ED558}" dt="2023-05-02T08:49:58.823" v="4110" actId="14100"/>
          <ac:picMkLst>
            <pc:docMk/>
            <pc:sldMk cId="658996953" sldId="2328"/>
            <ac:picMk id="2052" creationId="{DF2AB853-9BC1-611B-ECB6-664D23EBA91E}"/>
          </ac:picMkLst>
        </pc:picChg>
      </pc:sldChg>
      <pc:sldChg chg="addSp delSp modSp new mod">
        <pc:chgData name="Danilo Domenici" userId="da5b5c9f-05e1-4247-9341-8e2c7be6ba54" providerId="ADAL" clId="{28FD3C1E-8224-420B-9B02-C59C385ED558}" dt="2023-05-03T21:16:57.762" v="7165" actId="20577"/>
        <pc:sldMkLst>
          <pc:docMk/>
          <pc:sldMk cId="1658014682" sldId="2328"/>
        </pc:sldMkLst>
        <pc:spChg chg="add mod">
          <ac:chgData name="Danilo Domenici" userId="da5b5c9f-05e1-4247-9341-8e2c7be6ba54" providerId="ADAL" clId="{28FD3C1E-8224-420B-9B02-C59C385ED558}" dt="2023-05-03T21:09:01.714" v="6989" actId="14100"/>
          <ac:spMkLst>
            <pc:docMk/>
            <pc:sldMk cId="1658014682" sldId="2328"/>
            <ac:spMk id="4" creationId="{F671A8A1-0A9E-ED6D-9967-8BCA55AFE123}"/>
          </ac:spMkLst>
        </pc:spChg>
        <pc:spChg chg="add mod">
          <ac:chgData name="Danilo Domenici" userId="da5b5c9f-05e1-4247-9341-8e2c7be6ba54" providerId="ADAL" clId="{28FD3C1E-8224-420B-9B02-C59C385ED558}" dt="2023-05-03T21:16:57.762" v="7165" actId="20577"/>
          <ac:spMkLst>
            <pc:docMk/>
            <pc:sldMk cId="1658014682" sldId="2328"/>
            <ac:spMk id="6" creationId="{2150A30F-43FB-B1BD-DC7A-A3CBFBBCE05D}"/>
          </ac:spMkLst>
        </pc:spChg>
        <pc:spChg chg="add mod">
          <ac:chgData name="Danilo Domenici" userId="da5b5c9f-05e1-4247-9341-8e2c7be6ba54" providerId="ADAL" clId="{28FD3C1E-8224-420B-9B02-C59C385ED558}" dt="2023-05-03T21:16:44.882" v="7155" actId="1076"/>
          <ac:spMkLst>
            <pc:docMk/>
            <pc:sldMk cId="1658014682" sldId="2328"/>
            <ac:spMk id="8" creationId="{21430AAC-F795-92BA-E119-B4F1B2151F1A}"/>
          </ac:spMkLst>
        </pc:spChg>
        <pc:spChg chg="add mod">
          <ac:chgData name="Danilo Domenici" userId="da5b5c9f-05e1-4247-9341-8e2c7be6ba54" providerId="ADAL" clId="{28FD3C1E-8224-420B-9B02-C59C385ED558}" dt="2023-05-03T21:13:23.234" v="7060" actId="20577"/>
          <ac:spMkLst>
            <pc:docMk/>
            <pc:sldMk cId="1658014682" sldId="2328"/>
            <ac:spMk id="9" creationId="{200CC99E-755C-8795-3837-B1410E9D93D6}"/>
          </ac:spMkLst>
        </pc:spChg>
        <pc:spChg chg="add del mod">
          <ac:chgData name="Danilo Domenici" userId="da5b5c9f-05e1-4247-9341-8e2c7be6ba54" providerId="ADAL" clId="{28FD3C1E-8224-420B-9B02-C59C385ED558}" dt="2023-05-02T13:52:30.767" v="5074" actId="478"/>
          <ac:spMkLst>
            <pc:docMk/>
            <pc:sldMk cId="1658014682" sldId="2328"/>
            <ac:spMk id="11" creationId="{B61C1ED3-C181-9EF3-4FF4-3DAA16AD0D08}"/>
          </ac:spMkLst>
        </pc:spChg>
        <pc:spChg chg="add mod">
          <ac:chgData name="Danilo Domenici" userId="da5b5c9f-05e1-4247-9341-8e2c7be6ba54" providerId="ADAL" clId="{28FD3C1E-8224-420B-9B02-C59C385ED558}" dt="2023-05-03T21:16:03.304" v="7138" actId="14100"/>
          <ac:spMkLst>
            <pc:docMk/>
            <pc:sldMk cId="1658014682" sldId="2328"/>
            <ac:spMk id="12" creationId="{9187FCA4-57F4-C937-66B0-0F981FAAC84A}"/>
          </ac:spMkLst>
        </pc:spChg>
        <pc:spChg chg="add mod">
          <ac:chgData name="Danilo Domenici" userId="da5b5c9f-05e1-4247-9341-8e2c7be6ba54" providerId="ADAL" clId="{28FD3C1E-8224-420B-9B02-C59C385ED558}" dt="2023-05-03T11:40:41.582" v="5614" actId="1582"/>
          <ac:spMkLst>
            <pc:docMk/>
            <pc:sldMk cId="1658014682" sldId="2328"/>
            <ac:spMk id="13" creationId="{C5BA7625-8737-8972-9D5A-BDF682CF3A17}"/>
          </ac:spMkLst>
        </pc:spChg>
        <pc:spChg chg="add mod">
          <ac:chgData name="Danilo Domenici" userId="da5b5c9f-05e1-4247-9341-8e2c7be6ba54" providerId="ADAL" clId="{28FD3C1E-8224-420B-9B02-C59C385ED558}" dt="2023-05-03T20:25:20.364" v="6446" actId="20577"/>
          <ac:spMkLst>
            <pc:docMk/>
            <pc:sldMk cId="1658014682" sldId="2328"/>
            <ac:spMk id="15" creationId="{B645FDDE-8ED7-72EC-4F83-B4E726F7D0DC}"/>
          </ac:spMkLst>
        </pc:spChg>
        <pc:spChg chg="add mod">
          <ac:chgData name="Danilo Domenici" userId="da5b5c9f-05e1-4247-9341-8e2c7be6ba54" providerId="ADAL" clId="{28FD3C1E-8224-420B-9B02-C59C385ED558}" dt="2023-05-03T21:13:41.503" v="7064" actId="1582"/>
          <ac:spMkLst>
            <pc:docMk/>
            <pc:sldMk cId="1658014682" sldId="2328"/>
            <ac:spMk id="19" creationId="{DC2978AD-9847-5130-9FC0-80CD78BCF2E2}"/>
          </ac:spMkLst>
        </pc:spChg>
        <pc:picChg chg="add mod">
          <ac:chgData name="Danilo Domenici" userId="da5b5c9f-05e1-4247-9341-8e2c7be6ba54" providerId="ADAL" clId="{28FD3C1E-8224-420B-9B02-C59C385ED558}" dt="2023-05-02T13:49:59.640" v="5035" actId="1036"/>
          <ac:picMkLst>
            <pc:docMk/>
            <pc:sldMk cId="1658014682" sldId="2328"/>
            <ac:picMk id="5" creationId="{309850A9-274C-BB7E-E2F2-2C77E2DB540A}"/>
          </ac:picMkLst>
        </pc:picChg>
        <pc:picChg chg="add mod">
          <ac:chgData name="Danilo Domenici" userId="da5b5c9f-05e1-4247-9341-8e2c7be6ba54" providerId="ADAL" clId="{28FD3C1E-8224-420B-9B02-C59C385ED558}" dt="2023-05-02T13:49:42.395" v="4998" actId="1038"/>
          <ac:picMkLst>
            <pc:docMk/>
            <pc:sldMk cId="1658014682" sldId="2328"/>
            <ac:picMk id="7" creationId="{C245C09C-4F5B-E2BF-186D-1D5B9BA71987}"/>
          </ac:picMkLst>
        </pc:picChg>
        <pc:picChg chg="add mod modCrop">
          <ac:chgData name="Danilo Domenici" userId="da5b5c9f-05e1-4247-9341-8e2c7be6ba54" providerId="ADAL" clId="{28FD3C1E-8224-420B-9B02-C59C385ED558}" dt="2023-05-02T13:49:46.912" v="5002" actId="1037"/>
          <ac:picMkLst>
            <pc:docMk/>
            <pc:sldMk cId="1658014682" sldId="2328"/>
            <ac:picMk id="10" creationId="{AC068883-8E62-C439-2987-4BA3C30E4312}"/>
          </ac:picMkLst>
        </pc:picChg>
        <pc:cxnChg chg="add mod">
          <ac:chgData name="Danilo Domenici" userId="da5b5c9f-05e1-4247-9341-8e2c7be6ba54" providerId="ADAL" clId="{28FD3C1E-8224-420B-9B02-C59C385ED558}" dt="2023-05-02T13:52:19.470" v="5072" actId="14100"/>
          <ac:cxnSpMkLst>
            <pc:docMk/>
            <pc:sldMk cId="1658014682" sldId="2328"/>
            <ac:cxnSpMk id="14" creationId="{5ED23E3E-C0C9-FDDC-1AE7-0677F0231A34}"/>
          </ac:cxnSpMkLst>
        </pc:cxnChg>
        <pc:cxnChg chg="add mod">
          <ac:chgData name="Danilo Domenici" userId="da5b5c9f-05e1-4247-9341-8e2c7be6ba54" providerId="ADAL" clId="{28FD3C1E-8224-420B-9B02-C59C385ED558}" dt="2023-05-03T21:16:03.304" v="7138" actId="14100"/>
          <ac:cxnSpMkLst>
            <pc:docMk/>
            <pc:sldMk cId="1658014682" sldId="2328"/>
            <ac:cxnSpMk id="16" creationId="{E9DD6855-9592-411D-FE77-DC79A7B0608D}"/>
          </ac:cxnSpMkLst>
        </pc:cxnChg>
        <pc:cxnChg chg="add mod">
          <ac:chgData name="Danilo Domenici" userId="da5b5c9f-05e1-4247-9341-8e2c7be6ba54" providerId="ADAL" clId="{28FD3C1E-8224-420B-9B02-C59C385ED558}" dt="2023-05-02T13:52:04.633" v="5069" actId="14100"/>
          <ac:cxnSpMkLst>
            <pc:docMk/>
            <pc:sldMk cId="1658014682" sldId="2328"/>
            <ac:cxnSpMk id="18" creationId="{CA565A0E-111C-7A9D-F9CF-352297C68791}"/>
          </ac:cxnSpMkLst>
        </pc:cxnChg>
      </pc:sldChg>
      <pc:sldChg chg="addSp delSp modSp new del mod">
        <pc:chgData name="Danilo Domenici" userId="da5b5c9f-05e1-4247-9341-8e2c7be6ba54" providerId="ADAL" clId="{28FD3C1E-8224-420B-9B02-C59C385ED558}" dt="2023-05-02T13:54:12.384" v="5095" actId="47"/>
        <pc:sldMkLst>
          <pc:docMk/>
          <pc:sldMk cId="3141932777" sldId="2329"/>
        </pc:sldMkLst>
        <pc:picChg chg="add mod">
          <ac:chgData name="Danilo Domenici" userId="da5b5c9f-05e1-4247-9341-8e2c7be6ba54" providerId="ADAL" clId="{28FD3C1E-8224-420B-9B02-C59C385ED558}" dt="2023-05-02T13:44:55.209" v="4812" actId="1076"/>
          <ac:picMkLst>
            <pc:docMk/>
            <pc:sldMk cId="3141932777" sldId="2329"/>
            <ac:picMk id="5" creationId="{40420606-C1FA-411C-C444-0C04209366B5}"/>
          </ac:picMkLst>
        </pc:picChg>
        <pc:picChg chg="add mod">
          <ac:chgData name="Danilo Domenici" userId="da5b5c9f-05e1-4247-9341-8e2c7be6ba54" providerId="ADAL" clId="{28FD3C1E-8224-420B-9B02-C59C385ED558}" dt="2023-05-02T09:32:40.250" v="4378" actId="1076"/>
          <ac:picMkLst>
            <pc:docMk/>
            <pc:sldMk cId="3141932777" sldId="2329"/>
            <ac:picMk id="7" creationId="{D5F5B189-D82D-6FAA-A7E1-7A008A6EE2A1}"/>
          </ac:picMkLst>
        </pc:picChg>
        <pc:picChg chg="add mod">
          <ac:chgData name="Danilo Domenici" userId="da5b5c9f-05e1-4247-9341-8e2c7be6ba54" providerId="ADAL" clId="{28FD3C1E-8224-420B-9B02-C59C385ED558}" dt="2023-05-02T13:54:02.424" v="5094" actId="1076"/>
          <ac:picMkLst>
            <pc:docMk/>
            <pc:sldMk cId="3141932777" sldId="2329"/>
            <ac:picMk id="9" creationId="{447DEDDE-7FBA-9F4B-523E-585156B247CE}"/>
          </ac:picMkLst>
        </pc:picChg>
        <pc:picChg chg="add del mod">
          <ac:chgData name="Danilo Domenici" userId="da5b5c9f-05e1-4247-9341-8e2c7be6ba54" providerId="ADAL" clId="{28FD3C1E-8224-420B-9B02-C59C385ED558}" dt="2023-05-02T13:45:08.156" v="4817" actId="478"/>
          <ac:picMkLst>
            <pc:docMk/>
            <pc:sldMk cId="3141932777" sldId="2329"/>
            <ac:picMk id="11" creationId="{6054C025-03B7-C9E8-6694-E2DBAFB37BEA}"/>
          </ac:picMkLst>
        </pc:picChg>
      </pc:sldChg>
      <pc:sldChg chg="addSp delSp modSp new mod ord">
        <pc:chgData name="Danilo Domenici" userId="da5b5c9f-05e1-4247-9341-8e2c7be6ba54" providerId="ADAL" clId="{28FD3C1E-8224-420B-9B02-C59C385ED558}" dt="2023-05-03T20:25:52.164" v="6471" actId="20577"/>
        <pc:sldMkLst>
          <pc:docMk/>
          <pc:sldMk cId="55277072" sldId="2330"/>
        </pc:sldMkLst>
        <pc:spChg chg="add mod">
          <ac:chgData name="Danilo Domenici" userId="da5b5c9f-05e1-4247-9341-8e2c7be6ba54" providerId="ADAL" clId="{28FD3C1E-8224-420B-9B02-C59C385ED558}" dt="2023-05-03T20:25:52.164" v="6471" actId="20577"/>
          <ac:spMkLst>
            <pc:docMk/>
            <pc:sldMk cId="55277072" sldId="2330"/>
            <ac:spMk id="4" creationId="{D7251294-4320-6001-5DDA-B53EB5028AB4}"/>
          </ac:spMkLst>
        </pc:spChg>
        <pc:spChg chg="add mod">
          <ac:chgData name="Danilo Domenici" userId="da5b5c9f-05e1-4247-9341-8e2c7be6ba54" providerId="ADAL" clId="{28FD3C1E-8224-420B-9B02-C59C385ED558}" dt="2023-05-02T10:14:29.190" v="4706" actId="14100"/>
          <ac:spMkLst>
            <pc:docMk/>
            <pc:sldMk cId="55277072" sldId="2330"/>
            <ac:spMk id="17" creationId="{2026E8CF-487A-4274-0CFC-DE3463E93051}"/>
          </ac:spMkLst>
        </pc:spChg>
        <pc:spChg chg="add mod">
          <ac:chgData name="Danilo Domenici" userId="da5b5c9f-05e1-4247-9341-8e2c7be6ba54" providerId="ADAL" clId="{28FD3C1E-8224-420B-9B02-C59C385ED558}" dt="2023-05-02T10:54:02.661" v="4755" actId="790"/>
          <ac:spMkLst>
            <pc:docMk/>
            <pc:sldMk cId="55277072" sldId="2330"/>
            <ac:spMk id="18" creationId="{D2A7C01E-C27F-3F85-4658-2AEA302A1A1B}"/>
          </ac:spMkLst>
        </pc:spChg>
        <pc:picChg chg="add mod">
          <ac:chgData name="Danilo Domenici" userId="da5b5c9f-05e1-4247-9341-8e2c7be6ba54" providerId="ADAL" clId="{28FD3C1E-8224-420B-9B02-C59C385ED558}" dt="2023-05-02T10:57:10.502" v="4775" actId="1037"/>
          <ac:picMkLst>
            <pc:docMk/>
            <pc:sldMk cId="55277072" sldId="2330"/>
            <ac:picMk id="5" creationId="{10149B61-FF80-F3A1-D1B0-9344775B264C}"/>
          </ac:picMkLst>
        </pc:picChg>
        <pc:picChg chg="add del mod">
          <ac:chgData name="Danilo Domenici" userId="da5b5c9f-05e1-4247-9341-8e2c7be6ba54" providerId="ADAL" clId="{28FD3C1E-8224-420B-9B02-C59C385ED558}" dt="2023-05-02T10:55:38.435" v="4756" actId="478"/>
          <ac:picMkLst>
            <pc:docMk/>
            <pc:sldMk cId="55277072" sldId="2330"/>
            <ac:picMk id="5" creationId="{BE44D35C-2699-7B17-64CD-2F4FAA2FA1C4}"/>
          </ac:picMkLst>
        </pc:picChg>
        <pc:picChg chg="add mod">
          <ac:chgData name="Danilo Domenici" userId="da5b5c9f-05e1-4247-9341-8e2c7be6ba54" providerId="ADAL" clId="{28FD3C1E-8224-420B-9B02-C59C385ED558}" dt="2023-05-02T10:52:54.132" v="4754" actId="1037"/>
          <ac:picMkLst>
            <pc:docMk/>
            <pc:sldMk cId="55277072" sldId="2330"/>
            <ac:picMk id="7" creationId="{D2B7C232-B373-34C1-60D5-6939924FE31E}"/>
          </ac:picMkLst>
        </pc:picChg>
        <pc:picChg chg="add mod modCrop">
          <ac:chgData name="Danilo Domenici" userId="da5b5c9f-05e1-4247-9341-8e2c7be6ba54" providerId="ADAL" clId="{28FD3C1E-8224-420B-9B02-C59C385ED558}" dt="2023-05-02T10:57:10.502" v="4775" actId="1037"/>
          <ac:picMkLst>
            <pc:docMk/>
            <pc:sldMk cId="55277072" sldId="2330"/>
            <ac:picMk id="9" creationId="{D41E6573-A4EE-4575-94EA-7A2E8A661DFC}"/>
          </ac:picMkLst>
        </pc:picChg>
        <pc:picChg chg="add mod modCrop">
          <ac:chgData name="Danilo Domenici" userId="da5b5c9f-05e1-4247-9341-8e2c7be6ba54" providerId="ADAL" clId="{28FD3C1E-8224-420B-9B02-C59C385ED558}" dt="2023-05-02T10:57:10.502" v="4775" actId="1037"/>
          <ac:picMkLst>
            <pc:docMk/>
            <pc:sldMk cId="55277072" sldId="2330"/>
            <ac:picMk id="11" creationId="{7664B8C8-BC39-1F46-7AE5-8D468458CE0F}"/>
          </ac:picMkLst>
        </pc:picChg>
        <pc:picChg chg="add mod">
          <ac:chgData name="Danilo Domenici" userId="da5b5c9f-05e1-4247-9341-8e2c7be6ba54" providerId="ADAL" clId="{28FD3C1E-8224-420B-9B02-C59C385ED558}" dt="2023-05-02T10:52:54.132" v="4754" actId="1037"/>
          <ac:picMkLst>
            <pc:docMk/>
            <pc:sldMk cId="55277072" sldId="2330"/>
            <ac:picMk id="13" creationId="{19B59DB0-BFB5-440D-49E7-7F63E1E6A7F6}"/>
          </ac:picMkLst>
        </pc:picChg>
        <pc:picChg chg="add del mod">
          <ac:chgData name="Danilo Domenici" userId="da5b5c9f-05e1-4247-9341-8e2c7be6ba54" providerId="ADAL" clId="{28FD3C1E-8224-420B-9B02-C59C385ED558}" dt="2023-05-02T10:11:46.205" v="4529" actId="478"/>
          <ac:picMkLst>
            <pc:docMk/>
            <pc:sldMk cId="55277072" sldId="2330"/>
            <ac:picMk id="15" creationId="{2A7F29A3-7EC7-5348-1219-BAFB5851A34C}"/>
          </ac:picMkLst>
        </pc:picChg>
      </pc:sldChg>
      <pc:sldChg chg="addSp modSp new mod ord modAnim">
        <pc:chgData name="Danilo Domenici" userId="da5b5c9f-05e1-4247-9341-8e2c7be6ba54" providerId="ADAL" clId="{28FD3C1E-8224-420B-9B02-C59C385ED558}" dt="2023-05-03T11:33:12.864" v="5417"/>
        <pc:sldMkLst>
          <pc:docMk/>
          <pc:sldMk cId="140442351" sldId="2331"/>
        </pc:sldMkLst>
        <pc:picChg chg="add mod">
          <ac:chgData name="Danilo Domenici" userId="da5b5c9f-05e1-4247-9341-8e2c7be6ba54" providerId="ADAL" clId="{28FD3C1E-8224-420B-9B02-C59C385ED558}" dt="2023-05-03T06:54:34.112" v="5334" actId="1076"/>
          <ac:picMkLst>
            <pc:docMk/>
            <pc:sldMk cId="140442351" sldId="2331"/>
            <ac:picMk id="5" creationId="{6F5A0668-19A2-63D1-3BD8-E055AAF61D4F}"/>
          </ac:picMkLst>
        </pc:picChg>
      </pc:sldChg>
      <pc:sldChg chg="addSp modSp new del mod">
        <pc:chgData name="Danilo Domenici" userId="da5b5c9f-05e1-4247-9341-8e2c7be6ba54" providerId="ADAL" clId="{28FD3C1E-8224-420B-9B02-C59C385ED558}" dt="2023-05-03T13:28:47.148" v="6168" actId="47"/>
        <pc:sldMkLst>
          <pc:docMk/>
          <pc:sldMk cId="1482820360" sldId="2332"/>
        </pc:sldMkLst>
        <pc:spChg chg="add mod">
          <ac:chgData name="Danilo Domenici" userId="da5b5c9f-05e1-4247-9341-8e2c7be6ba54" providerId="ADAL" clId="{28FD3C1E-8224-420B-9B02-C59C385ED558}" dt="2023-05-03T13:08:50.752" v="5700" actId="20577"/>
          <ac:spMkLst>
            <pc:docMk/>
            <pc:sldMk cId="1482820360" sldId="2332"/>
            <ac:spMk id="6" creationId="{B606F258-884A-67AF-63E2-387F2DCCC0F3}"/>
          </ac:spMkLst>
        </pc:spChg>
        <pc:spChg chg="add mod">
          <ac:chgData name="Danilo Domenici" userId="da5b5c9f-05e1-4247-9341-8e2c7be6ba54" providerId="ADAL" clId="{28FD3C1E-8224-420B-9B02-C59C385ED558}" dt="2023-05-03T13:26:14.968" v="6123" actId="1076"/>
          <ac:spMkLst>
            <pc:docMk/>
            <pc:sldMk cId="1482820360" sldId="2332"/>
            <ac:spMk id="8" creationId="{75546071-DFA5-401D-E46D-B61FEC038505}"/>
          </ac:spMkLst>
        </pc:spChg>
        <pc:spChg chg="add mod">
          <ac:chgData name="Danilo Domenici" userId="da5b5c9f-05e1-4247-9341-8e2c7be6ba54" providerId="ADAL" clId="{28FD3C1E-8224-420B-9B02-C59C385ED558}" dt="2023-05-03T13:26:07.442" v="6122" actId="1076"/>
          <ac:spMkLst>
            <pc:docMk/>
            <pc:sldMk cId="1482820360" sldId="2332"/>
            <ac:spMk id="9" creationId="{840E5675-7A45-9238-EAB0-4E0343661FC2}"/>
          </ac:spMkLst>
        </pc:spChg>
        <pc:spChg chg="add mod">
          <ac:chgData name="Danilo Domenici" userId="da5b5c9f-05e1-4247-9341-8e2c7be6ba54" providerId="ADAL" clId="{28FD3C1E-8224-420B-9B02-C59C385ED558}" dt="2023-05-03T13:24:19.329" v="6008" actId="1076"/>
          <ac:spMkLst>
            <pc:docMk/>
            <pc:sldMk cId="1482820360" sldId="2332"/>
            <ac:spMk id="10" creationId="{C3EC59F8-5D7B-419A-BA1E-9EC499BB1FB1}"/>
          </ac:spMkLst>
        </pc:spChg>
        <pc:spChg chg="add mod">
          <ac:chgData name="Danilo Domenici" userId="da5b5c9f-05e1-4247-9341-8e2c7be6ba54" providerId="ADAL" clId="{28FD3C1E-8224-420B-9B02-C59C385ED558}" dt="2023-05-03T13:25:44.121" v="6120" actId="1076"/>
          <ac:spMkLst>
            <pc:docMk/>
            <pc:sldMk cId="1482820360" sldId="2332"/>
            <ac:spMk id="12" creationId="{8546C4BC-2204-8CA0-802B-E050F2CC04DC}"/>
          </ac:spMkLst>
        </pc:spChg>
        <pc:picChg chg="add mod modCrop">
          <ac:chgData name="Danilo Domenici" userId="da5b5c9f-05e1-4247-9341-8e2c7be6ba54" providerId="ADAL" clId="{28FD3C1E-8224-420B-9B02-C59C385ED558}" dt="2023-05-03T13:24:11.612" v="6006" actId="1076"/>
          <ac:picMkLst>
            <pc:docMk/>
            <pc:sldMk cId="1482820360" sldId="2332"/>
            <ac:picMk id="5" creationId="{BA0D6C2F-6443-AA97-1B4A-D2E30E505E50}"/>
          </ac:picMkLst>
        </pc:picChg>
        <pc:picChg chg="add mod modCrop">
          <ac:chgData name="Danilo Domenici" userId="da5b5c9f-05e1-4247-9341-8e2c7be6ba54" providerId="ADAL" clId="{28FD3C1E-8224-420B-9B02-C59C385ED558}" dt="2023-05-03T13:25:46.358" v="6121" actId="1076"/>
          <ac:picMkLst>
            <pc:docMk/>
            <pc:sldMk cId="1482820360" sldId="2332"/>
            <ac:picMk id="11" creationId="{F2E69C19-8BC7-55D3-574C-3DCEE722D709}"/>
          </ac:picMkLst>
        </pc:picChg>
        <pc:picChg chg="add mod">
          <ac:chgData name="Danilo Domenici" userId="da5b5c9f-05e1-4247-9341-8e2c7be6ba54" providerId="ADAL" clId="{28FD3C1E-8224-420B-9B02-C59C385ED558}" dt="2023-05-03T13:26:19.928" v="6126" actId="1076"/>
          <ac:picMkLst>
            <pc:docMk/>
            <pc:sldMk cId="1482820360" sldId="2332"/>
            <ac:picMk id="13" creationId="{24EE7BBB-456D-6AFC-B662-BF3CF90AC6A8}"/>
          </ac:picMkLst>
        </pc:picChg>
      </pc:sldChg>
      <pc:sldChg chg="modSp add mod">
        <pc:chgData name="Danilo Domenici" userId="da5b5c9f-05e1-4247-9341-8e2c7be6ba54" providerId="ADAL" clId="{28FD3C1E-8224-420B-9B02-C59C385ED558}" dt="2023-05-03T13:28:43.307" v="6167" actId="1076"/>
        <pc:sldMkLst>
          <pc:docMk/>
          <pc:sldMk cId="2647625174" sldId="2333"/>
        </pc:sldMkLst>
        <pc:spChg chg="mod">
          <ac:chgData name="Danilo Domenici" userId="da5b5c9f-05e1-4247-9341-8e2c7be6ba54" providerId="ADAL" clId="{28FD3C1E-8224-420B-9B02-C59C385ED558}" dt="2023-05-03T13:27:56.795" v="6162" actId="1076"/>
          <ac:spMkLst>
            <pc:docMk/>
            <pc:sldMk cId="2647625174" sldId="2333"/>
            <ac:spMk id="8" creationId="{75546071-DFA5-401D-E46D-B61FEC038505}"/>
          </ac:spMkLst>
        </pc:spChg>
        <pc:spChg chg="mod">
          <ac:chgData name="Danilo Domenici" userId="da5b5c9f-05e1-4247-9341-8e2c7be6ba54" providerId="ADAL" clId="{28FD3C1E-8224-420B-9B02-C59C385ED558}" dt="2023-05-03T13:28:04.618" v="6164" actId="122"/>
          <ac:spMkLst>
            <pc:docMk/>
            <pc:sldMk cId="2647625174" sldId="2333"/>
            <ac:spMk id="9" creationId="{840E5675-7A45-9238-EAB0-4E0343661FC2}"/>
          </ac:spMkLst>
        </pc:spChg>
        <pc:spChg chg="mod">
          <ac:chgData name="Danilo Domenici" userId="da5b5c9f-05e1-4247-9341-8e2c7be6ba54" providerId="ADAL" clId="{28FD3C1E-8224-420B-9B02-C59C385ED558}" dt="2023-05-03T13:27:25.458" v="6141" actId="1076"/>
          <ac:spMkLst>
            <pc:docMk/>
            <pc:sldMk cId="2647625174" sldId="2333"/>
            <ac:spMk id="10" creationId="{C3EC59F8-5D7B-419A-BA1E-9EC499BB1FB1}"/>
          </ac:spMkLst>
        </pc:spChg>
        <pc:spChg chg="mod">
          <ac:chgData name="Danilo Domenici" userId="da5b5c9f-05e1-4247-9341-8e2c7be6ba54" providerId="ADAL" clId="{28FD3C1E-8224-420B-9B02-C59C385ED558}" dt="2023-05-03T13:28:43.307" v="6167" actId="1076"/>
          <ac:spMkLst>
            <pc:docMk/>
            <pc:sldMk cId="2647625174" sldId="2333"/>
            <ac:spMk id="12" creationId="{8546C4BC-2204-8CA0-802B-E050F2CC04DC}"/>
          </ac:spMkLst>
        </pc:spChg>
        <pc:picChg chg="mod ord modCrop">
          <ac:chgData name="Danilo Domenici" userId="da5b5c9f-05e1-4247-9341-8e2c7be6ba54" providerId="ADAL" clId="{28FD3C1E-8224-420B-9B02-C59C385ED558}" dt="2023-05-03T13:27:48.868" v="6161" actId="166"/>
          <ac:picMkLst>
            <pc:docMk/>
            <pc:sldMk cId="2647625174" sldId="2333"/>
            <ac:picMk id="5" creationId="{BA0D6C2F-6443-AA97-1B4A-D2E30E505E50}"/>
          </ac:picMkLst>
        </pc:picChg>
        <pc:picChg chg="mod">
          <ac:chgData name="Danilo Domenici" userId="da5b5c9f-05e1-4247-9341-8e2c7be6ba54" providerId="ADAL" clId="{28FD3C1E-8224-420B-9B02-C59C385ED558}" dt="2023-05-03T13:28:43.307" v="6167" actId="1076"/>
          <ac:picMkLst>
            <pc:docMk/>
            <pc:sldMk cId="2647625174" sldId="2333"/>
            <ac:picMk id="11" creationId="{F2E69C19-8BC7-55D3-574C-3DCEE722D709}"/>
          </ac:picMkLst>
        </pc:picChg>
        <pc:picChg chg="mod modCrop">
          <ac:chgData name="Danilo Domenici" userId="da5b5c9f-05e1-4247-9341-8e2c7be6ba54" providerId="ADAL" clId="{28FD3C1E-8224-420B-9B02-C59C385ED558}" dt="2023-05-03T13:27:45.109" v="6160" actId="1036"/>
          <ac:picMkLst>
            <pc:docMk/>
            <pc:sldMk cId="2647625174" sldId="2333"/>
            <ac:picMk id="13" creationId="{24EE7BBB-456D-6AFC-B662-BF3CF90AC6A8}"/>
          </ac:picMkLst>
        </pc:picChg>
      </pc:sldChg>
      <pc:sldChg chg="addSp delSp modSp new mod">
        <pc:chgData name="Danilo Domenici" userId="da5b5c9f-05e1-4247-9341-8e2c7be6ba54" providerId="ADAL" clId="{28FD3C1E-8224-420B-9B02-C59C385ED558}" dt="2023-05-04T07:49:38.107" v="7251" actId="20577"/>
        <pc:sldMkLst>
          <pc:docMk/>
          <pc:sldMk cId="2615019657" sldId="2334"/>
        </pc:sldMkLst>
        <pc:spChg chg="add mod">
          <ac:chgData name="Danilo Domenici" userId="da5b5c9f-05e1-4247-9341-8e2c7be6ba54" providerId="ADAL" clId="{28FD3C1E-8224-420B-9B02-C59C385ED558}" dt="2023-05-03T20:39:36.301" v="6547" actId="20577"/>
          <ac:spMkLst>
            <pc:docMk/>
            <pc:sldMk cId="2615019657" sldId="2334"/>
            <ac:spMk id="5" creationId="{05338B70-BA2B-CB24-7C58-9AB7FE0B0EDA}"/>
          </ac:spMkLst>
        </pc:spChg>
        <pc:spChg chg="add mod">
          <ac:chgData name="Danilo Domenici" userId="da5b5c9f-05e1-4247-9341-8e2c7be6ba54" providerId="ADAL" clId="{28FD3C1E-8224-420B-9B02-C59C385ED558}" dt="2023-05-04T07:49:38.107" v="7251" actId="20577"/>
          <ac:spMkLst>
            <pc:docMk/>
            <pc:sldMk cId="2615019657" sldId="2334"/>
            <ac:spMk id="5" creationId="{BC42C5F7-70CD-E96C-68A7-F375E9C9E622}"/>
          </ac:spMkLst>
        </pc:spChg>
        <pc:spChg chg="add del mod">
          <ac:chgData name="Danilo Domenici" userId="da5b5c9f-05e1-4247-9341-8e2c7be6ba54" providerId="ADAL" clId="{28FD3C1E-8224-420B-9B02-C59C385ED558}" dt="2023-05-03T20:39:51.441" v="6549"/>
          <ac:spMkLst>
            <pc:docMk/>
            <pc:sldMk cId="2615019657" sldId="2334"/>
            <ac:spMk id="6" creationId="{3844F693-D233-AD7D-1CA8-1C44A45C8156}"/>
          </ac:spMkLst>
        </pc:spChg>
        <pc:spChg chg="add del mod">
          <ac:chgData name="Danilo Domenici" userId="da5b5c9f-05e1-4247-9341-8e2c7be6ba54" providerId="ADAL" clId="{28FD3C1E-8224-420B-9B02-C59C385ED558}" dt="2023-05-03T20:57:36.941" v="6780" actId="1582"/>
          <ac:spMkLst>
            <pc:docMk/>
            <pc:sldMk cId="2615019657" sldId="2334"/>
            <ac:spMk id="10" creationId="{B5DE95C5-9470-389A-AC10-4B1157812955}"/>
          </ac:spMkLst>
        </pc:spChg>
        <pc:spChg chg="add mod">
          <ac:chgData name="Danilo Domenici" userId="da5b5c9f-05e1-4247-9341-8e2c7be6ba54" providerId="ADAL" clId="{28FD3C1E-8224-420B-9B02-C59C385ED558}" dt="2023-05-03T20:59:35.067" v="6795" actId="1038"/>
          <ac:spMkLst>
            <pc:docMk/>
            <pc:sldMk cId="2615019657" sldId="2334"/>
            <ac:spMk id="11" creationId="{F18C923E-EC2F-36DB-3C43-BB0411F18A76}"/>
          </ac:spMkLst>
        </pc:spChg>
        <pc:spChg chg="add mod">
          <ac:chgData name="Danilo Domenici" userId="da5b5c9f-05e1-4247-9341-8e2c7be6ba54" providerId="ADAL" clId="{28FD3C1E-8224-420B-9B02-C59C385ED558}" dt="2023-05-03T20:59:08.804" v="6786" actId="1076"/>
          <ac:spMkLst>
            <pc:docMk/>
            <pc:sldMk cId="2615019657" sldId="2334"/>
            <ac:spMk id="12" creationId="{20B231C0-3142-CE55-27D5-06CAFAD6C25B}"/>
          </ac:spMkLst>
        </pc:spChg>
        <pc:picChg chg="add del mod">
          <ac:chgData name="Danilo Domenici" userId="da5b5c9f-05e1-4247-9341-8e2c7be6ba54" providerId="ADAL" clId="{28FD3C1E-8224-420B-9B02-C59C385ED558}" dt="2023-05-03T20:47:30.233" v="6569" actId="478"/>
          <ac:picMkLst>
            <pc:docMk/>
            <pc:sldMk cId="2615019657" sldId="2334"/>
            <ac:picMk id="7" creationId="{2820A4A8-B58E-4DAE-510E-0A17C586DBC8}"/>
          </ac:picMkLst>
        </pc:picChg>
        <pc:picChg chg="add del mod">
          <ac:chgData name="Danilo Domenici" userId="da5b5c9f-05e1-4247-9341-8e2c7be6ba54" providerId="ADAL" clId="{28FD3C1E-8224-420B-9B02-C59C385ED558}" dt="2023-05-03T20:42:35.293" v="6562" actId="478"/>
          <ac:picMkLst>
            <pc:docMk/>
            <pc:sldMk cId="2615019657" sldId="2334"/>
            <ac:picMk id="8" creationId="{75142873-D7B0-2AB3-E90A-BDE96B639E17}"/>
          </ac:picMkLst>
        </pc:picChg>
        <pc:picChg chg="add del mod">
          <ac:chgData name="Danilo Domenici" userId="da5b5c9f-05e1-4247-9341-8e2c7be6ba54" providerId="ADAL" clId="{28FD3C1E-8224-420B-9B02-C59C385ED558}" dt="2023-05-03T20:48:35.543" v="6571" actId="478"/>
          <ac:picMkLst>
            <pc:docMk/>
            <pc:sldMk cId="2615019657" sldId="2334"/>
            <ac:picMk id="9" creationId="{B594D76C-A4B1-F252-965D-7DEBE1094581}"/>
          </ac:picMkLst>
        </pc:picChg>
        <pc:picChg chg="add mod">
          <ac:chgData name="Danilo Domenici" userId="da5b5c9f-05e1-4247-9341-8e2c7be6ba54" providerId="ADAL" clId="{28FD3C1E-8224-420B-9B02-C59C385ED558}" dt="2023-05-03T20:59:26.198" v="6788" actId="14100"/>
          <ac:picMkLst>
            <pc:docMk/>
            <pc:sldMk cId="2615019657" sldId="2334"/>
            <ac:picMk id="1026" creationId="{638ED501-D172-955A-D237-C91CA21D1842}"/>
          </ac:picMkLst>
        </pc:picChg>
        <pc:picChg chg="add del mod">
          <ac:chgData name="Danilo Domenici" userId="da5b5c9f-05e1-4247-9341-8e2c7be6ba54" providerId="ADAL" clId="{28FD3C1E-8224-420B-9B02-C59C385ED558}" dt="2023-05-03T20:51:00.820" v="6577" actId="478"/>
          <ac:picMkLst>
            <pc:docMk/>
            <pc:sldMk cId="2615019657" sldId="2334"/>
            <ac:picMk id="1028" creationId="{B25A7F81-5DB8-ED18-F77E-5219B9516A9B}"/>
          </ac:picMkLst>
        </pc:picChg>
        <pc:picChg chg="add mod">
          <ac:chgData name="Danilo Domenici" userId="da5b5c9f-05e1-4247-9341-8e2c7be6ba54" providerId="ADAL" clId="{28FD3C1E-8224-420B-9B02-C59C385ED558}" dt="2023-05-03T20:57:20.513" v="6777" actId="14100"/>
          <ac:picMkLst>
            <pc:docMk/>
            <pc:sldMk cId="2615019657" sldId="2334"/>
            <ac:picMk id="1030" creationId="{DB9BE65B-9127-DC56-56E3-81FF60C0963A}"/>
          </ac:picMkLst>
        </pc:picChg>
        <pc:picChg chg="add mod">
          <ac:chgData name="Danilo Domenici" userId="da5b5c9f-05e1-4247-9341-8e2c7be6ba54" providerId="ADAL" clId="{28FD3C1E-8224-420B-9B02-C59C385ED558}" dt="2023-05-03T20:52:07.209" v="6596" actId="14100"/>
          <ac:picMkLst>
            <pc:docMk/>
            <pc:sldMk cId="2615019657" sldId="2334"/>
            <ac:picMk id="1032" creationId="{A1B0E21E-EE40-59FE-4095-12B2D9F0B5C1}"/>
          </ac:picMkLst>
        </pc:picChg>
        <pc:picChg chg="add del mod">
          <ac:chgData name="Danilo Domenici" userId="da5b5c9f-05e1-4247-9341-8e2c7be6ba54" providerId="ADAL" clId="{28FD3C1E-8224-420B-9B02-C59C385ED558}" dt="2023-05-03T20:58:49.762" v="6781" actId="478"/>
          <ac:picMkLst>
            <pc:docMk/>
            <pc:sldMk cId="2615019657" sldId="2334"/>
            <ac:picMk id="1034" creationId="{85193BA7-0F75-1B15-44D2-0EF37B8A054E}"/>
          </ac:picMkLst>
        </pc:picChg>
        <pc:picChg chg="add mod">
          <ac:chgData name="Danilo Domenici" userId="da5b5c9f-05e1-4247-9341-8e2c7be6ba54" providerId="ADAL" clId="{28FD3C1E-8224-420B-9B02-C59C385ED558}" dt="2023-05-03T20:59:03.527" v="6785" actId="1076"/>
          <ac:picMkLst>
            <pc:docMk/>
            <pc:sldMk cId="2615019657" sldId="2334"/>
            <ac:picMk id="1036" creationId="{41F5AA5D-5DAF-C394-6D71-CEF386A14EFC}"/>
          </ac:picMkLst>
        </pc:picChg>
      </pc:sldChg>
      <pc:sldChg chg="addSp delSp modSp new del mod">
        <pc:chgData name="Danilo Domenici" userId="da5b5c9f-05e1-4247-9341-8e2c7be6ba54" providerId="ADAL" clId="{28FD3C1E-8224-420B-9B02-C59C385ED558}" dt="2023-05-16T20:20:04.925" v="7435" actId="2696"/>
        <pc:sldMkLst>
          <pc:docMk/>
          <pc:sldMk cId="992428160" sldId="2337"/>
        </pc:sldMkLst>
        <pc:grpChg chg="add del mod">
          <ac:chgData name="Danilo Domenici" userId="da5b5c9f-05e1-4247-9341-8e2c7be6ba54" providerId="ADAL" clId="{28FD3C1E-8224-420B-9B02-C59C385ED558}" dt="2023-05-15T20:20:32.934" v="7430" actId="21"/>
          <ac:grpSpMkLst>
            <pc:docMk/>
            <pc:sldMk cId="992428160" sldId="2337"/>
            <ac:grpSpMk id="7" creationId="{59A2EB6C-3D2B-313B-8B37-7FB285E652AA}"/>
          </ac:grpSpMkLst>
        </pc:grpChg>
        <pc:picChg chg="add mod">
          <ac:chgData name="Danilo Domenici" userId="da5b5c9f-05e1-4247-9341-8e2c7be6ba54" providerId="ADAL" clId="{28FD3C1E-8224-420B-9B02-C59C385ED558}" dt="2023-05-15T20:20:25.493" v="7429" actId="164"/>
          <ac:picMkLst>
            <pc:docMk/>
            <pc:sldMk cId="992428160" sldId="2337"/>
            <ac:picMk id="5" creationId="{398B38C2-CDCC-5056-DC7E-C7D14778AA91}"/>
          </ac:picMkLst>
        </pc:picChg>
        <pc:picChg chg="add mod">
          <ac:chgData name="Danilo Domenici" userId="da5b5c9f-05e1-4247-9341-8e2c7be6ba54" providerId="ADAL" clId="{28FD3C1E-8224-420B-9B02-C59C385ED558}" dt="2023-05-15T20:20:25.493" v="7429" actId="164"/>
          <ac:picMkLst>
            <pc:docMk/>
            <pc:sldMk cId="992428160" sldId="2337"/>
            <ac:picMk id="6" creationId="{60AB533F-BBE0-B082-DF70-596F1CEEE932}"/>
          </ac:picMkLst>
        </pc:picChg>
        <pc:picChg chg="add mod modCrop">
          <ac:chgData name="Danilo Domenici" userId="da5b5c9f-05e1-4247-9341-8e2c7be6ba54" providerId="ADAL" clId="{28FD3C1E-8224-420B-9B02-C59C385ED558}" dt="2023-05-15T20:20:51.034" v="7434" actId="1076"/>
          <ac:picMkLst>
            <pc:docMk/>
            <pc:sldMk cId="992428160" sldId="2337"/>
            <ac:picMk id="8" creationId="{5E0C6FEA-C4A6-26F1-AD5C-314E1FCCC58C}"/>
          </ac:picMkLst>
        </pc:picChg>
      </pc:sldChg>
    </pc:docChg>
  </pc:docChgLst>
  <pc:docChgLst>
    <pc:chgData name="Danilo Domenici" userId="da5b5c9f-05e1-4247-9341-8e2c7be6ba54" providerId="ADAL" clId="{DA279866-2457-4BB7-A50D-3F18CE8273AB}"/>
    <pc:docChg chg="undo redo custSel addSld delSld modSld sldOrd">
      <pc:chgData name="Danilo Domenici" userId="da5b5c9f-05e1-4247-9341-8e2c7be6ba54" providerId="ADAL" clId="{DA279866-2457-4BB7-A50D-3F18CE8273AB}" dt="2023-07-05T13:50:19.180" v="4790" actId="20577"/>
      <pc:docMkLst>
        <pc:docMk/>
      </pc:docMkLst>
      <pc:sldChg chg="addSp delSp modSp add del mod">
        <pc:chgData name="Danilo Domenici" userId="da5b5c9f-05e1-4247-9341-8e2c7be6ba54" providerId="ADAL" clId="{DA279866-2457-4BB7-A50D-3F18CE8273AB}" dt="2023-07-05T10:48:55.579" v="4371" actId="47"/>
        <pc:sldMkLst>
          <pc:docMk/>
          <pc:sldMk cId="2133898767" sldId="282"/>
        </pc:sldMkLst>
        <pc:spChg chg="add del mod">
          <ac:chgData name="Danilo Domenici" userId="da5b5c9f-05e1-4247-9341-8e2c7be6ba54" providerId="ADAL" clId="{DA279866-2457-4BB7-A50D-3F18CE8273AB}" dt="2023-07-05T10:47:11.647" v="4355" actId="478"/>
          <ac:spMkLst>
            <pc:docMk/>
            <pc:sldMk cId="2133898767" sldId="282"/>
            <ac:spMk id="5" creationId="{9FCC9381-41E9-6286-0725-18E3E406F3DF}"/>
          </ac:spMkLst>
        </pc:spChg>
        <pc:spChg chg="del mod">
          <ac:chgData name="Danilo Domenici" userId="da5b5c9f-05e1-4247-9341-8e2c7be6ba54" providerId="ADAL" clId="{DA279866-2457-4BB7-A50D-3F18CE8273AB}" dt="2023-07-05T10:47:07.702" v="4354" actId="478"/>
          <ac:spMkLst>
            <pc:docMk/>
            <pc:sldMk cId="2133898767" sldId="282"/>
            <ac:spMk id="200" creationId="{00000000-0000-0000-0000-000000000000}"/>
          </ac:spMkLst>
        </pc:spChg>
      </pc:sldChg>
      <pc:sldChg chg="modSp add del mod">
        <pc:chgData name="Danilo Domenici" userId="da5b5c9f-05e1-4247-9341-8e2c7be6ba54" providerId="ADAL" clId="{DA279866-2457-4BB7-A50D-3F18CE8273AB}" dt="2023-07-03T14:12:12.886" v="116" actId="47"/>
        <pc:sldMkLst>
          <pc:docMk/>
          <pc:sldMk cId="4087756201" sldId="283"/>
        </pc:sldMkLst>
        <pc:spChg chg="mod">
          <ac:chgData name="Danilo Domenici" userId="da5b5c9f-05e1-4247-9341-8e2c7be6ba54" providerId="ADAL" clId="{DA279866-2457-4BB7-A50D-3F18CE8273AB}" dt="2023-07-03T14:10:38.853" v="85" actId="27636"/>
          <ac:spMkLst>
            <pc:docMk/>
            <pc:sldMk cId="4087756201" sldId="283"/>
            <ac:spMk id="6" creationId="{89B4A3B5-0313-5765-D428-52328F89F12E}"/>
          </ac:spMkLst>
        </pc:spChg>
      </pc:sldChg>
      <pc:sldChg chg="addSp delSp modSp mod">
        <pc:chgData name="Danilo Domenici" userId="da5b5c9f-05e1-4247-9341-8e2c7be6ba54" providerId="ADAL" clId="{DA279866-2457-4BB7-A50D-3F18CE8273AB}" dt="2023-07-05T09:27:33.988" v="2930" actId="1076"/>
        <pc:sldMkLst>
          <pc:docMk/>
          <pc:sldMk cId="677486974" sldId="2305"/>
        </pc:sldMkLst>
        <pc:spChg chg="mod">
          <ac:chgData name="Danilo Domenici" userId="da5b5c9f-05e1-4247-9341-8e2c7be6ba54" providerId="ADAL" clId="{DA279866-2457-4BB7-A50D-3F18CE8273AB}" dt="2023-07-05T09:25:20.015" v="2865" actId="20577"/>
          <ac:spMkLst>
            <pc:docMk/>
            <pc:sldMk cId="677486974" sldId="2305"/>
            <ac:spMk id="2" creationId="{42835AE9-A8B5-3BCE-1A9C-321CEF47B3A5}"/>
          </ac:spMkLst>
        </pc:spChg>
        <pc:spChg chg="del">
          <ac:chgData name="Danilo Domenici" userId="da5b5c9f-05e1-4247-9341-8e2c7be6ba54" providerId="ADAL" clId="{DA279866-2457-4BB7-A50D-3F18CE8273AB}" dt="2023-07-03T14:07:06.175" v="16" actId="478"/>
          <ac:spMkLst>
            <pc:docMk/>
            <pc:sldMk cId="677486974" sldId="2305"/>
            <ac:spMk id="3" creationId="{CB96F2B3-BC2B-AE7D-A7D9-6F9BA249673F}"/>
          </ac:spMkLst>
        </pc:spChg>
        <pc:spChg chg="add del">
          <ac:chgData name="Danilo Domenici" userId="da5b5c9f-05e1-4247-9341-8e2c7be6ba54" providerId="ADAL" clId="{DA279866-2457-4BB7-A50D-3F18CE8273AB}" dt="2023-07-05T09:25:58.570" v="2873" actId="22"/>
          <ac:spMkLst>
            <pc:docMk/>
            <pc:sldMk cId="677486974" sldId="2305"/>
            <ac:spMk id="4" creationId="{5BC98EF3-1EEF-DCFC-A193-D5C4E76BE1F5}"/>
          </ac:spMkLst>
        </pc:spChg>
        <pc:spChg chg="add del mod">
          <ac:chgData name="Danilo Domenici" userId="da5b5c9f-05e1-4247-9341-8e2c7be6ba54" providerId="ADAL" clId="{DA279866-2457-4BB7-A50D-3F18CE8273AB}" dt="2023-07-03T14:07:10.232" v="17" actId="478"/>
          <ac:spMkLst>
            <pc:docMk/>
            <pc:sldMk cId="677486974" sldId="2305"/>
            <ac:spMk id="5" creationId="{05BAB299-15EC-4082-4474-4E8FB20D3009}"/>
          </ac:spMkLst>
        </pc:spChg>
        <pc:spChg chg="add mod">
          <ac:chgData name="Danilo Domenici" userId="da5b5c9f-05e1-4247-9341-8e2c7be6ba54" providerId="ADAL" clId="{DA279866-2457-4BB7-A50D-3F18CE8273AB}" dt="2023-07-05T09:26:34.109" v="2920" actId="114"/>
          <ac:spMkLst>
            <pc:docMk/>
            <pc:sldMk cId="677486974" sldId="2305"/>
            <ac:spMk id="6" creationId="{2160F01D-D3E7-0908-6F84-E19B36EC5AA5}"/>
          </ac:spMkLst>
        </pc:spChg>
        <pc:picChg chg="add mod">
          <ac:chgData name="Danilo Domenici" userId="da5b5c9f-05e1-4247-9341-8e2c7be6ba54" providerId="ADAL" clId="{DA279866-2457-4BB7-A50D-3F18CE8273AB}" dt="2023-07-05T09:27:33.988" v="2930" actId="1076"/>
          <ac:picMkLst>
            <pc:docMk/>
            <pc:sldMk cId="677486974" sldId="2305"/>
            <ac:picMk id="3074" creationId="{28955EE1-F6CC-71E9-936D-BB89C0C83357}"/>
          </ac:picMkLst>
        </pc:picChg>
        <pc:picChg chg="add mod">
          <ac:chgData name="Danilo Domenici" userId="da5b5c9f-05e1-4247-9341-8e2c7be6ba54" providerId="ADAL" clId="{DA279866-2457-4BB7-A50D-3F18CE8273AB}" dt="2023-07-05T09:27:30.724" v="2929" actId="1076"/>
          <ac:picMkLst>
            <pc:docMk/>
            <pc:sldMk cId="677486974" sldId="2305"/>
            <ac:picMk id="3076" creationId="{562106DE-0B58-B1B2-9AA7-56D3297DFE7D}"/>
          </ac:picMkLst>
        </pc:picChg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3663846242" sldId="2307"/>
        </pc:sldMkLst>
      </pc:sldChg>
      <pc:sldChg chg="add del">
        <pc:chgData name="Danilo Domenici" userId="da5b5c9f-05e1-4247-9341-8e2c7be6ba54" providerId="ADAL" clId="{DA279866-2457-4BB7-A50D-3F18CE8273AB}" dt="2023-07-05T09:34:47.777" v="2947" actId="47"/>
        <pc:sldMkLst>
          <pc:docMk/>
          <pc:sldMk cId="3122888267" sldId="2309"/>
        </pc:sldMkLst>
      </pc:sldChg>
      <pc:sldChg chg="add del">
        <pc:chgData name="Danilo Domenici" userId="da5b5c9f-05e1-4247-9341-8e2c7be6ba54" providerId="ADAL" clId="{DA279866-2457-4BB7-A50D-3F18CE8273AB}" dt="2023-07-05T09:35:03.755" v="2949" actId="47"/>
        <pc:sldMkLst>
          <pc:docMk/>
          <pc:sldMk cId="335204602" sldId="2311"/>
        </pc:sldMkLst>
      </pc:sldChg>
      <pc:sldChg chg="del">
        <pc:chgData name="Danilo Domenici" userId="da5b5c9f-05e1-4247-9341-8e2c7be6ba54" providerId="ADAL" clId="{DA279866-2457-4BB7-A50D-3F18CE8273AB}" dt="2023-07-03T14:09:43.231" v="82" actId="47"/>
        <pc:sldMkLst>
          <pc:docMk/>
          <pc:sldMk cId="3462401336" sldId="2312"/>
        </pc:sldMkLst>
      </pc:sldChg>
      <pc:sldChg chg="add del">
        <pc:chgData name="Danilo Domenici" userId="da5b5c9f-05e1-4247-9341-8e2c7be6ba54" providerId="ADAL" clId="{DA279866-2457-4BB7-A50D-3F18CE8273AB}" dt="2023-07-05T09:32:25.899" v="2931"/>
        <pc:sldMkLst>
          <pc:docMk/>
          <pc:sldMk cId="3053124269" sldId="2313"/>
        </pc:sldMkLst>
      </pc:sldChg>
      <pc:sldChg chg="addSp modSp add del mod">
        <pc:chgData name="Danilo Domenici" userId="da5b5c9f-05e1-4247-9341-8e2c7be6ba54" providerId="ADAL" clId="{DA279866-2457-4BB7-A50D-3F18CE8273AB}" dt="2023-07-05T09:35:31.086" v="2974" actId="113"/>
        <pc:sldMkLst>
          <pc:docMk/>
          <pc:sldMk cId="2868246738" sldId="2314"/>
        </pc:sldMkLst>
        <pc:spChg chg="add mod">
          <ac:chgData name="Danilo Domenici" userId="da5b5c9f-05e1-4247-9341-8e2c7be6ba54" providerId="ADAL" clId="{DA279866-2457-4BB7-A50D-3F18CE8273AB}" dt="2023-07-05T09:35:31.086" v="2974" actId="113"/>
          <ac:spMkLst>
            <pc:docMk/>
            <pc:sldMk cId="2868246738" sldId="2314"/>
            <ac:spMk id="6" creationId="{F9CCB5D3-8896-9BC9-8EA8-E6D3CD8B25BD}"/>
          </ac:spMkLst>
        </pc:spChg>
      </pc:sldChg>
      <pc:sldChg chg="add del">
        <pc:chgData name="Danilo Domenici" userId="da5b5c9f-05e1-4247-9341-8e2c7be6ba54" providerId="ADAL" clId="{DA279866-2457-4BB7-A50D-3F18CE8273AB}" dt="2023-07-05T10:40:12.439" v="4147" actId="47"/>
        <pc:sldMkLst>
          <pc:docMk/>
          <pc:sldMk cId="3190837876" sldId="2315"/>
        </pc:sldMkLst>
      </pc:sldChg>
      <pc:sldChg chg="addSp modSp add del">
        <pc:chgData name="Danilo Domenici" userId="da5b5c9f-05e1-4247-9341-8e2c7be6ba54" providerId="ADAL" clId="{DA279866-2457-4BB7-A50D-3F18CE8273AB}" dt="2023-07-05T09:34:38.249" v="2946" actId="1076"/>
        <pc:sldMkLst>
          <pc:docMk/>
          <pc:sldMk cId="1723184190" sldId="2317"/>
        </pc:sldMkLst>
        <pc:picChg chg="add mod">
          <ac:chgData name="Danilo Domenici" userId="da5b5c9f-05e1-4247-9341-8e2c7be6ba54" providerId="ADAL" clId="{DA279866-2457-4BB7-A50D-3F18CE8273AB}" dt="2023-07-05T09:33:47.863" v="2937" actId="14100"/>
          <ac:picMkLst>
            <pc:docMk/>
            <pc:sldMk cId="1723184190" sldId="2317"/>
            <ac:picMk id="7" creationId="{15584180-51CD-9B87-42AF-CB7CB1EDC13D}"/>
          </ac:picMkLst>
        </pc:picChg>
        <pc:picChg chg="add mod">
          <ac:chgData name="Danilo Domenici" userId="da5b5c9f-05e1-4247-9341-8e2c7be6ba54" providerId="ADAL" clId="{DA279866-2457-4BB7-A50D-3F18CE8273AB}" dt="2023-07-05T09:34:38.249" v="2946" actId="1076"/>
          <ac:picMkLst>
            <pc:docMk/>
            <pc:sldMk cId="1723184190" sldId="2317"/>
            <ac:picMk id="12" creationId="{C3AB9799-DDD9-6E19-8C67-4E4A5CC1065A}"/>
          </ac:picMkLst>
        </pc:picChg>
      </pc:sldChg>
      <pc:sldChg chg="add del">
        <pc:chgData name="Danilo Domenici" userId="da5b5c9f-05e1-4247-9341-8e2c7be6ba54" providerId="ADAL" clId="{DA279866-2457-4BB7-A50D-3F18CE8273AB}" dt="2023-07-05T09:34:50.543" v="2948" actId="47"/>
        <pc:sldMkLst>
          <pc:docMk/>
          <pc:sldMk cId="3233094179" sldId="2318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1773118274" sldId="2319"/>
        </pc:sldMkLst>
      </pc:sldChg>
      <pc:sldChg chg="del">
        <pc:chgData name="Danilo Domenici" userId="da5b5c9f-05e1-4247-9341-8e2c7be6ba54" providerId="ADAL" clId="{DA279866-2457-4BB7-A50D-3F18CE8273AB}" dt="2023-07-03T14:09:45.184" v="83" actId="47"/>
        <pc:sldMkLst>
          <pc:docMk/>
          <pc:sldMk cId="157233876" sldId="2320"/>
        </pc:sldMkLst>
      </pc:sldChg>
      <pc:sldChg chg="addSp delSp modSp del mod">
        <pc:chgData name="Danilo Domenici" userId="da5b5c9f-05e1-4247-9341-8e2c7be6ba54" providerId="ADAL" clId="{DA279866-2457-4BB7-A50D-3F18CE8273AB}" dt="2023-07-05T10:45:05.702" v="4350" actId="47"/>
        <pc:sldMkLst>
          <pc:docMk/>
          <pc:sldMk cId="3541293208" sldId="2321"/>
        </pc:sldMkLst>
        <pc:spChg chg="del">
          <ac:chgData name="Danilo Domenici" userId="da5b5c9f-05e1-4247-9341-8e2c7be6ba54" providerId="ADAL" clId="{DA279866-2457-4BB7-A50D-3F18CE8273AB}" dt="2023-07-03T14:07:58.263" v="25" actId="478"/>
          <ac:spMkLst>
            <pc:docMk/>
            <pc:sldMk cId="3541293208" sldId="2321"/>
            <ac:spMk id="7" creationId="{49D74C9E-66FF-5225-EEEF-9E8FA2356CDF}"/>
          </ac:spMkLst>
        </pc:spChg>
        <pc:spChg chg="add mod">
          <ac:chgData name="Danilo Domenici" userId="da5b5c9f-05e1-4247-9341-8e2c7be6ba54" providerId="ADAL" clId="{DA279866-2457-4BB7-A50D-3F18CE8273AB}" dt="2023-07-03T14:08:26.502" v="76" actId="1076"/>
          <ac:spMkLst>
            <pc:docMk/>
            <pc:sldMk cId="3541293208" sldId="2321"/>
            <ac:spMk id="10" creationId="{32120C47-42C8-60CE-4931-10F101EFEDDE}"/>
          </ac:spMkLst>
        </pc:spChg>
        <pc:cxnChg chg="add mod">
          <ac:chgData name="Danilo Domenici" userId="da5b5c9f-05e1-4247-9341-8e2c7be6ba54" providerId="ADAL" clId="{DA279866-2457-4BB7-A50D-3F18CE8273AB}" dt="2023-07-03T14:08:13.696" v="64" actId="1035"/>
          <ac:cxnSpMkLst>
            <pc:docMk/>
            <pc:sldMk cId="3541293208" sldId="2321"/>
            <ac:cxnSpMk id="9" creationId="{799F938D-3CC4-BE4D-1552-BC418DFD00D9}"/>
          </ac:cxnSpMkLst>
        </pc:cxnChg>
      </pc:sldChg>
      <pc:sldChg chg="add del">
        <pc:chgData name="Danilo Domenici" userId="da5b5c9f-05e1-4247-9341-8e2c7be6ba54" providerId="ADAL" clId="{DA279866-2457-4BB7-A50D-3F18CE8273AB}" dt="2023-07-05T10:45:05.702" v="4350" actId="47"/>
        <pc:sldMkLst>
          <pc:docMk/>
          <pc:sldMk cId="3347755076" sldId="2323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911932837" sldId="2324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2098963837" sldId="2325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3311093909" sldId="2326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3635685789" sldId="2327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1658014682" sldId="2328"/>
        </pc:sldMkLst>
      </pc:sldChg>
      <pc:sldChg chg="del">
        <pc:chgData name="Danilo Domenici" userId="da5b5c9f-05e1-4247-9341-8e2c7be6ba54" providerId="ADAL" clId="{DA279866-2457-4BB7-A50D-3F18CE8273AB}" dt="2023-07-05T10:45:05.702" v="4350" actId="47"/>
        <pc:sldMkLst>
          <pc:docMk/>
          <pc:sldMk cId="55277072" sldId="2330"/>
        </pc:sldMkLst>
      </pc:sldChg>
      <pc:sldChg chg="del">
        <pc:chgData name="Danilo Domenici" userId="da5b5c9f-05e1-4247-9341-8e2c7be6ba54" providerId="ADAL" clId="{DA279866-2457-4BB7-A50D-3F18CE8273AB}" dt="2023-07-03T14:08:56.260" v="81" actId="47"/>
        <pc:sldMkLst>
          <pc:docMk/>
          <pc:sldMk cId="140442351" sldId="2331"/>
        </pc:sldMkLst>
      </pc:sldChg>
      <pc:sldChg chg="addSp delSp modSp new mod">
        <pc:chgData name="Danilo Domenici" userId="da5b5c9f-05e1-4247-9341-8e2c7be6ba54" providerId="ADAL" clId="{DA279866-2457-4BB7-A50D-3F18CE8273AB}" dt="2023-07-05T11:00:18.375" v="4684" actId="20577"/>
        <pc:sldMkLst>
          <pc:docMk/>
          <pc:sldMk cId="2547514881" sldId="2331"/>
        </pc:sldMkLst>
        <pc:spChg chg="add del mod">
          <ac:chgData name="Danilo Domenici" userId="da5b5c9f-05e1-4247-9341-8e2c7be6ba54" providerId="ADAL" clId="{DA279866-2457-4BB7-A50D-3F18CE8273AB}" dt="2023-07-05T10:59:05.872" v="4667" actId="478"/>
          <ac:spMkLst>
            <pc:docMk/>
            <pc:sldMk cId="2547514881" sldId="2331"/>
            <ac:spMk id="5" creationId="{B048B818-0614-FA12-7B9D-594F9C36A341}"/>
          </ac:spMkLst>
        </pc:spChg>
        <pc:spChg chg="add mod">
          <ac:chgData name="Danilo Domenici" userId="da5b5c9f-05e1-4247-9341-8e2c7be6ba54" providerId="ADAL" clId="{DA279866-2457-4BB7-A50D-3F18CE8273AB}" dt="2023-07-05T10:59:50.264" v="4674" actId="1076"/>
          <ac:spMkLst>
            <pc:docMk/>
            <pc:sldMk cId="2547514881" sldId="2331"/>
            <ac:spMk id="7" creationId="{B7A68D2A-91B4-C5E7-1752-32E350AA8F3C}"/>
          </ac:spMkLst>
        </pc:spChg>
        <pc:spChg chg="add mod">
          <ac:chgData name="Danilo Domenici" userId="da5b5c9f-05e1-4247-9341-8e2c7be6ba54" providerId="ADAL" clId="{DA279866-2457-4BB7-A50D-3F18CE8273AB}" dt="2023-07-05T11:00:06.108" v="4676" actId="14100"/>
          <ac:spMkLst>
            <pc:docMk/>
            <pc:sldMk cId="2547514881" sldId="2331"/>
            <ac:spMk id="8" creationId="{4CB9490B-A872-4A8A-8F3C-4AFDA775B396}"/>
          </ac:spMkLst>
        </pc:spChg>
        <pc:spChg chg="add mod">
          <ac:chgData name="Danilo Domenici" userId="da5b5c9f-05e1-4247-9341-8e2c7be6ba54" providerId="ADAL" clId="{DA279866-2457-4BB7-A50D-3F18CE8273AB}" dt="2023-07-03T14:11:09.896" v="88" actId="1076"/>
          <ac:spMkLst>
            <pc:docMk/>
            <pc:sldMk cId="2547514881" sldId="2331"/>
            <ac:spMk id="9" creationId="{EE7DD403-32B4-392F-E0AE-285527AE9DEA}"/>
          </ac:spMkLst>
        </pc:spChg>
        <pc:spChg chg="add del mod">
          <ac:chgData name="Danilo Domenici" userId="da5b5c9f-05e1-4247-9341-8e2c7be6ba54" providerId="ADAL" clId="{DA279866-2457-4BB7-A50D-3F18CE8273AB}" dt="2023-07-05T10:58:36.065" v="4661" actId="478"/>
          <ac:spMkLst>
            <pc:docMk/>
            <pc:sldMk cId="2547514881" sldId="2331"/>
            <ac:spMk id="10" creationId="{4FDCE2E6-204C-D06C-3266-5B28682C9E7F}"/>
          </ac:spMkLst>
        </pc:spChg>
        <pc:spChg chg="add mod">
          <ac:chgData name="Danilo Domenici" userId="da5b5c9f-05e1-4247-9341-8e2c7be6ba54" providerId="ADAL" clId="{DA279866-2457-4BB7-A50D-3F18CE8273AB}" dt="2023-07-05T10:59:29.014" v="4671" actId="1076"/>
          <ac:spMkLst>
            <pc:docMk/>
            <pc:sldMk cId="2547514881" sldId="2331"/>
            <ac:spMk id="11" creationId="{D4AC3085-9381-EF4A-3051-27B206C74B73}"/>
          </ac:spMkLst>
        </pc:spChg>
        <pc:spChg chg="add mod">
          <ac:chgData name="Danilo Domenici" userId="da5b5c9f-05e1-4247-9341-8e2c7be6ba54" providerId="ADAL" clId="{DA279866-2457-4BB7-A50D-3F18CE8273AB}" dt="2023-07-05T10:59:25.840" v="4670" actId="1076"/>
          <ac:spMkLst>
            <pc:docMk/>
            <pc:sldMk cId="2547514881" sldId="2331"/>
            <ac:spMk id="13" creationId="{206419FF-8A99-D239-E041-D51A08925330}"/>
          </ac:spMkLst>
        </pc:spChg>
        <pc:spChg chg="add mod">
          <ac:chgData name="Danilo Domenici" userId="da5b5c9f-05e1-4247-9341-8e2c7be6ba54" providerId="ADAL" clId="{DA279866-2457-4BB7-A50D-3F18CE8273AB}" dt="2023-07-05T11:00:18.375" v="4684" actId="20577"/>
          <ac:spMkLst>
            <pc:docMk/>
            <pc:sldMk cId="2547514881" sldId="2331"/>
            <ac:spMk id="15" creationId="{AC00A4DB-741F-E75A-C010-277EE925FCB5}"/>
          </ac:spMkLst>
        </pc:spChg>
        <pc:picChg chg="add mod modCrop">
          <ac:chgData name="Danilo Domenici" userId="da5b5c9f-05e1-4247-9341-8e2c7be6ba54" providerId="ADAL" clId="{DA279866-2457-4BB7-A50D-3F18CE8273AB}" dt="2023-07-05T11:00:00.216" v="4675" actId="732"/>
          <ac:picMkLst>
            <pc:docMk/>
            <pc:sldMk cId="2547514881" sldId="2331"/>
            <ac:picMk id="4" creationId="{2D1A952E-F983-A64D-8496-53036AF66BAB}"/>
          </ac:picMkLst>
        </pc:picChg>
        <pc:picChg chg="add mod">
          <ac:chgData name="Danilo Domenici" userId="da5b5c9f-05e1-4247-9341-8e2c7be6ba54" providerId="ADAL" clId="{DA279866-2457-4BB7-A50D-3F18CE8273AB}" dt="2023-07-03T14:11:09.896" v="88" actId="1076"/>
          <ac:picMkLst>
            <pc:docMk/>
            <pc:sldMk cId="2547514881" sldId="2331"/>
            <ac:picMk id="6" creationId="{087E9012-48B3-D495-7B98-341565511511}"/>
          </ac:picMkLst>
        </pc:picChg>
      </pc:sldChg>
      <pc:sldChg chg="addSp delSp modSp new mod">
        <pc:chgData name="Danilo Domenici" userId="da5b5c9f-05e1-4247-9341-8e2c7be6ba54" providerId="ADAL" clId="{DA279866-2457-4BB7-A50D-3F18CE8273AB}" dt="2023-07-05T13:50:19.180" v="4790" actId="20577"/>
        <pc:sldMkLst>
          <pc:docMk/>
          <pc:sldMk cId="1237564499" sldId="2332"/>
        </pc:sldMkLst>
        <pc:spChg chg="add del mod">
          <ac:chgData name="Danilo Domenici" userId="da5b5c9f-05e1-4247-9341-8e2c7be6ba54" providerId="ADAL" clId="{DA279866-2457-4BB7-A50D-3F18CE8273AB}" dt="2023-07-03T14:13:38.695" v="131"/>
          <ac:spMkLst>
            <pc:docMk/>
            <pc:sldMk cId="1237564499" sldId="2332"/>
            <ac:spMk id="4" creationId="{9C9C61F0-3218-36FF-CA7F-1678098B0E41}"/>
          </ac:spMkLst>
        </pc:spChg>
        <pc:spChg chg="add mod">
          <ac:chgData name="Danilo Domenici" userId="da5b5c9f-05e1-4247-9341-8e2c7be6ba54" providerId="ADAL" clId="{DA279866-2457-4BB7-A50D-3F18CE8273AB}" dt="2023-07-05T13:50:19.180" v="4790" actId="20577"/>
          <ac:spMkLst>
            <pc:docMk/>
            <pc:sldMk cId="1237564499" sldId="2332"/>
            <ac:spMk id="5" creationId="{97021466-5D00-E7C5-07BE-F33EDCCDD886}"/>
          </ac:spMkLst>
        </pc:spChg>
        <pc:spChg chg="add mod">
          <ac:chgData name="Danilo Domenici" userId="da5b5c9f-05e1-4247-9341-8e2c7be6ba54" providerId="ADAL" clId="{DA279866-2457-4BB7-A50D-3F18CE8273AB}" dt="2023-07-05T12:05:24.399" v="4751" actId="947"/>
          <ac:spMkLst>
            <pc:docMk/>
            <pc:sldMk cId="1237564499" sldId="2332"/>
            <ac:spMk id="6" creationId="{409EC76D-0663-4C2A-0958-AE0CBDB146FE}"/>
          </ac:spMkLst>
        </pc:spChg>
        <pc:picChg chg="add mod">
          <ac:chgData name="Danilo Domenici" userId="da5b5c9f-05e1-4247-9341-8e2c7be6ba54" providerId="ADAL" clId="{DA279866-2457-4BB7-A50D-3F18CE8273AB}" dt="2023-07-05T10:49:06.845" v="4373" actId="1076"/>
          <ac:picMkLst>
            <pc:docMk/>
            <pc:sldMk cId="1237564499" sldId="2332"/>
            <ac:picMk id="4" creationId="{6C0CCBA3-070D-E48F-E9BB-E167463580C6}"/>
          </ac:picMkLst>
        </pc:picChg>
        <pc:picChg chg="add mod">
          <ac:chgData name="Danilo Domenici" userId="da5b5c9f-05e1-4247-9341-8e2c7be6ba54" providerId="ADAL" clId="{DA279866-2457-4BB7-A50D-3F18CE8273AB}" dt="2023-07-05T10:56:17.576" v="4622" actId="1076"/>
          <ac:picMkLst>
            <pc:docMk/>
            <pc:sldMk cId="1237564499" sldId="2332"/>
            <ac:picMk id="7" creationId="{C6561629-AC64-E127-CE53-1C706A4EA0B1}"/>
          </ac:picMkLst>
        </pc:picChg>
      </pc:sldChg>
      <pc:sldChg chg="add del">
        <pc:chgData name="Danilo Domenici" userId="da5b5c9f-05e1-4247-9341-8e2c7be6ba54" providerId="ADAL" clId="{DA279866-2457-4BB7-A50D-3F18CE8273AB}" dt="2023-07-05T09:32:25.899" v="2931"/>
        <pc:sldMkLst>
          <pc:docMk/>
          <pc:sldMk cId="2647625174" sldId="2333"/>
        </pc:sldMkLst>
      </pc:sldChg>
      <pc:sldChg chg="addSp delSp modSp new del mod ord">
        <pc:chgData name="Danilo Domenici" userId="da5b5c9f-05e1-4247-9341-8e2c7be6ba54" providerId="ADAL" clId="{DA279866-2457-4BB7-A50D-3F18CE8273AB}" dt="2023-07-05T09:24:36.042" v="2827" actId="47"/>
        <pc:sldMkLst>
          <pc:docMk/>
          <pc:sldMk cId="3801565718" sldId="2333"/>
        </pc:sldMkLst>
        <pc:spChg chg="mod">
          <ac:chgData name="Danilo Domenici" userId="da5b5c9f-05e1-4247-9341-8e2c7be6ba54" providerId="ADAL" clId="{DA279866-2457-4BB7-A50D-3F18CE8273AB}" dt="2023-07-05T09:20:30.519" v="2823" actId="790"/>
          <ac:spMkLst>
            <pc:docMk/>
            <pc:sldMk cId="3801565718" sldId="2333"/>
            <ac:spMk id="2" creationId="{4BD0B3A7-8DD9-B034-A44B-3EA90CFDD65C}"/>
          </ac:spMkLst>
        </pc:spChg>
        <pc:spChg chg="mod">
          <ac:chgData name="Danilo Domenici" userId="da5b5c9f-05e1-4247-9341-8e2c7be6ba54" providerId="ADAL" clId="{DA279866-2457-4BB7-A50D-3F18CE8273AB}" dt="2023-07-05T09:20:30.519" v="2823" actId="790"/>
          <ac:spMkLst>
            <pc:docMk/>
            <pc:sldMk cId="3801565718" sldId="2333"/>
            <ac:spMk id="3" creationId="{B5DC1EB4-934E-6C25-301E-6C7B6F98411E}"/>
          </ac:spMkLst>
        </pc:spChg>
        <pc:spChg chg="add mod">
          <ac:chgData name="Danilo Domenici" userId="da5b5c9f-05e1-4247-9341-8e2c7be6ba54" providerId="ADAL" clId="{DA279866-2457-4BB7-A50D-3F18CE8273AB}" dt="2023-07-05T09:20:30.519" v="2823" actId="790"/>
          <ac:spMkLst>
            <pc:docMk/>
            <pc:sldMk cId="3801565718" sldId="2333"/>
            <ac:spMk id="4" creationId="{DD15594E-9604-2705-5C76-9333E6EA3FC2}"/>
          </ac:spMkLst>
        </pc:spChg>
        <pc:spChg chg="add del mod">
          <ac:chgData name="Danilo Domenici" userId="da5b5c9f-05e1-4247-9341-8e2c7be6ba54" providerId="ADAL" clId="{DA279866-2457-4BB7-A50D-3F18CE8273AB}" dt="2023-07-05T08:31:28.508" v="1903" actId="478"/>
          <ac:spMkLst>
            <pc:docMk/>
            <pc:sldMk cId="3801565718" sldId="2333"/>
            <ac:spMk id="12" creationId="{8EA37A41-C459-863F-32AD-CB16F83B22DE}"/>
          </ac:spMkLst>
        </pc:spChg>
        <pc:spChg chg="add mod">
          <ac:chgData name="Danilo Domenici" userId="da5b5c9f-05e1-4247-9341-8e2c7be6ba54" providerId="ADAL" clId="{DA279866-2457-4BB7-A50D-3F18CE8273AB}" dt="2023-07-05T09:20:30.519" v="2823" actId="790"/>
          <ac:spMkLst>
            <pc:docMk/>
            <pc:sldMk cId="3801565718" sldId="2333"/>
            <ac:spMk id="13" creationId="{011632FD-B8A6-67C4-696A-CB06DA61C2A9}"/>
          </ac:spMkLst>
        </pc:spChg>
        <pc:spChg chg="add del mod">
          <ac:chgData name="Danilo Domenici" userId="da5b5c9f-05e1-4247-9341-8e2c7be6ba54" providerId="ADAL" clId="{DA279866-2457-4BB7-A50D-3F18CE8273AB}" dt="2023-07-05T08:31:25.267" v="1902" actId="478"/>
          <ac:spMkLst>
            <pc:docMk/>
            <pc:sldMk cId="3801565718" sldId="2333"/>
            <ac:spMk id="14" creationId="{FD6C09A2-5EB4-FBB6-432B-4F1B53CDE8ED}"/>
          </ac:spMkLst>
        </pc:spChg>
        <pc:graphicFrameChg chg="add del mod">
          <ac:chgData name="Danilo Domenici" userId="da5b5c9f-05e1-4247-9341-8e2c7be6ba54" providerId="ADAL" clId="{DA279866-2457-4BB7-A50D-3F18CE8273AB}" dt="2023-07-03T14:20:29.185" v="578"/>
          <ac:graphicFrameMkLst>
            <pc:docMk/>
            <pc:sldMk cId="3801565718" sldId="2333"/>
            <ac:graphicFrameMk id="4" creationId="{EB07F176-AC25-70BA-F337-DE03229DD44A}"/>
          </ac:graphicFrameMkLst>
        </pc:graphicFrameChg>
        <pc:graphicFrameChg chg="add del mod modGraphic">
          <ac:chgData name="Danilo Domenici" userId="da5b5c9f-05e1-4247-9341-8e2c7be6ba54" providerId="ADAL" clId="{DA279866-2457-4BB7-A50D-3F18CE8273AB}" dt="2023-07-03T14:21:44.103" v="585" actId="478"/>
          <ac:graphicFrameMkLst>
            <pc:docMk/>
            <pc:sldMk cId="3801565718" sldId="2333"/>
            <ac:graphicFrameMk id="5" creationId="{30A7D542-9803-B91C-7E59-96804C356EB7}"/>
          </ac:graphicFrameMkLst>
        </pc:graphicFrameChg>
        <pc:graphicFrameChg chg="add mod modGraphic">
          <ac:chgData name="Danilo Domenici" userId="da5b5c9f-05e1-4247-9341-8e2c7be6ba54" providerId="ADAL" clId="{DA279866-2457-4BB7-A50D-3F18CE8273AB}" dt="2023-07-05T09:20:57.292" v="2824" actId="790"/>
          <ac:graphicFrameMkLst>
            <pc:docMk/>
            <pc:sldMk cId="3801565718" sldId="2333"/>
            <ac:graphicFrameMk id="5" creationId="{52DECDB4-DEEA-9407-3182-FD95C1E6CEEE}"/>
          </ac:graphicFrameMkLst>
        </pc:graphicFrameChg>
        <pc:graphicFrameChg chg="add del mod">
          <ac:chgData name="Danilo Domenici" userId="da5b5c9f-05e1-4247-9341-8e2c7be6ba54" providerId="ADAL" clId="{DA279866-2457-4BB7-A50D-3F18CE8273AB}" dt="2023-07-03T14:21:52.541" v="591"/>
          <ac:graphicFrameMkLst>
            <pc:docMk/>
            <pc:sldMk cId="3801565718" sldId="2333"/>
            <ac:graphicFrameMk id="6" creationId="{679A75C4-EB08-01E5-5878-22170D8FC770}"/>
          </ac:graphicFrameMkLst>
        </pc:graphicFrameChg>
        <pc:graphicFrameChg chg="add mod modGraphic">
          <ac:chgData name="Danilo Domenici" userId="da5b5c9f-05e1-4247-9341-8e2c7be6ba54" providerId="ADAL" clId="{DA279866-2457-4BB7-A50D-3F18CE8273AB}" dt="2023-07-05T09:19:18.462" v="2820" actId="207"/>
          <ac:graphicFrameMkLst>
            <pc:docMk/>
            <pc:sldMk cId="3801565718" sldId="2333"/>
            <ac:graphicFrameMk id="6" creationId="{DBF3F6DB-05BE-7319-CAEC-0DAAAAD46437}"/>
          </ac:graphicFrameMkLst>
        </pc:graphicFrameChg>
        <pc:graphicFrameChg chg="add del mod">
          <ac:chgData name="Danilo Domenici" userId="da5b5c9f-05e1-4247-9341-8e2c7be6ba54" providerId="ADAL" clId="{DA279866-2457-4BB7-A50D-3F18CE8273AB}" dt="2023-07-03T14:21:57.063" v="593"/>
          <ac:graphicFrameMkLst>
            <pc:docMk/>
            <pc:sldMk cId="3801565718" sldId="2333"/>
            <ac:graphicFrameMk id="7" creationId="{2036CF5E-08D3-56D6-21E0-AB5743068226}"/>
          </ac:graphicFrameMkLst>
        </pc:graphicFrameChg>
        <pc:graphicFrameChg chg="add del mod">
          <ac:chgData name="Danilo Domenici" userId="da5b5c9f-05e1-4247-9341-8e2c7be6ba54" providerId="ADAL" clId="{DA279866-2457-4BB7-A50D-3F18CE8273AB}" dt="2023-07-03T14:22:18.462" v="597"/>
          <ac:graphicFrameMkLst>
            <pc:docMk/>
            <pc:sldMk cId="3801565718" sldId="2333"/>
            <ac:graphicFrameMk id="8" creationId="{EA1B2240-8101-DF80-FA05-AD88DCC8B69F}"/>
          </ac:graphicFrameMkLst>
        </pc:graphicFrameChg>
        <pc:graphicFrameChg chg="add del mod modGraphic">
          <ac:chgData name="Danilo Domenici" userId="da5b5c9f-05e1-4247-9341-8e2c7be6ba54" providerId="ADAL" clId="{DA279866-2457-4BB7-A50D-3F18CE8273AB}" dt="2023-07-05T08:33:42.422" v="2007" actId="478"/>
          <ac:graphicFrameMkLst>
            <pc:docMk/>
            <pc:sldMk cId="3801565718" sldId="2333"/>
            <ac:graphicFrameMk id="9" creationId="{0290B363-9219-E4BB-954D-701B783EC5F1}"/>
          </ac:graphicFrameMkLst>
        </pc:graphicFrameChg>
        <pc:graphicFrameChg chg="add del mod">
          <ac:chgData name="Danilo Domenici" userId="da5b5c9f-05e1-4247-9341-8e2c7be6ba54" providerId="ADAL" clId="{DA279866-2457-4BB7-A50D-3F18CE8273AB}" dt="2023-07-03T14:25:11.548" v="631"/>
          <ac:graphicFrameMkLst>
            <pc:docMk/>
            <pc:sldMk cId="3801565718" sldId="2333"/>
            <ac:graphicFrameMk id="10" creationId="{9F4BAE0B-347A-876F-1E67-F56B55AA91BD}"/>
          </ac:graphicFrameMkLst>
        </pc:graphicFrameChg>
        <pc:graphicFrameChg chg="add del mod modGraphic">
          <ac:chgData name="Danilo Domenici" userId="da5b5c9f-05e1-4247-9341-8e2c7be6ba54" providerId="ADAL" clId="{DA279866-2457-4BB7-A50D-3F18CE8273AB}" dt="2023-07-05T08:31:25.267" v="1902" actId="478"/>
          <ac:graphicFrameMkLst>
            <pc:docMk/>
            <pc:sldMk cId="3801565718" sldId="2333"/>
            <ac:graphicFrameMk id="11" creationId="{FF8D271F-3CA2-3712-63C1-4E4391C6BD86}"/>
          </ac:graphicFrameMkLst>
        </pc:graphicFrameChg>
      </pc:sldChg>
      <pc:sldChg chg="add">
        <pc:chgData name="Danilo Domenici" userId="da5b5c9f-05e1-4247-9341-8e2c7be6ba54" providerId="ADAL" clId="{DA279866-2457-4BB7-A50D-3F18CE8273AB}" dt="2023-07-05T09:32:25.899" v="2931"/>
        <pc:sldMkLst>
          <pc:docMk/>
          <pc:sldMk cId="309641300" sldId="2334"/>
        </pc:sldMkLst>
      </pc:sldChg>
      <pc:sldChg chg="addSp delSp modSp new del mod">
        <pc:chgData name="Danilo Domenici" userId="da5b5c9f-05e1-4247-9341-8e2c7be6ba54" providerId="ADAL" clId="{DA279866-2457-4BB7-A50D-3F18CE8273AB}" dt="2023-07-05T09:24:36.042" v="2827" actId="47"/>
        <pc:sldMkLst>
          <pc:docMk/>
          <pc:sldMk cId="477710891" sldId="2334"/>
        </pc:sldMkLst>
        <pc:spChg chg="add mod">
          <ac:chgData name="Danilo Domenici" userId="da5b5c9f-05e1-4247-9341-8e2c7be6ba54" providerId="ADAL" clId="{DA279866-2457-4BB7-A50D-3F18CE8273AB}" dt="2023-07-03T14:43:12.565" v="953" actId="20577"/>
          <ac:spMkLst>
            <pc:docMk/>
            <pc:sldMk cId="477710891" sldId="2334"/>
            <ac:spMk id="10" creationId="{D76559F7-41B4-3D7A-1F59-971C1CDFF713}"/>
          </ac:spMkLst>
        </pc:spChg>
        <pc:spChg chg="add del mod">
          <ac:chgData name="Danilo Domenici" userId="da5b5c9f-05e1-4247-9341-8e2c7be6ba54" providerId="ADAL" clId="{DA279866-2457-4BB7-A50D-3F18CE8273AB}" dt="2023-07-04T07:28:45.996" v="1276" actId="478"/>
          <ac:spMkLst>
            <pc:docMk/>
            <pc:sldMk cId="477710891" sldId="2334"/>
            <ac:spMk id="11" creationId="{CA2CF2B7-70E7-0142-7FF7-4E1375B69B91}"/>
          </ac:spMkLst>
        </pc:spChg>
        <pc:spChg chg="add mod">
          <ac:chgData name="Danilo Domenici" userId="da5b5c9f-05e1-4247-9341-8e2c7be6ba54" providerId="ADAL" clId="{DA279866-2457-4BB7-A50D-3F18CE8273AB}" dt="2023-07-04T07:29:56.029" v="1319" actId="20577"/>
          <ac:spMkLst>
            <pc:docMk/>
            <pc:sldMk cId="477710891" sldId="2334"/>
            <ac:spMk id="18" creationId="{8704425F-FF65-3774-7291-7642D14804AD}"/>
          </ac:spMkLst>
        </pc:spChg>
        <pc:graphicFrameChg chg="add del mod">
          <ac:chgData name="Danilo Domenici" userId="da5b5c9f-05e1-4247-9341-8e2c7be6ba54" providerId="ADAL" clId="{DA279866-2457-4BB7-A50D-3F18CE8273AB}" dt="2023-07-03T14:34:29.994" v="742"/>
          <ac:graphicFrameMkLst>
            <pc:docMk/>
            <pc:sldMk cId="477710891" sldId="2334"/>
            <ac:graphicFrameMk id="4" creationId="{7966B0C8-4BC1-AE3A-3B27-D675E56ECC01}"/>
          </ac:graphicFrameMkLst>
        </pc:graphicFrameChg>
        <pc:graphicFrameChg chg="add mod modGraphic">
          <ac:chgData name="Danilo Domenici" userId="da5b5c9f-05e1-4247-9341-8e2c7be6ba54" providerId="ADAL" clId="{DA279866-2457-4BB7-A50D-3F18CE8273AB}" dt="2023-07-03T14:43:17.902" v="954" actId="1076"/>
          <ac:graphicFrameMkLst>
            <pc:docMk/>
            <pc:sldMk cId="477710891" sldId="2334"/>
            <ac:graphicFrameMk id="5" creationId="{FA81E51E-0176-CD93-3A6D-1573D349911D}"/>
          </ac:graphicFrameMkLst>
        </pc:graphicFrameChg>
        <pc:graphicFrameChg chg="add del mod">
          <ac:chgData name="Danilo Domenici" userId="da5b5c9f-05e1-4247-9341-8e2c7be6ba54" providerId="ADAL" clId="{DA279866-2457-4BB7-A50D-3F18CE8273AB}" dt="2023-07-03T14:35:26.585" v="754"/>
          <ac:graphicFrameMkLst>
            <pc:docMk/>
            <pc:sldMk cId="477710891" sldId="2334"/>
            <ac:graphicFrameMk id="6" creationId="{9AC6B1BF-F928-CCF9-450A-8C5DB42B6340}"/>
          </ac:graphicFrameMkLst>
        </pc:graphicFrameChg>
        <pc:graphicFrameChg chg="add del mod modGraphic">
          <ac:chgData name="Danilo Domenici" userId="da5b5c9f-05e1-4247-9341-8e2c7be6ba54" providerId="ADAL" clId="{DA279866-2457-4BB7-A50D-3F18CE8273AB}" dt="2023-07-03T14:37:14.504" v="773" actId="478"/>
          <ac:graphicFrameMkLst>
            <pc:docMk/>
            <pc:sldMk cId="477710891" sldId="2334"/>
            <ac:graphicFrameMk id="7" creationId="{49DABCEC-4D5C-B4D5-EA05-EA85B6F7F268}"/>
          </ac:graphicFrameMkLst>
        </pc:graphicFrameChg>
        <pc:graphicFrameChg chg="add del mod">
          <ac:chgData name="Danilo Domenici" userId="da5b5c9f-05e1-4247-9341-8e2c7be6ba54" providerId="ADAL" clId="{DA279866-2457-4BB7-A50D-3F18CE8273AB}" dt="2023-07-03T14:37:25.057" v="779"/>
          <ac:graphicFrameMkLst>
            <pc:docMk/>
            <pc:sldMk cId="477710891" sldId="2334"/>
            <ac:graphicFrameMk id="8" creationId="{4444BA44-4F2E-B74F-EDB8-545FF01A87D7}"/>
          </ac:graphicFrameMkLst>
        </pc:graphicFrameChg>
        <pc:graphicFrameChg chg="add mod modGraphic">
          <ac:chgData name="Danilo Domenici" userId="da5b5c9f-05e1-4247-9341-8e2c7be6ba54" providerId="ADAL" clId="{DA279866-2457-4BB7-A50D-3F18CE8273AB}" dt="2023-07-03T14:43:17.902" v="954" actId="1076"/>
          <ac:graphicFrameMkLst>
            <pc:docMk/>
            <pc:sldMk cId="477710891" sldId="2334"/>
            <ac:graphicFrameMk id="9" creationId="{D030E46C-32EF-3EED-5E14-A13FC1E51DA5}"/>
          </ac:graphicFrameMkLst>
        </pc:graphicFrameChg>
        <pc:cxnChg chg="add mod">
          <ac:chgData name="Danilo Domenici" userId="da5b5c9f-05e1-4247-9341-8e2c7be6ba54" providerId="ADAL" clId="{DA279866-2457-4BB7-A50D-3F18CE8273AB}" dt="2023-07-04T07:29:02.948" v="1279" actId="208"/>
          <ac:cxnSpMkLst>
            <pc:docMk/>
            <pc:sldMk cId="477710891" sldId="2334"/>
            <ac:cxnSpMk id="13" creationId="{A63A74A6-9719-B589-F3A1-3BD6312A48AA}"/>
          </ac:cxnSpMkLst>
        </pc:cxnChg>
        <pc:cxnChg chg="add mod">
          <ac:chgData name="Danilo Domenici" userId="da5b5c9f-05e1-4247-9341-8e2c7be6ba54" providerId="ADAL" clId="{DA279866-2457-4BB7-A50D-3F18CE8273AB}" dt="2023-07-04T07:29:13.206" v="1283" actId="14100"/>
          <ac:cxnSpMkLst>
            <pc:docMk/>
            <pc:sldMk cId="477710891" sldId="2334"/>
            <ac:cxnSpMk id="14" creationId="{3FA7D6B5-B74E-9E53-4D80-C0CCFAD17FB6}"/>
          </ac:cxnSpMkLst>
        </pc:cxnChg>
      </pc:sldChg>
      <pc:sldChg chg="del">
        <pc:chgData name="Danilo Domenici" userId="da5b5c9f-05e1-4247-9341-8e2c7be6ba54" providerId="ADAL" clId="{DA279866-2457-4BB7-A50D-3F18CE8273AB}" dt="2023-07-03T14:08:44.152" v="77" actId="47"/>
        <pc:sldMkLst>
          <pc:docMk/>
          <pc:sldMk cId="2615019657" sldId="2334"/>
        </pc:sldMkLst>
      </pc:sldChg>
      <pc:sldChg chg="addSp delSp modSp new del mod ord">
        <pc:chgData name="Danilo Domenici" userId="da5b5c9f-05e1-4247-9341-8e2c7be6ba54" providerId="ADAL" clId="{DA279866-2457-4BB7-A50D-3F18CE8273AB}" dt="2023-07-05T09:24:36.042" v="2827" actId="47"/>
        <pc:sldMkLst>
          <pc:docMk/>
          <pc:sldMk cId="677128495" sldId="2335"/>
        </pc:sldMkLst>
        <pc:spChg chg="add mod">
          <ac:chgData name="Danilo Domenici" userId="da5b5c9f-05e1-4247-9341-8e2c7be6ba54" providerId="ADAL" clId="{DA279866-2457-4BB7-A50D-3F18CE8273AB}" dt="2023-07-04T13:35:19.209" v="1420" actId="1036"/>
          <ac:spMkLst>
            <pc:docMk/>
            <pc:sldMk cId="677128495" sldId="2335"/>
            <ac:spMk id="6" creationId="{1FF21ED3-D7C8-769A-2EF8-9FF09F4E4B51}"/>
          </ac:spMkLst>
        </pc:spChg>
        <pc:spChg chg="add mod">
          <ac:chgData name="Danilo Domenici" userId="da5b5c9f-05e1-4247-9341-8e2c7be6ba54" providerId="ADAL" clId="{DA279866-2457-4BB7-A50D-3F18CE8273AB}" dt="2023-07-04T13:35:19.209" v="1420" actId="1036"/>
          <ac:spMkLst>
            <pc:docMk/>
            <pc:sldMk cId="677128495" sldId="2335"/>
            <ac:spMk id="7" creationId="{CE008C6D-E0FA-F3D1-13F1-9C301DD533EF}"/>
          </ac:spMkLst>
        </pc:spChg>
        <pc:spChg chg="add mod">
          <ac:chgData name="Danilo Domenici" userId="da5b5c9f-05e1-4247-9341-8e2c7be6ba54" providerId="ADAL" clId="{DA279866-2457-4BB7-A50D-3F18CE8273AB}" dt="2023-07-05T08:25:55.405" v="1751" actId="1076"/>
          <ac:spMkLst>
            <pc:docMk/>
            <pc:sldMk cId="677128495" sldId="2335"/>
            <ac:spMk id="10" creationId="{A17D508A-048E-A31C-1737-CC4E3A217205}"/>
          </ac:spMkLst>
        </pc:spChg>
        <pc:graphicFrameChg chg="add del mod">
          <ac:chgData name="Danilo Domenici" userId="da5b5c9f-05e1-4247-9341-8e2c7be6ba54" providerId="ADAL" clId="{DA279866-2457-4BB7-A50D-3F18CE8273AB}" dt="2023-07-04T13:35:34.231" v="1430"/>
          <ac:graphicFrameMkLst>
            <pc:docMk/>
            <pc:sldMk cId="677128495" sldId="2335"/>
            <ac:graphicFrameMk id="8" creationId="{13500A09-0891-2938-2E2B-BA7877D75265}"/>
          </ac:graphicFrameMkLst>
        </pc:graphicFrameChg>
        <pc:graphicFrameChg chg="add mod modGraphic">
          <ac:chgData name="Danilo Domenici" userId="da5b5c9f-05e1-4247-9341-8e2c7be6ba54" providerId="ADAL" clId="{DA279866-2457-4BB7-A50D-3F18CE8273AB}" dt="2023-07-05T08:25:08.846" v="1748" actId="1076"/>
          <ac:graphicFrameMkLst>
            <pc:docMk/>
            <pc:sldMk cId="677128495" sldId="2335"/>
            <ac:graphicFrameMk id="9" creationId="{5B042D96-CFF8-F92A-CE39-E6DDE93E89BB}"/>
          </ac:graphicFrameMkLst>
        </pc:graphicFrameChg>
        <pc:picChg chg="add mod">
          <ac:chgData name="Danilo Domenici" userId="da5b5c9f-05e1-4247-9341-8e2c7be6ba54" providerId="ADAL" clId="{DA279866-2457-4BB7-A50D-3F18CE8273AB}" dt="2023-07-04T13:35:58.244" v="1434" actId="1076"/>
          <ac:picMkLst>
            <pc:docMk/>
            <pc:sldMk cId="677128495" sldId="2335"/>
            <ac:picMk id="4" creationId="{309850A9-274C-BB7E-E2F2-2C77E2DB540A}"/>
          </ac:picMkLst>
        </pc:picChg>
        <pc:picChg chg="add mod">
          <ac:chgData name="Danilo Domenici" userId="da5b5c9f-05e1-4247-9341-8e2c7be6ba54" providerId="ADAL" clId="{DA279866-2457-4BB7-A50D-3F18CE8273AB}" dt="2023-07-04T13:35:58.244" v="1434" actId="1076"/>
          <ac:picMkLst>
            <pc:docMk/>
            <pc:sldMk cId="677128495" sldId="2335"/>
            <ac:picMk id="5" creationId="{C245C09C-4F5B-E2BF-186D-1D5B9BA71987}"/>
          </ac:picMkLst>
        </pc:picChg>
      </pc:sldChg>
      <pc:sldChg chg="add">
        <pc:chgData name="Danilo Domenici" userId="da5b5c9f-05e1-4247-9341-8e2c7be6ba54" providerId="ADAL" clId="{DA279866-2457-4BB7-A50D-3F18CE8273AB}" dt="2023-07-05T09:32:25.899" v="2931"/>
        <pc:sldMkLst>
          <pc:docMk/>
          <pc:sldMk cId="3039276208" sldId="2335"/>
        </pc:sldMkLst>
      </pc:sldChg>
      <pc:sldChg chg="addSp delSp modSp add del mod ord">
        <pc:chgData name="Danilo Domenici" userId="da5b5c9f-05e1-4247-9341-8e2c7be6ba54" providerId="ADAL" clId="{DA279866-2457-4BB7-A50D-3F18CE8273AB}" dt="2023-07-05T09:24:36.042" v="2827" actId="47"/>
        <pc:sldMkLst>
          <pc:docMk/>
          <pc:sldMk cId="2297589350" sldId="2336"/>
        </pc:sldMkLst>
        <pc:spChg chg="del">
          <ac:chgData name="Danilo Domenici" userId="da5b5c9f-05e1-4247-9341-8e2c7be6ba54" providerId="ADAL" clId="{DA279866-2457-4BB7-A50D-3F18CE8273AB}" dt="2023-07-05T08:13:36.065" v="1663" actId="478"/>
          <ac:spMkLst>
            <pc:docMk/>
            <pc:sldMk cId="2297589350" sldId="2336"/>
            <ac:spMk id="6" creationId="{1FF21ED3-D7C8-769A-2EF8-9FF09F4E4B51}"/>
          </ac:spMkLst>
        </pc:spChg>
        <pc:spChg chg="del">
          <ac:chgData name="Danilo Domenici" userId="da5b5c9f-05e1-4247-9341-8e2c7be6ba54" providerId="ADAL" clId="{DA279866-2457-4BB7-A50D-3F18CE8273AB}" dt="2023-07-05T08:13:36.065" v="1663" actId="478"/>
          <ac:spMkLst>
            <pc:docMk/>
            <pc:sldMk cId="2297589350" sldId="2336"/>
            <ac:spMk id="7" creationId="{CE008C6D-E0FA-F3D1-13F1-9C301DD533EF}"/>
          </ac:spMkLst>
        </pc:spChg>
        <pc:spChg chg="add del mod">
          <ac:chgData name="Danilo Domenici" userId="da5b5c9f-05e1-4247-9341-8e2c7be6ba54" providerId="ADAL" clId="{DA279866-2457-4BB7-A50D-3F18CE8273AB}" dt="2023-07-05T08:21:44.211" v="1681" actId="478"/>
          <ac:spMkLst>
            <pc:docMk/>
            <pc:sldMk cId="2297589350" sldId="2336"/>
            <ac:spMk id="8" creationId="{B6F4CD10-A4F4-A785-2634-472ACE65171E}"/>
          </ac:spMkLst>
        </pc:spChg>
        <pc:spChg chg="add mod">
          <ac:chgData name="Danilo Domenici" userId="da5b5c9f-05e1-4247-9341-8e2c7be6ba54" providerId="ADAL" clId="{DA279866-2457-4BB7-A50D-3F18CE8273AB}" dt="2023-07-05T08:23:42.901" v="1713" actId="404"/>
          <ac:spMkLst>
            <pc:docMk/>
            <pc:sldMk cId="2297589350" sldId="2336"/>
            <ac:spMk id="10" creationId="{5783CF62-DBA4-F812-DDB0-AEFBE97A2B1E}"/>
          </ac:spMkLst>
        </pc:spChg>
        <pc:graphicFrameChg chg="mod modGraphic">
          <ac:chgData name="Danilo Domenici" userId="da5b5c9f-05e1-4247-9341-8e2c7be6ba54" providerId="ADAL" clId="{DA279866-2457-4BB7-A50D-3F18CE8273AB}" dt="2023-07-05T08:21:24.187" v="1677" actId="1076"/>
          <ac:graphicFrameMkLst>
            <pc:docMk/>
            <pc:sldMk cId="2297589350" sldId="2336"/>
            <ac:graphicFrameMk id="9" creationId="{5B042D96-CFF8-F92A-CE39-E6DDE93E89BB}"/>
          </ac:graphicFrameMkLst>
        </pc:graphicFrameChg>
        <pc:picChg chg="del">
          <ac:chgData name="Danilo Domenici" userId="da5b5c9f-05e1-4247-9341-8e2c7be6ba54" providerId="ADAL" clId="{DA279866-2457-4BB7-A50D-3F18CE8273AB}" dt="2023-07-05T08:13:36.065" v="1663" actId="478"/>
          <ac:picMkLst>
            <pc:docMk/>
            <pc:sldMk cId="2297589350" sldId="2336"/>
            <ac:picMk id="4" creationId="{309850A9-274C-BB7E-E2F2-2C77E2DB540A}"/>
          </ac:picMkLst>
        </pc:picChg>
        <pc:picChg chg="del">
          <ac:chgData name="Danilo Domenici" userId="da5b5c9f-05e1-4247-9341-8e2c7be6ba54" providerId="ADAL" clId="{DA279866-2457-4BB7-A50D-3F18CE8273AB}" dt="2023-07-05T08:13:36.065" v="1663" actId="478"/>
          <ac:picMkLst>
            <pc:docMk/>
            <pc:sldMk cId="2297589350" sldId="2336"/>
            <ac:picMk id="5" creationId="{C245C09C-4F5B-E2BF-186D-1D5B9BA71987}"/>
          </ac:picMkLst>
        </pc:picChg>
        <pc:picChg chg="add mod">
          <ac:chgData name="Danilo Domenici" userId="da5b5c9f-05e1-4247-9341-8e2c7be6ba54" providerId="ADAL" clId="{DA279866-2457-4BB7-A50D-3F18CE8273AB}" dt="2023-07-05T08:22:02.055" v="1683" actId="14100"/>
          <ac:picMkLst>
            <pc:docMk/>
            <pc:sldMk cId="2297589350" sldId="2336"/>
            <ac:picMk id="2050" creationId="{05332944-961C-4B8C-38D5-214E02699783}"/>
          </ac:picMkLst>
        </pc:picChg>
      </pc:sldChg>
      <pc:sldChg chg="del">
        <pc:chgData name="Danilo Domenici" userId="da5b5c9f-05e1-4247-9341-8e2c7be6ba54" providerId="ADAL" clId="{DA279866-2457-4BB7-A50D-3F18CE8273AB}" dt="2023-07-03T14:08:54.523" v="80" actId="47"/>
        <pc:sldMkLst>
          <pc:docMk/>
          <pc:sldMk cId="3310691357" sldId="2336"/>
        </pc:sldMkLst>
      </pc:sldChg>
      <pc:sldChg chg="modSp add mod">
        <pc:chgData name="Danilo Domenici" userId="da5b5c9f-05e1-4247-9341-8e2c7be6ba54" providerId="ADAL" clId="{DA279866-2457-4BB7-A50D-3F18CE8273AB}" dt="2023-07-05T09:38:18.012" v="3013" actId="20577"/>
        <pc:sldMkLst>
          <pc:docMk/>
          <pc:sldMk cId="3522688933" sldId="2336"/>
        </pc:sldMkLst>
        <pc:spChg chg="mod">
          <ac:chgData name="Danilo Domenici" userId="da5b5c9f-05e1-4247-9341-8e2c7be6ba54" providerId="ADAL" clId="{DA279866-2457-4BB7-A50D-3F18CE8273AB}" dt="2023-07-05T09:38:18.012" v="3013" actId="20577"/>
          <ac:spMkLst>
            <pc:docMk/>
            <pc:sldMk cId="3522688933" sldId="2336"/>
            <ac:spMk id="7" creationId="{49D74C9E-66FF-5225-EEEF-9E8FA2356CDF}"/>
          </ac:spMkLst>
        </pc:spChg>
      </pc:sldChg>
      <pc:sldChg chg="addSp delSp modSp add del mod">
        <pc:chgData name="Danilo Domenici" userId="da5b5c9f-05e1-4247-9341-8e2c7be6ba54" providerId="ADAL" clId="{DA279866-2457-4BB7-A50D-3F18CE8273AB}" dt="2023-07-05T09:24:36.042" v="2827" actId="47"/>
        <pc:sldMkLst>
          <pc:docMk/>
          <pc:sldMk cId="1161217968" sldId="2337"/>
        </pc:sldMkLst>
        <pc:spChg chg="add mod">
          <ac:chgData name="Danilo Domenici" userId="da5b5c9f-05e1-4247-9341-8e2c7be6ba54" providerId="ADAL" clId="{DA279866-2457-4BB7-A50D-3F18CE8273AB}" dt="2023-07-05T08:26:38.837" v="1780" actId="20577"/>
          <ac:spMkLst>
            <pc:docMk/>
            <pc:sldMk cId="1161217968" sldId="2337"/>
            <ac:spMk id="4" creationId="{BD025573-FDCD-665B-3AF6-BD1803C086B7}"/>
          </ac:spMkLst>
        </pc:spChg>
        <pc:spChg chg="del">
          <ac:chgData name="Danilo Domenici" userId="da5b5c9f-05e1-4247-9341-8e2c7be6ba54" providerId="ADAL" clId="{DA279866-2457-4BB7-A50D-3F18CE8273AB}" dt="2023-07-05T08:26:25.144" v="1755" actId="478"/>
          <ac:spMkLst>
            <pc:docMk/>
            <pc:sldMk cId="1161217968" sldId="2337"/>
            <ac:spMk id="12" creationId="{8EA37A41-C459-863F-32AD-CB16F83B22DE}"/>
          </ac:spMkLst>
        </pc:spChg>
        <pc:spChg chg="del">
          <ac:chgData name="Danilo Domenici" userId="da5b5c9f-05e1-4247-9341-8e2c7be6ba54" providerId="ADAL" clId="{DA279866-2457-4BB7-A50D-3F18CE8273AB}" dt="2023-07-05T08:26:46.213" v="1782" actId="478"/>
          <ac:spMkLst>
            <pc:docMk/>
            <pc:sldMk cId="1161217968" sldId="2337"/>
            <ac:spMk id="13" creationId="{011632FD-B8A6-67C4-696A-CB06DA61C2A9}"/>
          </ac:spMkLst>
        </pc:spChg>
        <pc:spChg chg="mod">
          <ac:chgData name="Danilo Domenici" userId="da5b5c9f-05e1-4247-9341-8e2c7be6ba54" providerId="ADAL" clId="{DA279866-2457-4BB7-A50D-3F18CE8273AB}" dt="2023-07-05T08:31:18.540" v="1901" actId="1076"/>
          <ac:spMkLst>
            <pc:docMk/>
            <pc:sldMk cId="1161217968" sldId="2337"/>
            <ac:spMk id="14" creationId="{FD6C09A2-5EB4-FBB6-432B-4F1B53CDE8ED}"/>
          </ac:spMkLst>
        </pc:spChg>
        <pc:graphicFrameChg chg="add mod modGraphic">
          <ac:chgData name="Danilo Domenici" userId="da5b5c9f-05e1-4247-9341-8e2c7be6ba54" providerId="ADAL" clId="{DA279866-2457-4BB7-A50D-3F18CE8273AB}" dt="2023-07-05T08:31:15.261" v="1900" actId="14734"/>
          <ac:graphicFrameMkLst>
            <pc:docMk/>
            <pc:sldMk cId="1161217968" sldId="2337"/>
            <ac:graphicFrameMk id="5" creationId="{4592CCB9-8C88-8B82-056F-EC817A3077E1}"/>
          </ac:graphicFrameMkLst>
        </pc:graphicFrameChg>
        <pc:graphicFrameChg chg="add mod">
          <ac:chgData name="Danilo Domenici" userId="da5b5c9f-05e1-4247-9341-8e2c7be6ba54" providerId="ADAL" clId="{DA279866-2457-4BB7-A50D-3F18CE8273AB}" dt="2023-07-05T09:22:35.157" v="2826" actId="1076"/>
          <ac:graphicFrameMkLst>
            <pc:docMk/>
            <pc:sldMk cId="1161217968" sldId="2337"/>
            <ac:graphicFrameMk id="6" creationId="{0D00FB87-4F5B-18B0-F0AA-298A3D342D95}"/>
          </ac:graphicFrameMkLst>
        </pc:graphicFrameChg>
        <pc:graphicFrameChg chg="del">
          <ac:chgData name="Danilo Domenici" userId="da5b5c9f-05e1-4247-9341-8e2c7be6ba54" providerId="ADAL" clId="{DA279866-2457-4BB7-A50D-3F18CE8273AB}" dt="2023-07-05T08:26:43.422" v="1781" actId="478"/>
          <ac:graphicFrameMkLst>
            <pc:docMk/>
            <pc:sldMk cId="1161217968" sldId="2337"/>
            <ac:graphicFrameMk id="9" creationId="{0290B363-9219-E4BB-954D-701B783EC5F1}"/>
          </ac:graphicFrameMkLst>
        </pc:graphicFrameChg>
        <pc:graphicFrameChg chg="del mod modGraphic">
          <ac:chgData name="Danilo Domenici" userId="da5b5c9f-05e1-4247-9341-8e2c7be6ba54" providerId="ADAL" clId="{DA279866-2457-4BB7-A50D-3F18CE8273AB}" dt="2023-07-05T08:30:33.484" v="1888" actId="478"/>
          <ac:graphicFrameMkLst>
            <pc:docMk/>
            <pc:sldMk cId="1161217968" sldId="2337"/>
            <ac:graphicFrameMk id="11" creationId="{FF8D271F-3CA2-3712-63C1-4E4391C6BD86}"/>
          </ac:graphicFrameMkLst>
        </pc:graphicFrameChg>
      </pc:sldChg>
      <pc:sldChg chg="modSp add mod">
        <pc:chgData name="Danilo Domenici" userId="da5b5c9f-05e1-4247-9341-8e2c7be6ba54" providerId="ADAL" clId="{DA279866-2457-4BB7-A50D-3F18CE8273AB}" dt="2023-07-05T09:45:57.172" v="3251" actId="20577"/>
        <pc:sldMkLst>
          <pc:docMk/>
          <pc:sldMk cId="3959614534" sldId="2337"/>
        </pc:sldMkLst>
        <pc:spChg chg="mod">
          <ac:chgData name="Danilo Domenici" userId="da5b5c9f-05e1-4247-9341-8e2c7be6ba54" providerId="ADAL" clId="{DA279866-2457-4BB7-A50D-3F18CE8273AB}" dt="2023-07-05T09:45:57.172" v="3251" actId="20577"/>
          <ac:spMkLst>
            <pc:docMk/>
            <pc:sldMk cId="3959614534" sldId="2337"/>
            <ac:spMk id="4" creationId="{E5A5517B-E646-3925-ED6E-4CC459BC0A00}"/>
          </ac:spMkLst>
        </pc:spChg>
      </pc:sldChg>
      <pc:sldChg chg="add">
        <pc:chgData name="Danilo Domenici" userId="da5b5c9f-05e1-4247-9341-8e2c7be6ba54" providerId="ADAL" clId="{DA279866-2457-4BB7-A50D-3F18CE8273AB}" dt="2023-07-05T09:32:25.899" v="2931"/>
        <pc:sldMkLst>
          <pc:docMk/>
          <pc:sldMk cId="2615019657" sldId="2338"/>
        </pc:sldMkLst>
      </pc:sldChg>
      <pc:sldChg chg="addSp delSp modSp add mod">
        <pc:chgData name="Danilo Domenici" userId="da5b5c9f-05e1-4247-9341-8e2c7be6ba54" providerId="ADAL" clId="{DA279866-2457-4BB7-A50D-3F18CE8273AB}" dt="2023-07-05T11:02:56.206" v="4720" actId="14100"/>
        <pc:sldMkLst>
          <pc:docMk/>
          <pc:sldMk cId="3310691357" sldId="2339"/>
        </pc:sldMkLst>
        <pc:spChg chg="mod">
          <ac:chgData name="Danilo Domenici" userId="da5b5c9f-05e1-4247-9341-8e2c7be6ba54" providerId="ADAL" clId="{DA279866-2457-4BB7-A50D-3F18CE8273AB}" dt="2023-07-05T11:02:09.340" v="4710" actId="1076"/>
          <ac:spMkLst>
            <pc:docMk/>
            <pc:sldMk cId="3310691357" sldId="2339"/>
            <ac:spMk id="8" creationId="{FA3AC4A0-3101-EA81-0D7F-A0B1DE7E823B}"/>
          </ac:spMkLst>
        </pc:spChg>
        <pc:picChg chg="add mod">
          <ac:chgData name="Danilo Domenici" userId="da5b5c9f-05e1-4247-9341-8e2c7be6ba54" providerId="ADAL" clId="{DA279866-2457-4BB7-A50D-3F18CE8273AB}" dt="2023-07-05T11:02:09.340" v="4710" actId="1076"/>
          <ac:picMkLst>
            <pc:docMk/>
            <pc:sldMk cId="3310691357" sldId="2339"/>
            <ac:picMk id="6" creationId="{E47ADBDC-BFD0-864F-9AE5-C5F2AEB210CF}"/>
          </ac:picMkLst>
        </pc:picChg>
        <pc:picChg chg="add del mod">
          <ac:chgData name="Danilo Domenici" userId="da5b5c9f-05e1-4247-9341-8e2c7be6ba54" providerId="ADAL" clId="{DA279866-2457-4BB7-A50D-3F18CE8273AB}" dt="2023-07-05T11:02:30.073" v="4713" actId="478"/>
          <ac:picMkLst>
            <pc:docMk/>
            <pc:sldMk cId="3310691357" sldId="2339"/>
            <ac:picMk id="7" creationId="{6D796774-2B57-9702-44F1-2D98BC006210}"/>
          </ac:picMkLst>
        </pc:picChg>
        <pc:picChg chg="add mod">
          <ac:chgData name="Danilo Domenici" userId="da5b5c9f-05e1-4247-9341-8e2c7be6ba54" providerId="ADAL" clId="{DA279866-2457-4BB7-A50D-3F18CE8273AB}" dt="2023-07-05T11:02:33.783" v="4714" actId="1076"/>
          <ac:picMkLst>
            <pc:docMk/>
            <pc:sldMk cId="3310691357" sldId="2339"/>
            <ac:picMk id="9" creationId="{04241984-0943-4602-DB53-CD2F2B1AE9A5}"/>
          </ac:picMkLst>
        </pc:picChg>
        <pc:picChg chg="add mod">
          <ac:chgData name="Danilo Domenici" userId="da5b5c9f-05e1-4247-9341-8e2c7be6ba54" providerId="ADAL" clId="{DA279866-2457-4BB7-A50D-3F18CE8273AB}" dt="2023-07-05T11:02:37.648" v="4715" actId="1076"/>
          <ac:picMkLst>
            <pc:docMk/>
            <pc:sldMk cId="3310691357" sldId="2339"/>
            <ac:picMk id="10" creationId="{8493A1BA-E67B-2328-6D18-03EBE5F663D8}"/>
          </ac:picMkLst>
        </pc:picChg>
        <pc:picChg chg="add mod">
          <ac:chgData name="Danilo Domenici" userId="da5b5c9f-05e1-4247-9341-8e2c7be6ba54" providerId="ADAL" clId="{DA279866-2457-4BB7-A50D-3F18CE8273AB}" dt="2023-07-05T11:02:56.206" v="4720" actId="14100"/>
          <ac:picMkLst>
            <pc:docMk/>
            <pc:sldMk cId="3310691357" sldId="2339"/>
            <ac:picMk id="11" creationId="{B5C0256D-A0D6-75E8-8E29-B8225ABD10B1}"/>
          </ac:picMkLst>
        </pc:picChg>
        <pc:picChg chg="del">
          <ac:chgData name="Danilo Domenici" userId="da5b5c9f-05e1-4247-9341-8e2c7be6ba54" providerId="ADAL" clId="{DA279866-2457-4BB7-A50D-3F18CE8273AB}" dt="2023-07-05T11:00:58.023" v="4688" actId="478"/>
          <ac:picMkLst>
            <pc:docMk/>
            <pc:sldMk cId="3310691357" sldId="2339"/>
            <ac:picMk id="3074" creationId="{244A1189-C63B-37F4-EC63-8C8C98465C96}"/>
          </ac:picMkLst>
        </pc:picChg>
        <pc:picChg chg="del mod">
          <ac:chgData name="Danilo Domenici" userId="da5b5c9f-05e1-4247-9341-8e2c7be6ba54" providerId="ADAL" clId="{DA279866-2457-4BB7-A50D-3F18CE8273AB}" dt="2023-07-05T11:00:59.700" v="4689" actId="478"/>
          <ac:picMkLst>
            <pc:docMk/>
            <pc:sldMk cId="3310691357" sldId="2339"/>
            <ac:picMk id="3076" creationId="{BB548F48-CEE7-92AB-C9C5-AD9CAE50A2C6}"/>
          </ac:picMkLst>
        </pc:picChg>
        <pc:picChg chg="del">
          <ac:chgData name="Danilo Domenici" userId="da5b5c9f-05e1-4247-9341-8e2c7be6ba54" providerId="ADAL" clId="{DA279866-2457-4BB7-A50D-3F18CE8273AB}" dt="2023-07-05T09:50:04.371" v="3256" actId="478"/>
          <ac:picMkLst>
            <pc:docMk/>
            <pc:sldMk cId="3310691357" sldId="2339"/>
            <ac:picMk id="3080" creationId="{1010EBD2-EB2D-527F-847A-3BA4F8C9E43A}"/>
          </ac:picMkLst>
        </pc:picChg>
        <pc:picChg chg="add mod">
          <ac:chgData name="Danilo Domenici" userId="da5b5c9f-05e1-4247-9341-8e2c7be6ba54" providerId="ADAL" clId="{DA279866-2457-4BB7-A50D-3F18CE8273AB}" dt="2023-07-05T11:01:12.205" v="4693" actId="1076"/>
          <ac:picMkLst>
            <pc:docMk/>
            <pc:sldMk cId="3310691357" sldId="2339"/>
            <ac:picMk id="6146" creationId="{6F3CAE48-E262-250A-BA2E-BE0DCB4A0EA1}"/>
          </ac:picMkLst>
        </pc:picChg>
      </pc:sldChg>
      <pc:sldChg chg="modSp add ord modAnim">
        <pc:chgData name="Danilo Domenici" userId="da5b5c9f-05e1-4247-9341-8e2c7be6ba54" providerId="ADAL" clId="{DA279866-2457-4BB7-A50D-3F18CE8273AB}" dt="2023-07-05T11:00:50.494" v="4687"/>
        <pc:sldMkLst>
          <pc:docMk/>
          <pc:sldMk cId="140442351" sldId="2340"/>
        </pc:sldMkLst>
        <pc:picChg chg="mod">
          <ac:chgData name="Danilo Domenici" userId="da5b5c9f-05e1-4247-9341-8e2c7be6ba54" providerId="ADAL" clId="{DA279866-2457-4BB7-A50D-3F18CE8273AB}" dt="2023-07-05T09:47:57.326" v="3252"/>
          <ac:picMkLst>
            <pc:docMk/>
            <pc:sldMk cId="140442351" sldId="2340"/>
            <ac:picMk id="5" creationId="{6F5A0668-19A2-63D1-3BD8-E055AAF61D4F}"/>
          </ac:picMkLst>
        </pc:picChg>
      </pc:sldChg>
      <pc:sldChg chg="delSp add del mod">
        <pc:chgData name="Danilo Domenici" userId="da5b5c9f-05e1-4247-9341-8e2c7be6ba54" providerId="ADAL" clId="{DA279866-2457-4BB7-A50D-3F18CE8273AB}" dt="2023-07-05T11:02:17.025" v="4712" actId="47"/>
        <pc:sldMkLst>
          <pc:docMk/>
          <pc:sldMk cId="4247233346" sldId="2341"/>
        </pc:sldMkLst>
        <pc:picChg chg="del">
          <ac:chgData name="Danilo Domenici" userId="da5b5c9f-05e1-4247-9341-8e2c7be6ba54" providerId="ADAL" clId="{DA279866-2457-4BB7-A50D-3F18CE8273AB}" dt="2023-07-05T11:00:33.485" v="4685" actId="478"/>
          <ac:picMkLst>
            <pc:docMk/>
            <pc:sldMk cId="4247233346" sldId="2341"/>
            <ac:picMk id="6" creationId="{8E881193-94A1-408E-96C7-F753D3BF9467}"/>
          </ac:picMkLst>
        </pc:picChg>
      </pc:sldChg>
      <pc:sldChg chg="add del">
        <pc:chgData name="Danilo Domenici" userId="da5b5c9f-05e1-4247-9341-8e2c7be6ba54" providerId="ADAL" clId="{DA279866-2457-4BB7-A50D-3F18CE8273AB}" dt="2023-07-05T11:02:59.030" v="4721" actId="47"/>
        <pc:sldMkLst>
          <pc:docMk/>
          <pc:sldMk cId="1191501800" sldId="2342"/>
        </pc:sldMkLst>
      </pc:sldChg>
      <pc:sldChg chg="modSp add mod">
        <pc:chgData name="Danilo Domenici" userId="da5b5c9f-05e1-4247-9341-8e2c7be6ba54" providerId="ADAL" clId="{DA279866-2457-4BB7-A50D-3F18CE8273AB}" dt="2023-07-05T10:00:20.739" v="3546" actId="20577"/>
        <pc:sldMkLst>
          <pc:docMk/>
          <pc:sldMk cId="625411012" sldId="2343"/>
        </pc:sldMkLst>
        <pc:spChg chg="mod">
          <ac:chgData name="Danilo Domenici" userId="da5b5c9f-05e1-4247-9341-8e2c7be6ba54" providerId="ADAL" clId="{DA279866-2457-4BB7-A50D-3F18CE8273AB}" dt="2023-07-05T10:00:20.739" v="3546" actId="20577"/>
          <ac:spMkLst>
            <pc:docMk/>
            <pc:sldMk cId="625411012" sldId="2343"/>
            <ac:spMk id="8" creationId="{5363AB31-457C-2758-D5A8-9ED3B220D5AE}"/>
          </ac:spMkLst>
        </pc:spChg>
        <pc:spChg chg="mod">
          <ac:chgData name="Danilo Domenici" userId="da5b5c9f-05e1-4247-9341-8e2c7be6ba54" providerId="ADAL" clId="{DA279866-2457-4BB7-A50D-3F18CE8273AB}" dt="2023-07-05T09:55:43.332" v="3276" actId="1076"/>
          <ac:spMkLst>
            <pc:docMk/>
            <pc:sldMk cId="625411012" sldId="2343"/>
            <ac:spMk id="16" creationId="{CD116D90-7A1E-4066-7EFD-C1F8E8F20110}"/>
          </ac:spMkLst>
        </pc:spChg>
      </pc:sldChg>
      <pc:sldChg chg="modSp add mod">
        <pc:chgData name="Danilo Domenici" userId="da5b5c9f-05e1-4247-9341-8e2c7be6ba54" providerId="ADAL" clId="{DA279866-2457-4BB7-A50D-3F18CE8273AB}" dt="2023-07-05T10:01:05.771" v="3561" actId="20577"/>
        <pc:sldMkLst>
          <pc:docMk/>
          <pc:sldMk cId="913032333" sldId="2344"/>
        </pc:sldMkLst>
        <pc:spChg chg="mod">
          <ac:chgData name="Danilo Domenici" userId="da5b5c9f-05e1-4247-9341-8e2c7be6ba54" providerId="ADAL" clId="{DA279866-2457-4BB7-A50D-3F18CE8273AB}" dt="2023-07-05T10:01:05.771" v="3561" actId="20577"/>
          <ac:spMkLst>
            <pc:docMk/>
            <pc:sldMk cId="913032333" sldId="2344"/>
            <ac:spMk id="12" creationId="{21A81807-E33F-6CB3-4885-FA716102FB4B}"/>
          </ac:spMkLst>
        </pc:spChg>
      </pc:sldChg>
      <pc:sldChg chg="delSp modSp add mod">
        <pc:chgData name="Danilo Domenici" userId="da5b5c9f-05e1-4247-9341-8e2c7be6ba54" providerId="ADAL" clId="{DA279866-2457-4BB7-A50D-3F18CE8273AB}" dt="2023-07-05T10:43:09.541" v="4204" actId="732"/>
        <pc:sldMkLst>
          <pc:docMk/>
          <pc:sldMk cId="62886972" sldId="2345"/>
        </pc:sldMkLst>
        <pc:spChg chg="mod">
          <ac:chgData name="Danilo Domenici" userId="da5b5c9f-05e1-4247-9341-8e2c7be6ba54" providerId="ADAL" clId="{DA279866-2457-4BB7-A50D-3F18CE8273AB}" dt="2023-07-05T10:42:28.907" v="4201" actId="14100"/>
          <ac:spMkLst>
            <pc:docMk/>
            <pc:sldMk cId="62886972" sldId="2345"/>
            <ac:spMk id="4" creationId="{F671A8A1-0A9E-ED6D-9967-8BCA55AFE123}"/>
          </ac:spMkLst>
        </pc:spChg>
        <pc:spChg chg="mod">
          <ac:chgData name="Danilo Domenici" userId="da5b5c9f-05e1-4247-9341-8e2c7be6ba54" providerId="ADAL" clId="{DA279866-2457-4BB7-A50D-3F18CE8273AB}" dt="2023-07-05T10:38:58.267" v="4077" actId="20577"/>
          <ac:spMkLst>
            <pc:docMk/>
            <pc:sldMk cId="62886972" sldId="2345"/>
            <ac:spMk id="6" creationId="{2150A30F-43FB-B1BD-DC7A-A3CBFBBCE05D}"/>
          </ac:spMkLst>
        </pc:spChg>
        <pc:spChg chg="mod">
          <ac:chgData name="Danilo Domenici" userId="da5b5c9f-05e1-4247-9341-8e2c7be6ba54" providerId="ADAL" clId="{DA279866-2457-4BB7-A50D-3F18CE8273AB}" dt="2023-07-05T10:40:02.958" v="4146" actId="1076"/>
          <ac:spMkLst>
            <pc:docMk/>
            <pc:sldMk cId="62886972" sldId="2345"/>
            <ac:spMk id="9" creationId="{200CC99E-755C-8795-3837-B1410E9D93D6}"/>
          </ac:spMkLst>
        </pc:spChg>
        <pc:spChg chg="mod">
          <ac:chgData name="Danilo Domenici" userId="da5b5c9f-05e1-4247-9341-8e2c7be6ba54" providerId="ADAL" clId="{DA279866-2457-4BB7-A50D-3F18CE8273AB}" dt="2023-07-05T10:42:58.257" v="4203" actId="1582"/>
          <ac:spMkLst>
            <pc:docMk/>
            <pc:sldMk cId="62886972" sldId="2345"/>
            <ac:spMk id="13" creationId="{C5BA7625-8737-8972-9D5A-BDF682CF3A17}"/>
          </ac:spMkLst>
        </pc:spChg>
        <pc:spChg chg="mod">
          <ac:chgData name="Danilo Domenici" userId="da5b5c9f-05e1-4247-9341-8e2c7be6ba54" providerId="ADAL" clId="{DA279866-2457-4BB7-A50D-3F18CE8273AB}" dt="2023-07-05T10:39:16.698" v="4078" actId="1076"/>
          <ac:spMkLst>
            <pc:docMk/>
            <pc:sldMk cId="62886972" sldId="2345"/>
            <ac:spMk id="15" creationId="{B645FDDE-8ED7-72EC-4F83-B4E726F7D0DC}"/>
          </ac:spMkLst>
        </pc:spChg>
        <pc:spChg chg="del">
          <ac:chgData name="Danilo Domenici" userId="da5b5c9f-05e1-4247-9341-8e2c7be6ba54" providerId="ADAL" clId="{DA279866-2457-4BB7-A50D-3F18CE8273AB}" dt="2023-07-05T10:38:17.081" v="4054" actId="478"/>
          <ac:spMkLst>
            <pc:docMk/>
            <pc:sldMk cId="62886972" sldId="2345"/>
            <ac:spMk id="19" creationId="{DC2978AD-9847-5130-9FC0-80CD78BCF2E2}"/>
          </ac:spMkLst>
        </pc:spChg>
        <pc:picChg chg="mod modCrop">
          <ac:chgData name="Danilo Domenici" userId="da5b5c9f-05e1-4247-9341-8e2c7be6ba54" providerId="ADAL" clId="{DA279866-2457-4BB7-A50D-3F18CE8273AB}" dt="2023-07-05T10:43:09.541" v="4204" actId="732"/>
          <ac:picMkLst>
            <pc:docMk/>
            <pc:sldMk cId="62886972" sldId="2345"/>
            <ac:picMk id="10" creationId="{AC068883-8E62-C439-2987-4BA3C30E4312}"/>
          </ac:picMkLst>
        </pc:picChg>
        <pc:cxnChg chg="mod">
          <ac:chgData name="Danilo Domenici" userId="da5b5c9f-05e1-4247-9341-8e2c7be6ba54" providerId="ADAL" clId="{DA279866-2457-4BB7-A50D-3F18CE8273AB}" dt="2023-07-05T10:38:20.733" v="4055" actId="20577"/>
          <ac:cxnSpMkLst>
            <pc:docMk/>
            <pc:sldMk cId="62886972" sldId="2345"/>
            <ac:cxnSpMk id="14" creationId="{5ED23E3E-C0C9-FDDC-1AE7-0677F0231A34}"/>
          </ac:cxnSpMkLst>
        </pc:cxnChg>
      </pc:sldChg>
      <pc:sldChg chg="modSp add mod">
        <pc:chgData name="Danilo Domenici" userId="da5b5c9f-05e1-4247-9341-8e2c7be6ba54" providerId="ADAL" clId="{DA279866-2457-4BB7-A50D-3F18CE8273AB}" dt="2023-07-05T10:44:56.393" v="4349" actId="1076"/>
        <pc:sldMkLst>
          <pc:docMk/>
          <pc:sldMk cId="3217401126" sldId="2346"/>
        </pc:sldMkLst>
        <pc:spChg chg="mod">
          <ac:chgData name="Danilo Domenici" userId="da5b5c9f-05e1-4247-9341-8e2c7be6ba54" providerId="ADAL" clId="{DA279866-2457-4BB7-A50D-3F18CE8273AB}" dt="2023-07-05T10:44:56.393" v="4349" actId="1076"/>
          <ac:spMkLst>
            <pc:docMk/>
            <pc:sldMk cId="3217401126" sldId="2346"/>
            <ac:spMk id="4" creationId="{D7251294-4320-6001-5DDA-B53EB5028AB4}"/>
          </ac:spMkLst>
        </pc:spChg>
        <pc:spChg chg="mod">
          <ac:chgData name="Danilo Domenici" userId="da5b5c9f-05e1-4247-9341-8e2c7be6ba54" providerId="ADAL" clId="{DA279866-2457-4BB7-A50D-3F18CE8273AB}" dt="2023-07-05T10:44:52.953" v="4348" actId="404"/>
          <ac:spMkLst>
            <pc:docMk/>
            <pc:sldMk cId="3217401126" sldId="2346"/>
            <ac:spMk id="17" creationId="{2026E8CF-487A-4274-0CFC-DE3463E93051}"/>
          </ac:spMkLst>
        </pc:spChg>
        <pc:spChg chg="mod">
          <ac:chgData name="Danilo Domenici" userId="da5b5c9f-05e1-4247-9341-8e2c7be6ba54" providerId="ADAL" clId="{DA279866-2457-4BB7-A50D-3F18CE8273AB}" dt="2023-07-05T10:44:01.533" v="4253" actId="20577"/>
          <ac:spMkLst>
            <pc:docMk/>
            <pc:sldMk cId="3217401126" sldId="2346"/>
            <ac:spMk id="18" creationId="{D2A7C01E-C27F-3F85-4658-2AEA302A1A1B}"/>
          </ac:spMkLst>
        </pc:spChg>
      </pc:sldChg>
      <pc:sldChg chg="addSp delSp modSp add del mod ord">
        <pc:chgData name="Danilo Domenici" userId="da5b5c9f-05e1-4247-9341-8e2c7be6ba54" providerId="ADAL" clId="{DA279866-2457-4BB7-A50D-3F18CE8273AB}" dt="2023-07-05T10:06:50.006" v="3575" actId="47"/>
        <pc:sldMkLst>
          <pc:docMk/>
          <pc:sldMk cId="1829873034" sldId="2347"/>
        </pc:sldMkLst>
        <pc:spChg chg="del mod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2" creationId="{772A3483-8A24-234F-B595-FC1CA7BC7267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4" creationId="{E079D6A7-37FC-ED47-BE69-CC34508387D1}"/>
          </ac:spMkLst>
        </pc:spChg>
        <pc:spChg chg="add mod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8" creationId="{B318B27D-CB16-0B69-D6C2-2FB4C1F4467F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16" creationId="{4DA89A03-8FDD-CC92-0BBE-2AABD61CE052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17" creationId="{E103C962-C01F-B1A9-AC4A-14B5826F9379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18" creationId="{5B9B64C2-2F51-D4D4-1FDC-D27588C69AED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27" creationId="{40F9B3EC-FEE2-7954-333C-BF0F7EC99E19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29" creationId="{D6C38B1C-C312-79E7-5E03-93AA749AD4BB}"/>
          </ac:spMkLst>
        </pc:spChg>
        <pc:spChg chg="del">
          <ac:chgData name="Danilo Domenici" userId="da5b5c9f-05e1-4247-9341-8e2c7be6ba54" providerId="ADAL" clId="{DA279866-2457-4BB7-A50D-3F18CE8273AB}" dt="2023-07-05T10:06:38.537" v="3573" actId="21"/>
          <ac:spMkLst>
            <pc:docMk/>
            <pc:sldMk cId="1829873034" sldId="2347"/>
            <ac:spMk id="30" creationId="{4E871F0A-24D7-B990-7CC5-418A543161B0}"/>
          </ac:spMkLst>
        </pc:spChg>
        <pc:picChg chg="del">
          <ac:chgData name="Danilo Domenici" userId="da5b5c9f-05e1-4247-9341-8e2c7be6ba54" providerId="ADAL" clId="{DA279866-2457-4BB7-A50D-3F18CE8273AB}" dt="2023-07-05T10:06:38.537" v="3573" actId="21"/>
          <ac:picMkLst>
            <pc:docMk/>
            <pc:sldMk cId="1829873034" sldId="2347"/>
            <ac:picMk id="7" creationId="{BAEC7B32-2520-F286-8747-16B805536010}"/>
          </ac:picMkLst>
        </pc:picChg>
        <pc:picChg chg="del">
          <ac:chgData name="Danilo Domenici" userId="da5b5c9f-05e1-4247-9341-8e2c7be6ba54" providerId="ADAL" clId="{DA279866-2457-4BB7-A50D-3F18CE8273AB}" dt="2023-07-05T10:06:38.537" v="3573" actId="21"/>
          <ac:picMkLst>
            <pc:docMk/>
            <pc:sldMk cId="1829873034" sldId="2347"/>
            <ac:picMk id="9" creationId="{384E9F13-6886-AFA9-5628-C3E6BEE97F87}"/>
          </ac:picMkLst>
        </pc:picChg>
        <pc:picChg chg="del">
          <ac:chgData name="Danilo Domenici" userId="da5b5c9f-05e1-4247-9341-8e2c7be6ba54" providerId="ADAL" clId="{DA279866-2457-4BB7-A50D-3F18CE8273AB}" dt="2023-07-05T10:06:38.537" v="3573" actId="21"/>
          <ac:picMkLst>
            <pc:docMk/>
            <pc:sldMk cId="1829873034" sldId="2347"/>
            <ac:picMk id="14" creationId="{B60B39CA-E036-BFCE-6C1D-65D7FADFD79D}"/>
          </ac:picMkLst>
        </pc:picChg>
        <pc:cxnChg chg="del mod">
          <ac:chgData name="Danilo Domenici" userId="da5b5c9f-05e1-4247-9341-8e2c7be6ba54" providerId="ADAL" clId="{DA279866-2457-4BB7-A50D-3F18CE8273AB}" dt="2023-07-05T10:06:38.537" v="3573" actId="21"/>
          <ac:cxnSpMkLst>
            <pc:docMk/>
            <pc:sldMk cId="1829873034" sldId="2347"/>
            <ac:cxnSpMk id="19" creationId="{B478C958-9475-AECE-1E0B-9C68AE5A86BF}"/>
          </ac:cxnSpMkLst>
        </pc:cxnChg>
        <pc:cxnChg chg="del mod">
          <ac:chgData name="Danilo Domenici" userId="da5b5c9f-05e1-4247-9341-8e2c7be6ba54" providerId="ADAL" clId="{DA279866-2457-4BB7-A50D-3F18CE8273AB}" dt="2023-07-05T10:06:38.537" v="3573" actId="21"/>
          <ac:cxnSpMkLst>
            <pc:docMk/>
            <pc:sldMk cId="1829873034" sldId="2347"/>
            <ac:cxnSpMk id="22" creationId="{FBD2785F-57C1-5D8B-A205-D6E0CDF7F145}"/>
          </ac:cxnSpMkLst>
        </pc:cxnChg>
        <pc:cxnChg chg="del mod">
          <ac:chgData name="Danilo Domenici" userId="da5b5c9f-05e1-4247-9341-8e2c7be6ba54" providerId="ADAL" clId="{DA279866-2457-4BB7-A50D-3F18CE8273AB}" dt="2023-07-05T10:06:38.537" v="3573" actId="21"/>
          <ac:cxnSpMkLst>
            <pc:docMk/>
            <pc:sldMk cId="1829873034" sldId="2347"/>
            <ac:cxnSpMk id="24" creationId="{995CD803-3AEA-B32A-8FF6-5006D24F43F5}"/>
          </ac:cxnSpMkLst>
        </pc:cxnChg>
      </pc:sldChg>
      <pc:sldChg chg="addSp delSp modSp add del">
        <pc:chgData name="Danilo Domenici" userId="da5b5c9f-05e1-4247-9341-8e2c7be6ba54" providerId="ADAL" clId="{DA279866-2457-4BB7-A50D-3F18CE8273AB}" dt="2023-07-05T10:07:34.203" v="3580" actId="47"/>
        <pc:sldMkLst>
          <pc:docMk/>
          <pc:sldMk cId="4119154224" sldId="2348"/>
        </pc:sldMkLst>
        <pc:spChg chg="del">
          <ac:chgData name="Danilo Domenici" userId="da5b5c9f-05e1-4247-9341-8e2c7be6ba54" providerId="ADAL" clId="{DA279866-2457-4BB7-A50D-3F18CE8273AB}" dt="2023-07-05T10:07:29.862" v="3578" actId="21"/>
          <ac:spMkLst>
            <pc:docMk/>
            <pc:sldMk cId="4119154224" sldId="2348"/>
            <ac:spMk id="2" creationId="{772A3483-8A24-234F-B595-FC1CA7BC7267}"/>
          </ac:spMkLst>
        </pc:spChg>
        <pc:spChg chg="del">
          <ac:chgData name="Danilo Domenici" userId="da5b5c9f-05e1-4247-9341-8e2c7be6ba54" providerId="ADAL" clId="{DA279866-2457-4BB7-A50D-3F18CE8273AB}" dt="2023-07-05T10:07:29.862" v="3578" actId="21"/>
          <ac:spMkLst>
            <pc:docMk/>
            <pc:sldMk cId="4119154224" sldId="2348"/>
            <ac:spMk id="5" creationId="{461B3B1D-C484-49D7-CEBA-362F18699A47}"/>
          </ac:spMkLst>
        </pc:spChg>
        <pc:spChg chg="del">
          <ac:chgData name="Danilo Domenici" userId="da5b5c9f-05e1-4247-9341-8e2c7be6ba54" providerId="ADAL" clId="{DA279866-2457-4BB7-A50D-3F18CE8273AB}" dt="2023-07-05T10:07:29.862" v="3578" actId="21"/>
          <ac:spMkLst>
            <pc:docMk/>
            <pc:sldMk cId="4119154224" sldId="2348"/>
            <ac:spMk id="7" creationId="{716FB6FC-5515-89CF-1041-E19770CAAF26}"/>
          </ac:spMkLst>
        </pc:spChg>
        <pc:spChg chg="add mod">
          <ac:chgData name="Danilo Domenici" userId="da5b5c9f-05e1-4247-9341-8e2c7be6ba54" providerId="ADAL" clId="{DA279866-2457-4BB7-A50D-3F18CE8273AB}" dt="2023-07-05T10:07:29.862" v="3578" actId="21"/>
          <ac:spMkLst>
            <pc:docMk/>
            <pc:sldMk cId="4119154224" sldId="2348"/>
            <ac:spMk id="8" creationId="{CD66469A-9E7E-5F13-759F-C1AC02A3FD4E}"/>
          </ac:spMkLst>
        </pc:spChg>
        <pc:spChg chg="del">
          <ac:chgData name="Danilo Domenici" userId="da5b5c9f-05e1-4247-9341-8e2c7be6ba54" providerId="ADAL" clId="{DA279866-2457-4BB7-A50D-3F18CE8273AB}" dt="2023-07-05T10:07:29.862" v="3578" actId="21"/>
          <ac:spMkLst>
            <pc:docMk/>
            <pc:sldMk cId="4119154224" sldId="2348"/>
            <ac:spMk id="4200" creationId="{32354DFA-B521-9712-CA0D-A87C8ADC91AB}"/>
          </ac:spMkLst>
        </pc:spChg>
        <pc:picChg chg="del">
          <ac:chgData name="Danilo Domenici" userId="da5b5c9f-05e1-4247-9341-8e2c7be6ba54" providerId="ADAL" clId="{DA279866-2457-4BB7-A50D-3F18CE8273AB}" dt="2023-07-05T10:07:29.862" v="3578" actId="21"/>
          <ac:picMkLst>
            <pc:docMk/>
            <pc:sldMk cId="4119154224" sldId="2348"/>
            <ac:picMk id="4" creationId="{316CF21B-C4A9-8931-539A-A6365D6C55D7}"/>
          </ac:picMkLst>
        </pc:picChg>
        <pc:picChg chg="del">
          <ac:chgData name="Danilo Domenici" userId="da5b5c9f-05e1-4247-9341-8e2c7be6ba54" providerId="ADAL" clId="{DA279866-2457-4BB7-A50D-3F18CE8273AB}" dt="2023-07-05T10:07:29.862" v="3578" actId="21"/>
          <ac:picMkLst>
            <pc:docMk/>
            <pc:sldMk cId="4119154224" sldId="2348"/>
            <ac:picMk id="9" creationId="{EA65CD72-8450-39F0-829A-52452055E73C}"/>
          </ac:picMkLst>
        </pc:picChg>
        <pc:picChg chg="del">
          <ac:chgData name="Danilo Domenici" userId="da5b5c9f-05e1-4247-9341-8e2c7be6ba54" providerId="ADAL" clId="{DA279866-2457-4BB7-A50D-3F18CE8273AB}" dt="2023-07-05T10:07:29.862" v="3578" actId="21"/>
          <ac:picMkLst>
            <pc:docMk/>
            <pc:sldMk cId="4119154224" sldId="2348"/>
            <ac:picMk id="10" creationId="{3535E76D-B930-7F0D-772B-DD84CD645B03}"/>
          </ac:picMkLst>
        </pc:picChg>
        <pc:picChg chg="del">
          <ac:chgData name="Danilo Domenici" userId="da5b5c9f-05e1-4247-9341-8e2c7be6ba54" providerId="ADAL" clId="{DA279866-2457-4BB7-A50D-3F18CE8273AB}" dt="2023-07-05T10:07:29.862" v="3578" actId="21"/>
          <ac:picMkLst>
            <pc:docMk/>
            <pc:sldMk cId="4119154224" sldId="2348"/>
            <ac:picMk id="5122" creationId="{8DC328E0-0DE7-CBD5-2DE2-E4C91A8BBC72}"/>
          </ac:picMkLst>
        </pc:picChg>
        <pc:picChg chg="del">
          <ac:chgData name="Danilo Domenici" userId="da5b5c9f-05e1-4247-9341-8e2c7be6ba54" providerId="ADAL" clId="{DA279866-2457-4BB7-A50D-3F18CE8273AB}" dt="2023-07-05T10:07:29.862" v="3578" actId="21"/>
          <ac:picMkLst>
            <pc:docMk/>
            <pc:sldMk cId="4119154224" sldId="2348"/>
            <ac:picMk id="5124" creationId="{3B8171F3-7E51-BBB8-E630-617283C7AC09}"/>
          </ac:picMkLst>
        </pc:picChg>
        <pc:picChg chg="del">
          <ac:chgData name="Danilo Domenici" userId="da5b5c9f-05e1-4247-9341-8e2c7be6ba54" providerId="ADAL" clId="{DA279866-2457-4BB7-A50D-3F18CE8273AB}" dt="2023-07-05T10:07:29.862" v="3578" actId="21"/>
          <ac:picMkLst>
            <pc:docMk/>
            <pc:sldMk cId="4119154224" sldId="2348"/>
            <ac:picMk id="5126" creationId="{36DDEEAD-491A-CBDD-A6D3-C0822F216DB4}"/>
          </ac:picMkLst>
        </pc:picChg>
      </pc:sldChg>
      <pc:sldChg chg="addSp delSp modSp add del mod">
        <pc:chgData name="Danilo Domenici" userId="da5b5c9f-05e1-4247-9341-8e2c7be6ba54" providerId="ADAL" clId="{DA279866-2457-4BB7-A50D-3F18CE8273AB}" dt="2023-07-05T10:06:26.991" v="3571" actId="47"/>
        <pc:sldMkLst>
          <pc:docMk/>
          <pc:sldMk cId="2034550413" sldId="2349"/>
        </pc:sldMkLst>
        <pc:spChg chg="del">
          <ac:chgData name="Danilo Domenici" userId="da5b5c9f-05e1-4247-9341-8e2c7be6ba54" providerId="ADAL" clId="{DA279866-2457-4BB7-A50D-3F18CE8273AB}" dt="2023-07-05T09:55:59.755" v="3277" actId="478"/>
          <ac:spMkLst>
            <pc:docMk/>
            <pc:sldMk cId="2034550413" sldId="2349"/>
            <ac:spMk id="2" creationId="{772A3483-8A24-234F-B595-FC1CA7BC7267}"/>
          </ac:spMkLst>
        </pc:spChg>
        <pc:spChg chg="add del mod">
          <ac:chgData name="Danilo Domenici" userId="da5b5c9f-05e1-4247-9341-8e2c7be6ba54" providerId="ADAL" clId="{DA279866-2457-4BB7-A50D-3F18CE8273AB}" dt="2023-07-05T09:56:02.353" v="3278" actId="478"/>
          <ac:spMkLst>
            <pc:docMk/>
            <pc:sldMk cId="2034550413" sldId="2349"/>
            <ac:spMk id="8" creationId="{004FBDC0-E5DB-FCDF-ABD6-C2BCFC3309F9}"/>
          </ac:spMkLst>
        </pc:spChg>
        <pc:spChg chg="add del mod">
          <ac:chgData name="Danilo Domenici" userId="da5b5c9f-05e1-4247-9341-8e2c7be6ba54" providerId="ADAL" clId="{DA279866-2457-4BB7-A50D-3F18CE8273AB}" dt="2023-07-05T10:06:21.484" v="3569" actId="21"/>
          <ac:spMkLst>
            <pc:docMk/>
            <pc:sldMk cId="2034550413" sldId="2349"/>
            <ac:spMk id="9" creationId="{17B8DDC0-EEB5-6A36-74ED-6241B05EBCDB}"/>
          </ac:spMkLst>
        </pc:spChg>
        <pc:spChg chg="add del">
          <ac:chgData name="Danilo Domenici" userId="da5b5c9f-05e1-4247-9341-8e2c7be6ba54" providerId="ADAL" clId="{DA279866-2457-4BB7-A50D-3F18CE8273AB}" dt="2023-07-05T09:59:11.743" v="3520" actId="478"/>
          <ac:spMkLst>
            <pc:docMk/>
            <pc:sldMk cId="2034550413" sldId="2349"/>
            <ac:spMk id="10" creationId="{6FFAAB0B-6A5E-FA90-2DC3-E187428602F3}"/>
          </ac:spMkLst>
        </pc:spChg>
        <pc:spChg chg="add del mod ord">
          <ac:chgData name="Danilo Domenici" userId="da5b5c9f-05e1-4247-9341-8e2c7be6ba54" providerId="ADAL" clId="{DA279866-2457-4BB7-A50D-3F18CE8273AB}" dt="2023-07-05T10:05:49.063" v="3565" actId="478"/>
          <ac:spMkLst>
            <pc:docMk/>
            <pc:sldMk cId="2034550413" sldId="2349"/>
            <ac:spMk id="11" creationId="{46C894A8-35D4-3794-DF10-E63C29423448}"/>
          </ac:spMkLst>
        </pc:spChg>
        <pc:spChg chg="add del mod">
          <ac:chgData name="Danilo Domenici" userId="da5b5c9f-05e1-4247-9341-8e2c7be6ba54" providerId="ADAL" clId="{DA279866-2457-4BB7-A50D-3F18CE8273AB}" dt="2023-07-05T10:06:21.484" v="3569" actId="21"/>
          <ac:spMkLst>
            <pc:docMk/>
            <pc:sldMk cId="2034550413" sldId="2349"/>
            <ac:spMk id="12" creationId="{CFD31950-92E6-00AB-81C3-22B5FE506093}"/>
          </ac:spMkLst>
        </pc:spChg>
        <pc:spChg chg="add del mod">
          <ac:chgData name="Danilo Domenici" userId="da5b5c9f-05e1-4247-9341-8e2c7be6ba54" providerId="ADAL" clId="{DA279866-2457-4BB7-A50D-3F18CE8273AB}" dt="2023-07-05T10:06:21.484" v="3569" actId="21"/>
          <ac:spMkLst>
            <pc:docMk/>
            <pc:sldMk cId="2034550413" sldId="2349"/>
            <ac:spMk id="15" creationId="{B0DF168B-13E8-6A2D-8ADA-3320A3ED1A30}"/>
          </ac:spMkLst>
        </pc:spChg>
        <pc:picChg chg="del mod">
          <ac:chgData name="Danilo Domenici" userId="da5b5c9f-05e1-4247-9341-8e2c7be6ba54" providerId="ADAL" clId="{DA279866-2457-4BB7-A50D-3F18CE8273AB}" dt="2023-07-05T10:06:21.484" v="3569" actId="21"/>
          <ac:picMkLst>
            <pc:docMk/>
            <pc:sldMk cId="2034550413" sldId="2349"/>
            <ac:picMk id="4" creationId="{7E71A107-1C0F-6F74-FFB1-4BCFEF9CFC34}"/>
          </ac:picMkLst>
        </pc:picChg>
        <pc:picChg chg="add del mod">
          <ac:chgData name="Danilo Domenici" userId="da5b5c9f-05e1-4247-9341-8e2c7be6ba54" providerId="ADAL" clId="{DA279866-2457-4BB7-A50D-3F18CE8273AB}" dt="2023-07-05T10:06:21.484" v="3569" actId="21"/>
          <ac:picMkLst>
            <pc:docMk/>
            <pc:sldMk cId="2034550413" sldId="2349"/>
            <ac:picMk id="5" creationId="{2A11E18B-A087-BA85-9E7E-DE72AFA37FBF}"/>
          </ac:picMkLst>
        </pc:picChg>
      </pc:sldChg>
      <pc:sldChg chg="addSp modSp new">
        <pc:chgData name="Danilo Domenici" userId="da5b5c9f-05e1-4247-9341-8e2c7be6ba54" providerId="ADAL" clId="{DA279866-2457-4BB7-A50D-3F18CE8273AB}" dt="2023-07-05T10:06:23.777" v="3570"/>
        <pc:sldMkLst>
          <pc:docMk/>
          <pc:sldMk cId="2426225720" sldId="2350"/>
        </pc:sldMkLst>
        <pc:spChg chg="add mod">
          <ac:chgData name="Danilo Domenici" userId="da5b5c9f-05e1-4247-9341-8e2c7be6ba54" providerId="ADAL" clId="{DA279866-2457-4BB7-A50D-3F18CE8273AB}" dt="2023-07-05T10:06:23.777" v="3570"/>
          <ac:spMkLst>
            <pc:docMk/>
            <pc:sldMk cId="2426225720" sldId="2350"/>
            <ac:spMk id="4" creationId="{4942E5EF-F332-6E12-6C01-7F67B9F0E433}"/>
          </ac:spMkLst>
        </pc:spChg>
        <pc:spChg chg="add mod">
          <ac:chgData name="Danilo Domenici" userId="da5b5c9f-05e1-4247-9341-8e2c7be6ba54" providerId="ADAL" clId="{DA279866-2457-4BB7-A50D-3F18CE8273AB}" dt="2023-07-05T10:06:23.777" v="3570"/>
          <ac:spMkLst>
            <pc:docMk/>
            <pc:sldMk cId="2426225720" sldId="2350"/>
            <ac:spMk id="7" creationId="{0BB288F1-0D97-079C-45BA-D494251C8F2F}"/>
          </ac:spMkLst>
        </pc:spChg>
        <pc:spChg chg="add mod">
          <ac:chgData name="Danilo Domenici" userId="da5b5c9f-05e1-4247-9341-8e2c7be6ba54" providerId="ADAL" clId="{DA279866-2457-4BB7-A50D-3F18CE8273AB}" dt="2023-07-05T10:06:23.777" v="3570"/>
          <ac:spMkLst>
            <pc:docMk/>
            <pc:sldMk cId="2426225720" sldId="2350"/>
            <ac:spMk id="8" creationId="{96A502DF-31EE-5762-B0B5-C7EF3E16F076}"/>
          </ac:spMkLst>
        </pc:spChg>
        <pc:picChg chg="add mod">
          <ac:chgData name="Danilo Domenici" userId="da5b5c9f-05e1-4247-9341-8e2c7be6ba54" providerId="ADAL" clId="{DA279866-2457-4BB7-A50D-3F18CE8273AB}" dt="2023-07-05T10:06:23.777" v="3570"/>
          <ac:picMkLst>
            <pc:docMk/>
            <pc:sldMk cId="2426225720" sldId="2350"/>
            <ac:picMk id="5" creationId="{CFE9EF89-F6BA-0438-B035-AAF8964F7137}"/>
          </ac:picMkLst>
        </pc:picChg>
        <pc:picChg chg="add mod">
          <ac:chgData name="Danilo Domenici" userId="da5b5c9f-05e1-4247-9341-8e2c7be6ba54" providerId="ADAL" clId="{DA279866-2457-4BB7-A50D-3F18CE8273AB}" dt="2023-07-05T10:06:23.777" v="3570"/>
          <ac:picMkLst>
            <pc:docMk/>
            <pc:sldMk cId="2426225720" sldId="2350"/>
            <ac:picMk id="6" creationId="{6B2F318D-BEBC-F997-22FD-47B1B721AF50}"/>
          </ac:picMkLst>
        </pc:picChg>
      </pc:sldChg>
      <pc:sldChg chg="addSp modSp new mod">
        <pc:chgData name="Danilo Domenici" userId="da5b5c9f-05e1-4247-9341-8e2c7be6ba54" providerId="ADAL" clId="{DA279866-2457-4BB7-A50D-3F18CE8273AB}" dt="2023-07-05T10:07:01.294" v="3576" actId="108"/>
        <pc:sldMkLst>
          <pc:docMk/>
          <pc:sldMk cId="1370862744" sldId="2351"/>
        </pc:sldMkLst>
        <pc:spChg chg="add mod">
          <ac:chgData name="Danilo Domenici" userId="da5b5c9f-05e1-4247-9341-8e2c7be6ba54" providerId="ADAL" clId="{DA279866-2457-4BB7-A50D-3F18CE8273AB}" dt="2023-07-05T10:07:01.294" v="3576" actId="108"/>
          <ac:spMkLst>
            <pc:docMk/>
            <pc:sldMk cId="1370862744" sldId="2351"/>
            <ac:spMk id="5" creationId="{8320C76C-ED23-167B-CD08-D34E50633962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7" creationId="{0B775F0D-0AA8-CAE9-E898-2D35FE744D3C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9" creationId="{43A5F3C7-5BF8-CF2C-B60D-51CC611BB318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10" creationId="{E330AC98-0670-83F2-80CF-391E8723687E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11" creationId="{D28DE3E8-BDF1-FEDA-2128-4F17B32847B6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15" creationId="{CA21DA31-DD9B-4A5B-931F-E3122A1DDA43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16" creationId="{23BBE630-BF46-9578-BF97-82E7A7E20908}"/>
          </ac:spMkLst>
        </pc:spChg>
        <pc:spChg chg="add mod">
          <ac:chgData name="Danilo Domenici" userId="da5b5c9f-05e1-4247-9341-8e2c7be6ba54" providerId="ADAL" clId="{DA279866-2457-4BB7-A50D-3F18CE8273AB}" dt="2023-07-05T10:06:41.488" v="3574"/>
          <ac:spMkLst>
            <pc:docMk/>
            <pc:sldMk cId="1370862744" sldId="2351"/>
            <ac:spMk id="17" creationId="{DC45D51B-7E38-92E6-8F0A-EB99F2FB091E}"/>
          </ac:spMkLst>
        </pc:spChg>
        <pc:picChg chg="add mod">
          <ac:chgData name="Danilo Domenici" userId="da5b5c9f-05e1-4247-9341-8e2c7be6ba54" providerId="ADAL" clId="{DA279866-2457-4BB7-A50D-3F18CE8273AB}" dt="2023-07-05T10:06:41.488" v="3574"/>
          <ac:picMkLst>
            <pc:docMk/>
            <pc:sldMk cId="1370862744" sldId="2351"/>
            <ac:picMk id="4" creationId="{B65A2FB4-9F90-6F54-FAAC-6E5F56065C2A}"/>
          </ac:picMkLst>
        </pc:picChg>
        <pc:picChg chg="add mod">
          <ac:chgData name="Danilo Domenici" userId="da5b5c9f-05e1-4247-9341-8e2c7be6ba54" providerId="ADAL" clId="{DA279866-2457-4BB7-A50D-3F18CE8273AB}" dt="2023-07-05T10:06:41.488" v="3574"/>
          <ac:picMkLst>
            <pc:docMk/>
            <pc:sldMk cId="1370862744" sldId="2351"/>
            <ac:picMk id="6" creationId="{9D6CDF55-3085-87D7-47B2-E23724EA5059}"/>
          </ac:picMkLst>
        </pc:picChg>
        <pc:picChg chg="add mod">
          <ac:chgData name="Danilo Domenici" userId="da5b5c9f-05e1-4247-9341-8e2c7be6ba54" providerId="ADAL" clId="{DA279866-2457-4BB7-A50D-3F18CE8273AB}" dt="2023-07-05T10:06:41.488" v="3574"/>
          <ac:picMkLst>
            <pc:docMk/>
            <pc:sldMk cId="1370862744" sldId="2351"/>
            <ac:picMk id="8" creationId="{845B5DEB-B230-C101-CCF6-C717B8AC64DD}"/>
          </ac:picMkLst>
        </pc:picChg>
        <pc:cxnChg chg="add mod">
          <ac:chgData name="Danilo Domenici" userId="da5b5c9f-05e1-4247-9341-8e2c7be6ba54" providerId="ADAL" clId="{DA279866-2457-4BB7-A50D-3F18CE8273AB}" dt="2023-07-05T10:06:41.488" v="3574"/>
          <ac:cxnSpMkLst>
            <pc:docMk/>
            <pc:sldMk cId="1370862744" sldId="2351"/>
            <ac:cxnSpMk id="12" creationId="{49E77867-E7FF-A78A-8EBC-1F43467B9C37}"/>
          </ac:cxnSpMkLst>
        </pc:cxnChg>
        <pc:cxnChg chg="add mod">
          <ac:chgData name="Danilo Domenici" userId="da5b5c9f-05e1-4247-9341-8e2c7be6ba54" providerId="ADAL" clId="{DA279866-2457-4BB7-A50D-3F18CE8273AB}" dt="2023-07-05T10:06:41.488" v="3574"/>
          <ac:cxnSpMkLst>
            <pc:docMk/>
            <pc:sldMk cId="1370862744" sldId="2351"/>
            <ac:cxnSpMk id="13" creationId="{C15021CF-67B4-0C02-F964-99BCFF312FCE}"/>
          </ac:cxnSpMkLst>
        </pc:cxnChg>
        <pc:cxnChg chg="add mod">
          <ac:chgData name="Danilo Domenici" userId="da5b5c9f-05e1-4247-9341-8e2c7be6ba54" providerId="ADAL" clId="{DA279866-2457-4BB7-A50D-3F18CE8273AB}" dt="2023-07-05T10:06:41.488" v="3574"/>
          <ac:cxnSpMkLst>
            <pc:docMk/>
            <pc:sldMk cId="1370862744" sldId="2351"/>
            <ac:cxnSpMk id="14" creationId="{BB70250C-1BC9-A608-00B1-50431787DD21}"/>
          </ac:cxnSpMkLst>
        </pc:cxnChg>
      </pc:sldChg>
      <pc:sldChg chg="addSp delSp modSp new mod">
        <pc:chgData name="Danilo Domenici" userId="da5b5c9f-05e1-4247-9341-8e2c7be6ba54" providerId="ADAL" clId="{DA279866-2457-4BB7-A50D-3F18CE8273AB}" dt="2023-07-05T11:55:49.704" v="4741" actId="1076"/>
        <pc:sldMkLst>
          <pc:docMk/>
          <pc:sldMk cId="3785446632" sldId="2352"/>
        </pc:sldMkLst>
        <pc:spChg chg="add mod">
          <ac:chgData name="Danilo Domenici" userId="da5b5c9f-05e1-4247-9341-8e2c7be6ba54" providerId="ADAL" clId="{DA279866-2457-4BB7-A50D-3F18CE8273AB}" dt="2023-07-05T10:42:11.553" v="4195" actId="20577"/>
          <ac:spMkLst>
            <pc:docMk/>
            <pc:sldMk cId="3785446632" sldId="2352"/>
            <ac:spMk id="4" creationId="{9E1262E0-A9E2-BBC1-2039-32D23E914032}"/>
          </ac:spMkLst>
        </pc:spChg>
        <pc:spChg chg="add mod">
          <ac:chgData name="Danilo Domenici" userId="da5b5c9f-05e1-4247-9341-8e2c7be6ba54" providerId="ADAL" clId="{DA279866-2457-4BB7-A50D-3F18CE8273AB}" dt="2023-07-05T10:37:03.967" v="4038" actId="947"/>
          <ac:spMkLst>
            <pc:docMk/>
            <pc:sldMk cId="3785446632" sldId="2352"/>
            <ac:spMk id="5" creationId="{6C69A8E6-3197-DC79-AB14-DE6B643EFDB6}"/>
          </ac:spMkLst>
        </pc:spChg>
        <pc:spChg chg="add mod">
          <ac:chgData name="Danilo Domenici" userId="da5b5c9f-05e1-4247-9341-8e2c7be6ba54" providerId="ADAL" clId="{DA279866-2457-4BB7-A50D-3F18CE8273AB}" dt="2023-07-05T10:10:24.732" v="3661" actId="20577"/>
          <ac:spMkLst>
            <pc:docMk/>
            <pc:sldMk cId="3785446632" sldId="2352"/>
            <ac:spMk id="9" creationId="{7FE3A92E-0EDA-D28A-DEBE-AA6E9051665B}"/>
          </ac:spMkLst>
        </pc:spChg>
        <pc:spChg chg="add mod">
          <ac:chgData name="Danilo Domenici" userId="da5b5c9f-05e1-4247-9341-8e2c7be6ba54" providerId="ADAL" clId="{DA279866-2457-4BB7-A50D-3F18CE8273AB}" dt="2023-07-05T10:33:09.054" v="3887" actId="1076"/>
          <ac:spMkLst>
            <pc:docMk/>
            <pc:sldMk cId="3785446632" sldId="2352"/>
            <ac:spMk id="10" creationId="{CE21DDC8-3BF2-4CDF-0EE2-C54C4634BA94}"/>
          </ac:spMkLst>
        </pc:spChg>
        <pc:spChg chg="add mod">
          <ac:chgData name="Danilo Domenici" userId="da5b5c9f-05e1-4247-9341-8e2c7be6ba54" providerId="ADAL" clId="{DA279866-2457-4BB7-A50D-3F18CE8273AB}" dt="2023-07-05T10:34:08.801" v="3928" actId="1076"/>
          <ac:spMkLst>
            <pc:docMk/>
            <pc:sldMk cId="3785446632" sldId="2352"/>
            <ac:spMk id="15" creationId="{FB5B813D-CFFE-DE99-1E90-1E8C07C09A6F}"/>
          </ac:spMkLst>
        </pc:spChg>
        <pc:spChg chg="add del">
          <ac:chgData name="Danilo Domenici" userId="da5b5c9f-05e1-4247-9341-8e2c7be6ba54" providerId="ADAL" clId="{DA279866-2457-4BB7-A50D-3F18CE8273AB}" dt="2023-07-05T10:28:19.364" v="3695" actId="478"/>
          <ac:spMkLst>
            <pc:docMk/>
            <pc:sldMk cId="3785446632" sldId="2352"/>
            <ac:spMk id="16" creationId="{BA5EA135-682F-DA01-73C9-92B111FF60AA}"/>
          </ac:spMkLst>
        </pc:spChg>
        <pc:spChg chg="add del">
          <ac:chgData name="Danilo Domenici" userId="da5b5c9f-05e1-4247-9341-8e2c7be6ba54" providerId="ADAL" clId="{DA279866-2457-4BB7-A50D-3F18CE8273AB}" dt="2023-07-05T10:28:32.597" v="3699"/>
          <ac:spMkLst>
            <pc:docMk/>
            <pc:sldMk cId="3785446632" sldId="2352"/>
            <ac:spMk id="17" creationId="{A3822A38-8E3A-7279-3DB2-C1FCBB294328}"/>
          </ac:spMkLst>
        </pc:spChg>
        <pc:picChg chg="add del mod">
          <ac:chgData name="Danilo Domenici" userId="da5b5c9f-05e1-4247-9341-8e2c7be6ba54" providerId="ADAL" clId="{DA279866-2457-4BB7-A50D-3F18CE8273AB}" dt="2023-07-05T10:34:47.671" v="3934" actId="478"/>
          <ac:picMkLst>
            <pc:docMk/>
            <pc:sldMk cId="3785446632" sldId="2352"/>
            <ac:picMk id="6" creationId="{7E2DA811-BC31-1E42-5F45-EA383440ACE4}"/>
          </ac:picMkLst>
        </pc:picChg>
        <pc:picChg chg="add del mod">
          <ac:chgData name="Danilo Domenici" userId="da5b5c9f-05e1-4247-9341-8e2c7be6ba54" providerId="ADAL" clId="{DA279866-2457-4BB7-A50D-3F18CE8273AB}" dt="2023-07-05T10:07:57.581" v="3583" actId="478"/>
          <ac:picMkLst>
            <pc:docMk/>
            <pc:sldMk cId="3785446632" sldId="2352"/>
            <ac:picMk id="7" creationId="{71C2EFE2-4F09-21F5-8DD0-26B0EBD36C6F}"/>
          </ac:picMkLst>
        </pc:picChg>
        <pc:picChg chg="add del mod">
          <ac:chgData name="Danilo Domenici" userId="da5b5c9f-05e1-4247-9341-8e2c7be6ba54" providerId="ADAL" clId="{DA279866-2457-4BB7-A50D-3F18CE8273AB}" dt="2023-07-05T10:07:57.581" v="3583" actId="478"/>
          <ac:picMkLst>
            <pc:docMk/>
            <pc:sldMk cId="3785446632" sldId="2352"/>
            <ac:picMk id="8" creationId="{400E2A82-DCFF-E3EF-F5BC-4951C93C8D42}"/>
          </ac:picMkLst>
        </pc:picChg>
        <pc:picChg chg="add mod">
          <ac:chgData name="Danilo Domenici" userId="da5b5c9f-05e1-4247-9341-8e2c7be6ba54" providerId="ADAL" clId="{DA279866-2457-4BB7-A50D-3F18CE8273AB}" dt="2023-07-05T10:37:31.159" v="4047" actId="1076"/>
          <ac:picMkLst>
            <pc:docMk/>
            <pc:sldMk cId="3785446632" sldId="2352"/>
            <ac:picMk id="11" creationId="{A6BCC10C-67D3-7659-04AF-E696A2ECBEB2}"/>
          </ac:picMkLst>
        </pc:picChg>
        <pc:picChg chg="add mod">
          <ac:chgData name="Danilo Domenici" userId="da5b5c9f-05e1-4247-9341-8e2c7be6ba54" providerId="ADAL" clId="{DA279866-2457-4BB7-A50D-3F18CE8273AB}" dt="2023-07-05T10:37:35.936" v="4049" actId="1076"/>
          <ac:picMkLst>
            <pc:docMk/>
            <pc:sldMk cId="3785446632" sldId="2352"/>
            <ac:picMk id="12" creationId="{F59419AC-6D2B-1F55-1C90-1677FF698947}"/>
          </ac:picMkLst>
        </pc:picChg>
        <pc:picChg chg="add del mod">
          <ac:chgData name="Danilo Domenici" userId="da5b5c9f-05e1-4247-9341-8e2c7be6ba54" providerId="ADAL" clId="{DA279866-2457-4BB7-A50D-3F18CE8273AB}" dt="2023-07-05T10:35:33.927" v="3961" actId="478"/>
          <ac:picMkLst>
            <pc:docMk/>
            <pc:sldMk cId="3785446632" sldId="2352"/>
            <ac:picMk id="13" creationId="{8F5984F0-4617-9CDC-E631-3E65BEAC1F48}"/>
          </ac:picMkLst>
        </pc:picChg>
        <pc:picChg chg="add mod">
          <ac:chgData name="Danilo Domenici" userId="da5b5c9f-05e1-4247-9341-8e2c7be6ba54" providerId="ADAL" clId="{DA279866-2457-4BB7-A50D-3F18CE8273AB}" dt="2023-07-05T11:54:33.139" v="4725" actId="1076"/>
          <ac:picMkLst>
            <pc:docMk/>
            <pc:sldMk cId="3785446632" sldId="2352"/>
            <ac:picMk id="14" creationId="{D020A27B-760C-E319-B5B9-E45EE877A32B}"/>
          </ac:picMkLst>
        </pc:picChg>
        <pc:picChg chg="add del mod">
          <ac:chgData name="Danilo Domenici" userId="da5b5c9f-05e1-4247-9341-8e2c7be6ba54" providerId="ADAL" clId="{DA279866-2457-4BB7-A50D-3F18CE8273AB}" dt="2023-07-05T10:29:12.526" v="3704" actId="478"/>
          <ac:picMkLst>
            <pc:docMk/>
            <pc:sldMk cId="3785446632" sldId="2352"/>
            <ac:picMk id="18" creationId="{4193C633-9CE3-4407-7A15-45EC35C83B54}"/>
          </ac:picMkLst>
        </pc:picChg>
        <pc:picChg chg="add del mod">
          <ac:chgData name="Danilo Domenici" userId="da5b5c9f-05e1-4247-9341-8e2c7be6ba54" providerId="ADAL" clId="{DA279866-2457-4BB7-A50D-3F18CE8273AB}" dt="2023-07-05T11:55:49.704" v="4741" actId="1076"/>
          <ac:picMkLst>
            <pc:docMk/>
            <pc:sldMk cId="3785446632" sldId="2352"/>
            <ac:picMk id="1026" creationId="{5BE0B947-0219-7D52-837D-EB952AE75176}"/>
          </ac:picMkLst>
        </pc:picChg>
        <pc:picChg chg="add del mod">
          <ac:chgData name="Danilo Domenici" userId="da5b5c9f-05e1-4247-9341-8e2c7be6ba54" providerId="ADAL" clId="{DA279866-2457-4BB7-A50D-3F18CE8273AB}" dt="2023-07-05T11:55:38.986" v="4739"/>
          <ac:picMkLst>
            <pc:docMk/>
            <pc:sldMk cId="3785446632" sldId="2352"/>
            <ac:picMk id="1028" creationId="{6DA2B7A6-4FCE-45A2-8A05-62C220FB30AF}"/>
          </ac:picMkLst>
        </pc:picChg>
        <pc:picChg chg="add mod">
          <ac:chgData name="Danilo Domenici" userId="da5b5c9f-05e1-4247-9341-8e2c7be6ba54" providerId="ADAL" clId="{DA279866-2457-4BB7-A50D-3F18CE8273AB}" dt="2023-07-05T10:37:46.162" v="4051" actId="1076"/>
          <ac:picMkLst>
            <pc:docMk/>
            <pc:sldMk cId="3785446632" sldId="2352"/>
            <ac:picMk id="7174" creationId="{9CBCDE60-730E-6C75-3C31-889730E0C45A}"/>
          </ac:picMkLst>
        </pc:picChg>
        <pc:picChg chg="add mod">
          <ac:chgData name="Danilo Domenici" userId="da5b5c9f-05e1-4247-9341-8e2c7be6ba54" providerId="ADAL" clId="{DA279866-2457-4BB7-A50D-3F18CE8273AB}" dt="2023-07-05T10:37:29.414" v="4046" actId="1076"/>
          <ac:picMkLst>
            <pc:docMk/>
            <pc:sldMk cId="3785446632" sldId="2352"/>
            <ac:picMk id="7176" creationId="{50454CA3-0702-98AF-D32D-23F37F8877B5}"/>
          </ac:picMkLst>
        </pc:picChg>
      </pc:sldChg>
      <pc:sldChg chg="new del">
        <pc:chgData name="Danilo Domenici" userId="da5b5c9f-05e1-4247-9341-8e2c7be6ba54" providerId="ADAL" clId="{DA279866-2457-4BB7-A50D-3F18CE8273AB}" dt="2023-07-05T10:56:27.492" v="4623" actId="47"/>
        <pc:sldMkLst>
          <pc:docMk/>
          <pc:sldMk cId="2737825374" sldId="2353"/>
        </pc:sldMkLst>
      </pc:sldChg>
      <pc:sldMasterChg chg="delSldLayout">
        <pc:chgData name="Danilo Domenici" userId="da5b5c9f-05e1-4247-9341-8e2c7be6ba54" providerId="ADAL" clId="{DA279866-2457-4BB7-A50D-3F18CE8273AB}" dt="2023-07-05T10:48:55.579" v="4371" actId="47"/>
        <pc:sldMasterMkLst>
          <pc:docMk/>
          <pc:sldMasterMk cId="1204185726" sldId="2147483703"/>
        </pc:sldMasterMkLst>
        <pc:sldLayoutChg chg="del">
          <pc:chgData name="Danilo Domenici" userId="da5b5c9f-05e1-4247-9341-8e2c7be6ba54" providerId="ADAL" clId="{DA279866-2457-4BB7-A50D-3F18CE8273AB}" dt="2023-07-03T14:12:12.886" v="116" actId="47"/>
          <pc:sldLayoutMkLst>
            <pc:docMk/>
            <pc:sldMasterMk cId="1204185726" sldId="2147483703"/>
            <pc:sldLayoutMk cId="1994676103" sldId="2147483716"/>
          </pc:sldLayoutMkLst>
        </pc:sldLayoutChg>
        <pc:sldLayoutChg chg="del">
          <pc:chgData name="Danilo Domenici" userId="da5b5c9f-05e1-4247-9341-8e2c7be6ba54" providerId="ADAL" clId="{DA279866-2457-4BB7-A50D-3F18CE8273AB}" dt="2023-07-05T10:40:12.439" v="4147" actId="47"/>
          <pc:sldLayoutMkLst>
            <pc:docMk/>
            <pc:sldMasterMk cId="1204185726" sldId="2147483703"/>
            <pc:sldLayoutMk cId="3020054157" sldId="2147483716"/>
          </pc:sldLayoutMkLst>
        </pc:sldLayoutChg>
        <pc:sldLayoutChg chg="del">
          <pc:chgData name="Danilo Domenici" userId="da5b5c9f-05e1-4247-9341-8e2c7be6ba54" providerId="ADAL" clId="{DA279866-2457-4BB7-A50D-3F18CE8273AB}" dt="2023-07-05T10:48:55.579" v="4371" actId="47"/>
          <pc:sldLayoutMkLst>
            <pc:docMk/>
            <pc:sldMasterMk cId="1204185726" sldId="2147483703"/>
            <pc:sldLayoutMk cId="3073390247" sldId="2147483716"/>
          </pc:sldLayoutMkLst>
        </pc:sldLayoutChg>
      </pc:sldMasterChg>
    </pc:docChg>
  </pc:docChgLst>
  <pc:docChgLst>
    <pc:chgData name="Danilo Domenici" userId="da5b5c9f-05e1-4247-9341-8e2c7be6ba54" providerId="ADAL" clId="{B484FC54-43BC-44B2-BD1E-33E00A89AC31}"/>
    <pc:docChg chg="undo redo custSel addSld delSld modSld sldOrd modMainMaster modNotesMaster">
      <pc:chgData name="Danilo Domenici" userId="da5b5c9f-05e1-4247-9341-8e2c7be6ba54" providerId="ADAL" clId="{B484FC54-43BC-44B2-BD1E-33E00A89AC31}" dt="2023-04-19T13:37:09.489" v="1814" actId="6549"/>
      <pc:docMkLst>
        <pc:docMk/>
      </pc:docMkLst>
      <pc:sldChg chg="modSp del mod">
        <pc:chgData name="Danilo Domenici" userId="da5b5c9f-05e1-4247-9341-8e2c7be6ba54" providerId="ADAL" clId="{B484FC54-43BC-44B2-BD1E-33E00A89AC31}" dt="2023-04-18T16:07:41.950" v="1189" actId="2696"/>
        <pc:sldMkLst>
          <pc:docMk/>
          <pc:sldMk cId="2755895498" sldId="2287"/>
        </pc:sldMkLst>
        <pc:spChg chg="mod">
          <ac:chgData name="Danilo Domenici" userId="da5b5c9f-05e1-4247-9341-8e2c7be6ba54" providerId="ADAL" clId="{B484FC54-43BC-44B2-BD1E-33E00A89AC31}" dt="2023-04-13T07:29:36.609" v="72"/>
          <ac:spMkLst>
            <pc:docMk/>
            <pc:sldMk cId="2755895498" sldId="2287"/>
            <ac:spMk id="2" creationId="{772A3483-8A24-234F-B595-FC1CA7BC7267}"/>
          </ac:spMkLst>
        </pc:spChg>
        <pc:spChg chg="mod">
          <ac:chgData name="Danilo Domenici" userId="da5b5c9f-05e1-4247-9341-8e2c7be6ba54" providerId="ADAL" clId="{B484FC54-43BC-44B2-BD1E-33E00A89AC31}" dt="2023-04-13T07:29:36.609" v="72"/>
          <ac:spMkLst>
            <pc:docMk/>
            <pc:sldMk cId="2755895498" sldId="2287"/>
            <ac:spMk id="3" creationId="{26A1CF45-1453-5641-9587-C017C509CC77}"/>
          </ac:spMkLst>
        </pc:spChg>
        <pc:spChg chg="mod">
          <ac:chgData name="Danilo Domenici" userId="da5b5c9f-05e1-4247-9341-8e2c7be6ba54" providerId="ADAL" clId="{B484FC54-43BC-44B2-BD1E-33E00A89AC31}" dt="2023-04-18T16:06:46.999" v="1188" actId="20577"/>
          <ac:spMkLst>
            <pc:docMk/>
            <pc:sldMk cId="2755895498" sldId="2287"/>
            <ac:spMk id="4" creationId="{B3AAA761-7E36-9B45-8043-B39D4DBD2C8B}"/>
          </ac:spMkLst>
        </pc:spChg>
        <pc:spChg chg="mod">
          <ac:chgData name="Danilo Domenici" userId="da5b5c9f-05e1-4247-9341-8e2c7be6ba54" providerId="ADAL" clId="{B484FC54-43BC-44B2-BD1E-33E00A89AC31}" dt="2023-04-13T07:30:32.170" v="109" actId="207"/>
          <ac:spMkLst>
            <pc:docMk/>
            <pc:sldMk cId="2755895498" sldId="2287"/>
            <ac:spMk id="6" creationId="{0B9F7738-D0C2-9C45-8227-51A6CEDF13FB}"/>
          </ac:spMkLst>
        </pc:spChg>
      </pc:sldChg>
      <pc:sldChg chg="modSp mod">
        <pc:chgData name="Danilo Domenici" userId="da5b5c9f-05e1-4247-9341-8e2c7be6ba54" providerId="ADAL" clId="{B484FC54-43BC-44B2-BD1E-33E00A89AC31}" dt="2023-04-13T07:29:26.242" v="71" actId="5793"/>
        <pc:sldMkLst>
          <pc:docMk/>
          <pc:sldMk cId="677486974" sldId="2305"/>
        </pc:sldMkLst>
        <pc:spChg chg="mod">
          <ac:chgData name="Danilo Domenici" userId="da5b5c9f-05e1-4247-9341-8e2c7be6ba54" providerId="ADAL" clId="{B484FC54-43BC-44B2-BD1E-33E00A89AC31}" dt="2023-04-13T07:29:12.128" v="62" actId="20577"/>
          <ac:spMkLst>
            <pc:docMk/>
            <pc:sldMk cId="677486974" sldId="2305"/>
            <ac:spMk id="2" creationId="{42835AE9-A8B5-3BCE-1A9C-321CEF47B3A5}"/>
          </ac:spMkLst>
        </pc:spChg>
        <pc:spChg chg="mod">
          <ac:chgData name="Danilo Domenici" userId="da5b5c9f-05e1-4247-9341-8e2c7be6ba54" providerId="ADAL" clId="{B484FC54-43BC-44B2-BD1E-33E00A89AC31}" dt="2023-04-13T07:29:26.242" v="71" actId="5793"/>
          <ac:spMkLst>
            <pc:docMk/>
            <pc:sldMk cId="677486974" sldId="2305"/>
            <ac:spMk id="3" creationId="{CB96F2B3-BC2B-AE7D-A7D9-6F9BA249673F}"/>
          </ac:spMkLst>
        </pc:spChg>
      </pc:sldChg>
      <pc:sldChg chg="modSp new del mod">
        <pc:chgData name="Danilo Domenici" userId="da5b5c9f-05e1-4247-9341-8e2c7be6ba54" providerId="ADAL" clId="{B484FC54-43BC-44B2-BD1E-33E00A89AC31}" dt="2023-04-13T07:31:21.519" v="121" actId="47"/>
        <pc:sldMkLst>
          <pc:docMk/>
          <pc:sldMk cId="1633679720" sldId="2306"/>
        </pc:sldMkLst>
        <pc:spChg chg="mod">
          <ac:chgData name="Danilo Domenici" userId="da5b5c9f-05e1-4247-9341-8e2c7be6ba54" providerId="ADAL" clId="{B484FC54-43BC-44B2-BD1E-33E00A89AC31}" dt="2023-04-13T07:31:14.478" v="119" actId="1076"/>
          <ac:spMkLst>
            <pc:docMk/>
            <pc:sldMk cId="1633679720" sldId="2306"/>
            <ac:spMk id="2" creationId="{7A013467-22A4-4F2F-FF76-C4D719CC39A5}"/>
          </ac:spMkLst>
        </pc:spChg>
      </pc:sldChg>
      <pc:sldChg chg="addSp delSp modSp new mod">
        <pc:chgData name="Danilo Domenici" userId="da5b5c9f-05e1-4247-9341-8e2c7be6ba54" providerId="ADAL" clId="{B484FC54-43BC-44B2-BD1E-33E00A89AC31}" dt="2023-04-17T12:06:30.433" v="1185" actId="1076"/>
        <pc:sldMkLst>
          <pc:docMk/>
          <pc:sldMk cId="3663846242" sldId="2307"/>
        </pc:sldMkLst>
        <pc:picChg chg="add del mod">
          <ac:chgData name="Danilo Domenici" userId="da5b5c9f-05e1-4247-9341-8e2c7be6ba54" providerId="ADAL" clId="{B484FC54-43BC-44B2-BD1E-33E00A89AC31}" dt="2023-04-17T12:04:51.834" v="1181" actId="21"/>
          <ac:picMkLst>
            <pc:docMk/>
            <pc:sldMk cId="3663846242" sldId="2307"/>
            <ac:picMk id="4" creationId="{F7ECD72E-C173-42D4-960F-391A3F734109}"/>
          </ac:picMkLst>
        </pc:picChg>
        <pc:picChg chg="add del mod">
          <ac:chgData name="Danilo Domenici" userId="da5b5c9f-05e1-4247-9341-8e2c7be6ba54" providerId="ADAL" clId="{B484FC54-43BC-44B2-BD1E-33E00A89AC31}" dt="2023-04-13T08:19:00.246" v="672" actId="21"/>
          <ac:picMkLst>
            <pc:docMk/>
            <pc:sldMk cId="3663846242" sldId="2307"/>
            <ac:picMk id="4" creationId="{FCF99C15-0C0B-9653-C11A-A9F9FBADD5DC}"/>
          </ac:picMkLst>
        </pc:picChg>
        <pc:picChg chg="add mod">
          <ac:chgData name="Danilo Domenici" userId="da5b5c9f-05e1-4247-9341-8e2c7be6ba54" providerId="ADAL" clId="{B484FC54-43BC-44B2-BD1E-33E00A89AC31}" dt="2023-04-17T12:06:30.433" v="1185" actId="1076"/>
          <ac:picMkLst>
            <pc:docMk/>
            <pc:sldMk cId="3663846242" sldId="2307"/>
            <ac:picMk id="5" creationId="{97052567-9DE8-B4C6-FE7E-544CCC7A5E9D}"/>
          </ac:picMkLst>
        </pc:picChg>
        <pc:picChg chg="add del mod">
          <ac:chgData name="Danilo Domenici" userId="da5b5c9f-05e1-4247-9341-8e2c7be6ba54" providerId="ADAL" clId="{B484FC54-43BC-44B2-BD1E-33E00A89AC31}" dt="2023-04-14T07:07:29.547" v="1118" actId="21"/>
          <ac:picMkLst>
            <pc:docMk/>
            <pc:sldMk cId="3663846242" sldId="2307"/>
            <ac:picMk id="7" creationId="{4435DB58-A876-F96A-BF4A-ECAC9E6641A6}"/>
          </ac:picMkLst>
        </pc:picChg>
        <pc:picChg chg="add del mod">
          <ac:chgData name="Danilo Domenici" userId="da5b5c9f-05e1-4247-9341-8e2c7be6ba54" providerId="ADAL" clId="{B484FC54-43BC-44B2-BD1E-33E00A89AC31}" dt="2023-04-17T12:04:51.834" v="1181" actId="21"/>
          <ac:picMkLst>
            <pc:docMk/>
            <pc:sldMk cId="3663846242" sldId="2307"/>
            <ac:picMk id="8" creationId="{3C06386D-3D64-EE17-8152-E441214241AD}"/>
          </ac:picMkLst>
        </pc:picChg>
        <pc:picChg chg="add del">
          <ac:chgData name="Danilo Domenici" userId="da5b5c9f-05e1-4247-9341-8e2c7be6ba54" providerId="ADAL" clId="{B484FC54-43BC-44B2-BD1E-33E00A89AC31}" dt="2023-04-14T07:11:42.736" v="1126" actId="478"/>
          <ac:picMkLst>
            <pc:docMk/>
            <pc:sldMk cId="3663846242" sldId="2307"/>
            <ac:picMk id="2050" creationId="{50D229F4-8315-40F1-13DA-627C5539ED2A}"/>
          </ac:picMkLst>
        </pc:picChg>
      </pc:sldChg>
      <pc:sldChg chg="addSp delSp modSp new mod">
        <pc:chgData name="Danilo Domenici" userId="da5b5c9f-05e1-4247-9341-8e2c7be6ba54" providerId="ADAL" clId="{B484FC54-43BC-44B2-BD1E-33E00A89AC31}" dt="2023-04-19T13:37:09.489" v="1814" actId="6549"/>
        <pc:sldMkLst>
          <pc:docMk/>
          <pc:sldMk cId="2025285929" sldId="2308"/>
        </pc:sldMkLst>
        <pc:spChg chg="del mod">
          <ac:chgData name="Danilo Domenici" userId="da5b5c9f-05e1-4247-9341-8e2c7be6ba54" providerId="ADAL" clId="{B484FC54-43BC-44B2-BD1E-33E00A89AC31}" dt="2023-04-13T07:46:29.919" v="243" actId="478"/>
          <ac:spMkLst>
            <pc:docMk/>
            <pc:sldMk cId="2025285929" sldId="2308"/>
            <ac:spMk id="6" creationId="{84310F9B-1951-0DFE-C3AC-99DB998E1563}"/>
          </ac:spMkLst>
        </pc:spChg>
        <pc:spChg chg="del mod">
          <ac:chgData name="Danilo Domenici" userId="da5b5c9f-05e1-4247-9341-8e2c7be6ba54" providerId="ADAL" clId="{B484FC54-43BC-44B2-BD1E-33E00A89AC31}" dt="2023-04-13T07:46:28.194" v="242" actId="478"/>
          <ac:spMkLst>
            <pc:docMk/>
            <pc:sldMk cId="2025285929" sldId="2308"/>
            <ac:spMk id="7" creationId="{0A8FA7D3-B942-5DDD-1C20-213C7BF3AFBC}"/>
          </ac:spMkLst>
        </pc:spChg>
        <pc:spChg chg="del mod topLvl">
          <ac:chgData name="Danilo Domenici" userId="da5b5c9f-05e1-4247-9341-8e2c7be6ba54" providerId="ADAL" clId="{B484FC54-43BC-44B2-BD1E-33E00A89AC31}" dt="2023-04-13T07:49:07.146" v="248" actId="478"/>
          <ac:spMkLst>
            <pc:docMk/>
            <pc:sldMk cId="2025285929" sldId="2308"/>
            <ac:spMk id="10" creationId="{25B1203A-BECC-0317-64DA-316041FC27B1}"/>
          </ac:spMkLst>
        </pc:spChg>
        <pc:spChg chg="add del">
          <ac:chgData name="Danilo Domenici" userId="da5b5c9f-05e1-4247-9341-8e2c7be6ba54" providerId="ADAL" clId="{B484FC54-43BC-44B2-BD1E-33E00A89AC31}" dt="2023-04-13T07:52:56.850" v="251" actId="22"/>
          <ac:spMkLst>
            <pc:docMk/>
            <pc:sldMk cId="2025285929" sldId="2308"/>
            <ac:spMk id="12" creationId="{C7DE4F21-F654-0BEF-04E5-B21021B77A79}"/>
          </ac:spMkLst>
        </pc:spChg>
        <pc:spChg chg="add mod">
          <ac:chgData name="Danilo Domenici" userId="da5b5c9f-05e1-4247-9341-8e2c7be6ba54" providerId="ADAL" clId="{B484FC54-43BC-44B2-BD1E-33E00A89AC31}" dt="2023-04-13T08:09:01.218" v="543" actId="122"/>
          <ac:spMkLst>
            <pc:docMk/>
            <pc:sldMk cId="2025285929" sldId="2308"/>
            <ac:spMk id="14" creationId="{8A5FEE39-53D5-363C-5D92-B6004233F081}"/>
          </ac:spMkLst>
        </pc:spChg>
        <pc:spChg chg="add mod">
          <ac:chgData name="Danilo Domenici" userId="da5b5c9f-05e1-4247-9341-8e2c7be6ba54" providerId="ADAL" clId="{B484FC54-43BC-44B2-BD1E-33E00A89AC31}" dt="2023-04-19T13:37:09.489" v="1814" actId="6549"/>
          <ac:spMkLst>
            <pc:docMk/>
            <pc:sldMk cId="2025285929" sldId="2308"/>
            <ac:spMk id="16" creationId="{F2896464-9F6C-7401-590B-2F2B55F20886}"/>
          </ac:spMkLst>
        </pc:spChg>
        <pc:grpChg chg="add del mod">
          <ac:chgData name="Danilo Domenici" userId="da5b5c9f-05e1-4247-9341-8e2c7be6ba54" providerId="ADAL" clId="{B484FC54-43BC-44B2-BD1E-33E00A89AC31}" dt="2023-04-13T07:48:57.263" v="246" actId="165"/>
          <ac:grpSpMkLst>
            <pc:docMk/>
            <pc:sldMk cId="2025285929" sldId="2308"/>
            <ac:grpSpMk id="4" creationId="{73E30712-94A1-11E2-2534-3858BCBF8B6D}"/>
          </ac:grpSpMkLst>
        </pc:grpChg>
        <pc:picChg chg="mod topLvl">
          <ac:chgData name="Danilo Domenici" userId="da5b5c9f-05e1-4247-9341-8e2c7be6ba54" providerId="ADAL" clId="{B484FC54-43BC-44B2-BD1E-33E00A89AC31}" dt="2023-04-13T07:49:12.864" v="249" actId="1076"/>
          <ac:picMkLst>
            <pc:docMk/>
            <pc:sldMk cId="2025285929" sldId="2308"/>
            <ac:picMk id="5" creationId="{FA659D6E-B5F8-59C6-47C5-C1E77EB48D9A}"/>
          </ac:picMkLst>
        </pc:picChg>
        <pc:picChg chg="add mod modCrop">
          <ac:chgData name="Danilo Domenici" userId="da5b5c9f-05e1-4247-9341-8e2c7be6ba54" providerId="ADAL" clId="{B484FC54-43BC-44B2-BD1E-33E00A89AC31}" dt="2023-04-13T08:07:09.155" v="504" actId="1076"/>
          <ac:picMkLst>
            <pc:docMk/>
            <pc:sldMk cId="2025285929" sldId="2308"/>
            <ac:picMk id="17" creationId="{34820669-B128-C843-8A52-FEDCA43EF74B}"/>
          </ac:picMkLst>
        </pc:picChg>
        <pc:cxnChg chg="del mod">
          <ac:chgData name="Danilo Domenici" userId="da5b5c9f-05e1-4247-9341-8e2c7be6ba54" providerId="ADAL" clId="{B484FC54-43BC-44B2-BD1E-33E00A89AC31}" dt="2023-04-13T07:46:26.235" v="241" actId="478"/>
          <ac:cxnSpMkLst>
            <pc:docMk/>
            <pc:sldMk cId="2025285929" sldId="2308"/>
            <ac:cxnSpMk id="8" creationId="{3F11DC0F-2371-7171-4973-8E1B12F380DB}"/>
          </ac:cxnSpMkLst>
        </pc:cxnChg>
        <pc:cxnChg chg="del mod">
          <ac:chgData name="Danilo Domenici" userId="da5b5c9f-05e1-4247-9341-8e2c7be6ba54" providerId="ADAL" clId="{B484FC54-43BC-44B2-BD1E-33E00A89AC31}" dt="2023-04-13T07:46:32.133" v="244" actId="478"/>
          <ac:cxnSpMkLst>
            <pc:docMk/>
            <pc:sldMk cId="2025285929" sldId="2308"/>
            <ac:cxnSpMk id="9" creationId="{A6C8007B-5270-8523-18BA-1367444EDEBB}"/>
          </ac:cxnSpMkLst>
        </pc:cxnChg>
      </pc:sldChg>
      <pc:sldChg chg="addSp modSp new mod">
        <pc:chgData name="Danilo Domenici" userId="da5b5c9f-05e1-4247-9341-8e2c7be6ba54" providerId="ADAL" clId="{B484FC54-43BC-44B2-BD1E-33E00A89AC31}" dt="2023-04-13T10:03:05.243" v="900" actId="14100"/>
        <pc:sldMkLst>
          <pc:docMk/>
          <pc:sldMk cId="3122888267" sldId="2309"/>
        </pc:sldMkLst>
        <pc:spChg chg="add mod">
          <ac:chgData name="Danilo Domenici" userId="da5b5c9f-05e1-4247-9341-8e2c7be6ba54" providerId="ADAL" clId="{B484FC54-43BC-44B2-BD1E-33E00A89AC31}" dt="2023-04-13T08:16:19.217" v="629" actId="20577"/>
          <ac:spMkLst>
            <pc:docMk/>
            <pc:sldMk cId="3122888267" sldId="2309"/>
            <ac:spMk id="5" creationId="{5C4BB74E-02F8-2B39-8381-6CF1F542812B}"/>
          </ac:spMkLst>
        </pc:spChg>
        <pc:spChg chg="add mod">
          <ac:chgData name="Danilo Domenici" userId="da5b5c9f-05e1-4247-9341-8e2c7be6ba54" providerId="ADAL" clId="{B484FC54-43BC-44B2-BD1E-33E00A89AC31}" dt="2023-04-13T08:16:35.724" v="631" actId="1076"/>
          <ac:spMkLst>
            <pc:docMk/>
            <pc:sldMk cId="3122888267" sldId="2309"/>
            <ac:spMk id="7" creationId="{A058F73D-BC26-053A-439B-F93587FAB3ED}"/>
          </ac:spMkLst>
        </pc:spChg>
        <pc:spChg chg="add mod">
          <ac:chgData name="Danilo Domenici" userId="da5b5c9f-05e1-4247-9341-8e2c7be6ba54" providerId="ADAL" clId="{B484FC54-43BC-44B2-BD1E-33E00A89AC31}" dt="2023-04-13T08:17:24.823" v="670" actId="1076"/>
          <ac:spMkLst>
            <pc:docMk/>
            <pc:sldMk cId="3122888267" sldId="2309"/>
            <ac:spMk id="11" creationId="{DD255071-851E-B2BD-A7A2-C2FEC2B8112C}"/>
          </ac:spMkLst>
        </pc:spChg>
        <pc:spChg chg="add mod">
          <ac:chgData name="Danilo Domenici" userId="da5b5c9f-05e1-4247-9341-8e2c7be6ba54" providerId="ADAL" clId="{B484FC54-43BC-44B2-BD1E-33E00A89AC31}" dt="2023-04-13T10:03:05.243" v="900" actId="14100"/>
          <ac:spMkLst>
            <pc:docMk/>
            <pc:sldMk cId="3122888267" sldId="2309"/>
            <ac:spMk id="13" creationId="{1565E475-FC5E-FBAB-03EC-7E99E60299D6}"/>
          </ac:spMkLst>
        </pc:spChg>
        <pc:picChg chg="add mod">
          <ac:chgData name="Danilo Domenici" userId="da5b5c9f-05e1-4247-9341-8e2c7be6ba54" providerId="ADAL" clId="{B484FC54-43BC-44B2-BD1E-33E00A89AC31}" dt="2023-04-13T08:10:46.479" v="556" actId="14100"/>
          <ac:picMkLst>
            <pc:docMk/>
            <pc:sldMk cId="3122888267" sldId="2309"/>
            <ac:picMk id="4" creationId="{30720E37-1A2F-7398-5B57-BB9716C62E1F}"/>
          </ac:picMkLst>
        </pc:picChg>
        <pc:picChg chg="add mod">
          <ac:chgData name="Danilo Domenici" userId="da5b5c9f-05e1-4247-9341-8e2c7be6ba54" providerId="ADAL" clId="{B484FC54-43BC-44B2-BD1E-33E00A89AC31}" dt="2023-04-13T08:16:42.758" v="632" actId="1076"/>
          <ac:picMkLst>
            <pc:docMk/>
            <pc:sldMk cId="3122888267" sldId="2309"/>
            <ac:picMk id="8" creationId="{E1C4525C-B708-A83B-CF89-89A68219B8DB}"/>
          </ac:picMkLst>
        </pc:picChg>
        <pc:picChg chg="add mod modCrop">
          <ac:chgData name="Danilo Domenici" userId="da5b5c9f-05e1-4247-9341-8e2c7be6ba54" providerId="ADAL" clId="{B484FC54-43BC-44B2-BD1E-33E00A89AC31}" dt="2023-04-13T08:17:30.103" v="671" actId="1076"/>
          <ac:picMkLst>
            <pc:docMk/>
            <pc:sldMk cId="3122888267" sldId="2309"/>
            <ac:picMk id="9" creationId="{966A9A8D-EAF5-A65F-8E21-A78D2385164F}"/>
          </ac:picMkLst>
        </pc:picChg>
      </pc:sldChg>
      <pc:sldChg chg="addSp delSp modSp new mod ord">
        <pc:chgData name="Danilo Domenici" userId="da5b5c9f-05e1-4247-9341-8e2c7be6ba54" providerId="ADAL" clId="{B484FC54-43BC-44B2-BD1E-33E00A89AC31}" dt="2023-04-14T07:07:41.551" v="1124" actId="14100"/>
        <pc:sldMkLst>
          <pc:docMk/>
          <pc:sldMk cId="3451644366" sldId="2310"/>
        </pc:sldMkLst>
        <pc:spChg chg="add mod">
          <ac:chgData name="Danilo Domenici" userId="da5b5c9f-05e1-4247-9341-8e2c7be6ba54" providerId="ADAL" clId="{B484FC54-43BC-44B2-BD1E-33E00A89AC31}" dt="2023-04-13T08:19:33.330" v="695" actId="20577"/>
          <ac:spMkLst>
            <pc:docMk/>
            <pc:sldMk cId="3451644366" sldId="2310"/>
            <ac:spMk id="5" creationId="{6D408BA1-6BC6-AB7E-6B80-5A031978758D}"/>
          </ac:spMkLst>
        </pc:spChg>
        <pc:spChg chg="add mod">
          <ac:chgData name="Danilo Domenici" userId="da5b5c9f-05e1-4247-9341-8e2c7be6ba54" providerId="ADAL" clId="{B484FC54-43BC-44B2-BD1E-33E00A89AC31}" dt="2023-04-14T07:01:21.627" v="905" actId="1076"/>
          <ac:spMkLst>
            <pc:docMk/>
            <pc:sldMk cId="3451644366" sldId="2310"/>
            <ac:spMk id="6" creationId="{70ECD338-2E19-312C-EFF1-098188E863B0}"/>
          </ac:spMkLst>
        </pc:spChg>
        <pc:spChg chg="add mod">
          <ac:chgData name="Danilo Domenici" userId="da5b5c9f-05e1-4247-9341-8e2c7be6ba54" providerId="ADAL" clId="{B484FC54-43BC-44B2-BD1E-33E00A89AC31}" dt="2023-04-14T07:01:21.627" v="905" actId="1076"/>
          <ac:spMkLst>
            <pc:docMk/>
            <pc:sldMk cId="3451644366" sldId="2310"/>
            <ac:spMk id="8" creationId="{3EE0844F-9A04-E10E-4C8E-9182E29C2534}"/>
          </ac:spMkLst>
        </pc:spChg>
        <pc:spChg chg="add mod">
          <ac:chgData name="Danilo Domenici" userId="da5b5c9f-05e1-4247-9341-8e2c7be6ba54" providerId="ADAL" clId="{B484FC54-43BC-44B2-BD1E-33E00A89AC31}" dt="2023-04-14T07:01:21.627" v="905" actId="1076"/>
          <ac:spMkLst>
            <pc:docMk/>
            <pc:sldMk cId="3451644366" sldId="2310"/>
            <ac:spMk id="9" creationId="{05367A93-F07F-64B9-8E8C-7BFB51B3BBB4}"/>
          </ac:spMkLst>
        </pc:spChg>
        <pc:spChg chg="add mod">
          <ac:chgData name="Danilo Domenici" userId="da5b5c9f-05e1-4247-9341-8e2c7be6ba54" providerId="ADAL" clId="{B484FC54-43BC-44B2-BD1E-33E00A89AC31}" dt="2023-04-14T07:01:21.627" v="905" actId="1076"/>
          <ac:spMkLst>
            <pc:docMk/>
            <pc:sldMk cId="3451644366" sldId="2310"/>
            <ac:spMk id="10" creationId="{EBDA6C77-DD9D-09AB-6FD1-D1B4EEC766AB}"/>
          </ac:spMkLst>
        </pc:spChg>
        <pc:spChg chg="add mod">
          <ac:chgData name="Danilo Domenici" userId="da5b5c9f-05e1-4247-9341-8e2c7be6ba54" providerId="ADAL" clId="{B484FC54-43BC-44B2-BD1E-33E00A89AC31}" dt="2023-04-14T07:01:21.627" v="905" actId="1076"/>
          <ac:spMkLst>
            <pc:docMk/>
            <pc:sldMk cId="3451644366" sldId="2310"/>
            <ac:spMk id="11" creationId="{9B50C472-3AE8-DB27-2B1F-AD87C1F82C57}"/>
          </ac:spMkLst>
        </pc:spChg>
        <pc:spChg chg="add del">
          <ac:chgData name="Danilo Domenici" userId="da5b5c9f-05e1-4247-9341-8e2c7be6ba54" providerId="ADAL" clId="{B484FC54-43BC-44B2-BD1E-33E00A89AC31}" dt="2023-04-13T08:32:41.392" v="762" actId="22"/>
          <ac:spMkLst>
            <pc:docMk/>
            <pc:sldMk cId="3451644366" sldId="2310"/>
            <ac:spMk id="13" creationId="{250D13C6-FF28-C6F4-B95B-A090708493BC}"/>
          </ac:spMkLst>
        </pc:spChg>
        <pc:spChg chg="add mod">
          <ac:chgData name="Danilo Domenici" userId="da5b5c9f-05e1-4247-9341-8e2c7be6ba54" providerId="ADAL" clId="{B484FC54-43BC-44B2-BD1E-33E00A89AC31}" dt="2023-04-14T07:01:21.627" v="905" actId="1076"/>
          <ac:spMkLst>
            <pc:docMk/>
            <pc:sldMk cId="3451644366" sldId="2310"/>
            <ac:spMk id="15" creationId="{B4430F9E-96E1-83A2-2FDD-97566350E1F1}"/>
          </ac:spMkLst>
        </pc:spChg>
        <pc:picChg chg="add mod">
          <ac:chgData name="Danilo Domenici" userId="da5b5c9f-05e1-4247-9341-8e2c7be6ba54" providerId="ADAL" clId="{B484FC54-43BC-44B2-BD1E-33E00A89AC31}" dt="2023-04-13T08:32:23.327" v="754" actId="1076"/>
          <ac:picMkLst>
            <pc:docMk/>
            <pc:sldMk cId="3451644366" sldId="2310"/>
            <ac:picMk id="4" creationId="{B22AE2DB-D703-680E-DB7B-F3BE8DF3AE00}"/>
          </ac:picMkLst>
        </pc:picChg>
        <pc:picChg chg="add del mod">
          <ac:chgData name="Danilo Domenici" userId="da5b5c9f-05e1-4247-9341-8e2c7be6ba54" providerId="ADAL" clId="{B484FC54-43BC-44B2-BD1E-33E00A89AC31}" dt="2023-04-14T07:07:32.685" v="1119" actId="478"/>
          <ac:picMkLst>
            <pc:docMk/>
            <pc:sldMk cId="3451644366" sldId="2310"/>
            <ac:picMk id="7" creationId="{2B0C2BFA-E009-5967-2386-D682F6C20CF1}"/>
          </ac:picMkLst>
        </pc:picChg>
        <pc:picChg chg="add mod">
          <ac:chgData name="Danilo Domenici" userId="da5b5c9f-05e1-4247-9341-8e2c7be6ba54" providerId="ADAL" clId="{B484FC54-43BC-44B2-BD1E-33E00A89AC31}" dt="2023-04-14T07:07:41.551" v="1124" actId="14100"/>
          <ac:picMkLst>
            <pc:docMk/>
            <pc:sldMk cId="3451644366" sldId="2310"/>
            <ac:picMk id="12" creationId="{AF1B9026-7925-32AC-87BC-AF320AC643B8}"/>
          </ac:picMkLst>
        </pc:picChg>
      </pc:sldChg>
      <pc:sldChg chg="addSp delSp modSp add mod">
        <pc:chgData name="Danilo Domenici" userId="da5b5c9f-05e1-4247-9341-8e2c7be6ba54" providerId="ADAL" clId="{B484FC54-43BC-44B2-BD1E-33E00A89AC31}" dt="2023-04-18T16:29:43.092" v="1357" actId="1076"/>
        <pc:sldMkLst>
          <pc:docMk/>
          <pc:sldMk cId="335204602" sldId="2311"/>
        </pc:sldMkLst>
        <pc:spChg chg="del">
          <ac:chgData name="Danilo Domenici" userId="da5b5c9f-05e1-4247-9341-8e2c7be6ba54" providerId="ADAL" clId="{B484FC54-43BC-44B2-BD1E-33E00A89AC31}" dt="2023-04-14T07:06:29.292" v="1107" actId="478"/>
          <ac:spMkLst>
            <pc:docMk/>
            <pc:sldMk cId="335204602" sldId="2311"/>
            <ac:spMk id="6" creationId="{70ECD338-2E19-312C-EFF1-098188E863B0}"/>
          </ac:spMkLst>
        </pc:spChg>
        <pc:spChg chg="del">
          <ac:chgData name="Danilo Domenici" userId="da5b5c9f-05e1-4247-9341-8e2c7be6ba54" providerId="ADAL" clId="{B484FC54-43BC-44B2-BD1E-33E00A89AC31}" dt="2023-04-14T07:06:29.292" v="1107" actId="478"/>
          <ac:spMkLst>
            <pc:docMk/>
            <pc:sldMk cId="335204602" sldId="2311"/>
            <ac:spMk id="8" creationId="{3EE0844F-9A04-E10E-4C8E-9182E29C2534}"/>
          </ac:spMkLst>
        </pc:spChg>
        <pc:spChg chg="del">
          <ac:chgData name="Danilo Domenici" userId="da5b5c9f-05e1-4247-9341-8e2c7be6ba54" providerId="ADAL" clId="{B484FC54-43BC-44B2-BD1E-33E00A89AC31}" dt="2023-04-14T07:06:29.292" v="1107" actId="478"/>
          <ac:spMkLst>
            <pc:docMk/>
            <pc:sldMk cId="335204602" sldId="2311"/>
            <ac:spMk id="9" creationId="{05367A93-F07F-64B9-8E8C-7BFB51B3BBB4}"/>
          </ac:spMkLst>
        </pc:spChg>
        <pc:spChg chg="del">
          <ac:chgData name="Danilo Domenici" userId="da5b5c9f-05e1-4247-9341-8e2c7be6ba54" providerId="ADAL" clId="{B484FC54-43BC-44B2-BD1E-33E00A89AC31}" dt="2023-04-14T07:06:29.292" v="1107" actId="478"/>
          <ac:spMkLst>
            <pc:docMk/>
            <pc:sldMk cId="335204602" sldId="2311"/>
            <ac:spMk id="10" creationId="{EBDA6C77-DD9D-09AB-6FD1-D1B4EEC766AB}"/>
          </ac:spMkLst>
        </pc:spChg>
        <pc:spChg chg="del">
          <ac:chgData name="Danilo Domenici" userId="da5b5c9f-05e1-4247-9341-8e2c7be6ba54" providerId="ADAL" clId="{B484FC54-43BC-44B2-BD1E-33E00A89AC31}" dt="2023-04-14T07:06:29.292" v="1107" actId="478"/>
          <ac:spMkLst>
            <pc:docMk/>
            <pc:sldMk cId="335204602" sldId="2311"/>
            <ac:spMk id="11" creationId="{9B50C472-3AE8-DB27-2B1F-AD87C1F82C57}"/>
          </ac:spMkLst>
        </pc:spChg>
        <pc:spChg chg="add mod">
          <ac:chgData name="Danilo Domenici" userId="da5b5c9f-05e1-4247-9341-8e2c7be6ba54" providerId="ADAL" clId="{B484FC54-43BC-44B2-BD1E-33E00A89AC31}" dt="2023-04-18T16:29:40.914" v="1356" actId="1076"/>
          <ac:spMkLst>
            <pc:docMk/>
            <pc:sldMk cId="335204602" sldId="2311"/>
            <ac:spMk id="12" creationId="{22F51779-99AE-90FE-9BBC-A93E1F8415D3}"/>
          </ac:spMkLst>
        </pc:spChg>
        <pc:spChg chg="del">
          <ac:chgData name="Danilo Domenici" userId="da5b5c9f-05e1-4247-9341-8e2c7be6ba54" providerId="ADAL" clId="{B484FC54-43BC-44B2-BD1E-33E00A89AC31}" dt="2023-04-14T07:06:29.292" v="1107" actId="478"/>
          <ac:spMkLst>
            <pc:docMk/>
            <pc:sldMk cId="335204602" sldId="2311"/>
            <ac:spMk id="15" creationId="{B4430F9E-96E1-83A2-2FDD-97566350E1F1}"/>
          </ac:spMkLst>
        </pc:spChg>
        <pc:picChg chg="del">
          <ac:chgData name="Danilo Domenici" userId="da5b5c9f-05e1-4247-9341-8e2c7be6ba54" providerId="ADAL" clId="{B484FC54-43BC-44B2-BD1E-33E00A89AC31}" dt="2023-04-14T07:02:42.031" v="910" actId="478"/>
          <ac:picMkLst>
            <pc:docMk/>
            <pc:sldMk cId="335204602" sldId="2311"/>
            <ac:picMk id="4" creationId="{B22AE2DB-D703-680E-DB7B-F3BE8DF3AE00}"/>
          </ac:picMkLst>
        </pc:picChg>
        <pc:picChg chg="mod">
          <ac:chgData name="Danilo Domenici" userId="da5b5c9f-05e1-4247-9341-8e2c7be6ba54" providerId="ADAL" clId="{B484FC54-43BC-44B2-BD1E-33E00A89AC31}" dt="2023-04-18T16:29:32.317" v="1351" actId="1076"/>
          <ac:picMkLst>
            <pc:docMk/>
            <pc:sldMk cId="335204602" sldId="2311"/>
            <ac:picMk id="7" creationId="{2B0C2BFA-E009-5967-2386-D682F6C20CF1}"/>
          </ac:picMkLst>
        </pc:picChg>
        <pc:picChg chg="add mod">
          <ac:chgData name="Danilo Domenici" userId="da5b5c9f-05e1-4247-9341-8e2c7be6ba54" providerId="ADAL" clId="{B484FC54-43BC-44B2-BD1E-33E00A89AC31}" dt="2023-04-18T16:29:43.092" v="1357" actId="1076"/>
          <ac:picMkLst>
            <pc:docMk/>
            <pc:sldMk cId="335204602" sldId="2311"/>
            <ac:picMk id="14" creationId="{D1F688B4-B57F-C231-FE90-7B17040047CC}"/>
          </ac:picMkLst>
        </pc:picChg>
        <pc:picChg chg="add mod">
          <ac:chgData name="Danilo Domenici" userId="da5b5c9f-05e1-4247-9341-8e2c7be6ba54" providerId="ADAL" clId="{B484FC54-43BC-44B2-BD1E-33E00A89AC31}" dt="2023-04-14T07:06:35.550" v="1110" actId="14100"/>
          <ac:picMkLst>
            <pc:docMk/>
            <pc:sldMk cId="335204602" sldId="2311"/>
            <ac:picMk id="1026" creationId="{2D62B69C-FE31-8082-2D23-CD13769806ED}"/>
          </ac:picMkLst>
        </pc:picChg>
        <pc:picChg chg="add mod">
          <ac:chgData name="Danilo Domenici" userId="da5b5c9f-05e1-4247-9341-8e2c7be6ba54" providerId="ADAL" clId="{B484FC54-43BC-44B2-BD1E-33E00A89AC31}" dt="2023-04-14T07:06:51.358" v="1114" actId="1076"/>
          <ac:picMkLst>
            <pc:docMk/>
            <pc:sldMk cId="335204602" sldId="2311"/>
            <ac:picMk id="1028" creationId="{F02A216A-D992-7464-480B-F2702E2B9143}"/>
          </ac:picMkLst>
        </pc:picChg>
      </pc:sldChg>
      <pc:sldChg chg="addSp delSp modSp new mod">
        <pc:chgData name="Danilo Domenici" userId="da5b5c9f-05e1-4247-9341-8e2c7be6ba54" providerId="ADAL" clId="{B484FC54-43BC-44B2-BD1E-33E00A89AC31}" dt="2023-04-18T16:22:36.052" v="1192" actId="1076"/>
        <pc:sldMkLst>
          <pc:docMk/>
          <pc:sldMk cId="3462401336" sldId="2312"/>
        </pc:sldMkLst>
        <pc:spChg chg="del">
          <ac:chgData name="Danilo Domenici" userId="da5b5c9f-05e1-4247-9341-8e2c7be6ba54" providerId="ADAL" clId="{B484FC54-43BC-44B2-BD1E-33E00A89AC31}" dt="2023-04-14T07:21:55.979" v="1141" actId="21"/>
          <ac:spMkLst>
            <pc:docMk/>
            <pc:sldMk cId="3462401336" sldId="2312"/>
            <ac:spMk id="2" creationId="{F9F5250C-2140-84F0-D9E4-6E25E2A2944A}"/>
          </ac:spMkLst>
        </pc:spChg>
        <pc:spChg chg="del">
          <ac:chgData name="Danilo Domenici" userId="da5b5c9f-05e1-4247-9341-8e2c7be6ba54" providerId="ADAL" clId="{B484FC54-43BC-44B2-BD1E-33E00A89AC31}" dt="2023-04-14T07:21:55.979" v="1141" actId="21"/>
          <ac:spMkLst>
            <pc:docMk/>
            <pc:sldMk cId="3462401336" sldId="2312"/>
            <ac:spMk id="3" creationId="{14D57D01-77DA-2723-3D16-7ABB32862533}"/>
          </ac:spMkLst>
        </pc:spChg>
        <pc:spChg chg="add del mod">
          <ac:chgData name="Danilo Domenici" userId="da5b5c9f-05e1-4247-9341-8e2c7be6ba54" providerId="ADAL" clId="{B484FC54-43BC-44B2-BD1E-33E00A89AC31}" dt="2023-04-14T07:21:55.979" v="1141" actId="21"/>
          <ac:spMkLst>
            <pc:docMk/>
            <pc:sldMk cId="3462401336" sldId="2312"/>
            <ac:spMk id="8" creationId="{C20BD48D-D65D-204B-D237-2CFE1D181386}"/>
          </ac:spMkLst>
        </pc:spChg>
        <pc:spChg chg="add del mod">
          <ac:chgData name="Danilo Domenici" userId="da5b5c9f-05e1-4247-9341-8e2c7be6ba54" providerId="ADAL" clId="{B484FC54-43BC-44B2-BD1E-33E00A89AC31}" dt="2023-04-14T07:21:55.979" v="1141" actId="21"/>
          <ac:spMkLst>
            <pc:docMk/>
            <pc:sldMk cId="3462401336" sldId="2312"/>
            <ac:spMk id="9" creationId="{FC011D71-D353-03D0-3BF8-14DE3CFB7DBB}"/>
          </ac:spMkLst>
        </pc:spChg>
        <pc:spChg chg="add del mod">
          <ac:chgData name="Danilo Domenici" userId="da5b5c9f-05e1-4247-9341-8e2c7be6ba54" providerId="ADAL" clId="{B484FC54-43BC-44B2-BD1E-33E00A89AC31}" dt="2023-04-14T07:41:51.681" v="1156" actId="21"/>
          <ac:spMkLst>
            <pc:docMk/>
            <pc:sldMk cId="3462401336" sldId="2312"/>
            <ac:spMk id="13" creationId="{B928F29B-1A41-F07F-40CA-45E5C29FF3EB}"/>
          </ac:spMkLst>
        </pc:spChg>
        <pc:spChg chg="add del mod">
          <ac:chgData name="Danilo Domenici" userId="da5b5c9f-05e1-4247-9341-8e2c7be6ba54" providerId="ADAL" clId="{B484FC54-43BC-44B2-BD1E-33E00A89AC31}" dt="2023-04-14T07:41:51.681" v="1156" actId="21"/>
          <ac:spMkLst>
            <pc:docMk/>
            <pc:sldMk cId="3462401336" sldId="2312"/>
            <ac:spMk id="14" creationId="{1BA3374D-FBC8-B1D6-EB31-22449976F249}"/>
          </ac:spMkLst>
        </pc:spChg>
        <pc:picChg chg="add del">
          <ac:chgData name="Danilo Domenici" userId="da5b5c9f-05e1-4247-9341-8e2c7be6ba54" providerId="ADAL" clId="{B484FC54-43BC-44B2-BD1E-33E00A89AC31}" dt="2023-04-14T07:21:09.969" v="1132" actId="478"/>
          <ac:picMkLst>
            <pc:docMk/>
            <pc:sldMk cId="3462401336" sldId="2312"/>
            <ac:picMk id="5" creationId="{128ADCFA-2A26-AAAE-2E8B-1D3F002E6CCD}"/>
          </ac:picMkLst>
        </pc:picChg>
        <pc:picChg chg="add del">
          <ac:chgData name="Danilo Domenici" userId="da5b5c9f-05e1-4247-9341-8e2c7be6ba54" providerId="ADAL" clId="{B484FC54-43BC-44B2-BD1E-33E00A89AC31}" dt="2023-04-14T07:21:55.979" v="1141" actId="21"/>
          <ac:picMkLst>
            <pc:docMk/>
            <pc:sldMk cId="3462401336" sldId="2312"/>
            <ac:picMk id="7" creationId="{0517A95B-3B12-4084-2D5E-0AFF2C3EC952}"/>
          </ac:picMkLst>
        </pc:picChg>
        <pc:picChg chg="add mod modCrop">
          <ac:chgData name="Danilo Domenici" userId="da5b5c9f-05e1-4247-9341-8e2c7be6ba54" providerId="ADAL" clId="{B484FC54-43BC-44B2-BD1E-33E00A89AC31}" dt="2023-04-14T07:58:57.286" v="1171" actId="1076"/>
          <ac:picMkLst>
            <pc:docMk/>
            <pc:sldMk cId="3462401336" sldId="2312"/>
            <ac:picMk id="10" creationId="{89DBE3F5-703D-4B86-079D-7CA7BA70BE45}"/>
          </ac:picMkLst>
        </pc:picChg>
        <pc:picChg chg="add del">
          <ac:chgData name="Danilo Domenici" userId="da5b5c9f-05e1-4247-9341-8e2c7be6ba54" providerId="ADAL" clId="{B484FC54-43BC-44B2-BD1E-33E00A89AC31}" dt="2023-04-14T07:41:51.681" v="1156" actId="21"/>
          <ac:picMkLst>
            <pc:docMk/>
            <pc:sldMk cId="3462401336" sldId="2312"/>
            <ac:picMk id="12" creationId="{B517A8B0-7B91-C2EB-01C5-AA97EDB3EFD0}"/>
          </ac:picMkLst>
        </pc:picChg>
        <pc:picChg chg="add mod modCrop">
          <ac:chgData name="Danilo Domenici" userId="da5b5c9f-05e1-4247-9341-8e2c7be6ba54" providerId="ADAL" clId="{B484FC54-43BC-44B2-BD1E-33E00A89AC31}" dt="2023-04-14T07:42:20.370" v="1162" actId="1076"/>
          <ac:picMkLst>
            <pc:docMk/>
            <pc:sldMk cId="3462401336" sldId="2312"/>
            <ac:picMk id="15" creationId="{BC63DA6D-F038-748E-0B72-53964076A919}"/>
          </ac:picMkLst>
        </pc:picChg>
        <pc:picChg chg="add mod">
          <ac:chgData name="Danilo Domenici" userId="da5b5c9f-05e1-4247-9341-8e2c7be6ba54" providerId="ADAL" clId="{B484FC54-43BC-44B2-BD1E-33E00A89AC31}" dt="2023-04-14T07:42:47.241" v="1166" actId="14100"/>
          <ac:picMkLst>
            <pc:docMk/>
            <pc:sldMk cId="3462401336" sldId="2312"/>
            <ac:picMk id="17" creationId="{39E8C90A-9424-4BF8-D372-6FEE82F971DF}"/>
          </ac:picMkLst>
        </pc:picChg>
        <pc:picChg chg="add mod">
          <ac:chgData name="Danilo Domenici" userId="da5b5c9f-05e1-4247-9341-8e2c7be6ba54" providerId="ADAL" clId="{B484FC54-43BC-44B2-BD1E-33E00A89AC31}" dt="2023-04-14T07:59:03.631" v="1175" actId="1076"/>
          <ac:picMkLst>
            <pc:docMk/>
            <pc:sldMk cId="3462401336" sldId="2312"/>
            <ac:picMk id="19" creationId="{842B9C02-937C-A6C6-BF61-8DB4C37341A9}"/>
          </ac:picMkLst>
        </pc:picChg>
        <pc:picChg chg="add mod">
          <ac:chgData name="Danilo Domenici" userId="da5b5c9f-05e1-4247-9341-8e2c7be6ba54" providerId="ADAL" clId="{B484FC54-43BC-44B2-BD1E-33E00A89AC31}" dt="2023-04-18T16:22:36.052" v="1192" actId="1076"/>
          <ac:picMkLst>
            <pc:docMk/>
            <pc:sldMk cId="3462401336" sldId="2312"/>
            <ac:picMk id="20" creationId="{2C2EEA37-A6A6-45E5-B996-CD2D424191FC}"/>
          </ac:picMkLst>
        </pc:picChg>
        <pc:picChg chg="add mod">
          <ac:chgData name="Danilo Domenici" userId="da5b5c9f-05e1-4247-9341-8e2c7be6ba54" providerId="ADAL" clId="{B484FC54-43BC-44B2-BD1E-33E00A89AC31}" dt="2023-04-18T16:22:33.862" v="1191" actId="1076"/>
          <ac:picMkLst>
            <pc:docMk/>
            <pc:sldMk cId="3462401336" sldId="2312"/>
            <ac:picMk id="21" creationId="{78831294-0E8B-54F4-5569-84AEF6BEF9F6}"/>
          </ac:picMkLst>
        </pc:picChg>
        <pc:picChg chg="add mod">
          <ac:chgData name="Danilo Domenici" userId="da5b5c9f-05e1-4247-9341-8e2c7be6ba54" providerId="ADAL" clId="{B484FC54-43BC-44B2-BD1E-33E00A89AC31}" dt="2023-04-14T07:43:52.201" v="1169" actId="1076"/>
          <ac:picMkLst>
            <pc:docMk/>
            <pc:sldMk cId="3462401336" sldId="2312"/>
            <ac:picMk id="3074" creationId="{CC27A8FB-5FE3-CBD4-7815-ADC6AD104103}"/>
          </ac:picMkLst>
        </pc:picChg>
        <pc:picChg chg="add mod">
          <ac:chgData name="Danilo Domenici" userId="da5b5c9f-05e1-4247-9341-8e2c7be6ba54" providerId="ADAL" clId="{B484FC54-43BC-44B2-BD1E-33E00A89AC31}" dt="2023-04-18T16:22:30.965" v="1190" actId="1076"/>
          <ac:picMkLst>
            <pc:docMk/>
            <pc:sldMk cId="3462401336" sldId="2312"/>
            <ac:picMk id="3076" creationId="{697EF6DB-F799-5C94-F713-CEDE382ED713}"/>
          </ac:picMkLst>
        </pc:picChg>
      </pc:sldChg>
      <pc:sldChg chg="addSp delSp modSp new mod">
        <pc:chgData name="Danilo Domenici" userId="da5b5c9f-05e1-4247-9341-8e2c7be6ba54" providerId="ADAL" clId="{B484FC54-43BC-44B2-BD1E-33E00A89AC31}" dt="2023-04-18T17:20:20.474" v="1768" actId="1076"/>
        <pc:sldMkLst>
          <pc:docMk/>
          <pc:sldMk cId="3053124269" sldId="2313"/>
        </pc:sldMkLst>
        <pc:spChg chg="add mod">
          <ac:chgData name="Danilo Domenici" userId="da5b5c9f-05e1-4247-9341-8e2c7be6ba54" providerId="ADAL" clId="{B484FC54-43BC-44B2-BD1E-33E00A89AC31}" dt="2023-04-18T16:24:35.457" v="1199" actId="20577"/>
          <ac:spMkLst>
            <pc:docMk/>
            <pc:sldMk cId="3053124269" sldId="2313"/>
            <ac:spMk id="4" creationId="{EABBD197-54CF-709D-8CC1-FA37B0BBCA56}"/>
          </ac:spMkLst>
        </pc:spChg>
        <pc:spChg chg="add mod">
          <ac:chgData name="Danilo Domenici" userId="da5b5c9f-05e1-4247-9341-8e2c7be6ba54" providerId="ADAL" clId="{B484FC54-43BC-44B2-BD1E-33E00A89AC31}" dt="2023-04-18T16:34:02.851" v="1370" actId="1076"/>
          <ac:spMkLst>
            <pc:docMk/>
            <pc:sldMk cId="3053124269" sldId="2313"/>
            <ac:spMk id="5" creationId="{54959585-DF21-174B-9A82-E98AD88126D7}"/>
          </ac:spMkLst>
        </pc:spChg>
        <pc:spChg chg="add del mod">
          <ac:chgData name="Danilo Domenici" userId="da5b5c9f-05e1-4247-9341-8e2c7be6ba54" providerId="ADAL" clId="{B484FC54-43BC-44B2-BD1E-33E00A89AC31}" dt="2023-04-18T17:19:54.253" v="1764" actId="478"/>
          <ac:spMkLst>
            <pc:docMk/>
            <pc:sldMk cId="3053124269" sldId="2313"/>
            <ac:spMk id="8" creationId="{494C0CD8-B635-ACFD-A34B-C8DC77C0D317}"/>
          </ac:spMkLst>
        </pc:spChg>
        <pc:spChg chg="add del mod">
          <ac:chgData name="Danilo Domenici" userId="da5b5c9f-05e1-4247-9341-8e2c7be6ba54" providerId="ADAL" clId="{B484FC54-43BC-44B2-BD1E-33E00A89AC31}" dt="2023-04-18T16:38:51.355" v="1418" actId="21"/>
          <ac:spMkLst>
            <pc:docMk/>
            <pc:sldMk cId="3053124269" sldId="2313"/>
            <ac:spMk id="175" creationId="{2D55552B-5663-29C6-001D-353BE7247D96}"/>
          </ac:spMkLst>
        </pc:spChg>
        <pc:spChg chg="add del mod">
          <ac:chgData name="Danilo Domenici" userId="da5b5c9f-05e1-4247-9341-8e2c7be6ba54" providerId="ADAL" clId="{B484FC54-43BC-44B2-BD1E-33E00A89AC31}" dt="2023-04-18T17:19:54.253" v="1764" actId="478"/>
          <ac:spMkLst>
            <pc:docMk/>
            <pc:sldMk cId="3053124269" sldId="2313"/>
            <ac:spMk id="177" creationId="{4C0A330A-C678-B90A-1F2E-73640BE65FB8}"/>
          </ac:spMkLst>
        </pc:spChg>
        <pc:spChg chg="add del mod">
          <ac:chgData name="Danilo Domenici" userId="da5b5c9f-05e1-4247-9341-8e2c7be6ba54" providerId="ADAL" clId="{B484FC54-43BC-44B2-BD1E-33E00A89AC31}" dt="2023-04-18T16:56:14.658" v="1483" actId="21"/>
          <ac:spMkLst>
            <pc:docMk/>
            <pc:sldMk cId="3053124269" sldId="2313"/>
            <ac:spMk id="178" creationId="{C926F723-802E-E016-6167-0EFAE2342011}"/>
          </ac:spMkLst>
        </pc:spChg>
        <pc:spChg chg="add del mod">
          <ac:chgData name="Danilo Domenici" userId="da5b5c9f-05e1-4247-9341-8e2c7be6ba54" providerId="ADAL" clId="{B484FC54-43BC-44B2-BD1E-33E00A89AC31}" dt="2023-04-18T16:50:57.923" v="1471" actId="478"/>
          <ac:spMkLst>
            <pc:docMk/>
            <pc:sldMk cId="3053124269" sldId="2313"/>
            <ac:spMk id="179" creationId="{4D5FA99D-08C3-5960-C0B5-2EB5579FAD16}"/>
          </ac:spMkLst>
        </pc:spChg>
        <pc:spChg chg="add del mod">
          <ac:chgData name="Danilo Domenici" userId="da5b5c9f-05e1-4247-9341-8e2c7be6ba54" providerId="ADAL" clId="{B484FC54-43BC-44B2-BD1E-33E00A89AC31}" dt="2023-04-18T16:50:57.923" v="1471" actId="478"/>
          <ac:spMkLst>
            <pc:docMk/>
            <pc:sldMk cId="3053124269" sldId="2313"/>
            <ac:spMk id="180" creationId="{CE5795DA-3C43-B10E-506C-1446FE6C754B}"/>
          </ac:spMkLst>
        </pc:spChg>
        <pc:spChg chg="add del mod ord">
          <ac:chgData name="Danilo Domenici" userId="da5b5c9f-05e1-4247-9341-8e2c7be6ba54" providerId="ADAL" clId="{B484FC54-43BC-44B2-BD1E-33E00A89AC31}" dt="2023-04-18T17:05:58.940" v="1618" actId="478"/>
          <ac:spMkLst>
            <pc:docMk/>
            <pc:sldMk cId="3053124269" sldId="2313"/>
            <ac:spMk id="181" creationId="{3472E2BD-E97C-0965-0E76-EA0BE431E595}"/>
          </ac:spMkLst>
        </pc:spChg>
        <pc:spChg chg="add del mod">
          <ac:chgData name="Danilo Domenici" userId="da5b5c9f-05e1-4247-9341-8e2c7be6ba54" providerId="ADAL" clId="{B484FC54-43BC-44B2-BD1E-33E00A89AC31}" dt="2023-04-18T16:50:57.923" v="1471" actId="478"/>
          <ac:spMkLst>
            <pc:docMk/>
            <pc:sldMk cId="3053124269" sldId="2313"/>
            <ac:spMk id="186" creationId="{6335049A-987A-025C-433F-9AC8DFD7010B}"/>
          </ac:spMkLst>
        </pc:spChg>
        <pc:spChg chg="add del mod">
          <ac:chgData name="Danilo Domenici" userId="da5b5c9f-05e1-4247-9341-8e2c7be6ba54" providerId="ADAL" clId="{B484FC54-43BC-44B2-BD1E-33E00A89AC31}" dt="2023-04-18T16:50:57.923" v="1471" actId="478"/>
          <ac:spMkLst>
            <pc:docMk/>
            <pc:sldMk cId="3053124269" sldId="2313"/>
            <ac:spMk id="187" creationId="{75D4EC5C-3A02-DF74-18AB-8E6680173AC4}"/>
          </ac:spMkLst>
        </pc:spChg>
        <pc:spChg chg="add del mod">
          <ac:chgData name="Danilo Domenici" userId="da5b5c9f-05e1-4247-9341-8e2c7be6ba54" providerId="ADAL" clId="{B484FC54-43BC-44B2-BD1E-33E00A89AC31}" dt="2023-04-18T16:56:14.658" v="1483" actId="21"/>
          <ac:spMkLst>
            <pc:docMk/>
            <pc:sldMk cId="3053124269" sldId="2313"/>
            <ac:spMk id="188" creationId="{C3D822F2-5B0F-C6DC-BF5A-7D2F93906757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190" creationId="{26516F17-25EB-607E-B8D2-DB7141FE57CA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191" creationId="{BD8D602B-A768-D153-D6C4-07B9A6198698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192" creationId="{D3DD9240-CFC3-E307-3130-D6FA7777C871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0" creationId="{03ACED35-2114-2E9E-98D7-CFCB86FA2E81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1" creationId="{98526420-6EDC-9E4F-1AC7-A95F2FBAF017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2" creationId="{F0E6550A-9992-48EA-4E97-DF6F2B17B566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3" creationId="{3040D9F7-B619-1D04-69D3-39602BE6A662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4" creationId="{FA7C6FC7-65AD-D0C1-19E3-4A39A46F1450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5" creationId="{B7F9A9D3-9F11-3AD8-5360-AC4C9B53F048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6" creationId="{B356EC81-10B0-2AB4-193B-0188702579BB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7" creationId="{2F3172BA-40E8-F78F-EE4F-D5978C12B7C7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8" creationId="{372A0E23-B933-F6BA-3C47-37A5289C7EE9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09" creationId="{5F016BE9-6D5E-1E7F-1B26-CE20FD55D6D4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0" creationId="{6B72B9AD-8ED9-E859-7532-6301C21C7C3E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1" creationId="{FF49746F-0FD8-E1E3-F20A-DBBE4B9B1F5E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2" creationId="{217F2BF7-CCAB-FC3F-C313-C32AA6046688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3" creationId="{7B1EEE08-27BD-807E-24F3-391006790141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4" creationId="{5166F824-8514-5057-17D9-3D1764537C16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5" creationId="{5DB72590-5B9F-8AB3-DDD3-B19D506F1F9C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6" creationId="{68B6C336-C586-C770-7670-E00776E4F5F7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7" creationId="{D03A00E1-69F7-E05A-120B-5C9C392593D7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8" creationId="{52D9F99A-A5A2-FAAD-A430-7F5BAAE758D2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19" creationId="{172195BA-FBE5-DCC6-C8A4-8039D20F107F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0" creationId="{DCEB5D7B-598C-DA3F-BF8A-AB57E7E02BC1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1" creationId="{2A71832F-40D4-A3CA-A605-88E269CAC30D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2" creationId="{D8F713D5-6252-7635-EE2A-2F1FB2580F4A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3" creationId="{36889EDD-3D36-0F98-5B48-F30BE3210367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4" creationId="{0EBC15D7-C3AD-4F1E-C977-452FEBC88791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5" creationId="{FA4208DB-F76B-B4B7-63D6-924E60471CB2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6" creationId="{1546B866-E953-37B2-CF93-DAC3B43E6541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7" creationId="{7ECA860E-5D50-1D45-8B29-8FCD4684FC84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8" creationId="{6D8AE486-075F-6CE5-9491-038F6F19E922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29" creationId="{8BE8C2C2-5386-B46F-2429-F9BB94BD0EF6}"/>
          </ac:spMkLst>
        </pc:spChg>
        <pc:spChg chg="mod">
          <ac:chgData name="Danilo Domenici" userId="da5b5c9f-05e1-4247-9341-8e2c7be6ba54" providerId="ADAL" clId="{B484FC54-43BC-44B2-BD1E-33E00A89AC31}" dt="2023-04-18T17:20:14.426" v="1767"/>
          <ac:spMkLst>
            <pc:docMk/>
            <pc:sldMk cId="3053124269" sldId="2313"/>
            <ac:spMk id="230" creationId="{3AEC0947-6724-5FD0-948C-3C0E9A627361}"/>
          </ac:spMkLst>
        </pc:spChg>
        <pc:grpChg chg="add mod">
          <ac:chgData name="Danilo Domenici" userId="da5b5c9f-05e1-4247-9341-8e2c7be6ba54" providerId="ADAL" clId="{B484FC54-43BC-44B2-BD1E-33E00A89AC31}" dt="2023-04-18T17:20:20.474" v="1768" actId="1076"/>
          <ac:grpSpMkLst>
            <pc:docMk/>
            <pc:sldMk cId="3053124269" sldId="2313"/>
            <ac:grpSpMk id="189" creationId="{822B8218-7557-8AE9-9BA3-728729EB6135}"/>
          </ac:grpSpMkLst>
        </pc:grpChg>
        <pc:grpChg chg="mod">
          <ac:chgData name="Danilo Domenici" userId="da5b5c9f-05e1-4247-9341-8e2c7be6ba54" providerId="ADAL" clId="{B484FC54-43BC-44B2-BD1E-33E00A89AC31}" dt="2023-04-18T17:20:14.426" v="1767"/>
          <ac:grpSpMkLst>
            <pc:docMk/>
            <pc:sldMk cId="3053124269" sldId="2313"/>
            <ac:grpSpMk id="193" creationId="{C0341568-3351-6C8D-ECB0-8F81E4CC8AF6}"/>
          </ac:grpSpMkLst>
        </pc:grpChg>
        <pc:grpChg chg="mod">
          <ac:chgData name="Danilo Domenici" userId="da5b5c9f-05e1-4247-9341-8e2c7be6ba54" providerId="ADAL" clId="{B484FC54-43BC-44B2-BD1E-33E00A89AC31}" dt="2023-04-18T17:20:14.426" v="1767"/>
          <ac:grpSpMkLst>
            <pc:docMk/>
            <pc:sldMk cId="3053124269" sldId="2313"/>
            <ac:grpSpMk id="194" creationId="{F5B5C275-6D93-18B1-1D41-5CB679EC788D}"/>
          </ac:grpSpMkLst>
        </pc:grpChg>
        <pc:grpChg chg="mod">
          <ac:chgData name="Danilo Domenici" userId="da5b5c9f-05e1-4247-9341-8e2c7be6ba54" providerId="ADAL" clId="{B484FC54-43BC-44B2-BD1E-33E00A89AC31}" dt="2023-04-18T17:20:14.426" v="1767"/>
          <ac:grpSpMkLst>
            <pc:docMk/>
            <pc:sldMk cId="3053124269" sldId="2313"/>
            <ac:grpSpMk id="195" creationId="{2C6B3953-6FE1-686B-62F6-CC3E81F3F51B}"/>
          </ac:grpSpMkLst>
        </pc:grpChg>
        <pc:grpChg chg="mod">
          <ac:chgData name="Danilo Domenici" userId="da5b5c9f-05e1-4247-9341-8e2c7be6ba54" providerId="ADAL" clId="{B484FC54-43BC-44B2-BD1E-33E00A89AC31}" dt="2023-04-18T17:20:14.426" v="1767"/>
          <ac:grpSpMkLst>
            <pc:docMk/>
            <pc:sldMk cId="3053124269" sldId="2313"/>
            <ac:grpSpMk id="196" creationId="{A2288E0B-A427-B393-32E1-D44811D6691A}"/>
          </ac:grpSpMkLst>
        </pc:grpChg>
        <pc:grpChg chg="mod">
          <ac:chgData name="Danilo Domenici" userId="da5b5c9f-05e1-4247-9341-8e2c7be6ba54" providerId="ADAL" clId="{B484FC54-43BC-44B2-BD1E-33E00A89AC31}" dt="2023-04-18T17:20:14.426" v="1767"/>
          <ac:grpSpMkLst>
            <pc:docMk/>
            <pc:sldMk cId="3053124269" sldId="2313"/>
            <ac:grpSpMk id="197" creationId="{9C9E7C67-5BE9-0CD8-BF5F-991793A234BA}"/>
          </ac:grpSpMkLst>
        </pc:grpChg>
        <pc:grpChg chg="mod">
          <ac:chgData name="Danilo Domenici" userId="da5b5c9f-05e1-4247-9341-8e2c7be6ba54" providerId="ADAL" clId="{B484FC54-43BC-44B2-BD1E-33E00A89AC31}" dt="2023-04-18T17:20:14.426" v="1767"/>
          <ac:grpSpMkLst>
            <pc:docMk/>
            <pc:sldMk cId="3053124269" sldId="2313"/>
            <ac:grpSpMk id="198" creationId="{804888D2-C92F-3480-DE5E-DEEEE9139065}"/>
          </ac:grpSpMkLst>
        </pc:grpChg>
        <pc:picChg chg="add del mod">
          <ac:chgData name="Danilo Domenici" userId="da5b5c9f-05e1-4247-9341-8e2c7be6ba54" providerId="ADAL" clId="{B484FC54-43BC-44B2-BD1E-33E00A89AC31}" dt="2023-04-18T17:20:00.973" v="1765" actId="478"/>
          <ac:picMkLst>
            <pc:docMk/>
            <pc:sldMk cId="3053124269" sldId="2313"/>
            <ac:picMk id="7" creationId="{DECD703D-F269-CA82-2BAD-8A524BC49141}"/>
          </ac:picMkLst>
        </pc:picChg>
        <pc:picChg chg="add del mod">
          <ac:chgData name="Danilo Domenici" userId="da5b5c9f-05e1-4247-9341-8e2c7be6ba54" providerId="ADAL" clId="{B484FC54-43BC-44B2-BD1E-33E00A89AC31}" dt="2023-04-18T16:36:33.233" v="1397"/>
          <ac:picMkLst>
            <pc:docMk/>
            <pc:sldMk cId="3053124269" sldId="2313"/>
            <ac:picMk id="67" creationId="{0154687B-896A-E36E-547D-EB2C95A421D4}"/>
          </ac:picMkLst>
        </pc:picChg>
        <pc:picChg chg="add del mod">
          <ac:chgData name="Danilo Domenici" userId="da5b5c9f-05e1-4247-9341-8e2c7be6ba54" providerId="ADAL" clId="{B484FC54-43BC-44B2-BD1E-33E00A89AC31}" dt="2023-04-18T16:36:55.324" v="1404" actId="478"/>
          <ac:picMkLst>
            <pc:docMk/>
            <pc:sldMk cId="3053124269" sldId="2313"/>
            <ac:picMk id="105" creationId="{2D630043-5F7D-F7E2-7E48-F14E71506EBF}"/>
          </ac:picMkLst>
        </pc:picChg>
        <pc:picChg chg="add del mod">
          <ac:chgData name="Danilo Domenici" userId="da5b5c9f-05e1-4247-9341-8e2c7be6ba54" providerId="ADAL" clId="{B484FC54-43BC-44B2-BD1E-33E00A89AC31}" dt="2023-04-18T17:19:54.253" v="1764" actId="478"/>
          <ac:picMkLst>
            <pc:docMk/>
            <pc:sldMk cId="3053124269" sldId="2313"/>
            <ac:picMk id="174" creationId="{4984087E-1CE1-E9BA-FD66-9278B6864042}"/>
          </ac:picMkLst>
        </pc:picChg>
        <pc:picChg chg="add del mod modCrop">
          <ac:chgData name="Danilo Domenici" userId="da5b5c9f-05e1-4247-9341-8e2c7be6ba54" providerId="ADAL" clId="{B484FC54-43BC-44B2-BD1E-33E00A89AC31}" dt="2023-04-18T17:19:54.253" v="1764" actId="478"/>
          <ac:picMkLst>
            <pc:docMk/>
            <pc:sldMk cId="3053124269" sldId="2313"/>
            <ac:picMk id="176" creationId="{F8BBA33C-3603-F1A9-8A14-9B678EB80C14}"/>
          </ac:picMkLst>
        </pc:picChg>
        <pc:picChg chg="mod">
          <ac:chgData name="Danilo Domenici" userId="da5b5c9f-05e1-4247-9341-8e2c7be6ba54" providerId="ADAL" clId="{B484FC54-43BC-44B2-BD1E-33E00A89AC31}" dt="2023-04-18T17:20:14.426" v="1767"/>
          <ac:picMkLst>
            <pc:docMk/>
            <pc:sldMk cId="3053124269" sldId="2313"/>
            <ac:picMk id="199" creationId="{7A353EB8-7038-477E-A857-7ACA121763D8}"/>
          </ac:picMkLst>
        </pc:pic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0" creationId="{0BCB01F7-CC4B-2062-E3AB-7AFCE26EE01D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1" creationId="{7C53BCEE-53AE-CF2D-4B04-B334A2396D4C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2" creationId="{8B007906-05A6-982E-353F-D270E080CBCA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3" creationId="{86DEFA23-EC97-F132-0453-22B0F39378D5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4" creationId="{87AA397C-70CB-FDDC-8935-998A9B770662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5" creationId="{A6A11350-1752-8EA0-6D12-D98990A65CD3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6" creationId="{5D410118-80DB-594C-D0BD-48D51240CD25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7" creationId="{7646646F-4881-AA9C-C1C8-D53BA749E30F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8" creationId="{1889E0A9-B60B-C45D-C5A0-031B849F2E79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19" creationId="{44682274-49A9-6781-5C29-B51FBDD4AADB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0" creationId="{DD843336-F147-71E1-C91E-6491005ED673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1" creationId="{B7154B6E-1EDD-1D8D-1CFB-8EEDAAFDC48F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2" creationId="{16B3E0DE-84DE-5C57-9249-3303360AC071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3" creationId="{03434548-562F-73D2-5B66-7526BA9E094C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4" creationId="{383CE90F-AA80-94DE-1162-7B661E20FC26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5" creationId="{99AC7228-821C-9D42-810A-2D9A7D24B8C7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6" creationId="{AF4CB7EF-95A3-DF12-B2B4-28F413FFA801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7" creationId="{C6927BFB-25C4-613A-8FCD-82B2A0BDF6F3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8" creationId="{C16D3A88-B562-BC13-A279-8FCAABF2B126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29" creationId="{FD4266FB-777D-D2CB-F411-973D0EE0AC61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30" creationId="{0CE92DBC-0EB5-CB2C-5D72-A8381B213382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31" creationId="{A9A4D1B1-66F0-31A8-F13D-3404C2D6B314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32" creationId="{0B57736C-9859-ABA6-E733-9145354F1760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33" creationId="{06D96D43-3652-3079-A1A4-F1E3D159268A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34" creationId="{BFD6F90E-4D30-314A-C3A3-AA6565D1CC3B}"/>
          </ac:cxnSpMkLst>
        </pc:cxnChg>
        <pc:cxnChg chg="add del mod">
          <ac:chgData name="Danilo Domenici" userId="da5b5c9f-05e1-4247-9341-8e2c7be6ba54" providerId="ADAL" clId="{B484FC54-43BC-44B2-BD1E-33E00A89AC31}" dt="2023-04-18T16:34:47.457" v="1381" actId="478"/>
          <ac:cxnSpMkLst>
            <pc:docMk/>
            <pc:sldMk cId="3053124269" sldId="2313"/>
            <ac:cxnSpMk id="35" creationId="{DE638FE6-08E9-2840-4046-3A049D7B3484}"/>
          </ac:cxnSpMkLst>
        </pc:cxnChg>
        <pc:cxnChg chg="add del mod">
          <ac:chgData name="Danilo Domenici" userId="da5b5c9f-05e1-4247-9341-8e2c7be6ba54" providerId="ADAL" clId="{B484FC54-43BC-44B2-BD1E-33E00A89AC31}" dt="2023-04-18T16:34:43.956" v="1379" actId="478"/>
          <ac:cxnSpMkLst>
            <pc:docMk/>
            <pc:sldMk cId="3053124269" sldId="2313"/>
            <ac:cxnSpMk id="36" creationId="{1496282D-2F31-22A5-AD7C-BAB69A7120E0}"/>
          </ac:cxnSpMkLst>
        </pc:cxnChg>
        <pc:cxnChg chg="add del mod">
          <ac:chgData name="Danilo Domenici" userId="da5b5c9f-05e1-4247-9341-8e2c7be6ba54" providerId="ADAL" clId="{B484FC54-43BC-44B2-BD1E-33E00A89AC31}" dt="2023-04-18T16:34:43.956" v="1379" actId="478"/>
          <ac:cxnSpMkLst>
            <pc:docMk/>
            <pc:sldMk cId="3053124269" sldId="2313"/>
            <ac:cxnSpMk id="37" creationId="{8F3EC1C3-DF60-A07D-D7D2-BD64466124EE}"/>
          </ac:cxnSpMkLst>
        </pc:cxnChg>
        <pc:cxnChg chg="add del mod">
          <ac:chgData name="Danilo Domenici" userId="da5b5c9f-05e1-4247-9341-8e2c7be6ba54" providerId="ADAL" clId="{B484FC54-43BC-44B2-BD1E-33E00A89AC31}" dt="2023-04-18T16:34:43.956" v="1379" actId="478"/>
          <ac:cxnSpMkLst>
            <pc:docMk/>
            <pc:sldMk cId="3053124269" sldId="2313"/>
            <ac:cxnSpMk id="38" creationId="{E96EB815-4AB3-7C08-FDA9-0860A1A474EA}"/>
          </ac:cxnSpMkLst>
        </pc:cxnChg>
        <pc:cxnChg chg="add del mod">
          <ac:chgData name="Danilo Domenici" userId="da5b5c9f-05e1-4247-9341-8e2c7be6ba54" providerId="ADAL" clId="{B484FC54-43BC-44B2-BD1E-33E00A89AC31}" dt="2023-04-18T16:34:43.956" v="1379" actId="478"/>
          <ac:cxnSpMkLst>
            <pc:docMk/>
            <pc:sldMk cId="3053124269" sldId="2313"/>
            <ac:cxnSpMk id="39" creationId="{07B63305-44B4-4F48-8E59-25FB36A9755D}"/>
          </ac:cxnSpMkLst>
        </pc:cxnChg>
        <pc:cxnChg chg="add del mod">
          <ac:chgData name="Danilo Domenici" userId="da5b5c9f-05e1-4247-9341-8e2c7be6ba54" providerId="ADAL" clId="{B484FC54-43BC-44B2-BD1E-33E00A89AC31}" dt="2023-04-18T16:34:43.956" v="1379" actId="478"/>
          <ac:cxnSpMkLst>
            <pc:docMk/>
            <pc:sldMk cId="3053124269" sldId="2313"/>
            <ac:cxnSpMk id="40" creationId="{D5D7C34F-0B05-4D13-445B-DAAF1BBDF366}"/>
          </ac:cxnSpMkLst>
        </pc:cxnChg>
        <pc:cxnChg chg="add del mod">
          <ac:chgData name="Danilo Domenici" userId="da5b5c9f-05e1-4247-9341-8e2c7be6ba54" providerId="ADAL" clId="{B484FC54-43BC-44B2-BD1E-33E00A89AC31}" dt="2023-04-18T16:34:43.956" v="1379" actId="478"/>
          <ac:cxnSpMkLst>
            <pc:docMk/>
            <pc:sldMk cId="3053124269" sldId="2313"/>
            <ac:cxnSpMk id="41" creationId="{88182CD7-5861-8E07-89D8-EEAA1B4E3A17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2" creationId="{47656951-3AF0-B246-17A3-C6EF5CEAB2CE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3" creationId="{262A878C-CD4D-620D-CD5D-AECC588ADCC8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4" creationId="{F30D331F-7BF9-2EBA-2948-BDEE79FD87DF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5" creationId="{F0142B3F-5D2E-9F77-10A7-9A282AB0DD66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6" creationId="{B9ED76B3-1A95-2E6F-1467-ED9AC1F79006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7" creationId="{5D71BB06-76F4-36FA-28C3-2F2D861C7E87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8" creationId="{79688EDC-A9BB-6FC1-CA70-947BD1EBED81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49" creationId="{EEBB4596-FC22-BAFC-E515-3192053536B5}"/>
          </ac:cxnSpMkLst>
        </pc:cxnChg>
        <pc:cxnChg chg="add del mod">
          <ac:chgData name="Danilo Domenici" userId="da5b5c9f-05e1-4247-9341-8e2c7be6ba54" providerId="ADAL" clId="{B484FC54-43BC-44B2-BD1E-33E00A89AC31}" dt="2023-04-18T16:35:19.559" v="1385" actId="478"/>
          <ac:cxnSpMkLst>
            <pc:docMk/>
            <pc:sldMk cId="3053124269" sldId="2313"/>
            <ac:cxnSpMk id="50" creationId="{76E1026F-A0D6-F6DB-08E7-4D0D960E7B52}"/>
          </ac:cxnSpMkLst>
        </pc:cxnChg>
        <pc:cxnChg chg="add del mod">
          <ac:chgData name="Danilo Domenici" userId="da5b5c9f-05e1-4247-9341-8e2c7be6ba54" providerId="ADAL" clId="{B484FC54-43BC-44B2-BD1E-33E00A89AC31}" dt="2023-04-18T16:35:25.080" v="1386" actId="478"/>
          <ac:cxnSpMkLst>
            <pc:docMk/>
            <pc:sldMk cId="3053124269" sldId="2313"/>
            <ac:cxnSpMk id="51" creationId="{E2350437-A7BD-7A5D-597D-8E63632AD9A6}"/>
          </ac:cxnSpMkLst>
        </pc:cxnChg>
        <pc:cxnChg chg="add del mod">
          <ac:chgData name="Danilo Domenici" userId="da5b5c9f-05e1-4247-9341-8e2c7be6ba54" providerId="ADAL" clId="{B484FC54-43BC-44B2-BD1E-33E00A89AC31}" dt="2023-04-18T16:35:25.080" v="1386" actId="478"/>
          <ac:cxnSpMkLst>
            <pc:docMk/>
            <pc:sldMk cId="3053124269" sldId="2313"/>
            <ac:cxnSpMk id="52" creationId="{C093BDE2-A82A-7B47-2560-A846E16B82A6}"/>
          </ac:cxnSpMkLst>
        </pc:cxnChg>
        <pc:cxnChg chg="add del mod">
          <ac:chgData name="Danilo Domenici" userId="da5b5c9f-05e1-4247-9341-8e2c7be6ba54" providerId="ADAL" clId="{B484FC54-43BC-44B2-BD1E-33E00A89AC31}" dt="2023-04-18T16:35:25.080" v="1386" actId="478"/>
          <ac:cxnSpMkLst>
            <pc:docMk/>
            <pc:sldMk cId="3053124269" sldId="2313"/>
            <ac:cxnSpMk id="53" creationId="{60185E78-65A0-722F-1AAA-124173DF245F}"/>
          </ac:cxnSpMkLst>
        </pc:cxnChg>
        <pc:cxnChg chg="add del mod">
          <ac:chgData name="Danilo Domenici" userId="da5b5c9f-05e1-4247-9341-8e2c7be6ba54" providerId="ADAL" clId="{B484FC54-43BC-44B2-BD1E-33E00A89AC31}" dt="2023-04-18T16:35:25.080" v="1386" actId="478"/>
          <ac:cxnSpMkLst>
            <pc:docMk/>
            <pc:sldMk cId="3053124269" sldId="2313"/>
            <ac:cxnSpMk id="54" creationId="{222A13B0-BC82-13AB-F356-755EB135B403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55" creationId="{A50D6035-316A-592F-46A6-74A72EC59A5F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56" creationId="{21F63FE9-E9BA-2621-283C-4267A0B360FD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57" creationId="{F6BE57E5-FFF8-F567-CF68-6235B26464E2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58" creationId="{61A9FE7C-D06A-1CF4-D4A1-5B15E028BBEC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59" creationId="{4892DD7E-8F84-1B64-7831-1FA55D66669C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0" creationId="{A3E36AAA-1ADE-E478-AF80-3C391721CF10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1" creationId="{1DE86F1A-FE8B-0734-83A1-6460F4158EA7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2" creationId="{4ECB36BE-4960-453C-FC24-8F1700CA8718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3" creationId="{03C824C1-DA58-4EC9-491D-A6E8C62E8CFC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4" creationId="{AFD292EF-A716-A07F-E1FA-7087F042EC57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5" creationId="{F667B006-CC65-DE0C-FA89-39EEC455222F}"/>
          </ac:cxnSpMkLst>
        </pc:cxnChg>
        <pc:cxnChg chg="add del mod">
          <ac:chgData name="Danilo Domenici" userId="da5b5c9f-05e1-4247-9341-8e2c7be6ba54" providerId="ADAL" clId="{B484FC54-43BC-44B2-BD1E-33E00A89AC31}" dt="2023-04-18T16:36:40.833" v="1400" actId="21"/>
          <ac:cxnSpMkLst>
            <pc:docMk/>
            <pc:sldMk cId="3053124269" sldId="2313"/>
            <ac:cxnSpMk id="66" creationId="{B6918E61-53A4-8343-E568-7C06A1891437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68" creationId="{6779E99F-9282-6154-6317-2CAA2DD4EB62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69" creationId="{BA75FA28-8BAD-FF98-CF49-65D3955DA674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0" creationId="{A7E346EB-7464-BE79-56BA-C179444FDCC9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1" creationId="{79AD27C5-EC09-2DF9-BA4D-0CE989BB7E6F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2" creationId="{C3BCE902-D775-FC9E-61D6-3012AC422CAF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3" creationId="{8C6430F0-DA3F-C698-0BAC-15486729EA53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4" creationId="{E5CE55C9-E526-B958-9CC5-13E141D9C970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5" creationId="{4515487D-883E-E7DC-00E2-C725280E792F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6" creationId="{C0712A92-FED2-C816-BFC1-E17C975FBE2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7" creationId="{C4B35F2F-C9A3-70A4-0138-2E444C135C3B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8" creationId="{FB5349A1-ED83-8701-7C4D-6DD3CB105B9C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79" creationId="{5FF2D5A2-FC11-5B80-150F-56C41A8D801D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0" creationId="{B7629E13-58B0-B4E3-2275-B005053596E4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1" creationId="{BBBF65F9-211B-EF34-7CB6-3A90D2F7C63D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2" creationId="{0BFD9555-DC59-CFAB-EC64-6CCBEF9537AB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3" creationId="{4464CC97-2146-0A2A-C6CB-CB14ACC07C3B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4" creationId="{21116060-AEA1-DB7E-C187-7D9964ED85A6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5" creationId="{AA98572C-B0C2-B321-FD24-C28DD17D283C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6" creationId="{EE9A5E15-82CD-01D5-4B3D-96EFC687C0B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7" creationId="{D36EC7B9-62DD-B1F3-1DFF-0EAD8B1FFF7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8" creationId="{BB8C4DC2-6110-6603-DA3A-4FDF997A3760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89" creationId="{19B0376C-B3A4-F644-2A9F-8A3F78C8D68A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0" creationId="{83076F5B-D5D9-0663-A443-BFA8884A81B1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1" creationId="{06EA2F91-65DC-29DE-48EC-6A6BCA0DA9DF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2" creationId="{3FCD11FE-C21E-FEE7-F0DB-34C51A7E6EBF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3" creationId="{B50B97BD-D1E8-52E7-ECAD-548EC15788E2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4" creationId="{5C3007A5-78B5-A0D4-57A3-A623E5787C3B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5" creationId="{1013F7A6-4539-19FB-3CB1-57BE32EB4FCA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6" creationId="{700941B5-FE7B-549B-DE82-8DCC04E5C302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7" creationId="{782F5E48-1E2F-408F-6F08-0108D02FE056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8" creationId="{4F38B2E8-8125-679B-26FF-8EBDC203984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99" creationId="{2A2C93B0-0A59-081E-7489-B8C210B26B0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00" creationId="{491A21E5-EB9E-C703-39FD-9113C969E0DD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01" creationId="{982D9CA7-AC1E-6E7E-64C4-476C8E05084B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02" creationId="{C4A59FDE-A95F-A986-15AA-D6301CC92A49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03" creationId="{743D6971-9245-5E60-4078-73524A6C04A6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04" creationId="{F527FA3E-8586-8115-38C7-9FB72A5EABB5}"/>
          </ac:cxnSpMkLst>
        </pc:cxnChg>
        <pc:cxnChg chg="add del mod">
          <ac:chgData name="Danilo Domenici" userId="da5b5c9f-05e1-4247-9341-8e2c7be6ba54" providerId="ADAL" clId="{B484FC54-43BC-44B2-BD1E-33E00A89AC31}" dt="2023-04-18T16:37:21.683" v="1408" actId="478"/>
          <ac:cxnSpMkLst>
            <pc:docMk/>
            <pc:sldMk cId="3053124269" sldId="2313"/>
            <ac:cxnSpMk id="106" creationId="{278F722D-B30D-7B2B-B973-4355FBC3309A}"/>
          </ac:cxnSpMkLst>
        </pc:cxnChg>
        <pc:cxnChg chg="add del mod">
          <ac:chgData name="Danilo Domenici" userId="da5b5c9f-05e1-4247-9341-8e2c7be6ba54" providerId="ADAL" clId="{B484FC54-43BC-44B2-BD1E-33E00A89AC31}" dt="2023-04-18T16:37:21.683" v="1408" actId="478"/>
          <ac:cxnSpMkLst>
            <pc:docMk/>
            <pc:sldMk cId="3053124269" sldId="2313"/>
            <ac:cxnSpMk id="107" creationId="{4B9DBD1F-E51C-476F-97A0-44A552C53FC9}"/>
          </ac:cxnSpMkLst>
        </pc:cxnChg>
        <pc:cxnChg chg="add del mod">
          <ac:chgData name="Danilo Domenici" userId="da5b5c9f-05e1-4247-9341-8e2c7be6ba54" providerId="ADAL" clId="{B484FC54-43BC-44B2-BD1E-33E00A89AC31}" dt="2023-04-18T16:37:21.683" v="1408" actId="478"/>
          <ac:cxnSpMkLst>
            <pc:docMk/>
            <pc:sldMk cId="3053124269" sldId="2313"/>
            <ac:cxnSpMk id="108" creationId="{85D4D10B-FAF0-D3A7-2401-49023E2E1396}"/>
          </ac:cxnSpMkLst>
        </pc:cxnChg>
        <pc:cxnChg chg="add del mod">
          <ac:chgData name="Danilo Domenici" userId="da5b5c9f-05e1-4247-9341-8e2c7be6ba54" providerId="ADAL" clId="{B484FC54-43BC-44B2-BD1E-33E00A89AC31}" dt="2023-04-18T16:37:21.683" v="1408" actId="478"/>
          <ac:cxnSpMkLst>
            <pc:docMk/>
            <pc:sldMk cId="3053124269" sldId="2313"/>
            <ac:cxnSpMk id="109" creationId="{34B1D12F-0B14-5831-2008-079B5FE590C7}"/>
          </ac:cxnSpMkLst>
        </pc:cxnChg>
        <pc:cxnChg chg="add del mod">
          <ac:chgData name="Danilo Domenici" userId="da5b5c9f-05e1-4247-9341-8e2c7be6ba54" providerId="ADAL" clId="{B484FC54-43BC-44B2-BD1E-33E00A89AC31}" dt="2023-04-18T16:37:21.683" v="1408" actId="478"/>
          <ac:cxnSpMkLst>
            <pc:docMk/>
            <pc:sldMk cId="3053124269" sldId="2313"/>
            <ac:cxnSpMk id="110" creationId="{7C43C411-DFE7-FFCE-CE0F-B9200F3B9FC3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1" creationId="{4DE68AEF-DA1C-AF3C-D272-40F613A4EE0A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2" creationId="{7FCCEC26-18E4-E442-5E84-28D8D78BDD7D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3" creationId="{3B2CCE4F-9968-EADC-4C45-43BD89211906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4" creationId="{D7DEC084-B3CE-6E2E-E2A2-B531025FCD7A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5" creationId="{6E7FD252-C5B4-3EA7-68D2-79D7E905A9A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6" creationId="{8C5170C0-6A13-535C-0401-545B0C498CD5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7" creationId="{CE196850-38E4-7DE9-F9C0-674DA3C6AF91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8" creationId="{F392E0AD-FE03-0D93-CE92-6DE0B07D53EB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19" creationId="{867FDE53-CF6C-F856-3218-46BA6BA34113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20" creationId="{7AACE00D-5E42-39C0-3794-CC00AF1B7998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21" creationId="{2E5713B5-FB93-EB07-AC02-FCE89BEC432A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22" creationId="{EBD31468-DE60-771E-B958-63A4776AE373}"/>
          </ac:cxnSpMkLst>
        </pc:cxnChg>
        <pc:cxnChg chg="add del mod">
          <ac:chgData name="Danilo Domenici" userId="da5b5c9f-05e1-4247-9341-8e2c7be6ba54" providerId="ADAL" clId="{B484FC54-43BC-44B2-BD1E-33E00A89AC31}" dt="2023-04-18T16:37:48.568" v="1410" actId="21"/>
          <ac:cxnSpMkLst>
            <pc:docMk/>
            <pc:sldMk cId="3053124269" sldId="2313"/>
            <ac:cxnSpMk id="123" creationId="{90DB07F0-7D2B-0311-47F8-2C9B3B1B3E21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24" creationId="{DD00EDBD-7376-B24C-0B97-B4E961FB3D1E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25" creationId="{6858A084-20E9-2CD6-A901-30210BBE707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26" creationId="{6BD9DA91-D64F-DC1F-5898-70740610D95F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27" creationId="{6F5553CF-A0C6-F2F5-2C81-C8F039FFAE9A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28" creationId="{1AC0F71E-D007-0C66-E10B-CA1D72C5DD31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29" creationId="{51BED434-FE87-9639-EA44-F153A951F63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0" creationId="{94E96059-1D8E-7F7B-B121-2297D829F014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1" creationId="{312E4887-4C24-2F31-A08F-F626ECF607FA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2" creationId="{7E8813D7-CFA6-2B52-C805-636F1F676B10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3" creationId="{6722EC85-670E-A750-F050-338B54F68325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4" creationId="{8FFE99CC-0C95-5E6E-D548-E813F8021390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5" creationId="{8287E39E-A79F-6D36-FAC2-C7239C6ACD35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6" creationId="{B0E09EB0-0E00-E293-D8C0-8D272C32BD8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7" creationId="{2404FA59-9328-41CD-BEFF-CF6259BEE6B8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8" creationId="{FC7A8941-D4A6-E3DA-D7B2-D99F1E9C97F9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39" creationId="{7E7EC93D-747F-5DC5-451C-E9DA75F1F418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0" creationId="{FFE616A6-F45A-23A7-4BD3-0C5270862671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1" creationId="{DA70E30D-71C8-9582-6F7C-0F168F797DB1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2" creationId="{3AC8B7D2-5414-0959-CDE0-6519656FCEC8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3" creationId="{539C81A0-7C04-A7DE-9390-51D15DDF1290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4" creationId="{B7695AEB-3F3B-0778-D95F-66A5A088F0C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5" creationId="{82F36ED0-707A-47D3-C3F8-4ED36277C2AD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6" creationId="{DA1E49B0-E5A4-170F-B16D-EB35546B568D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7" creationId="{05ECA3D4-CC86-B79F-8A0B-D4D0C4F153D3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8" creationId="{243D15C4-D5F4-DE6F-AEC0-34AF0CA773E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49" creationId="{DA94285E-DD48-96FF-0F04-C37309399194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0" creationId="{E85F4338-BDE2-4262-9360-C9787E3957D4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1" creationId="{89C833AD-5AE6-3DB5-C529-4DC318088AFE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2" creationId="{7DE29112-C20E-8CFF-F581-21451D8FB953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3" creationId="{8089DDA7-241A-CC81-698F-9697BC8624EB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4" creationId="{7A589442-1365-2E7A-4494-2FFCA58619E0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5" creationId="{EA8DD2F3-DD8C-BE29-97BE-10000925AAEA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6" creationId="{3DD8B08F-2469-6B4E-409B-122B87208A1A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7" creationId="{5FA04BDD-3376-55B8-1494-A45611765F4F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8" creationId="{A9657FB2-D576-65C3-A253-B31054F3A52B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59" creationId="{2AED9A91-237A-EDCB-FCBE-23370D3DFFF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0" creationId="{C07A88A5-E9B9-6778-5C83-7F21E9410830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1" creationId="{2C11A661-1777-297F-4CB6-CB0E53A590A7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2" creationId="{B54D0574-BACE-0A8D-A422-26BFF499FC96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3" creationId="{E55F06C5-B4BD-70F5-DABD-DFE98BB16BD4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4" creationId="{0FB60D5C-A060-D00B-3FF3-EF0724A97B2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5" creationId="{7CD8F4C0-08B3-08F8-F25C-7D0180A2E6A5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6" creationId="{9846BFBC-B0A6-A45B-93FE-086A1E5A1B4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7" creationId="{9950AFF7-8679-4B6C-EEFC-FE3CBF5A6EF8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8" creationId="{D72FCDCF-62B5-21CF-7C0B-AD0FF6540F50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69" creationId="{DE1A17AA-ABCC-13FB-0C05-77753CA47494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70" creationId="{5CF60E5D-62EE-7E35-4385-280216AEE838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71" creationId="{F07B4628-70B2-0595-227D-CECBC1D7152C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72" creationId="{578525EA-B630-E08D-E5D4-D4C1BD0FEA98}"/>
          </ac:cxnSpMkLst>
        </pc:cxnChg>
        <pc:cxnChg chg="add del mod">
          <ac:chgData name="Danilo Domenici" userId="da5b5c9f-05e1-4247-9341-8e2c7be6ba54" providerId="ADAL" clId="{B484FC54-43BC-44B2-BD1E-33E00A89AC31}" dt="2023-04-18T17:19:54.253" v="1764" actId="478"/>
          <ac:cxnSpMkLst>
            <pc:docMk/>
            <pc:sldMk cId="3053124269" sldId="2313"/>
            <ac:cxnSpMk id="173" creationId="{1D6C621B-3602-BCFD-DFE9-92692607D702}"/>
          </ac:cxnSpMkLst>
        </pc:cxnChg>
        <pc:cxnChg chg="add del mod">
          <ac:chgData name="Danilo Domenici" userId="da5b5c9f-05e1-4247-9341-8e2c7be6ba54" providerId="ADAL" clId="{B484FC54-43BC-44B2-BD1E-33E00A89AC31}" dt="2023-04-18T17:06:03.329" v="1620" actId="478"/>
          <ac:cxnSpMkLst>
            <pc:docMk/>
            <pc:sldMk cId="3053124269" sldId="2313"/>
            <ac:cxnSpMk id="183" creationId="{BBC54A0A-48AD-E487-D734-E44831B37745}"/>
          </ac:cxnSpMkLst>
        </pc:cxnChg>
        <pc:cxnChg chg="add del mod">
          <ac:chgData name="Danilo Domenici" userId="da5b5c9f-05e1-4247-9341-8e2c7be6ba54" providerId="ADAL" clId="{B484FC54-43BC-44B2-BD1E-33E00A89AC31}" dt="2023-04-18T17:06:01.319" v="1619" actId="478"/>
          <ac:cxnSpMkLst>
            <pc:docMk/>
            <pc:sldMk cId="3053124269" sldId="2313"/>
            <ac:cxnSpMk id="185" creationId="{3F62F349-32CB-3D52-264C-84E4A5BA5B3B}"/>
          </ac:cxnSpMkLst>
        </pc:cxnChg>
      </pc:sldChg>
      <pc:sldChg chg="addSp delSp modSp new mod">
        <pc:chgData name="Danilo Domenici" userId="da5b5c9f-05e1-4247-9341-8e2c7be6ba54" providerId="ADAL" clId="{B484FC54-43BC-44B2-BD1E-33E00A89AC31}" dt="2023-04-18T17:20:10.798" v="1766" actId="164"/>
        <pc:sldMkLst>
          <pc:docMk/>
          <pc:sldMk cId="2868246738" sldId="2314"/>
        </pc:sldMkLst>
        <pc:spChg chg="add mod">
          <ac:chgData name="Danilo Domenici" userId="da5b5c9f-05e1-4247-9341-8e2c7be6ba54" providerId="ADAL" clId="{B484FC54-43BC-44B2-BD1E-33E00A89AC31}" dt="2023-04-18T17:02:46.100" v="1563" actId="164"/>
          <ac:spMkLst>
            <pc:docMk/>
            <pc:sldMk cId="2868246738" sldId="2314"/>
            <ac:spMk id="4" creationId="{64FDA695-8CA3-AA68-1ECA-D8E65EE5D73B}"/>
          </ac:spMkLst>
        </pc:spChg>
        <pc:spChg chg="add del mo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5" creationId="{EF6326FF-E3E2-64D2-6646-79C720350CF9}"/>
          </ac:spMkLst>
        </pc:spChg>
        <pc:spChg chg="add del mod ord">
          <ac:chgData name="Danilo Domenici" userId="da5b5c9f-05e1-4247-9341-8e2c7be6ba54" providerId="ADAL" clId="{B484FC54-43BC-44B2-BD1E-33E00A89AC31}" dt="2023-04-18T17:05:36.154" v="1614" actId="478"/>
          <ac:spMkLst>
            <pc:docMk/>
            <pc:sldMk cId="2868246738" sldId="2314"/>
            <ac:spMk id="6" creationId="{1B9D520B-7C25-8EFD-A555-B1686C95DA15}"/>
          </ac:spMkLst>
        </pc:spChg>
        <pc:spChg chg="add del mod">
          <ac:chgData name="Danilo Domenici" userId="da5b5c9f-05e1-4247-9341-8e2c7be6ba54" providerId="ADAL" clId="{B484FC54-43BC-44B2-BD1E-33E00A89AC31}" dt="2023-04-18T17:05:40.273" v="1616" actId="478"/>
          <ac:spMkLst>
            <pc:docMk/>
            <pc:sldMk cId="2868246738" sldId="2314"/>
            <ac:spMk id="13" creationId="{998D2FE1-FFF5-2F3B-F6E7-74AF165259CB}"/>
          </ac:spMkLst>
        </pc:spChg>
        <pc:spChg chg="add mod">
          <ac:chgData name="Danilo Domenici" userId="da5b5c9f-05e1-4247-9341-8e2c7be6ba54" providerId="ADAL" clId="{B484FC54-43BC-44B2-BD1E-33E00A89AC31}" dt="2023-04-18T17:02:46.100" v="1563" actId="164"/>
          <ac:spMkLst>
            <pc:docMk/>
            <pc:sldMk cId="2868246738" sldId="2314"/>
            <ac:spMk id="14" creationId="{3DFD0436-9C5D-7164-092C-38E1E1C95B15}"/>
          </ac:spMkLst>
        </pc:spChg>
        <pc:spChg chg="add mod">
          <ac:chgData name="Danilo Domenici" userId="da5b5c9f-05e1-4247-9341-8e2c7be6ba54" providerId="ADAL" clId="{B484FC54-43BC-44B2-BD1E-33E00A89AC31}" dt="2023-04-18T17:02:46.100" v="1563" actId="164"/>
          <ac:spMkLst>
            <pc:docMk/>
            <pc:sldMk cId="2868246738" sldId="2314"/>
            <ac:spMk id="15" creationId="{C17FAEC5-689B-C27C-5D85-68DAA0800AF9}"/>
          </ac:spMkLst>
        </pc:spChg>
        <pc:spChg chg="add mod">
          <ac:chgData name="Danilo Domenici" userId="da5b5c9f-05e1-4247-9341-8e2c7be6ba54" providerId="ADAL" clId="{B484FC54-43BC-44B2-BD1E-33E00A89AC31}" dt="2023-04-18T17:02:46.100" v="1563" actId="164"/>
          <ac:spMkLst>
            <pc:docMk/>
            <pc:sldMk cId="2868246738" sldId="2314"/>
            <ac:spMk id="16" creationId="{F38BB6A2-3D89-3502-0A29-AC9669BBED4F}"/>
          </ac:spMkLst>
        </pc:spChg>
        <pc:spChg chg="mod">
          <ac:chgData name="Danilo Domenici" userId="da5b5c9f-05e1-4247-9341-8e2c7be6ba54" providerId="ADAL" clId="{B484FC54-43BC-44B2-BD1E-33E00A89AC31}" dt="2023-04-18T17:02:47.577" v="1564"/>
          <ac:spMkLst>
            <pc:docMk/>
            <pc:sldMk cId="2868246738" sldId="2314"/>
            <ac:spMk id="19" creationId="{20EDD095-E719-1063-D0EF-9412B34AC8CE}"/>
          </ac:spMkLst>
        </pc:spChg>
        <pc:spChg chg="mod">
          <ac:chgData name="Danilo Domenici" userId="da5b5c9f-05e1-4247-9341-8e2c7be6ba54" providerId="ADAL" clId="{B484FC54-43BC-44B2-BD1E-33E00A89AC31}" dt="2023-04-18T17:02:47.577" v="1564"/>
          <ac:spMkLst>
            <pc:docMk/>
            <pc:sldMk cId="2868246738" sldId="2314"/>
            <ac:spMk id="20" creationId="{A0E5DC19-522A-B55F-CAA9-28488EF03474}"/>
          </ac:spMkLst>
        </pc:spChg>
        <pc:spChg chg="mod">
          <ac:chgData name="Danilo Domenici" userId="da5b5c9f-05e1-4247-9341-8e2c7be6ba54" providerId="ADAL" clId="{B484FC54-43BC-44B2-BD1E-33E00A89AC31}" dt="2023-04-18T17:02:47.577" v="1564"/>
          <ac:spMkLst>
            <pc:docMk/>
            <pc:sldMk cId="2868246738" sldId="2314"/>
            <ac:spMk id="21" creationId="{44C3CB5A-C7ED-6B25-79AF-BDFCEAB625FF}"/>
          </ac:spMkLst>
        </pc:spChg>
        <pc:spChg chg="mod">
          <ac:chgData name="Danilo Domenici" userId="da5b5c9f-05e1-4247-9341-8e2c7be6ba54" providerId="ADAL" clId="{B484FC54-43BC-44B2-BD1E-33E00A89AC31}" dt="2023-04-18T17:02:47.577" v="1564"/>
          <ac:spMkLst>
            <pc:docMk/>
            <pc:sldMk cId="2868246738" sldId="2314"/>
            <ac:spMk id="22" creationId="{9D99FDC4-BCA4-68B9-1181-55E61B54D2EB}"/>
          </ac:spMkLst>
        </pc:spChg>
        <pc:spChg chg="mod">
          <ac:chgData name="Danilo Domenici" userId="da5b5c9f-05e1-4247-9341-8e2c7be6ba54" providerId="ADAL" clId="{B484FC54-43BC-44B2-BD1E-33E00A89AC31}" dt="2023-04-18T17:04:19.943" v="1583"/>
          <ac:spMkLst>
            <pc:docMk/>
            <pc:sldMk cId="2868246738" sldId="2314"/>
            <ac:spMk id="24" creationId="{C7B4666D-9D5C-01AE-B579-72BFBDF8A6ED}"/>
          </ac:spMkLst>
        </pc:spChg>
        <pc:spChg chg="mod">
          <ac:chgData name="Danilo Domenici" userId="da5b5c9f-05e1-4247-9341-8e2c7be6ba54" providerId="ADAL" clId="{B484FC54-43BC-44B2-BD1E-33E00A89AC31}" dt="2023-04-18T17:04:19.943" v="1583"/>
          <ac:spMkLst>
            <pc:docMk/>
            <pc:sldMk cId="2868246738" sldId="2314"/>
            <ac:spMk id="25" creationId="{BC887823-554A-7D85-DF7E-D83781716B08}"/>
          </ac:spMkLst>
        </pc:spChg>
        <pc:spChg chg="mod">
          <ac:chgData name="Danilo Domenici" userId="da5b5c9f-05e1-4247-9341-8e2c7be6ba54" providerId="ADAL" clId="{B484FC54-43BC-44B2-BD1E-33E00A89AC31}" dt="2023-04-18T17:04:19.943" v="1583"/>
          <ac:spMkLst>
            <pc:docMk/>
            <pc:sldMk cId="2868246738" sldId="2314"/>
            <ac:spMk id="26" creationId="{4567A0B9-E1DC-A4F6-B3DF-9E7478112804}"/>
          </ac:spMkLst>
        </pc:spChg>
        <pc:spChg chg="mod">
          <ac:chgData name="Danilo Domenici" userId="da5b5c9f-05e1-4247-9341-8e2c7be6ba54" providerId="ADAL" clId="{B484FC54-43BC-44B2-BD1E-33E00A89AC31}" dt="2023-04-18T17:04:19.943" v="1583"/>
          <ac:spMkLst>
            <pc:docMk/>
            <pc:sldMk cId="2868246738" sldId="2314"/>
            <ac:spMk id="27" creationId="{1AE40715-5184-243B-959B-DCEC3BF17724}"/>
          </ac:spMkLst>
        </pc:spChg>
        <pc:spChg chg="mod">
          <ac:chgData name="Danilo Domenici" userId="da5b5c9f-05e1-4247-9341-8e2c7be6ba54" providerId="ADAL" clId="{B484FC54-43BC-44B2-BD1E-33E00A89AC31}" dt="2023-04-18T17:04:37.705" v="1590"/>
          <ac:spMkLst>
            <pc:docMk/>
            <pc:sldMk cId="2868246738" sldId="2314"/>
            <ac:spMk id="29" creationId="{B71371F7-3D90-4CE3-8BAE-C63EF7A57590}"/>
          </ac:spMkLst>
        </pc:spChg>
        <pc:spChg chg="mod">
          <ac:chgData name="Danilo Domenici" userId="da5b5c9f-05e1-4247-9341-8e2c7be6ba54" providerId="ADAL" clId="{B484FC54-43BC-44B2-BD1E-33E00A89AC31}" dt="2023-04-18T17:04:37.705" v="1590"/>
          <ac:spMkLst>
            <pc:docMk/>
            <pc:sldMk cId="2868246738" sldId="2314"/>
            <ac:spMk id="30" creationId="{972D43CA-319A-D4EE-E556-8C54C0CBF135}"/>
          </ac:spMkLst>
        </pc:spChg>
        <pc:spChg chg="mod">
          <ac:chgData name="Danilo Domenici" userId="da5b5c9f-05e1-4247-9341-8e2c7be6ba54" providerId="ADAL" clId="{B484FC54-43BC-44B2-BD1E-33E00A89AC31}" dt="2023-04-18T17:04:37.705" v="1590"/>
          <ac:spMkLst>
            <pc:docMk/>
            <pc:sldMk cId="2868246738" sldId="2314"/>
            <ac:spMk id="31" creationId="{A2A8C4B7-ECAC-9FEC-50D7-20184D49C8BC}"/>
          </ac:spMkLst>
        </pc:spChg>
        <pc:spChg chg="mod">
          <ac:chgData name="Danilo Domenici" userId="da5b5c9f-05e1-4247-9341-8e2c7be6ba54" providerId="ADAL" clId="{B484FC54-43BC-44B2-BD1E-33E00A89AC31}" dt="2023-04-18T17:04:37.705" v="1590"/>
          <ac:spMkLst>
            <pc:docMk/>
            <pc:sldMk cId="2868246738" sldId="2314"/>
            <ac:spMk id="32" creationId="{9479E721-64E1-33C4-927D-6516F215A65E}"/>
          </ac:spMkLst>
        </pc:spChg>
        <pc:spChg chg="mod">
          <ac:chgData name="Danilo Domenici" userId="da5b5c9f-05e1-4247-9341-8e2c7be6ba54" providerId="ADAL" clId="{B484FC54-43BC-44B2-BD1E-33E00A89AC31}" dt="2023-04-18T17:04:55.869" v="1599"/>
          <ac:spMkLst>
            <pc:docMk/>
            <pc:sldMk cId="2868246738" sldId="2314"/>
            <ac:spMk id="34" creationId="{658137B4-0811-FAA5-F4DC-2864A9694564}"/>
          </ac:spMkLst>
        </pc:spChg>
        <pc:spChg chg="mod">
          <ac:chgData name="Danilo Domenici" userId="da5b5c9f-05e1-4247-9341-8e2c7be6ba54" providerId="ADAL" clId="{B484FC54-43BC-44B2-BD1E-33E00A89AC31}" dt="2023-04-18T17:04:55.869" v="1599"/>
          <ac:spMkLst>
            <pc:docMk/>
            <pc:sldMk cId="2868246738" sldId="2314"/>
            <ac:spMk id="35" creationId="{5817A6C7-412F-FE33-2AE6-2A4406A881F4}"/>
          </ac:spMkLst>
        </pc:spChg>
        <pc:spChg chg="mod">
          <ac:chgData name="Danilo Domenici" userId="da5b5c9f-05e1-4247-9341-8e2c7be6ba54" providerId="ADAL" clId="{B484FC54-43BC-44B2-BD1E-33E00A89AC31}" dt="2023-04-18T17:04:55.869" v="1599"/>
          <ac:spMkLst>
            <pc:docMk/>
            <pc:sldMk cId="2868246738" sldId="2314"/>
            <ac:spMk id="36" creationId="{32892F64-121D-D8D0-F7A4-D9D84D6F57D5}"/>
          </ac:spMkLst>
        </pc:spChg>
        <pc:spChg chg="mod">
          <ac:chgData name="Danilo Domenici" userId="da5b5c9f-05e1-4247-9341-8e2c7be6ba54" providerId="ADAL" clId="{B484FC54-43BC-44B2-BD1E-33E00A89AC31}" dt="2023-04-18T17:04:55.869" v="1599"/>
          <ac:spMkLst>
            <pc:docMk/>
            <pc:sldMk cId="2868246738" sldId="2314"/>
            <ac:spMk id="37" creationId="{2208B8D2-4369-4995-78E3-05FB246D2CFD}"/>
          </ac:spMkLst>
        </pc:spChg>
        <pc:spChg chg="mod">
          <ac:chgData name="Danilo Domenici" userId="da5b5c9f-05e1-4247-9341-8e2c7be6ba54" providerId="ADAL" clId="{B484FC54-43BC-44B2-BD1E-33E00A89AC31}" dt="2023-04-18T17:05:14.302" v="1606"/>
          <ac:spMkLst>
            <pc:docMk/>
            <pc:sldMk cId="2868246738" sldId="2314"/>
            <ac:spMk id="39" creationId="{17B29071-060D-ACD4-4C5B-AB7188E4F8FD}"/>
          </ac:spMkLst>
        </pc:spChg>
        <pc:spChg chg="mod">
          <ac:chgData name="Danilo Domenici" userId="da5b5c9f-05e1-4247-9341-8e2c7be6ba54" providerId="ADAL" clId="{B484FC54-43BC-44B2-BD1E-33E00A89AC31}" dt="2023-04-18T17:05:14.302" v="1606"/>
          <ac:spMkLst>
            <pc:docMk/>
            <pc:sldMk cId="2868246738" sldId="2314"/>
            <ac:spMk id="40" creationId="{23F3D4FD-BE49-E99D-A383-8E86A7334057}"/>
          </ac:spMkLst>
        </pc:spChg>
        <pc:spChg chg="mod">
          <ac:chgData name="Danilo Domenici" userId="da5b5c9f-05e1-4247-9341-8e2c7be6ba54" providerId="ADAL" clId="{B484FC54-43BC-44B2-BD1E-33E00A89AC31}" dt="2023-04-18T17:05:14.302" v="1606"/>
          <ac:spMkLst>
            <pc:docMk/>
            <pc:sldMk cId="2868246738" sldId="2314"/>
            <ac:spMk id="41" creationId="{57486A7D-6618-6FFE-0746-29B7CEDD0829}"/>
          </ac:spMkLst>
        </pc:spChg>
        <pc:spChg chg="mod">
          <ac:chgData name="Danilo Domenici" userId="da5b5c9f-05e1-4247-9341-8e2c7be6ba54" providerId="ADAL" clId="{B484FC54-43BC-44B2-BD1E-33E00A89AC31}" dt="2023-04-18T17:05:14.302" v="1606"/>
          <ac:spMkLst>
            <pc:docMk/>
            <pc:sldMk cId="2868246738" sldId="2314"/>
            <ac:spMk id="42" creationId="{9B179594-530C-2939-0028-D0AAA6799CDA}"/>
          </ac:spMkLst>
        </pc:spChg>
        <pc:spChg chg="add mo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2" creationId="{E7F20D47-BC6F-ABDA-425E-7A4F7193CE1C}"/>
          </ac:spMkLst>
        </pc:spChg>
        <pc:spChg chg="add mod or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3" creationId="{36652755-18E6-000F-CC20-F14E17E71F34}"/>
          </ac:spMkLst>
        </pc:spChg>
        <pc:spChg chg="add mod or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4" creationId="{8DB6D6B4-195A-19B3-E9D8-E9AA0C26E329}"/>
          </ac:spMkLst>
        </pc:spChg>
        <pc:spChg chg="add mo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5" creationId="{B71BAB2E-FA72-0C9E-5C33-BDCB009D80F5}"/>
          </ac:spMkLst>
        </pc:spChg>
        <pc:spChg chg="add mod or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6" creationId="{64D5CC37-6B73-7DA3-A95E-A865E6212930}"/>
          </ac:spMkLst>
        </pc:spChg>
        <pc:spChg chg="add mo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7" creationId="{D73E8FDF-40A4-13A3-4C18-F922FCF93E10}"/>
          </ac:spMkLst>
        </pc:spChg>
        <pc:spChg chg="add mod or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8" creationId="{69E5731B-3052-39CA-C11D-827C14A4738C}"/>
          </ac:spMkLst>
        </pc:spChg>
        <pc:spChg chg="add mo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89" creationId="{CA0B9627-2386-0A54-CD5D-77EE594BE37B}"/>
          </ac:spMkLst>
        </pc:spChg>
        <pc:spChg chg="add mod">
          <ac:chgData name="Danilo Domenici" userId="da5b5c9f-05e1-4247-9341-8e2c7be6ba54" providerId="ADAL" clId="{B484FC54-43BC-44B2-BD1E-33E00A89AC31}" dt="2023-04-18T17:20:10.798" v="1766" actId="164"/>
          <ac:spMkLst>
            <pc:docMk/>
            <pc:sldMk cId="2868246738" sldId="2314"/>
            <ac:spMk id="290" creationId="{378B5908-DA46-93FC-236F-8DC69343B240}"/>
          </ac:spMkLst>
        </pc:s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17" creationId="{C2E1E538-62D4-6CF7-AEB3-82F6ADF6868E}"/>
          </ac:grpSpMkLst>
        </pc:gr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18" creationId="{8157F745-0CB1-494A-088D-906083ECC683}"/>
          </ac:grpSpMkLst>
        </pc:gr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23" creationId="{17F859EA-6A21-0BF4-861B-EF33E71506F9}"/>
          </ac:grpSpMkLst>
        </pc:gr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28" creationId="{B82D1649-70A9-97EA-4E36-69F538736769}"/>
          </ac:grpSpMkLst>
        </pc:gr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33" creationId="{9FD3BEBC-6A15-2161-4C7A-7FC93B09CB54}"/>
          </ac:grpSpMkLst>
        </pc:gr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38" creationId="{26EF50DC-F8DF-5935-589E-3A01C3FDA82A}"/>
          </ac:grpSpMkLst>
        </pc:grpChg>
        <pc:grpChg chg="add del mod">
          <ac:chgData name="Danilo Domenici" userId="da5b5c9f-05e1-4247-9341-8e2c7be6ba54" providerId="ADAL" clId="{B484FC54-43BC-44B2-BD1E-33E00A89AC31}" dt="2023-04-18T17:06:39.652" v="1627" actId="165"/>
          <ac:grpSpMkLst>
            <pc:docMk/>
            <pc:sldMk cId="2868246738" sldId="2314"/>
            <ac:grpSpMk id="143" creationId="{E3A38F3C-9486-A3A6-FF56-35707CAD429C}"/>
          </ac:grpSpMkLst>
        </pc:grpChg>
        <pc:grpChg chg="add mod">
          <ac:chgData name="Danilo Domenici" userId="da5b5c9f-05e1-4247-9341-8e2c7be6ba54" providerId="ADAL" clId="{B484FC54-43BC-44B2-BD1E-33E00A89AC31}" dt="2023-04-18T17:20:10.798" v="1766" actId="164"/>
          <ac:grpSpMkLst>
            <pc:docMk/>
            <pc:sldMk cId="2868246738" sldId="2314"/>
            <ac:grpSpMk id="291" creationId="{1F9291DB-CECC-0637-187C-36BA84DA66AF}"/>
          </ac:grpSpMkLst>
        </pc:grpChg>
        <pc:picChg chg="add del mod modCrop">
          <ac:chgData name="Danilo Domenici" userId="da5b5c9f-05e1-4247-9341-8e2c7be6ba54" providerId="ADAL" clId="{B484FC54-43BC-44B2-BD1E-33E00A89AC31}" dt="2023-04-18T17:11:35.274" v="1673" actId="478"/>
          <ac:picMkLst>
            <pc:docMk/>
            <pc:sldMk cId="2868246738" sldId="2314"/>
            <ac:picMk id="280" creationId="{02708C17-1C0A-EC49-0062-DC3BDBEDD72E}"/>
          </ac:picMkLst>
        </pc:picChg>
        <pc:picChg chg="add mod modCrop">
          <ac:chgData name="Danilo Domenici" userId="da5b5c9f-05e1-4247-9341-8e2c7be6ba54" providerId="ADAL" clId="{B484FC54-43BC-44B2-BD1E-33E00A89AC31}" dt="2023-04-18T17:20:10.798" v="1766" actId="164"/>
          <ac:picMkLst>
            <pc:docMk/>
            <pc:sldMk cId="2868246738" sldId="2314"/>
            <ac:picMk id="281" creationId="{CF533805-DF6F-C474-17AA-2DAAA4A853FA}"/>
          </ac:picMkLst>
        </pc:picChg>
        <pc:cxnChg chg="add del mod">
          <ac:chgData name="Danilo Domenici" userId="da5b5c9f-05e1-4247-9341-8e2c7be6ba54" providerId="ADAL" clId="{B484FC54-43BC-44B2-BD1E-33E00A89AC31}" dt="2023-04-18T17:05:33.973" v="1613" actId="478"/>
          <ac:cxnSpMkLst>
            <pc:docMk/>
            <pc:sldMk cId="2868246738" sldId="2314"/>
            <ac:cxnSpMk id="8" creationId="{4254F7F8-C510-2AF1-C7FC-784778561934}"/>
          </ac:cxnSpMkLst>
        </pc:cxnChg>
        <pc:cxnChg chg="add del">
          <ac:chgData name="Danilo Domenici" userId="da5b5c9f-05e1-4247-9341-8e2c7be6ba54" providerId="ADAL" clId="{B484FC54-43BC-44B2-BD1E-33E00A89AC31}" dt="2023-04-18T16:57:10.879" v="1496" actId="478"/>
          <ac:cxnSpMkLst>
            <pc:docMk/>
            <pc:sldMk cId="2868246738" sldId="2314"/>
            <ac:cxnSpMk id="10" creationId="{90B8C13F-8875-2C79-E0DC-755930F7E0DA}"/>
          </ac:cxnSpMkLst>
        </pc:cxnChg>
        <pc:cxnChg chg="add del mod">
          <ac:chgData name="Danilo Domenici" userId="da5b5c9f-05e1-4247-9341-8e2c7be6ba54" providerId="ADAL" clId="{B484FC54-43BC-44B2-BD1E-33E00A89AC31}" dt="2023-04-18T17:05:38.278" v="1615" actId="478"/>
          <ac:cxnSpMkLst>
            <pc:docMk/>
            <pc:sldMk cId="2868246738" sldId="2314"/>
            <ac:cxnSpMk id="12" creationId="{70C9A318-20A2-92C3-94C3-7CBDE90F3696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3" creationId="{DF447D0D-329A-8DEA-197A-8A8C8AE91686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4" creationId="{1CD12153-539D-7F46-2F68-2557F9DDC66C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5" creationId="{F79EEC62-2B8A-39BC-FD99-3B6F34A79549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6" creationId="{836A00A0-C115-F635-8CD4-5BE597CF0B59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7" creationId="{F2490F5B-AF0E-0890-0477-3821A07F8031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8" creationId="{9CEB275D-AD4D-DE05-34D6-1707FFC99283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49" creationId="{45CD27BA-DAAB-651B-23CE-279D1F044E9C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0" creationId="{0041A345-1E75-D279-4A8D-2DB1923C1575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1" creationId="{1D4CD80C-2352-FE10-F5EB-5FDFB6316B5B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2" creationId="{17B8F067-8785-7C23-7212-BDE27657243E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3" creationId="{FC317F7A-DF66-F0A3-C3A8-74C6D628A4AD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4" creationId="{3104407D-0F72-3789-524B-484BC0CF10C1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5" creationId="{AE699F76-F538-3E8C-888E-535173699831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6" creationId="{5305E727-3E2A-50FF-41DA-FE19E3F4128C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7" creationId="{74D2E0D7-218E-7EF7-4DAD-1044AB4CD762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8" creationId="{BD096322-747B-55F9-C445-63170C718DA9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59" creationId="{DB76CC3A-48DE-E33E-A444-188D58F128A0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0" creationId="{BB354EBB-20B9-BB44-4B53-1E5865D4EC50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1" creationId="{4E8B820A-5D37-76D6-8F41-593B30C5A44B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2" creationId="{8C32924B-22E8-E8B5-D85F-257E2A1A597E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3" creationId="{FA8BBA92-CDC8-9047-6F0E-37C2DA27BD96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4" creationId="{14AC9F1F-3DE5-CA55-EB78-FB9ED2185552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5" creationId="{1E7CEE33-F665-B577-B790-304F267460B8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6" creationId="{BA0DD573-F7A7-F739-1FE5-3FA3B2CFF867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7" creationId="{2B5C8E49-F712-B8B3-53A2-59F4F6D4B65B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8" creationId="{420918BB-374A-AC4B-0467-1B9CDF9FE1F9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69" creationId="{2D4CD854-01F3-9C2E-5362-1932C2E2F397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0" creationId="{83FE5985-0858-FEE4-67CF-B7501C7DEB9B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1" creationId="{3E495415-7CE7-C94F-10A5-FF4E756E3CDC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2" creationId="{2AD57897-2EEB-4B4C-BEA1-7D6A94A77CBE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3" creationId="{11674ABE-3C5D-367B-EC91-CE607BBE00A6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4" creationId="{51FCCF93-05E0-8A36-5B61-FC7F37F1A1C5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5" creationId="{7D8E055C-93F4-5B65-C2D4-A16D843259A9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6" creationId="{76C2867C-846E-4498-FE15-F2FDB99F3FB3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7" creationId="{2937459B-F92A-7013-F019-00A5C63ACDE4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8" creationId="{A1D5EAD2-1EBB-1F5A-FB74-C7783F02D56D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79" creationId="{B142F306-C45B-D4EB-D45C-0CEF15462454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0" creationId="{2DA0CFA2-CD1A-25B3-4007-0F5C776B233F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1" creationId="{5DA38C33-6107-6BC4-C97B-9ABDECE52173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2" creationId="{52EF0D26-E745-6BEE-FFF7-58BBAE7050EB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3" creationId="{B698874A-8034-E694-0BBE-9C9E8CC5BEB8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4" creationId="{165FAF84-C1C8-6653-2B4A-71557BB2182B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5" creationId="{15E6FDFB-9522-2091-5E7E-2BDF52FF419A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6" creationId="{EA9D92B6-7AD1-D49A-70C4-4C7EE4F279E8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7" creationId="{F7B4027F-9F7A-FDB8-87DE-4526CCD5CA63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8" creationId="{FC01C793-9973-D93E-67BD-ED9E75791862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89" creationId="{D1EBEA02-DC02-7DDD-7D47-A34C67C2F790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90" creationId="{BDCCFB97-E42C-ACB5-05CD-0950B3E4667C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91" creationId="{F45BF5A1-00DA-53C0-05B7-7B91C954EA30}"/>
          </ac:cxnSpMkLst>
        </pc:cxnChg>
        <pc:cxnChg chg="add del mod topLvl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92" creationId="{CF06ADC0-41E2-807A-2B9B-FE10000040FD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44" creationId="{D9F06785-C088-0E56-6C1C-BB7A74D21421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45" creationId="{88E86965-56E5-7F91-E845-5DBBF3AE5E27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46" creationId="{79F59A3E-E16C-8B86-1B6D-D9DA2F6B9D5A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47" creationId="{13B7CC5B-3BFE-9EBA-5320-FC84E4ECEFF8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48" creationId="{97E58580-BF3E-3704-D4C3-0B8A8D5BA919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49" creationId="{C4115E79-7E36-9F29-773B-9E871CD94280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0" creationId="{0B93EE4E-E0E3-45A6-9CE4-05F90422FEB6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1" creationId="{F0E0708E-727A-45DE-C51C-D24374C15E0D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2" creationId="{B4F43489-F9C9-0C1A-CC7B-05A8C6529F59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3" creationId="{02B76568-6490-740C-DA62-064E6C0FBADD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4" creationId="{A0214110-BA19-09BC-3653-ABB1A0A3959E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5" creationId="{EDDD1332-597E-3220-44E7-23B5D48C3DBD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6" creationId="{5C06B012-920A-BB85-44EF-E5323F388CE3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7" creationId="{71C41671-5230-E693-4B0C-DBBB4BCC90E3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8" creationId="{B1AD2F98-C128-72D0-6E24-F3D87B0F6885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59" creationId="{2B2AC2D0-0084-DE8F-3D0A-F0C98EAE98D4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0" creationId="{58EA2402-F466-5F32-0C2D-94B6201C2BFD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1" creationId="{38BCBBF0-F42F-AA88-BE99-27DA201B9F7A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2" creationId="{F36B40ED-6DFD-34D0-03BC-EBFC4FB3951A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3" creationId="{0CE01F12-63EA-D39C-CBBB-F56F5275A546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4" creationId="{235CC629-BB76-CF1F-2559-DE0DFDAD2844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5" creationId="{8127F63A-00B7-17E1-6F4B-EBE0BED8E51F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6" creationId="{4D4430FC-C4E1-57D0-1E05-76040773FA93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7" creationId="{918EEA82-D8C7-0BCF-9DCE-708B31C0BEAA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68" creationId="{78A6E0F1-A728-D2BE-F21D-6E2D2BF194E0}"/>
          </ac:cxnSpMkLst>
        </pc:cxnChg>
        <pc:cxnChg chg="add del mod">
          <ac:chgData name="Danilo Domenici" userId="da5b5c9f-05e1-4247-9341-8e2c7be6ba54" providerId="ADAL" clId="{B484FC54-43BC-44B2-BD1E-33E00A89AC31}" dt="2023-04-18T17:07:01.237" v="1635" actId="478"/>
          <ac:cxnSpMkLst>
            <pc:docMk/>
            <pc:sldMk cId="2868246738" sldId="2314"/>
            <ac:cxnSpMk id="169" creationId="{4F9134BE-9660-D03E-482F-BBF881584194}"/>
          </ac:cxnSpMkLst>
        </pc:cxnChg>
        <pc:cxnChg chg="add del mod">
          <ac:chgData name="Danilo Domenici" userId="da5b5c9f-05e1-4247-9341-8e2c7be6ba54" providerId="ADAL" clId="{B484FC54-43BC-44B2-BD1E-33E00A89AC31}" dt="2023-04-18T17:06:59.343" v="1633" actId="478"/>
          <ac:cxnSpMkLst>
            <pc:docMk/>
            <pc:sldMk cId="2868246738" sldId="2314"/>
            <ac:cxnSpMk id="170" creationId="{E38EBB9F-3456-E0A7-728E-7C4618049C3B}"/>
          </ac:cxnSpMkLst>
        </pc:cxnChg>
        <pc:cxnChg chg="add del mod">
          <ac:chgData name="Danilo Domenici" userId="da5b5c9f-05e1-4247-9341-8e2c7be6ba54" providerId="ADAL" clId="{B484FC54-43BC-44B2-BD1E-33E00A89AC31}" dt="2023-04-18T17:06:58.530" v="1632" actId="478"/>
          <ac:cxnSpMkLst>
            <pc:docMk/>
            <pc:sldMk cId="2868246738" sldId="2314"/>
            <ac:cxnSpMk id="171" creationId="{C67D0723-9561-E6DA-DDE3-757F52C1814E}"/>
          </ac:cxnSpMkLst>
        </pc:cxnChg>
        <pc:cxnChg chg="add del mod">
          <ac:chgData name="Danilo Domenici" userId="da5b5c9f-05e1-4247-9341-8e2c7be6ba54" providerId="ADAL" clId="{B484FC54-43BC-44B2-BD1E-33E00A89AC31}" dt="2023-04-18T17:06:57.401" v="1631" actId="478"/>
          <ac:cxnSpMkLst>
            <pc:docMk/>
            <pc:sldMk cId="2868246738" sldId="2314"/>
            <ac:cxnSpMk id="172" creationId="{0C01D967-4D14-6736-0067-E279C6F33227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3" creationId="{DAA12771-3374-4F7F-D9A4-075495AF96ED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4" creationId="{A241D137-C8AB-7A75-6716-CBB1E9613766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5" creationId="{247094B4-EF3B-E081-2248-A71DA1DEE5AA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6" creationId="{EF8D4759-C89E-BF4C-F2B5-533623B5121E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7" creationId="{7DAF0ADE-35D7-20AE-714D-7A4BE4C430AF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8" creationId="{01279742-D5C0-D757-2776-ADE5E55A5D6B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79" creationId="{63566901-898E-E27C-DA08-975B132DE872}"/>
          </ac:cxnSpMkLst>
        </pc:cxnChg>
        <pc:cxnChg chg="add del mod">
          <ac:chgData name="Danilo Domenici" userId="da5b5c9f-05e1-4247-9341-8e2c7be6ba54" providerId="ADAL" clId="{B484FC54-43BC-44B2-BD1E-33E00A89AC31}" dt="2023-04-18T17:06:53.365" v="1630" actId="478"/>
          <ac:cxnSpMkLst>
            <pc:docMk/>
            <pc:sldMk cId="2868246738" sldId="2314"/>
            <ac:cxnSpMk id="180" creationId="{187780F0-0B2F-CCFC-5AC4-B0EE8B68A050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1" creationId="{EDA7F822-5950-C38D-1952-B93838EACD2E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2" creationId="{A26F944A-51B2-24B0-0022-8DEC1ACF41D9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3" creationId="{2D8CE23B-200D-18CA-580C-8CC47A632227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4" creationId="{60F54FE7-EA62-7806-EB42-F781AE843EB0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5" creationId="{3454E561-7352-EB88-6AD9-E08B71BF4DB5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6" creationId="{4027A535-A29C-6B17-B7E5-9DC759B43127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7" creationId="{511B12FF-9613-AD21-7ABD-39F1E94E59ED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8" creationId="{AB6758A1-4D5B-12BE-1073-A90E55E96D62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89" creationId="{17BB61B8-8168-BA5E-1BD1-20937EA7197D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90" creationId="{0C0A229C-B5F8-CEB0-23A9-6118CB95B3C3}"/>
          </ac:cxnSpMkLst>
        </pc:cxnChg>
        <pc:cxnChg chg="add del mod">
          <ac:chgData name="Danilo Domenici" userId="da5b5c9f-05e1-4247-9341-8e2c7be6ba54" providerId="ADAL" clId="{B484FC54-43BC-44B2-BD1E-33E00A89AC31}" dt="2023-04-18T17:07:02.971" v="1637" actId="478"/>
          <ac:cxnSpMkLst>
            <pc:docMk/>
            <pc:sldMk cId="2868246738" sldId="2314"/>
            <ac:cxnSpMk id="191" creationId="{F21A9CA2-60D9-8976-3DF5-F1C3FFBFC729}"/>
          </ac:cxnSpMkLst>
        </pc:cxnChg>
        <pc:cxnChg chg="add del mod">
          <ac:chgData name="Danilo Domenici" userId="da5b5c9f-05e1-4247-9341-8e2c7be6ba54" providerId="ADAL" clId="{B484FC54-43BC-44B2-BD1E-33E00A89AC31}" dt="2023-04-18T17:07:02.073" v="1636" actId="478"/>
          <ac:cxnSpMkLst>
            <pc:docMk/>
            <pc:sldMk cId="2868246738" sldId="2314"/>
            <ac:cxnSpMk id="192" creationId="{5277A196-9BF7-C8C3-DBF8-722B387FD56B}"/>
          </ac:cxnSpMkLst>
        </pc:cxnChg>
        <pc:cxnChg chg="add del mod">
          <ac:chgData name="Danilo Domenici" userId="da5b5c9f-05e1-4247-9341-8e2c7be6ba54" providerId="ADAL" clId="{B484FC54-43BC-44B2-BD1E-33E00A89AC31}" dt="2023-04-18T17:06:59.814" v="1634" actId="478"/>
          <ac:cxnSpMkLst>
            <pc:docMk/>
            <pc:sldMk cId="2868246738" sldId="2314"/>
            <ac:cxnSpMk id="193" creationId="{30034F46-19D7-9C4E-CCDC-00DCA8FEF694}"/>
          </ac:cxnSpMkLst>
        </pc:cxnChg>
        <pc:cxnChg chg="add del mod">
          <ac:chgData name="Danilo Domenici" userId="da5b5c9f-05e1-4247-9341-8e2c7be6ba54" providerId="ADAL" clId="{B484FC54-43BC-44B2-BD1E-33E00A89AC31}" dt="2023-04-18T17:07:24.769" v="1641" actId="478"/>
          <ac:cxnSpMkLst>
            <pc:docMk/>
            <pc:sldMk cId="2868246738" sldId="2314"/>
            <ac:cxnSpMk id="194" creationId="{448409F1-9EBA-C16E-75E6-14F2B9AA87DF}"/>
          </ac:cxnSpMkLst>
        </pc:cxnChg>
        <pc:cxnChg chg="add del mod">
          <ac:chgData name="Danilo Domenici" userId="da5b5c9f-05e1-4247-9341-8e2c7be6ba54" providerId="ADAL" clId="{B484FC54-43BC-44B2-BD1E-33E00A89AC31}" dt="2023-04-18T17:07:23.165" v="1640" actId="478"/>
          <ac:cxnSpMkLst>
            <pc:docMk/>
            <pc:sldMk cId="2868246738" sldId="2314"/>
            <ac:cxnSpMk id="195" creationId="{96C75233-4C51-3041-E307-5E426F79923B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96" creationId="{250CAC6B-A403-435F-F46D-6A72E00E9E16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97" creationId="{84D20B1A-75F3-7945-26A4-7001354CA5CA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98" creationId="{A61F6375-4F57-2529-4F22-5128DF9DDA51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199" creationId="{1881A2BC-A22E-218D-30E6-585E9B8E8F88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0" creationId="{7BDCD297-C25E-CEE2-27BB-DC1B035145B2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1" creationId="{41F1B154-BDEB-80ED-B7ED-B362B592456E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2" creationId="{0243C9DD-3B76-48DC-3302-57062B8E8456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3" creationId="{E9C5A363-BA26-AB89-42D2-91862FE69450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4" creationId="{EEC0627E-89F6-4021-AEED-4598B4520F41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5" creationId="{B69F6B98-8A06-C45D-955B-C9B820279BBC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6" creationId="{34BB1376-B953-1892-DB31-C15E4EEB88E9}"/>
          </ac:cxnSpMkLst>
        </pc:cxnChg>
        <pc:cxnChg chg="add del mod">
          <ac:chgData name="Danilo Domenici" userId="da5b5c9f-05e1-4247-9341-8e2c7be6ba54" providerId="ADAL" clId="{B484FC54-43BC-44B2-BD1E-33E00A89AC31}" dt="2023-04-18T17:08:42.025" v="1650" actId="21"/>
          <ac:cxnSpMkLst>
            <pc:docMk/>
            <pc:sldMk cId="2868246738" sldId="2314"/>
            <ac:cxnSpMk id="207" creationId="{E7580BA2-33B2-A512-3EFB-4BFC320DEC1A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08" creationId="{C6AA76C1-1D1B-D2E2-5004-652B31DA2568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09" creationId="{91C5FED4-6205-3F6B-108A-1EB057D10344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0" creationId="{9A7BB930-EF5A-DBA5-1745-D7FEC4F5EE41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1" creationId="{DC205AE6-4FAB-5AF2-2B33-424B9FD832BB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2" creationId="{14C8FC13-EB12-752F-1707-7133A5266D5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3" creationId="{70FB4EE2-38D8-622F-00FF-8C95FCFD1C7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4" creationId="{7E6DF907-23BC-9E87-B017-90571B99B3D8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5" creationId="{48FA3078-A1C8-C30B-A6C4-BB37D6860175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6" creationId="{E86B752E-D526-2808-BDD8-0CEBFC778661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7" creationId="{3C44D03F-A4F1-BB8A-6D7C-03B854DD53F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8" creationId="{67E0BF66-55BD-045A-8E3C-85838D1E24A3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19" creationId="{9998F6D2-ADED-E88E-FF98-56C4B9C94492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0" creationId="{A098E9EA-6102-FE06-A5C7-931CD1E6FCDA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1" creationId="{3B7B4DDA-2557-13F0-47E9-FEC064EDC8DE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2" creationId="{B10CA11B-44E5-F650-73E5-21F98C692448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3" creationId="{22D05EF8-ADED-C640-28A4-A40E20EB62D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4" creationId="{2463C069-F388-878B-5B3C-7D11E439390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5" creationId="{EA5F994C-F6A6-ABAD-E6B6-0A996E52C6C6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6" creationId="{28A5B342-33FF-0992-8790-B50C27F3FC2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7" creationId="{72B5625C-5788-FEF4-5AD0-5B512A803291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8" creationId="{28C7920A-C684-0D1F-91F1-3E8F4B013CDE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29" creationId="{B2635B98-90DF-7064-A7F4-DB3CCED1F1D4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0" creationId="{6EE6E038-A3C4-BDF8-AB8A-FC4471C34E8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1" creationId="{DEA5736A-04D8-D43B-F11B-D33A5BB75E92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2" creationId="{049DDAE3-F012-4377-EEC1-D965A3E6683B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3" creationId="{504DBD40-BC43-A805-DFA7-4EE091BDABB2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4" creationId="{E5209C8B-F0FA-A921-48CE-13BC414424EE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5" creationId="{606C579E-3023-9BF6-60CB-B77BAE62433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6" creationId="{CB9A2158-C045-FE06-3104-AE6402DDE23B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7" creationId="{3CF27FA8-0C09-3C60-A219-AA981CB53B2E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8" creationId="{BC075BA8-72A6-5EBB-CAFE-948CE752173A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39" creationId="{84378A61-D888-5AFE-A454-BC11398E6B65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0" creationId="{CDF79861-57D0-86B7-5610-288857D76DB7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1" creationId="{A4040005-335F-1C5B-6FAB-284A492DB32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2" creationId="{DF0A9C27-2CCD-C592-D862-A2FB36242226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3" creationId="{9EE8FB4F-E958-8579-3FF4-BA0052885B7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4" creationId="{9404EBDD-1BDE-4A89-B93C-6C345FC2DD91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5" creationId="{DF8F932C-1554-7B5B-FA93-22B9E7E0F75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6" creationId="{DAFD81EC-0E87-B9E4-3066-272F478A2222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7" creationId="{DEC3536B-114B-6A02-E649-47F3E86A289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8" creationId="{68339C46-77BF-1C89-6D5D-1BA8B948C0CA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49" creationId="{6D9648F2-2A4C-307E-9993-80135763037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0" creationId="{DE1F619F-F6B2-3287-E17A-A304A556FB13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1" creationId="{AC870D46-DECF-7F38-A5FA-CAEA3DE771B3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2" creationId="{BC7448D6-AECE-07A9-A297-DE5D4E57AE4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3" creationId="{34283107-1121-4061-8705-65C1E3290F97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4" creationId="{69D761A2-8060-67DA-03F9-33FD42D100DA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5" creationId="{8EA155C0-402D-2C31-1E5B-F63F9F218D8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6" creationId="{C7F1FA37-BCC3-5104-E4D3-66539E22CCF1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7" creationId="{DAA4C5D0-98EA-4B4A-4C57-0C1FD799C93A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8" creationId="{4400DF42-8596-94B5-49E8-DC2A429E20C4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59" creationId="{E2D91CC9-A8C1-8067-91DD-B9C5D025586E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0" creationId="{01FE84CC-F1F6-16CB-8227-5E1FD541672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1" creationId="{01E04CE3-F8AA-F716-DC6D-04E58D291A8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2" creationId="{5EC185E8-2FF6-B214-0130-337AFE16B8E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3" creationId="{79A07408-2AE4-42B2-CF3D-34DFE04EA095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4" creationId="{4D90CC2C-237D-195F-EF99-638025C58B96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5" creationId="{3744AD5A-2C9E-7F09-9198-BBC3265A87F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6" creationId="{4F8FFA9F-3E77-9CB7-1563-26846B3A3B38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7" creationId="{0800CF0E-84E3-0DF0-FE69-2DB7B1E2F971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8" creationId="{2FEFA9BA-E9D0-DC94-6F72-FFA9F96726F2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69" creationId="{2299A2DC-BEFC-6CD1-CD0F-348457104A13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0" creationId="{9A77A811-34D1-912B-EAA0-48D832E5E839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1" creationId="{EF7EB71F-8CFF-CFA1-EE96-D5E7981EC13B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2" creationId="{3CB7CFD7-A73C-3277-1A4D-E38D6A9DE840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3" creationId="{2358C400-718F-581C-AC82-FE1287C0CD17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4" creationId="{E9C64561-AA78-5D1B-02D7-397A4DA721F8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5" creationId="{E3FA546C-B53D-57B7-89A8-DE8F9B95D30C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6" creationId="{5B05D092-7B59-3E84-19C4-DBD14E4DC9CB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7" creationId="{DA3F8AD9-2964-2815-288A-F8254DDDA9F7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8" creationId="{B2ECD359-43BE-D436-1C6A-C77A0F4B5DB5}"/>
          </ac:cxnSpMkLst>
        </pc:cxnChg>
        <pc:cxnChg chg="add del mod">
          <ac:chgData name="Danilo Domenici" userId="da5b5c9f-05e1-4247-9341-8e2c7be6ba54" providerId="ADAL" clId="{B484FC54-43BC-44B2-BD1E-33E00A89AC31}" dt="2023-04-18T17:11:38.842" v="1674" actId="478"/>
          <ac:cxnSpMkLst>
            <pc:docMk/>
            <pc:sldMk cId="2868246738" sldId="2314"/>
            <ac:cxnSpMk id="279" creationId="{26B3F69F-834E-EF4B-E967-24EC5E888ADD}"/>
          </ac:cxnSpMkLst>
        </pc:cxnChg>
      </pc:sldChg>
      <pc:sldChg chg="addSp modSp new mod">
        <pc:chgData name="Danilo Domenici" userId="da5b5c9f-05e1-4247-9341-8e2c7be6ba54" providerId="ADAL" clId="{B484FC54-43BC-44B2-BD1E-33E00A89AC31}" dt="2023-04-19T13:30:23.981" v="1772" actId="1076"/>
        <pc:sldMkLst>
          <pc:docMk/>
          <pc:sldMk cId="1291304010" sldId="2315"/>
        </pc:sldMkLst>
        <pc:picChg chg="add mod modCrop">
          <ac:chgData name="Danilo Domenici" userId="da5b5c9f-05e1-4247-9341-8e2c7be6ba54" providerId="ADAL" clId="{B484FC54-43BC-44B2-BD1E-33E00A89AC31}" dt="2023-04-19T13:30:23.981" v="1772" actId="1076"/>
          <ac:picMkLst>
            <pc:docMk/>
            <pc:sldMk cId="1291304010" sldId="2315"/>
            <ac:picMk id="4" creationId="{C0ABCF5C-D767-D74A-DA40-74E867C4742A}"/>
          </ac:picMkLst>
        </pc:picChg>
      </pc:sldChg>
      <pc:sldChg chg="addSp delSp modSp new mod">
        <pc:chgData name="Danilo Domenici" userId="da5b5c9f-05e1-4247-9341-8e2c7be6ba54" providerId="ADAL" clId="{B484FC54-43BC-44B2-BD1E-33E00A89AC31}" dt="2023-04-19T13:33:09.570" v="1778" actId="14100"/>
        <pc:sldMkLst>
          <pc:docMk/>
          <pc:sldMk cId="3409255618" sldId="2316"/>
        </pc:sldMkLst>
        <pc:spChg chg="add del">
          <ac:chgData name="Danilo Domenici" userId="da5b5c9f-05e1-4247-9341-8e2c7be6ba54" providerId="ADAL" clId="{B484FC54-43BC-44B2-BD1E-33E00A89AC31}" dt="2023-04-19T13:32:11.075" v="1775"/>
          <ac:spMkLst>
            <pc:docMk/>
            <pc:sldMk cId="3409255618" sldId="2316"/>
            <ac:spMk id="4" creationId="{BBD481D1-21E4-512E-7F8D-325653868D64}"/>
          </ac:spMkLst>
        </pc:spChg>
        <pc:picChg chg="add mod">
          <ac:chgData name="Danilo Domenici" userId="da5b5c9f-05e1-4247-9341-8e2c7be6ba54" providerId="ADAL" clId="{B484FC54-43BC-44B2-BD1E-33E00A89AC31}" dt="2023-04-19T13:33:09.570" v="1778" actId="14100"/>
          <ac:picMkLst>
            <pc:docMk/>
            <pc:sldMk cId="3409255618" sldId="2316"/>
            <ac:picMk id="5" creationId="{AA78298E-4A5D-7861-E99D-2CFF89D6CE4A}"/>
          </ac:picMkLst>
        </pc:picChg>
      </pc:sldChg>
      <pc:sldMasterChg chg="modSp modSldLayout">
        <pc:chgData name="Danilo Domenici" userId="da5b5c9f-05e1-4247-9341-8e2c7be6ba54" providerId="ADAL" clId="{B484FC54-43BC-44B2-BD1E-33E00A89AC31}" dt="2023-04-13T07:25:45.444" v="3"/>
        <pc:sldMasterMkLst>
          <pc:docMk/>
          <pc:sldMasterMk cId="0" sldId="2147483661"/>
        </pc:sldMasterMkLst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0" sldId="2147483661"/>
            <ac:spMk id="6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0" sldId="2147483661"/>
            <ac:spMk id="10" creationId="{00000000-0000-0000-0000-000000000000}"/>
          </ac:spMkLst>
        </pc:spChg>
        <pc:picChg chg="mod">
          <ac:chgData name="Danilo Domenici" userId="da5b5c9f-05e1-4247-9341-8e2c7be6ba54" providerId="ADAL" clId="{B484FC54-43BC-44B2-BD1E-33E00A89AC31}" dt="2023-04-13T07:25:45.444" v="3"/>
          <ac:picMkLst>
            <pc:docMk/>
            <pc:sldMasterMk cId="0" sldId="2147483661"/>
            <ac:picMk id="8" creationId="{00000000-0000-0000-0000-000000000000}"/>
          </ac:picMkLst>
        </pc:picChg>
        <pc:picChg chg="mod">
          <ac:chgData name="Danilo Domenici" userId="da5b5c9f-05e1-4247-9341-8e2c7be6ba54" providerId="ADAL" clId="{B484FC54-43BC-44B2-BD1E-33E00A89AC31}" dt="2023-04-13T07:25:45.444" v="3"/>
          <ac:picMkLst>
            <pc:docMk/>
            <pc:sldMasterMk cId="0" sldId="2147483661"/>
            <ac:picMk id="9" creationId="{00000000-0000-0000-0000-000000000000}"/>
          </ac:picMkLst>
        </pc:picChg>
        <pc:cxnChg chg="mod">
          <ac:chgData name="Danilo Domenici" userId="da5b5c9f-05e1-4247-9341-8e2c7be6ba54" providerId="ADAL" clId="{B484FC54-43BC-44B2-BD1E-33E00A89AC31}" dt="2023-04-13T07:25:45.444" v="3"/>
          <ac:cxnSpMkLst>
            <pc:docMk/>
            <pc:sldMasterMk cId="0" sldId="2147483661"/>
            <ac:cxnSpMk id="7" creationId="{00000000-0000-0000-0000-000000000000}"/>
          </ac:cxnSpMkLst>
        </pc:cxn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0" sldId="2147483661"/>
            <pc:sldLayoutMk cId="1482063581" sldId="2147483680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1482063581" sldId="2147483680"/>
              <ac:spMk id="10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1482063581" sldId="2147483680"/>
              <ac:spMk id="11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1482063581" sldId="2147483680"/>
              <ac:spMk id="1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1482063581" sldId="2147483680"/>
              <ac:spMk id="1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1482063581" sldId="2147483680"/>
              <ac:spMk id="17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0" sldId="2147483661"/>
            <pc:sldLayoutMk cId="2879684545" sldId="2147483684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2879684545" sldId="2147483684"/>
              <ac:spMk id="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2879684545" sldId="2147483684"/>
              <ac:spMk id="9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2879684545" sldId="2147483684"/>
              <ac:spMk id="10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2879684545" sldId="2147483684"/>
              <ac:spMk id="1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2879684545" sldId="2147483684"/>
              <ac:spMk id="15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0" sldId="2147483661"/>
            <pc:sldLayoutMk cId="3422023105" sldId="2147483688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3422023105" sldId="2147483688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0" sldId="2147483661"/>
              <pc:sldLayoutMk cId="3422023105" sldId="2147483688"/>
              <ac:spMk id="4" creationId="{00000000-0000-0000-0000-000000000000}"/>
            </ac:spMkLst>
          </pc:spChg>
        </pc:sldLayoutChg>
      </pc:sldMasterChg>
      <pc:sldMasterChg chg="addSp modSp modSldLayout">
        <pc:chgData name="Danilo Domenici" userId="da5b5c9f-05e1-4247-9341-8e2c7be6ba54" providerId="ADAL" clId="{B484FC54-43BC-44B2-BD1E-33E00A89AC31}" dt="2023-04-13T07:25:45.444" v="3"/>
        <pc:sldMasterMkLst>
          <pc:docMk/>
          <pc:sldMasterMk cId="3924732441" sldId="2147483689"/>
        </pc:sldMasterMkLst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2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3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4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5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6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7" creationId="{00000000-0000-0000-0000-000000000000}"/>
          </ac:spMkLst>
        </pc:spChg>
        <pc:spChg chg="mod">
          <ac:chgData name="Danilo Domenici" userId="da5b5c9f-05e1-4247-9341-8e2c7be6ba54" providerId="ADAL" clId="{B484FC54-43BC-44B2-BD1E-33E00A89AC31}" dt="2023-04-13T07:25:45.444" v="3"/>
          <ac:spMkLst>
            <pc:docMk/>
            <pc:sldMasterMk cId="3924732441" sldId="2147483689"/>
            <ac:spMk id="9" creationId="{00000000-0000-0000-0000-000000000000}"/>
          </ac:spMkLst>
        </pc:spChg>
        <pc:picChg chg="add mod">
          <ac:chgData name="Danilo Domenici" userId="da5b5c9f-05e1-4247-9341-8e2c7be6ba54" providerId="ADAL" clId="{B484FC54-43BC-44B2-BD1E-33E00A89AC31}" dt="2023-04-13T07:25:45.444" v="3"/>
          <ac:picMkLst>
            <pc:docMk/>
            <pc:sldMasterMk cId="3924732441" sldId="2147483689"/>
            <ac:picMk id="8" creationId="{A45597E2-E2A3-D2F8-2494-09A32EAB41B0}"/>
          </ac:picMkLst>
        </pc:picChg>
        <pc:picChg chg="add mod">
          <ac:chgData name="Danilo Domenici" userId="da5b5c9f-05e1-4247-9341-8e2c7be6ba54" providerId="ADAL" clId="{B484FC54-43BC-44B2-BD1E-33E00A89AC31}" dt="2023-04-13T07:25:45.444" v="3"/>
          <ac:picMkLst>
            <pc:docMk/>
            <pc:sldMasterMk cId="3924732441" sldId="2147483689"/>
            <ac:picMk id="11" creationId="{E2FF23F0-5927-D4FB-8E88-DA37444FD977}"/>
          </ac:picMkLst>
        </pc:picChg>
        <pc:cxnChg chg="mod">
          <ac:chgData name="Danilo Domenici" userId="da5b5c9f-05e1-4247-9341-8e2c7be6ba54" providerId="ADAL" clId="{B484FC54-43BC-44B2-BD1E-33E00A89AC31}" dt="2023-04-13T07:25:45.444" v="3"/>
          <ac:cxnSpMkLst>
            <pc:docMk/>
            <pc:sldMasterMk cId="3924732441" sldId="2147483689"/>
            <ac:cxnSpMk id="10" creationId="{00000000-0000-0000-0000-000000000000}"/>
          </ac:cxnSpMkLst>
        </pc:cxn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1474962582" sldId="2147483690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474962582" sldId="2147483690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474962582" sldId="2147483690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474962582" sldId="2147483690"/>
              <ac:spMk id="7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474962582" sldId="2147483690"/>
              <ac:spMk id="8" creationId="{00000000-0000-0000-0000-000000000000}"/>
            </ac:spMkLst>
          </pc:spChg>
          <pc:cxnChg chg="mod">
            <ac:chgData name="Danilo Domenici" userId="da5b5c9f-05e1-4247-9341-8e2c7be6ba54" providerId="ADAL" clId="{B484FC54-43BC-44B2-BD1E-33E00A89AC31}" dt="2023-04-13T07:25:45.444" v="3"/>
            <ac:cxnSpMkLst>
              <pc:docMk/>
              <pc:sldMasterMk cId="3924732441" sldId="2147483689"/>
              <pc:sldLayoutMk cId="1474962582" sldId="2147483690"/>
              <ac:cxnSpMk id="9" creationId="{00000000-0000-0000-0000-000000000000}"/>
            </ac:cxnSpMkLst>
          </pc:cxn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4262307637" sldId="2147483692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262307637" sldId="2147483692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262307637" sldId="2147483692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262307637" sldId="2147483692"/>
              <ac:spMk id="7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262307637" sldId="2147483692"/>
              <ac:spMk id="8" creationId="{00000000-0000-0000-0000-000000000000}"/>
            </ac:spMkLst>
          </pc:spChg>
          <pc:cxnChg chg="mod">
            <ac:chgData name="Danilo Domenici" userId="da5b5c9f-05e1-4247-9341-8e2c7be6ba54" providerId="ADAL" clId="{B484FC54-43BC-44B2-BD1E-33E00A89AC31}" dt="2023-04-13T07:25:45.444" v="3"/>
            <ac:cxnSpMkLst>
              <pc:docMk/>
              <pc:sldMasterMk cId="3924732441" sldId="2147483689"/>
              <pc:sldLayoutMk cId="4262307637" sldId="2147483692"/>
              <ac:cxnSpMk id="9" creationId="{00000000-0000-0000-0000-000000000000}"/>
            </ac:cxnSpMkLst>
          </pc:cxn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3695859375" sldId="2147483693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95859375" sldId="2147483693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95859375" sldId="2147483693"/>
              <ac:spMk id="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95859375" sldId="2147483693"/>
              <ac:spMk id="8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4108799157" sldId="2147483694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108799157" sldId="2147483694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108799157" sldId="2147483694"/>
              <ac:spMk id="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108799157" sldId="2147483694"/>
              <ac:spMk id="5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108799157" sldId="2147483694"/>
              <ac:spMk id="6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4108799157" sldId="2147483694"/>
              <ac:spMk id="10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1800473664" sldId="2147483696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800473664" sldId="2147483696"/>
              <ac:spMk id="5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800473664" sldId="2147483696"/>
              <ac:spMk id="6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366740592" sldId="2147483697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5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6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8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66740592" sldId="2147483697"/>
              <ac:spMk id="9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313725638" sldId="2147483698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13725638" sldId="2147483698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13725638" sldId="2147483698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13725638" sldId="2147483698"/>
              <ac:spMk id="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13725638" sldId="2147483698"/>
              <ac:spMk id="8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13725638" sldId="2147483698"/>
              <ac:spMk id="9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3206678447" sldId="2147483700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206678447" sldId="2147483700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206678447" sldId="2147483700"/>
              <ac:spMk id="3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206678447" sldId="2147483700"/>
              <ac:spMk id="7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3206678447" sldId="2147483700"/>
              <ac:spMk id="8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973928" sldId="2147483701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973928" sldId="2147483701"/>
              <ac:spMk id="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973928" sldId="2147483701"/>
              <ac:spMk id="4" creationId="{00000000-0000-0000-0000-000000000000}"/>
            </ac:spMkLst>
          </pc:spChg>
        </pc:sldLayoutChg>
        <pc:sldLayoutChg chg="modSp">
          <pc:chgData name="Danilo Domenici" userId="da5b5c9f-05e1-4247-9341-8e2c7be6ba54" providerId="ADAL" clId="{B484FC54-43BC-44B2-BD1E-33E00A89AC31}" dt="2023-04-13T07:25:45.444" v="3"/>
          <pc:sldLayoutMkLst>
            <pc:docMk/>
            <pc:sldMasterMk cId="3924732441" sldId="2147483689"/>
            <pc:sldLayoutMk cId="150031192" sldId="2147483702"/>
          </pc:sldLayoutMkLst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50031192" sldId="2147483702"/>
              <ac:spMk id="10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50031192" sldId="2147483702"/>
              <ac:spMk id="11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50031192" sldId="2147483702"/>
              <ac:spMk id="12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50031192" sldId="2147483702"/>
              <ac:spMk id="14" creationId="{00000000-0000-0000-0000-000000000000}"/>
            </ac:spMkLst>
          </pc:spChg>
          <pc:spChg chg="mod">
            <ac:chgData name="Danilo Domenici" userId="da5b5c9f-05e1-4247-9341-8e2c7be6ba54" providerId="ADAL" clId="{B484FC54-43BC-44B2-BD1E-33E00A89AC31}" dt="2023-04-13T07:25:45.444" v="3"/>
            <ac:spMkLst>
              <pc:docMk/>
              <pc:sldMasterMk cId="3924732441" sldId="2147483689"/>
              <pc:sldLayoutMk cId="150031192" sldId="2147483702"/>
              <ac:spMk id="17" creationId="{00000000-0000-0000-0000-000000000000}"/>
            </ac:spMkLst>
          </pc:spChg>
        </pc:sldLayoutChg>
      </pc:sldMasterChg>
      <pc:sldMasterChg chg="addSp delSp modSp mod delSldLayout">
        <pc:chgData name="Danilo Domenici" userId="da5b5c9f-05e1-4247-9341-8e2c7be6ba54" providerId="ADAL" clId="{B484FC54-43BC-44B2-BD1E-33E00A89AC31}" dt="2023-04-18T16:07:41.950" v="1189" actId="2696"/>
        <pc:sldMasterMkLst>
          <pc:docMk/>
          <pc:sldMasterMk cId="1204185726" sldId="2147483703"/>
        </pc:sldMasterMkLst>
        <pc:picChg chg="add del mod">
          <ac:chgData name="Danilo Domenici" userId="da5b5c9f-05e1-4247-9341-8e2c7be6ba54" providerId="ADAL" clId="{B484FC54-43BC-44B2-BD1E-33E00A89AC31}" dt="2023-04-13T07:26:43.718" v="6" actId="478"/>
          <ac:picMkLst>
            <pc:docMk/>
            <pc:sldMasterMk cId="1204185726" sldId="2147483703"/>
            <ac:picMk id="8" creationId="{966412D5-F2AE-0DEA-CD1F-29EFC48897D8}"/>
          </ac:picMkLst>
        </pc:picChg>
        <pc:picChg chg="add del mod">
          <ac:chgData name="Danilo Domenici" userId="da5b5c9f-05e1-4247-9341-8e2c7be6ba54" providerId="ADAL" clId="{B484FC54-43BC-44B2-BD1E-33E00A89AC31}" dt="2023-04-13T07:26:48.689" v="8" actId="478"/>
          <ac:picMkLst>
            <pc:docMk/>
            <pc:sldMasterMk cId="1204185726" sldId="2147483703"/>
            <ac:picMk id="11" creationId="{A794830B-221F-BFC7-42ED-3EAC79CC3330}"/>
          </ac:picMkLst>
        </pc:picChg>
        <pc:sldLayoutChg chg="del">
          <pc:chgData name="Danilo Domenici" userId="da5b5c9f-05e1-4247-9341-8e2c7be6ba54" providerId="ADAL" clId="{B484FC54-43BC-44B2-BD1E-33E00A89AC31}" dt="2023-04-18T16:07:41.950" v="1189" actId="2696"/>
          <pc:sldLayoutMkLst>
            <pc:docMk/>
            <pc:sldMasterMk cId="1204185726" sldId="2147483703"/>
            <pc:sldLayoutMk cId="773276981" sldId="2147483716"/>
          </pc:sldLayoutMkLst>
        </pc:sldLayoutChg>
      </pc:sldMasterChg>
    </pc:docChg>
  </pc:docChgLst>
  <pc:docChgLst>
    <pc:chgData name="Danilo Domenici" userId="da5b5c9f-05e1-4247-9341-8e2c7be6ba54" providerId="ADAL" clId="{5CE61CDE-3900-496A-8AAF-E1071554537F}"/>
    <pc:docChg chg="undo redo custSel addSld delSld modSld sldOrd">
      <pc:chgData name="Danilo Domenici" userId="da5b5c9f-05e1-4247-9341-8e2c7be6ba54" providerId="ADAL" clId="{5CE61CDE-3900-496A-8AAF-E1071554537F}" dt="2024-07-08T19:53:01.615" v="5665" actId="478"/>
      <pc:docMkLst>
        <pc:docMk/>
      </pc:docMkLst>
      <pc:sldChg chg="modSp mod">
        <pc:chgData name="Danilo Domenici" userId="da5b5c9f-05e1-4247-9341-8e2c7be6ba54" providerId="ADAL" clId="{5CE61CDE-3900-496A-8AAF-E1071554537F}" dt="2024-06-28T10:29:08.109" v="1" actId="20577"/>
        <pc:sldMkLst>
          <pc:docMk/>
          <pc:sldMk cId="677486974" sldId="2305"/>
        </pc:sldMkLst>
        <pc:spChg chg="mod">
          <ac:chgData name="Danilo Domenici" userId="da5b5c9f-05e1-4247-9341-8e2c7be6ba54" providerId="ADAL" clId="{5CE61CDE-3900-496A-8AAF-E1071554537F}" dt="2024-06-28T10:29:08.109" v="1" actId="20577"/>
          <ac:spMkLst>
            <pc:docMk/>
            <pc:sldMk cId="677486974" sldId="2305"/>
            <ac:spMk id="6" creationId="{2160F01D-D3E7-0908-6F84-E19B36EC5AA5}"/>
          </ac:spMkLst>
        </pc:spChg>
      </pc:sldChg>
      <pc:sldChg chg="modSp mod">
        <pc:chgData name="Danilo Domenici" userId="da5b5c9f-05e1-4247-9341-8e2c7be6ba54" providerId="ADAL" clId="{5CE61CDE-3900-496A-8AAF-E1071554537F}" dt="2024-07-07T08:44:32.651" v="5543" actId="20577"/>
        <pc:sldMkLst>
          <pc:docMk/>
          <pc:sldMk cId="3053124269" sldId="2313"/>
        </pc:sldMkLst>
        <pc:spChg chg="mod">
          <ac:chgData name="Danilo Domenici" userId="da5b5c9f-05e1-4247-9341-8e2c7be6ba54" providerId="ADAL" clId="{5CE61CDE-3900-496A-8AAF-E1071554537F}" dt="2024-07-07T08:44:32.651" v="5543" actId="20577"/>
          <ac:spMkLst>
            <pc:docMk/>
            <pc:sldMk cId="3053124269" sldId="2313"/>
            <ac:spMk id="6" creationId="{2BCD0DC4-BEF8-DFF1-13D0-54A6CAB7B736}"/>
          </ac:spMkLst>
        </pc:spChg>
      </pc:sldChg>
      <pc:sldChg chg="addSp delSp modSp mod ord">
        <pc:chgData name="Danilo Domenici" userId="da5b5c9f-05e1-4247-9341-8e2c7be6ba54" providerId="ADAL" clId="{5CE61CDE-3900-496A-8AAF-E1071554537F}" dt="2024-06-29T12:05:50.350" v="5407"/>
        <pc:sldMkLst>
          <pc:docMk/>
          <pc:sldMk cId="2547514881" sldId="2331"/>
        </pc:sldMkLst>
        <pc:spChg chg="del">
          <ac:chgData name="Danilo Domenici" userId="da5b5c9f-05e1-4247-9341-8e2c7be6ba54" providerId="ADAL" clId="{5CE61CDE-3900-496A-8AAF-E1071554537F}" dt="2024-06-28T17:16:31.178" v="555" actId="478"/>
          <ac:spMkLst>
            <pc:docMk/>
            <pc:sldMk cId="2547514881" sldId="2331"/>
            <ac:spMk id="7" creationId="{B7A68D2A-91B4-C5E7-1752-32E350AA8F3C}"/>
          </ac:spMkLst>
        </pc:spChg>
        <pc:spChg chg="del">
          <ac:chgData name="Danilo Domenici" userId="da5b5c9f-05e1-4247-9341-8e2c7be6ba54" providerId="ADAL" clId="{5CE61CDE-3900-496A-8AAF-E1071554537F}" dt="2024-06-28T17:16:31.178" v="555" actId="478"/>
          <ac:spMkLst>
            <pc:docMk/>
            <pc:sldMk cId="2547514881" sldId="2331"/>
            <ac:spMk id="8" creationId="{4CB9490B-A872-4A8A-8F3C-4AFDA775B396}"/>
          </ac:spMkLst>
        </pc:spChg>
        <pc:spChg chg="del">
          <ac:chgData name="Danilo Domenici" userId="da5b5c9f-05e1-4247-9341-8e2c7be6ba54" providerId="ADAL" clId="{5CE61CDE-3900-496A-8AAF-E1071554537F}" dt="2024-06-28T17:16:31.178" v="555" actId="478"/>
          <ac:spMkLst>
            <pc:docMk/>
            <pc:sldMk cId="2547514881" sldId="2331"/>
            <ac:spMk id="9" creationId="{EE7DD403-32B4-392F-E0AE-285527AE9DEA}"/>
          </ac:spMkLst>
        </pc:spChg>
        <pc:spChg chg="del">
          <ac:chgData name="Danilo Domenici" userId="da5b5c9f-05e1-4247-9341-8e2c7be6ba54" providerId="ADAL" clId="{5CE61CDE-3900-496A-8AAF-E1071554537F}" dt="2024-06-28T17:16:31.178" v="555" actId="478"/>
          <ac:spMkLst>
            <pc:docMk/>
            <pc:sldMk cId="2547514881" sldId="2331"/>
            <ac:spMk id="11" creationId="{D4AC3085-9381-EF4A-3051-27B206C74B73}"/>
          </ac:spMkLst>
        </pc:spChg>
        <pc:spChg chg="del">
          <ac:chgData name="Danilo Domenici" userId="da5b5c9f-05e1-4247-9341-8e2c7be6ba54" providerId="ADAL" clId="{5CE61CDE-3900-496A-8AAF-E1071554537F}" dt="2024-06-28T17:16:31.178" v="555" actId="478"/>
          <ac:spMkLst>
            <pc:docMk/>
            <pc:sldMk cId="2547514881" sldId="2331"/>
            <ac:spMk id="13" creationId="{206419FF-8A99-D239-E041-D51A08925330}"/>
          </ac:spMkLst>
        </pc:spChg>
        <pc:spChg chg="del">
          <ac:chgData name="Danilo Domenici" userId="da5b5c9f-05e1-4247-9341-8e2c7be6ba54" providerId="ADAL" clId="{5CE61CDE-3900-496A-8AAF-E1071554537F}" dt="2024-06-28T17:16:31.178" v="555" actId="478"/>
          <ac:spMkLst>
            <pc:docMk/>
            <pc:sldMk cId="2547514881" sldId="2331"/>
            <ac:spMk id="15" creationId="{AC00A4DB-741F-E75A-C010-277EE925FCB5}"/>
          </ac:spMkLst>
        </pc:spChg>
        <pc:picChg chg="del">
          <ac:chgData name="Danilo Domenici" userId="da5b5c9f-05e1-4247-9341-8e2c7be6ba54" providerId="ADAL" clId="{5CE61CDE-3900-496A-8AAF-E1071554537F}" dt="2024-06-28T17:16:31.178" v="555" actId="478"/>
          <ac:picMkLst>
            <pc:docMk/>
            <pc:sldMk cId="2547514881" sldId="2331"/>
            <ac:picMk id="4" creationId="{2D1A952E-F983-A64D-8496-53036AF66BAB}"/>
          </ac:picMkLst>
        </pc:picChg>
        <pc:picChg chg="del">
          <ac:chgData name="Danilo Domenici" userId="da5b5c9f-05e1-4247-9341-8e2c7be6ba54" providerId="ADAL" clId="{5CE61CDE-3900-496A-8AAF-E1071554537F}" dt="2024-06-28T17:16:31.178" v="555" actId="478"/>
          <ac:picMkLst>
            <pc:docMk/>
            <pc:sldMk cId="2547514881" sldId="2331"/>
            <ac:picMk id="6" creationId="{087E9012-48B3-D495-7B98-341565511511}"/>
          </ac:picMkLst>
        </pc:picChg>
        <pc:picChg chg="add mod modCrop">
          <ac:chgData name="Danilo Domenici" userId="da5b5c9f-05e1-4247-9341-8e2c7be6ba54" providerId="ADAL" clId="{5CE61CDE-3900-496A-8AAF-E1071554537F}" dt="2024-06-28T17:17:06.359" v="564" actId="1076"/>
          <ac:picMkLst>
            <pc:docMk/>
            <pc:sldMk cId="2547514881" sldId="2331"/>
            <ac:picMk id="10" creationId="{1CD0A224-F001-B041-2001-370721CC771B}"/>
          </ac:picMkLst>
        </pc:picChg>
      </pc:sldChg>
      <pc:sldChg chg="delSp modSp del mod">
        <pc:chgData name="Danilo Domenici" userId="da5b5c9f-05e1-4247-9341-8e2c7be6ba54" providerId="ADAL" clId="{5CE61CDE-3900-496A-8AAF-E1071554537F}" dt="2024-06-29T11:57:12.930" v="5339" actId="47"/>
        <pc:sldMkLst>
          <pc:docMk/>
          <pc:sldMk cId="1237564499" sldId="2332"/>
        </pc:sldMkLst>
        <pc:spChg chg="mod">
          <ac:chgData name="Danilo Domenici" userId="da5b5c9f-05e1-4247-9341-8e2c7be6ba54" providerId="ADAL" clId="{5CE61CDE-3900-496A-8AAF-E1071554537F}" dt="2024-06-29T11:06:22.434" v="4466" actId="113"/>
          <ac:spMkLst>
            <pc:docMk/>
            <pc:sldMk cId="1237564499" sldId="2332"/>
            <ac:spMk id="5" creationId="{97021466-5D00-E7C5-07BE-F33EDCCDD886}"/>
          </ac:spMkLst>
        </pc:spChg>
        <pc:spChg chg="mod">
          <ac:chgData name="Danilo Domenici" userId="da5b5c9f-05e1-4247-9341-8e2c7be6ba54" providerId="ADAL" clId="{5CE61CDE-3900-496A-8AAF-E1071554537F}" dt="2024-06-29T08:50:47.937" v="842" actId="20577"/>
          <ac:spMkLst>
            <pc:docMk/>
            <pc:sldMk cId="1237564499" sldId="2332"/>
            <ac:spMk id="6" creationId="{409EC76D-0663-4C2A-0958-AE0CBDB146FE}"/>
          </ac:spMkLst>
        </pc:spChg>
        <pc:picChg chg="del">
          <ac:chgData name="Danilo Domenici" userId="da5b5c9f-05e1-4247-9341-8e2c7be6ba54" providerId="ADAL" clId="{5CE61CDE-3900-496A-8AAF-E1071554537F}" dt="2024-06-29T08:54:33.993" v="989" actId="478"/>
          <ac:picMkLst>
            <pc:docMk/>
            <pc:sldMk cId="1237564499" sldId="2332"/>
            <ac:picMk id="7" creationId="{C6561629-AC64-E127-CE53-1C706A4EA0B1}"/>
          </ac:picMkLst>
        </pc:picChg>
      </pc:sldChg>
      <pc:sldChg chg="addSp delSp modSp del mod">
        <pc:chgData name="Danilo Domenici" userId="da5b5c9f-05e1-4247-9341-8e2c7be6ba54" providerId="ADAL" clId="{5CE61CDE-3900-496A-8AAF-E1071554537F}" dt="2024-06-28T17:28:10.797" v="751" actId="47"/>
        <pc:sldMkLst>
          <pc:docMk/>
          <pc:sldMk cId="547106668" sldId="2333"/>
        </pc:sldMkLst>
        <pc:spChg chg="add mod">
          <ac:chgData name="Danilo Domenici" userId="da5b5c9f-05e1-4247-9341-8e2c7be6ba54" providerId="ADAL" clId="{5CE61CDE-3900-496A-8AAF-E1071554537F}" dt="2024-06-28T17:26:27.935" v="724" actId="1076"/>
          <ac:spMkLst>
            <pc:docMk/>
            <pc:sldMk cId="547106668" sldId="2333"/>
            <ac:spMk id="2" creationId="{BE2A2004-C2EE-9486-0141-8590C4DDCE87}"/>
          </ac:spMkLst>
        </pc:spChg>
        <pc:spChg chg="mod">
          <ac:chgData name="Danilo Domenici" userId="da5b5c9f-05e1-4247-9341-8e2c7be6ba54" providerId="ADAL" clId="{5CE61CDE-3900-496A-8AAF-E1071554537F}" dt="2024-06-28T17:27:17.220" v="746" actId="20577"/>
          <ac:spMkLst>
            <pc:docMk/>
            <pc:sldMk cId="547106668" sldId="2333"/>
            <ac:spMk id="8" creationId="{239AA6FC-97FE-6D40-6343-74D3B2494FED}"/>
          </ac:spMkLst>
        </pc:spChg>
        <pc:picChg chg="mod">
          <ac:chgData name="Danilo Domenici" userId="da5b5c9f-05e1-4247-9341-8e2c7be6ba54" providerId="ADAL" clId="{5CE61CDE-3900-496A-8AAF-E1071554537F}" dt="2024-06-28T17:26:11.207" v="721" actId="1076"/>
          <ac:picMkLst>
            <pc:docMk/>
            <pc:sldMk cId="547106668" sldId="2333"/>
            <ac:picMk id="7" creationId="{3E058150-40BF-351C-25CA-FCDCB03847CD}"/>
          </ac:picMkLst>
        </pc:picChg>
        <pc:cxnChg chg="add del mod">
          <ac:chgData name="Danilo Domenici" userId="da5b5c9f-05e1-4247-9341-8e2c7be6ba54" providerId="ADAL" clId="{5CE61CDE-3900-496A-8AAF-E1071554537F}" dt="2024-06-28T17:26:04.966" v="719" actId="478"/>
          <ac:cxnSpMkLst>
            <pc:docMk/>
            <pc:sldMk cId="547106668" sldId="2333"/>
            <ac:cxnSpMk id="3" creationId="{8002A9D0-FB3F-7410-3787-629BDC91E585}"/>
          </ac:cxnSpMkLst>
        </pc:cxnChg>
        <pc:cxnChg chg="add mod">
          <ac:chgData name="Danilo Domenici" userId="da5b5c9f-05e1-4247-9341-8e2c7be6ba54" providerId="ADAL" clId="{5CE61CDE-3900-496A-8AAF-E1071554537F}" dt="2024-06-28T17:26:41.329" v="727" actId="14100"/>
          <ac:cxnSpMkLst>
            <pc:docMk/>
            <pc:sldMk cId="547106668" sldId="2333"/>
            <ac:cxnSpMk id="15" creationId="{911F9EAA-ECD1-B23D-4B49-04F92363DF5B}"/>
          </ac:cxnSpMkLst>
        </pc:cxnChg>
        <pc:cxnChg chg="add mod">
          <ac:chgData name="Danilo Domenici" userId="da5b5c9f-05e1-4247-9341-8e2c7be6ba54" providerId="ADAL" clId="{5CE61CDE-3900-496A-8AAF-E1071554537F}" dt="2024-06-28T17:26:49.453" v="730" actId="14100"/>
          <ac:cxnSpMkLst>
            <pc:docMk/>
            <pc:sldMk cId="547106668" sldId="2333"/>
            <ac:cxnSpMk id="20" creationId="{BA92DE1A-7378-B7D3-8F8E-6D7830F483C4}"/>
          </ac:cxnSpMkLst>
        </pc:cxnChg>
        <pc:cxnChg chg="add mod">
          <ac:chgData name="Danilo Domenici" userId="da5b5c9f-05e1-4247-9341-8e2c7be6ba54" providerId="ADAL" clId="{5CE61CDE-3900-496A-8AAF-E1071554537F}" dt="2024-06-28T17:26:55.586" v="733" actId="14100"/>
          <ac:cxnSpMkLst>
            <pc:docMk/>
            <pc:sldMk cId="547106668" sldId="2333"/>
            <ac:cxnSpMk id="24" creationId="{01DA4974-3612-14F8-5FFC-BA8BB6197DF6}"/>
          </ac:cxnSpMkLst>
        </pc:cxnChg>
      </pc:sldChg>
      <pc:sldChg chg="del">
        <pc:chgData name="Danilo Domenici" userId="da5b5c9f-05e1-4247-9341-8e2c7be6ba54" providerId="ADAL" clId="{5CE61CDE-3900-496A-8AAF-E1071554537F}" dt="2024-06-28T10:30:40.959" v="2" actId="47"/>
        <pc:sldMkLst>
          <pc:docMk/>
          <pc:sldMk cId="2647625174" sldId="2333"/>
        </pc:sldMkLst>
      </pc:sldChg>
      <pc:sldChg chg="del">
        <pc:chgData name="Danilo Domenici" userId="da5b5c9f-05e1-4247-9341-8e2c7be6ba54" providerId="ADAL" clId="{5CE61CDE-3900-496A-8AAF-E1071554537F}" dt="2024-06-28T10:30:51.429" v="3" actId="47"/>
        <pc:sldMkLst>
          <pc:docMk/>
          <pc:sldMk cId="309641300" sldId="2334"/>
        </pc:sldMkLst>
      </pc:sldChg>
      <pc:sldChg chg="addSp delSp modSp mod">
        <pc:chgData name="Danilo Domenici" userId="da5b5c9f-05e1-4247-9341-8e2c7be6ba54" providerId="ADAL" clId="{5CE61CDE-3900-496A-8AAF-E1071554537F}" dt="2024-06-28T10:34:14.441" v="32" actId="1035"/>
        <pc:sldMkLst>
          <pc:docMk/>
          <pc:sldMk cId="3039276208" sldId="2335"/>
        </pc:sldMkLst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6" creationId="{C861D6E5-BD88-07E8-2B69-63F41D82B65E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9" creationId="{E4E118FB-6D12-1AE0-76CF-18D183CA1254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0" creationId="{3D3142FD-C969-2163-0604-FA2BC48B87A7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1" creationId="{E34BB1B6-CE20-E534-7FB8-9A8B69978F3B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3" creationId="{8E5E9809-8F6A-711C-05C3-71D3F3ECB7BF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4" creationId="{89DF19D2-AE4F-5DDB-60E4-F137300CCAB4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5" creationId="{97D85D00-8457-0CB7-CBB8-5BD8011438DB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6" creationId="{71EDE143-7DC3-380D-8AB7-0DA48BA4CCB4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7" creationId="{91D9A449-1DD5-65CA-7BBB-8526132F958D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8" creationId="{97713E8E-0BA4-E0B1-2F80-82D7050CCB6C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19" creationId="{112CD296-DE92-C63D-433E-10418957DF90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20" creationId="{48135890-8BCC-A2CD-0E31-2E61087542B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24" creationId="{1B3AFFDA-8339-7C65-719C-9C043F282CC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25" creationId="{DD28D15E-D571-C70E-851B-EEAFC2952B12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27" creationId="{243B3653-839A-6E37-7CEC-8E8B8ED3FDA3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28" creationId="{512751B1-0A40-DFF2-8A25-494A14AE8AD2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0" creationId="{DE509F56-7CC1-1874-CE43-0BC7C57BEF99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1" creationId="{20B2A275-40BB-7044-70ED-C97A5B67C33B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3" creationId="{837F879D-E1E6-2275-69B6-EE9A743C6B96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4" creationId="{10E460DA-5486-8D3E-C057-CD747575A89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6" creationId="{1E4E0E5D-099B-30A3-2FA7-79F563705AE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7" creationId="{80355D3D-6715-B6A0-6A01-F653B28D518B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39" creationId="{35EBD612-D899-5250-40B6-B36F883FEFE9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40" creationId="{4094F48E-793A-4C77-6F08-E1603C7543ED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42" creationId="{D5C54B3E-9B24-78D1-CC77-4D0076AC9A3F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43" creationId="{A26314DD-891F-0B84-2B27-7ADC373462A7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46" creationId="{ED27723C-3492-E25F-E67F-BDCA116F844E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47" creationId="{3923BB24-9037-F9B3-3796-DE1534531C93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49" creationId="{B8151A6F-D61E-CA00-F02F-21205CAAE15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0" creationId="{55D70E49-EB6D-7947-BF8A-95EFAFEFD037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1" creationId="{0B132815-5C0A-EA22-2152-3A7186948D4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3" creationId="{9006132C-B6D0-DA16-3667-8412758291AF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4" creationId="{4A76FD3C-0DAB-BDAD-15BA-B45A783A19CF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6" creationId="{EBA7491D-A96E-E005-10B9-67472BA1A72A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8" creationId="{DFAE8CA5-3185-9FBA-3650-8869882BF4F3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59" creationId="{503EA307-E0AB-9837-AE02-7E055D9D7594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61" creationId="{B1E76ADD-75CC-DA25-7573-28BD8EB9FA9C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62" creationId="{FBA74AC6-1D73-7BC6-83DC-251E8C32811D}"/>
          </ac:spMkLst>
        </pc:spChg>
        <pc:spChg chg="add 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63" creationId="{44FC3EFB-7DDD-64D1-B836-70E581344521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65" creationId="{48C50E8D-A8BA-1C01-5392-5E362B2D91E0}"/>
          </ac:spMkLst>
        </pc:spChg>
        <pc:spChg chg="mod">
          <ac:chgData name="Danilo Domenici" userId="da5b5c9f-05e1-4247-9341-8e2c7be6ba54" providerId="ADAL" clId="{5CE61CDE-3900-496A-8AAF-E1071554537F}" dt="2024-06-28T10:34:05.251" v="23"/>
          <ac:spMkLst>
            <pc:docMk/>
            <pc:sldMk cId="3039276208" sldId="2335"/>
            <ac:spMk id="66" creationId="{DC53E688-3858-4A80-906A-F018E15A524C}"/>
          </ac:spMkLst>
        </pc:spChg>
        <pc:spChg chg="mod">
          <ac:chgData name="Danilo Domenici" userId="da5b5c9f-05e1-4247-9341-8e2c7be6ba54" providerId="ADAL" clId="{5CE61CDE-3900-496A-8AAF-E1071554537F}" dt="2024-06-28T10:31:58.197" v="13" actId="20577"/>
          <ac:spMkLst>
            <pc:docMk/>
            <pc:sldMk cId="3039276208" sldId="2335"/>
            <ac:spMk id="94" creationId="{5D953571-5414-25D2-5C07-6F7AD789AE5C}"/>
          </ac:spMkLst>
        </pc:s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12" creationId="{59100491-E680-25D9-4CE2-11339307114F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23" creationId="{2D03E3CB-D4EA-5D3B-79AA-8B89B6AE963A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26" creationId="{EB24D8F7-F78E-D30D-AA3A-74C46E5B060F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29" creationId="{B2C1E106-9A5E-4792-F1CF-9C1E14513AF2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32" creationId="{0A2C1091-DD92-55A7-7447-4E4EC4A034AE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35" creationId="{C867E478-ADF6-1337-158C-559F2A4555FA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38" creationId="{E50CFC98-45DB-991C-62EF-30F8CB33A3A3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41" creationId="{5E5A7DBB-DAE1-573E-B7F3-25B797CED5E1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45" creationId="{BC60ACE5-14DF-5A48-B931-B46564B714E3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48" creationId="{0B9522D2-D8E3-3D6F-36D6-C7202DF20DA2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52" creationId="{570F04AC-24D2-E095-BECF-0329323A5272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57" creationId="{04CF3CAF-6B6C-E312-AAAD-744611183EA4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60" creationId="{36B0562C-334A-C80E-8C20-5CDF936C7295}"/>
          </ac:grpSpMkLst>
        </pc:grpChg>
        <pc:grpChg chg="add mod">
          <ac:chgData name="Danilo Domenici" userId="da5b5c9f-05e1-4247-9341-8e2c7be6ba54" providerId="ADAL" clId="{5CE61CDE-3900-496A-8AAF-E1071554537F}" dt="2024-06-28T10:34:05.251" v="23"/>
          <ac:grpSpMkLst>
            <pc:docMk/>
            <pc:sldMk cId="3039276208" sldId="2335"/>
            <ac:grpSpMk id="64" creationId="{DEF0FA0E-A6A9-3C4E-2EA6-7D6EE097FF53}"/>
          </ac:grpSpMkLst>
        </pc:grpChg>
        <pc:picChg chg="add del mod ord">
          <ac:chgData name="Danilo Domenici" userId="da5b5c9f-05e1-4247-9341-8e2c7be6ba54" providerId="ADAL" clId="{5CE61CDE-3900-496A-8AAF-E1071554537F}" dt="2024-06-28T10:34:04.531" v="22" actId="478"/>
          <ac:picMkLst>
            <pc:docMk/>
            <pc:sldMk cId="3039276208" sldId="2335"/>
            <ac:picMk id="5" creationId="{91FD6035-CEE4-3251-DC57-DAFC0C54FE88}"/>
          </ac:picMkLst>
        </pc:picChg>
        <pc:picChg chg="add mod">
          <ac:chgData name="Danilo Domenici" userId="da5b5c9f-05e1-4247-9341-8e2c7be6ba54" providerId="ADAL" clId="{5CE61CDE-3900-496A-8AAF-E1071554537F}" dt="2024-06-28T10:34:14.441" v="32" actId="1035"/>
          <ac:picMkLst>
            <pc:docMk/>
            <pc:sldMk cId="3039276208" sldId="2335"/>
            <ac:picMk id="67" creationId="{802F7B7D-D479-BD96-2767-C03A4A3D88D5}"/>
          </ac:picMkLst>
        </pc:picChg>
        <pc:picChg chg="del">
          <ac:chgData name="Danilo Domenici" userId="da5b5c9f-05e1-4247-9341-8e2c7be6ba54" providerId="ADAL" clId="{5CE61CDE-3900-496A-8AAF-E1071554537F}" dt="2024-06-28T10:31:26.988" v="4" actId="478"/>
          <ac:picMkLst>
            <pc:docMk/>
            <pc:sldMk cId="3039276208" sldId="2335"/>
            <ac:picMk id="106" creationId="{F4CFC15B-32E3-38A9-52E0-D423E7B14FAF}"/>
          </ac:picMkLst>
        </pc:picChg>
        <pc:cxnChg chg="add mod">
          <ac:chgData name="Danilo Domenici" userId="da5b5c9f-05e1-4247-9341-8e2c7be6ba54" providerId="ADAL" clId="{5CE61CDE-3900-496A-8AAF-E1071554537F}" dt="2024-06-28T10:34:05.251" v="23"/>
          <ac:cxnSpMkLst>
            <pc:docMk/>
            <pc:sldMk cId="3039276208" sldId="2335"/>
            <ac:cxnSpMk id="7" creationId="{C8E13D25-E819-D5AB-A7FD-8BFFB211B96D}"/>
          </ac:cxnSpMkLst>
        </pc:cxnChg>
        <pc:cxnChg chg="add mod">
          <ac:chgData name="Danilo Domenici" userId="da5b5c9f-05e1-4247-9341-8e2c7be6ba54" providerId="ADAL" clId="{5CE61CDE-3900-496A-8AAF-E1071554537F}" dt="2024-06-28T10:34:05.251" v="23"/>
          <ac:cxnSpMkLst>
            <pc:docMk/>
            <pc:sldMk cId="3039276208" sldId="2335"/>
            <ac:cxnSpMk id="8" creationId="{593A9670-B3AA-D045-9CFC-CCBC880F606C}"/>
          </ac:cxnSpMkLst>
        </pc:cxnChg>
        <pc:cxnChg chg="add mod">
          <ac:chgData name="Danilo Domenici" userId="da5b5c9f-05e1-4247-9341-8e2c7be6ba54" providerId="ADAL" clId="{5CE61CDE-3900-496A-8AAF-E1071554537F}" dt="2024-06-28T10:34:05.251" v="23"/>
          <ac:cxnSpMkLst>
            <pc:docMk/>
            <pc:sldMk cId="3039276208" sldId="2335"/>
            <ac:cxnSpMk id="21" creationId="{30397C84-2691-74AC-A436-DC792AF5FC37}"/>
          </ac:cxnSpMkLst>
        </pc:cxnChg>
        <pc:cxnChg chg="add mod">
          <ac:chgData name="Danilo Domenici" userId="da5b5c9f-05e1-4247-9341-8e2c7be6ba54" providerId="ADAL" clId="{5CE61CDE-3900-496A-8AAF-E1071554537F}" dt="2024-06-28T10:34:05.251" v="23"/>
          <ac:cxnSpMkLst>
            <pc:docMk/>
            <pc:sldMk cId="3039276208" sldId="2335"/>
            <ac:cxnSpMk id="22" creationId="{2AF5A412-0673-E8D7-2B83-2B05586C7C55}"/>
          </ac:cxnSpMkLst>
        </pc:cxnChg>
        <pc:cxnChg chg="add mod">
          <ac:chgData name="Danilo Domenici" userId="da5b5c9f-05e1-4247-9341-8e2c7be6ba54" providerId="ADAL" clId="{5CE61CDE-3900-496A-8AAF-E1071554537F}" dt="2024-06-28T10:34:05.251" v="23"/>
          <ac:cxnSpMkLst>
            <pc:docMk/>
            <pc:sldMk cId="3039276208" sldId="2335"/>
            <ac:cxnSpMk id="44" creationId="{61D02897-4569-7B8F-7E50-173CCE039E05}"/>
          </ac:cxnSpMkLst>
        </pc:cxnChg>
        <pc:cxnChg chg="add mod">
          <ac:chgData name="Danilo Domenici" userId="da5b5c9f-05e1-4247-9341-8e2c7be6ba54" providerId="ADAL" clId="{5CE61CDE-3900-496A-8AAF-E1071554537F}" dt="2024-06-28T10:34:05.251" v="23"/>
          <ac:cxnSpMkLst>
            <pc:docMk/>
            <pc:sldMk cId="3039276208" sldId="2335"/>
            <ac:cxnSpMk id="55" creationId="{FF3A58A6-3826-276F-5DDA-EFE61E9B1102}"/>
          </ac:cxnSpMkLst>
        </pc:cxnChg>
      </pc:sldChg>
      <pc:sldChg chg="modSp del mod">
        <pc:chgData name="Danilo Domenici" userId="da5b5c9f-05e1-4247-9341-8e2c7be6ba54" providerId="ADAL" clId="{5CE61CDE-3900-496A-8AAF-E1071554537F}" dt="2024-06-28T11:00:48.054" v="547" actId="47"/>
        <pc:sldMkLst>
          <pc:docMk/>
          <pc:sldMk cId="3522688933" sldId="2336"/>
        </pc:sldMkLst>
        <pc:spChg chg="mod">
          <ac:chgData name="Danilo Domenici" userId="da5b5c9f-05e1-4247-9341-8e2c7be6ba54" providerId="ADAL" clId="{5CE61CDE-3900-496A-8AAF-E1071554537F}" dt="2024-06-28T10:35:39.149" v="40" actId="20577"/>
          <ac:spMkLst>
            <pc:docMk/>
            <pc:sldMk cId="3522688933" sldId="2336"/>
            <ac:spMk id="6" creationId="{527A3C11-D496-F630-3927-EBAEE3D37A3B}"/>
          </ac:spMkLst>
        </pc:spChg>
        <pc:spChg chg="mod">
          <ac:chgData name="Danilo Domenici" userId="da5b5c9f-05e1-4247-9341-8e2c7be6ba54" providerId="ADAL" clId="{5CE61CDE-3900-496A-8AAF-E1071554537F}" dt="2024-06-28T10:36:08.927" v="41" actId="1076"/>
          <ac:spMkLst>
            <pc:docMk/>
            <pc:sldMk cId="3522688933" sldId="2336"/>
            <ac:spMk id="7" creationId="{49D74C9E-66FF-5225-EEEF-9E8FA2356CDF}"/>
          </ac:spMkLst>
        </pc:spChg>
      </pc:sldChg>
      <pc:sldChg chg="del">
        <pc:chgData name="Danilo Domenici" userId="da5b5c9f-05e1-4247-9341-8e2c7be6ba54" providerId="ADAL" clId="{5CE61CDE-3900-496A-8AAF-E1071554537F}" dt="2024-06-28T11:04:56.610" v="551" actId="47"/>
        <pc:sldMkLst>
          <pc:docMk/>
          <pc:sldMk cId="3959614534" sldId="2337"/>
        </pc:sldMkLst>
      </pc:sldChg>
      <pc:sldChg chg="del">
        <pc:chgData name="Danilo Domenici" userId="da5b5c9f-05e1-4247-9341-8e2c7be6ba54" providerId="ADAL" clId="{5CE61CDE-3900-496A-8AAF-E1071554537F}" dt="2024-06-28T11:05:04.351" v="552" actId="47"/>
        <pc:sldMkLst>
          <pc:docMk/>
          <pc:sldMk cId="2615019657" sldId="2338"/>
        </pc:sldMkLst>
      </pc:sldChg>
      <pc:sldChg chg="del">
        <pc:chgData name="Danilo Domenici" userId="da5b5c9f-05e1-4247-9341-8e2c7be6ba54" providerId="ADAL" clId="{5CE61CDE-3900-496A-8AAF-E1071554537F}" dt="2024-06-28T11:05:07.031" v="553" actId="47"/>
        <pc:sldMkLst>
          <pc:docMk/>
          <pc:sldMk cId="3310691357" sldId="2339"/>
        </pc:sldMkLst>
      </pc:sldChg>
      <pc:sldChg chg="del">
        <pc:chgData name="Danilo Domenici" userId="da5b5c9f-05e1-4247-9341-8e2c7be6ba54" providerId="ADAL" clId="{5CE61CDE-3900-496A-8AAF-E1071554537F}" dt="2024-06-28T11:05:11.039" v="554" actId="47"/>
        <pc:sldMkLst>
          <pc:docMk/>
          <pc:sldMk cId="140442351" sldId="2340"/>
        </pc:sldMkLst>
      </pc:sldChg>
      <pc:sldChg chg="addSp delSp modSp mod">
        <pc:chgData name="Danilo Domenici" userId="da5b5c9f-05e1-4247-9341-8e2c7be6ba54" providerId="ADAL" clId="{5CE61CDE-3900-496A-8AAF-E1071554537F}" dt="2024-06-28T17:21:49.616" v="618" actId="1035"/>
        <pc:sldMkLst>
          <pc:docMk/>
          <pc:sldMk cId="625411012" sldId="2343"/>
        </pc:sldMkLst>
        <pc:spChg chg="del">
          <ac:chgData name="Danilo Domenici" userId="da5b5c9f-05e1-4247-9341-8e2c7be6ba54" providerId="ADAL" clId="{5CE61CDE-3900-496A-8AAF-E1071554537F}" dt="2024-06-28T17:19:07.643" v="565" actId="478"/>
          <ac:spMkLst>
            <pc:docMk/>
            <pc:sldMk cId="625411012" sldId="2343"/>
            <ac:spMk id="8" creationId="{5363AB31-457C-2758-D5A8-9ED3B220D5AE}"/>
          </ac:spMkLst>
        </pc:spChg>
        <pc:spChg chg="del">
          <ac:chgData name="Danilo Domenici" userId="da5b5c9f-05e1-4247-9341-8e2c7be6ba54" providerId="ADAL" clId="{5CE61CDE-3900-496A-8AAF-E1071554537F}" dt="2024-06-28T17:19:07.643" v="565" actId="478"/>
          <ac:spMkLst>
            <pc:docMk/>
            <pc:sldMk cId="625411012" sldId="2343"/>
            <ac:spMk id="10" creationId="{3ECDD3B2-7AA0-49DC-A50C-A163D179E0B3}"/>
          </ac:spMkLst>
        </pc:spChg>
        <pc:spChg chg="mod">
          <ac:chgData name="Danilo Domenici" userId="da5b5c9f-05e1-4247-9341-8e2c7be6ba54" providerId="ADAL" clId="{5CE61CDE-3900-496A-8AAF-E1071554537F}" dt="2024-06-28T17:21:49.616" v="618" actId="1035"/>
          <ac:spMkLst>
            <pc:docMk/>
            <pc:sldMk cId="625411012" sldId="2343"/>
            <ac:spMk id="16" creationId="{CD116D90-7A1E-4066-7EFD-C1F8E8F20110}"/>
          </ac:spMkLst>
        </pc:spChg>
        <pc:spChg chg="del">
          <ac:chgData name="Danilo Domenici" userId="da5b5c9f-05e1-4247-9341-8e2c7be6ba54" providerId="ADAL" clId="{5CE61CDE-3900-496A-8AAF-E1071554537F}" dt="2024-06-28T17:19:07.643" v="565" actId="478"/>
          <ac:spMkLst>
            <pc:docMk/>
            <pc:sldMk cId="625411012" sldId="2343"/>
            <ac:spMk id="21" creationId="{E23428A0-D142-43FA-69BD-C19AF5465318}"/>
          </ac:spMkLst>
        </pc:spChg>
        <pc:picChg chg="add mod modCrop">
          <ac:chgData name="Danilo Domenici" userId="da5b5c9f-05e1-4247-9341-8e2c7be6ba54" providerId="ADAL" clId="{5CE61CDE-3900-496A-8AAF-E1071554537F}" dt="2024-06-28T17:19:35.249" v="570" actId="14100"/>
          <ac:picMkLst>
            <pc:docMk/>
            <pc:sldMk cId="625411012" sldId="2343"/>
            <ac:picMk id="5" creationId="{5936F14A-C5B5-D56D-30CF-47EE88A88629}"/>
          </ac:picMkLst>
        </pc:picChg>
        <pc:picChg chg="del">
          <ac:chgData name="Danilo Domenici" userId="da5b5c9f-05e1-4247-9341-8e2c7be6ba54" providerId="ADAL" clId="{5CE61CDE-3900-496A-8AAF-E1071554537F}" dt="2024-06-28T17:19:07.643" v="565" actId="478"/>
          <ac:picMkLst>
            <pc:docMk/>
            <pc:sldMk cId="625411012" sldId="2343"/>
            <ac:picMk id="6" creationId="{ADD7D798-4272-5EF9-2827-EEB177C8173A}"/>
          </ac:picMkLst>
        </pc:picChg>
        <pc:picChg chg="add mod">
          <ac:chgData name="Danilo Domenici" userId="da5b5c9f-05e1-4247-9341-8e2c7be6ba54" providerId="ADAL" clId="{5CE61CDE-3900-496A-8AAF-E1071554537F}" dt="2024-06-28T17:19:41.566" v="572" actId="14100"/>
          <ac:picMkLst>
            <pc:docMk/>
            <pc:sldMk cId="625411012" sldId="2343"/>
            <ac:picMk id="7" creationId="{0A7301AA-098C-2B54-3BB0-B516B722619A}"/>
          </ac:picMkLst>
        </pc:picChg>
        <pc:picChg chg="add mod">
          <ac:chgData name="Danilo Domenici" userId="da5b5c9f-05e1-4247-9341-8e2c7be6ba54" providerId="ADAL" clId="{5CE61CDE-3900-496A-8AAF-E1071554537F}" dt="2024-06-28T17:19:46.903" v="573" actId="1076"/>
          <ac:picMkLst>
            <pc:docMk/>
            <pc:sldMk cId="625411012" sldId="2343"/>
            <ac:picMk id="9" creationId="{44A21931-712C-F380-BB73-C91B47B00A1E}"/>
          </ac:picMkLst>
        </pc:picChg>
        <pc:picChg chg="del">
          <ac:chgData name="Danilo Domenici" userId="da5b5c9f-05e1-4247-9341-8e2c7be6ba54" providerId="ADAL" clId="{5CE61CDE-3900-496A-8AAF-E1071554537F}" dt="2024-06-28T17:19:07.643" v="565" actId="478"/>
          <ac:picMkLst>
            <pc:docMk/>
            <pc:sldMk cId="625411012" sldId="2343"/>
            <ac:picMk id="11" creationId="{7C6EE076-9A7D-CB93-73DA-4D6ACE9AC4A4}"/>
          </ac:picMkLst>
        </pc:picChg>
        <pc:picChg chg="add mod">
          <ac:chgData name="Danilo Domenici" userId="da5b5c9f-05e1-4247-9341-8e2c7be6ba54" providerId="ADAL" clId="{5CE61CDE-3900-496A-8AAF-E1071554537F}" dt="2024-06-28T17:20:51.601" v="611" actId="14100"/>
          <ac:picMkLst>
            <pc:docMk/>
            <pc:sldMk cId="625411012" sldId="2343"/>
            <ac:picMk id="12" creationId="{BB3B4388-2DE4-9773-516F-4BC8BD63A281}"/>
          </ac:picMkLst>
        </pc:picChg>
        <pc:picChg chg="del">
          <ac:chgData name="Danilo Domenici" userId="da5b5c9f-05e1-4247-9341-8e2c7be6ba54" providerId="ADAL" clId="{5CE61CDE-3900-496A-8AAF-E1071554537F}" dt="2024-06-28T17:19:07.643" v="565" actId="478"/>
          <ac:picMkLst>
            <pc:docMk/>
            <pc:sldMk cId="625411012" sldId="2343"/>
            <ac:picMk id="19" creationId="{FA9A087C-5483-4D32-12A0-3FAB19526CC3}"/>
          </ac:picMkLst>
        </pc:picChg>
        <pc:picChg chg="del">
          <ac:chgData name="Danilo Domenici" userId="da5b5c9f-05e1-4247-9341-8e2c7be6ba54" providerId="ADAL" clId="{5CE61CDE-3900-496A-8AAF-E1071554537F}" dt="2024-06-28T17:19:07.643" v="565" actId="478"/>
          <ac:picMkLst>
            <pc:docMk/>
            <pc:sldMk cId="625411012" sldId="2343"/>
            <ac:picMk id="20" creationId="{C01CFCD6-7812-C7FB-CA67-F5D61C69A9CE}"/>
          </ac:picMkLst>
        </pc:picChg>
      </pc:sldChg>
      <pc:sldChg chg="addSp delSp modSp del mod">
        <pc:chgData name="Danilo Domenici" userId="da5b5c9f-05e1-4247-9341-8e2c7be6ba54" providerId="ADAL" clId="{5CE61CDE-3900-496A-8AAF-E1071554537F}" dt="2024-06-29T09:35:11.278" v="1588" actId="47"/>
        <pc:sldMkLst>
          <pc:docMk/>
          <pc:sldMk cId="913032333" sldId="2344"/>
        </pc:sldMkLst>
        <pc:picChg chg="add del">
          <ac:chgData name="Danilo Domenici" userId="da5b5c9f-05e1-4247-9341-8e2c7be6ba54" providerId="ADAL" clId="{5CE61CDE-3900-496A-8AAF-E1071554537F}" dt="2024-06-29T09:26:46.994" v="1487" actId="21"/>
          <ac:picMkLst>
            <pc:docMk/>
            <pc:sldMk cId="913032333" sldId="2344"/>
            <ac:picMk id="5" creationId="{5C3E9CD5-6C14-150F-DBC7-B44A2234A02D}"/>
          </ac:picMkLst>
        </pc:picChg>
        <pc:picChg chg="add del mod">
          <ac:chgData name="Danilo Domenici" userId="da5b5c9f-05e1-4247-9341-8e2c7be6ba54" providerId="ADAL" clId="{5CE61CDE-3900-496A-8AAF-E1071554537F}" dt="2024-06-29T09:27:04.948" v="1494" actId="21"/>
          <ac:picMkLst>
            <pc:docMk/>
            <pc:sldMk cId="913032333" sldId="2344"/>
            <ac:picMk id="6" creationId="{4FD68D4B-EE72-0BE1-F966-4078C0418211}"/>
          </ac:picMkLst>
        </pc:picChg>
      </pc:sldChg>
      <pc:sldChg chg="addSp delSp modSp del mod">
        <pc:chgData name="Danilo Domenici" userId="da5b5c9f-05e1-4247-9341-8e2c7be6ba54" providerId="ADAL" clId="{5CE61CDE-3900-496A-8AAF-E1071554537F}" dt="2024-06-29T12:06:11.977" v="5408" actId="47"/>
        <pc:sldMkLst>
          <pc:docMk/>
          <pc:sldMk cId="62886972" sldId="2345"/>
        </pc:sldMkLst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4" creationId="{F671A8A1-0A9E-ED6D-9967-8BCA55AFE123}"/>
          </ac:spMkLst>
        </pc:spChg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6" creationId="{2150A30F-43FB-B1BD-DC7A-A3CBFBBCE05D}"/>
          </ac:spMkLst>
        </pc:spChg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8" creationId="{21430AAC-F795-92BA-E119-B4F1B2151F1A}"/>
          </ac:spMkLst>
        </pc:spChg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9" creationId="{200CC99E-755C-8795-3837-B1410E9D93D6}"/>
          </ac:spMkLst>
        </pc:spChg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12" creationId="{9187FCA4-57F4-C937-66B0-0F981FAAC84A}"/>
          </ac:spMkLst>
        </pc:spChg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13" creationId="{C5BA7625-8737-8972-9D5A-BDF682CF3A17}"/>
          </ac:spMkLst>
        </pc:spChg>
        <pc:spChg chg="del">
          <ac:chgData name="Danilo Domenici" userId="da5b5c9f-05e1-4247-9341-8e2c7be6ba54" providerId="ADAL" clId="{5CE61CDE-3900-496A-8AAF-E1071554537F}" dt="2024-06-29T10:16:33.755" v="3357" actId="478"/>
          <ac:spMkLst>
            <pc:docMk/>
            <pc:sldMk cId="62886972" sldId="2345"/>
            <ac:spMk id="15" creationId="{B645FDDE-8ED7-72EC-4F83-B4E726F7D0DC}"/>
          </ac:spMkLst>
        </pc:spChg>
        <pc:graphicFrameChg chg="add mod">
          <ac:chgData name="Danilo Domenici" userId="da5b5c9f-05e1-4247-9341-8e2c7be6ba54" providerId="ADAL" clId="{5CE61CDE-3900-496A-8AAF-E1071554537F}" dt="2024-06-29T10:24:08.245" v="3842"/>
          <ac:graphicFrameMkLst>
            <pc:docMk/>
            <pc:sldMk cId="62886972" sldId="2345"/>
            <ac:graphicFrameMk id="11" creationId="{67682FCA-E2FE-3FD2-C772-078E7C333676}"/>
          </ac:graphicFrameMkLst>
        </pc:graphicFrameChg>
        <pc:graphicFrameChg chg="add del mod modGraphic">
          <ac:chgData name="Danilo Domenici" userId="da5b5c9f-05e1-4247-9341-8e2c7be6ba54" providerId="ADAL" clId="{5CE61CDE-3900-496A-8AAF-E1071554537F}" dt="2024-06-29T11:17:01.480" v="4770" actId="21"/>
          <ac:graphicFrameMkLst>
            <pc:docMk/>
            <pc:sldMk cId="62886972" sldId="2345"/>
            <ac:graphicFrameMk id="17" creationId="{D01241BF-09A7-2C22-4CEF-ACE876D99C2A}"/>
          </ac:graphicFrameMkLst>
        </pc:graphicFrameChg>
        <pc:picChg chg="del">
          <ac:chgData name="Danilo Domenici" userId="da5b5c9f-05e1-4247-9341-8e2c7be6ba54" providerId="ADAL" clId="{5CE61CDE-3900-496A-8AAF-E1071554537F}" dt="2024-06-29T10:16:33.755" v="3357" actId="478"/>
          <ac:picMkLst>
            <pc:docMk/>
            <pc:sldMk cId="62886972" sldId="2345"/>
            <ac:picMk id="5" creationId="{309850A9-274C-BB7E-E2F2-2C77E2DB540A}"/>
          </ac:picMkLst>
        </pc:picChg>
        <pc:picChg chg="del">
          <ac:chgData name="Danilo Domenici" userId="da5b5c9f-05e1-4247-9341-8e2c7be6ba54" providerId="ADAL" clId="{5CE61CDE-3900-496A-8AAF-E1071554537F}" dt="2024-06-29T10:16:33.755" v="3357" actId="478"/>
          <ac:picMkLst>
            <pc:docMk/>
            <pc:sldMk cId="62886972" sldId="2345"/>
            <ac:picMk id="7" creationId="{C245C09C-4F5B-E2BF-186D-1D5B9BA71987}"/>
          </ac:picMkLst>
        </pc:picChg>
        <pc:picChg chg="del">
          <ac:chgData name="Danilo Domenici" userId="da5b5c9f-05e1-4247-9341-8e2c7be6ba54" providerId="ADAL" clId="{5CE61CDE-3900-496A-8AAF-E1071554537F}" dt="2024-06-29T10:16:33.755" v="3357" actId="478"/>
          <ac:picMkLst>
            <pc:docMk/>
            <pc:sldMk cId="62886972" sldId="2345"/>
            <ac:picMk id="10" creationId="{AC068883-8E62-C439-2987-4BA3C30E4312}"/>
          </ac:picMkLst>
        </pc:picChg>
        <pc:cxnChg chg="del mod">
          <ac:chgData name="Danilo Domenici" userId="da5b5c9f-05e1-4247-9341-8e2c7be6ba54" providerId="ADAL" clId="{5CE61CDE-3900-496A-8AAF-E1071554537F}" dt="2024-06-29T10:16:33.755" v="3357" actId="478"/>
          <ac:cxnSpMkLst>
            <pc:docMk/>
            <pc:sldMk cId="62886972" sldId="2345"/>
            <ac:cxnSpMk id="14" creationId="{5ED23E3E-C0C9-FDDC-1AE7-0677F0231A34}"/>
          </ac:cxnSpMkLst>
        </pc:cxnChg>
        <pc:cxnChg chg="del mod">
          <ac:chgData name="Danilo Domenici" userId="da5b5c9f-05e1-4247-9341-8e2c7be6ba54" providerId="ADAL" clId="{5CE61CDE-3900-496A-8AAF-E1071554537F}" dt="2024-06-29T10:16:33.755" v="3357" actId="478"/>
          <ac:cxnSpMkLst>
            <pc:docMk/>
            <pc:sldMk cId="62886972" sldId="2345"/>
            <ac:cxnSpMk id="16" creationId="{E9DD6855-9592-411D-FE77-DC79A7B0608D}"/>
          </ac:cxnSpMkLst>
        </pc:cxnChg>
        <pc:cxnChg chg="del">
          <ac:chgData name="Danilo Domenici" userId="da5b5c9f-05e1-4247-9341-8e2c7be6ba54" providerId="ADAL" clId="{5CE61CDE-3900-496A-8AAF-E1071554537F}" dt="2024-06-29T10:16:33.755" v="3357" actId="478"/>
          <ac:cxnSpMkLst>
            <pc:docMk/>
            <pc:sldMk cId="62886972" sldId="2345"/>
            <ac:cxnSpMk id="18" creationId="{CA565A0E-111C-7A9D-F9CF-352297C68791}"/>
          </ac:cxnSpMkLst>
        </pc:cxnChg>
      </pc:sldChg>
      <pc:sldChg chg="delSp modSp mod">
        <pc:chgData name="Danilo Domenici" userId="da5b5c9f-05e1-4247-9341-8e2c7be6ba54" providerId="ADAL" clId="{5CE61CDE-3900-496A-8AAF-E1071554537F}" dt="2024-06-29T10:22:33.919" v="3841" actId="1035"/>
        <pc:sldMkLst>
          <pc:docMk/>
          <pc:sldMk cId="3217401126" sldId="2346"/>
        </pc:sldMkLst>
        <pc:spChg chg="del">
          <ac:chgData name="Danilo Domenici" userId="da5b5c9f-05e1-4247-9341-8e2c7be6ba54" providerId="ADAL" clId="{5CE61CDE-3900-496A-8AAF-E1071554537F}" dt="2024-06-29T10:19:09.709" v="3519" actId="478"/>
          <ac:spMkLst>
            <pc:docMk/>
            <pc:sldMk cId="3217401126" sldId="2346"/>
            <ac:spMk id="4" creationId="{D7251294-4320-6001-5DDA-B53EB5028AB4}"/>
          </ac:spMkLst>
        </pc:spChg>
        <pc:spChg chg="mod">
          <ac:chgData name="Danilo Domenici" userId="da5b5c9f-05e1-4247-9341-8e2c7be6ba54" providerId="ADAL" clId="{5CE61CDE-3900-496A-8AAF-E1071554537F}" dt="2024-06-29T10:22:33.919" v="3841" actId="1035"/>
          <ac:spMkLst>
            <pc:docMk/>
            <pc:sldMk cId="3217401126" sldId="2346"/>
            <ac:spMk id="17" creationId="{2026E8CF-487A-4274-0CFC-DE3463E93051}"/>
          </ac:spMkLst>
        </pc:spChg>
        <pc:spChg chg="mod">
          <ac:chgData name="Danilo Domenici" userId="da5b5c9f-05e1-4247-9341-8e2c7be6ba54" providerId="ADAL" clId="{5CE61CDE-3900-496A-8AAF-E1071554537F}" dt="2024-06-29T10:22:29.980" v="3837" actId="1035"/>
          <ac:spMkLst>
            <pc:docMk/>
            <pc:sldMk cId="3217401126" sldId="2346"/>
            <ac:spMk id="18" creationId="{D2A7C01E-C27F-3F85-4658-2AEA302A1A1B}"/>
          </ac:spMkLst>
        </pc:spChg>
      </pc:sldChg>
      <pc:sldChg chg="addSp delSp modSp mod">
        <pc:chgData name="Danilo Domenici" userId="da5b5c9f-05e1-4247-9341-8e2c7be6ba54" providerId="ADAL" clId="{5CE61CDE-3900-496A-8AAF-E1071554537F}" dt="2024-06-29T10:42:44.910" v="3911" actId="1076"/>
        <pc:sldMkLst>
          <pc:docMk/>
          <pc:sldMk cId="2970677103" sldId="2347"/>
        </pc:sldMkLst>
        <pc:picChg chg="add mod">
          <ac:chgData name="Danilo Domenici" userId="da5b5c9f-05e1-4247-9341-8e2c7be6ba54" providerId="ADAL" clId="{5CE61CDE-3900-496A-8AAF-E1071554537F}" dt="2024-06-29T10:42:44.910" v="3911" actId="1076"/>
          <ac:picMkLst>
            <pc:docMk/>
            <pc:sldMk cId="2970677103" sldId="2347"/>
            <ac:picMk id="5" creationId="{D33511AF-552D-4966-D197-3870B59A4E6B}"/>
          </ac:picMkLst>
        </pc:picChg>
        <pc:picChg chg="del">
          <ac:chgData name="Danilo Domenici" userId="da5b5c9f-05e1-4247-9341-8e2c7be6ba54" providerId="ADAL" clId="{5CE61CDE-3900-496A-8AAF-E1071554537F}" dt="2024-06-29T10:41:12.691" v="3906" actId="478"/>
          <ac:picMkLst>
            <pc:docMk/>
            <pc:sldMk cId="2970677103" sldId="2347"/>
            <ac:picMk id="26" creationId="{CCE9754E-7A3F-814D-FBA0-C73BDD1E16DC}"/>
          </ac:picMkLst>
        </pc:picChg>
      </pc:sldChg>
      <pc:sldChg chg="addSp delSp modSp mod modAnim">
        <pc:chgData name="Danilo Domenici" userId="da5b5c9f-05e1-4247-9341-8e2c7be6ba54" providerId="ADAL" clId="{5CE61CDE-3900-496A-8AAF-E1071554537F}" dt="2024-06-28T17:22:20.804" v="650" actId="1076"/>
        <pc:sldMkLst>
          <pc:docMk/>
          <pc:sldMk cId="2426225720" sldId="2350"/>
        </pc:sldMkLst>
        <pc:spChg chg="del">
          <ac:chgData name="Danilo Domenici" userId="da5b5c9f-05e1-4247-9341-8e2c7be6ba54" providerId="ADAL" clId="{5CE61CDE-3900-496A-8AAF-E1071554537F}" dt="2024-06-28T17:21:02.314" v="612" actId="478"/>
          <ac:spMkLst>
            <pc:docMk/>
            <pc:sldMk cId="2426225720" sldId="2350"/>
            <ac:spMk id="4" creationId="{4942E5EF-F332-6E12-6C01-7F67B9F0E433}"/>
          </ac:spMkLst>
        </pc:spChg>
        <pc:spChg chg="del">
          <ac:chgData name="Danilo Domenici" userId="da5b5c9f-05e1-4247-9341-8e2c7be6ba54" providerId="ADAL" clId="{5CE61CDE-3900-496A-8AAF-E1071554537F}" dt="2024-06-28T17:21:02.314" v="612" actId="478"/>
          <ac:spMkLst>
            <pc:docMk/>
            <pc:sldMk cId="2426225720" sldId="2350"/>
            <ac:spMk id="7" creationId="{0BB288F1-0D97-079C-45BA-D494251C8F2F}"/>
          </ac:spMkLst>
        </pc:spChg>
        <pc:spChg chg="del">
          <ac:chgData name="Danilo Domenici" userId="da5b5c9f-05e1-4247-9341-8e2c7be6ba54" providerId="ADAL" clId="{5CE61CDE-3900-496A-8AAF-E1071554537F}" dt="2024-06-28T17:21:02.314" v="612" actId="478"/>
          <ac:spMkLst>
            <pc:docMk/>
            <pc:sldMk cId="2426225720" sldId="2350"/>
            <ac:spMk id="8" creationId="{96A502DF-31EE-5762-B0B5-C7EF3E16F076}"/>
          </ac:spMkLst>
        </pc:spChg>
        <pc:spChg chg="add mod">
          <ac:chgData name="Danilo Domenici" userId="da5b5c9f-05e1-4247-9341-8e2c7be6ba54" providerId="ADAL" clId="{5CE61CDE-3900-496A-8AAF-E1071554537F}" dt="2024-06-28T17:22:07.419" v="647" actId="313"/>
          <ac:spMkLst>
            <pc:docMk/>
            <pc:sldMk cId="2426225720" sldId="2350"/>
            <ac:spMk id="11" creationId="{94075A07-6654-C711-6084-870C1F678BC4}"/>
          </ac:spMkLst>
        </pc:spChg>
        <pc:picChg chg="del">
          <ac:chgData name="Danilo Domenici" userId="da5b5c9f-05e1-4247-9341-8e2c7be6ba54" providerId="ADAL" clId="{5CE61CDE-3900-496A-8AAF-E1071554537F}" dt="2024-06-28T17:21:02.314" v="612" actId="478"/>
          <ac:picMkLst>
            <pc:docMk/>
            <pc:sldMk cId="2426225720" sldId="2350"/>
            <ac:picMk id="5" creationId="{CFE9EF89-F6BA-0438-B035-AAF8964F7137}"/>
          </ac:picMkLst>
        </pc:picChg>
        <pc:picChg chg="del">
          <ac:chgData name="Danilo Domenici" userId="da5b5c9f-05e1-4247-9341-8e2c7be6ba54" providerId="ADAL" clId="{5CE61CDE-3900-496A-8AAF-E1071554537F}" dt="2024-06-28T17:21:02.314" v="612" actId="478"/>
          <ac:picMkLst>
            <pc:docMk/>
            <pc:sldMk cId="2426225720" sldId="2350"/>
            <ac:picMk id="6" creationId="{6B2F318D-BEBC-F997-22FD-47B1B721AF50}"/>
          </ac:picMkLst>
        </pc:picChg>
        <pc:picChg chg="add mod">
          <ac:chgData name="Danilo Domenici" userId="da5b5c9f-05e1-4247-9341-8e2c7be6ba54" providerId="ADAL" clId="{5CE61CDE-3900-496A-8AAF-E1071554537F}" dt="2024-06-28T17:22:20.804" v="650" actId="1076"/>
          <ac:picMkLst>
            <pc:docMk/>
            <pc:sldMk cId="2426225720" sldId="2350"/>
            <ac:picMk id="10" creationId="{E430566F-001F-2166-ABFA-A0B43FAA7AE8}"/>
          </ac:picMkLst>
        </pc:picChg>
      </pc:sldChg>
      <pc:sldChg chg="del">
        <pc:chgData name="Danilo Domenici" userId="da5b5c9f-05e1-4247-9341-8e2c7be6ba54" providerId="ADAL" clId="{5CE61CDE-3900-496A-8AAF-E1071554537F}" dt="2024-06-29T09:35:18.442" v="1589" actId="47"/>
        <pc:sldMkLst>
          <pc:docMk/>
          <pc:sldMk cId="1370862744" sldId="2351"/>
        </pc:sldMkLst>
      </pc:sldChg>
      <pc:sldChg chg="addSp delSp modSp mod">
        <pc:chgData name="Danilo Domenici" userId="da5b5c9f-05e1-4247-9341-8e2c7be6ba54" providerId="ADAL" clId="{5CE61CDE-3900-496A-8AAF-E1071554537F}" dt="2024-06-29T11:04:13.089" v="4399" actId="1076"/>
        <pc:sldMkLst>
          <pc:docMk/>
          <pc:sldMk cId="3785446632" sldId="2352"/>
        </pc:sldMkLst>
        <pc:spChg chg="del">
          <ac:chgData name="Danilo Domenici" userId="da5b5c9f-05e1-4247-9341-8e2c7be6ba54" providerId="ADAL" clId="{5CE61CDE-3900-496A-8AAF-E1071554537F}" dt="2024-06-29T10:00:05.313" v="2921" actId="478"/>
          <ac:spMkLst>
            <pc:docMk/>
            <pc:sldMk cId="3785446632" sldId="2352"/>
            <ac:spMk id="4" creationId="{9E1262E0-A9E2-BBC1-2039-32D23E914032}"/>
          </ac:spMkLst>
        </pc:spChg>
        <pc:spChg chg="del">
          <ac:chgData name="Danilo Domenici" userId="da5b5c9f-05e1-4247-9341-8e2c7be6ba54" providerId="ADAL" clId="{5CE61CDE-3900-496A-8AAF-E1071554537F}" dt="2024-06-29T10:00:05.313" v="2921" actId="478"/>
          <ac:spMkLst>
            <pc:docMk/>
            <pc:sldMk cId="3785446632" sldId="2352"/>
            <ac:spMk id="5" creationId="{6C69A8E6-3197-DC79-AB14-DE6B643EFDB6}"/>
          </ac:spMkLst>
        </pc:spChg>
        <pc:spChg chg="del">
          <ac:chgData name="Danilo Domenici" userId="da5b5c9f-05e1-4247-9341-8e2c7be6ba54" providerId="ADAL" clId="{5CE61CDE-3900-496A-8AAF-E1071554537F}" dt="2024-06-29T10:00:05.313" v="2921" actId="478"/>
          <ac:spMkLst>
            <pc:docMk/>
            <pc:sldMk cId="3785446632" sldId="2352"/>
            <ac:spMk id="9" creationId="{7FE3A92E-0EDA-D28A-DEBE-AA6E9051665B}"/>
          </ac:spMkLst>
        </pc:spChg>
        <pc:spChg chg="del">
          <ac:chgData name="Danilo Domenici" userId="da5b5c9f-05e1-4247-9341-8e2c7be6ba54" providerId="ADAL" clId="{5CE61CDE-3900-496A-8AAF-E1071554537F}" dt="2024-06-29T10:00:05.313" v="2921" actId="478"/>
          <ac:spMkLst>
            <pc:docMk/>
            <pc:sldMk cId="3785446632" sldId="2352"/>
            <ac:spMk id="10" creationId="{CE21DDC8-3BF2-4CDF-0EE2-C54C4634BA94}"/>
          </ac:spMkLst>
        </pc:spChg>
        <pc:spChg chg="del">
          <ac:chgData name="Danilo Domenici" userId="da5b5c9f-05e1-4247-9341-8e2c7be6ba54" providerId="ADAL" clId="{5CE61CDE-3900-496A-8AAF-E1071554537F}" dt="2024-06-29T10:00:05.313" v="2921" actId="478"/>
          <ac:spMkLst>
            <pc:docMk/>
            <pc:sldMk cId="3785446632" sldId="2352"/>
            <ac:spMk id="15" creationId="{FB5B813D-CFFE-DE99-1E90-1E8C07C09A6F}"/>
          </ac:spMkLst>
        </pc:spChg>
        <pc:spChg chg="add mod">
          <ac:chgData name="Danilo Domenici" userId="da5b5c9f-05e1-4247-9341-8e2c7be6ba54" providerId="ADAL" clId="{5CE61CDE-3900-496A-8AAF-E1071554537F}" dt="2024-06-29T10:51:11.152" v="3963" actId="403"/>
          <ac:spMkLst>
            <pc:docMk/>
            <pc:sldMk cId="3785446632" sldId="2352"/>
            <ac:spMk id="22" creationId="{93329F74-00F3-0212-6AEF-6342E7A98D0C}"/>
          </ac:spMkLst>
        </pc:spChg>
        <pc:spChg chg="add mod">
          <ac:chgData name="Danilo Domenici" userId="da5b5c9f-05e1-4247-9341-8e2c7be6ba54" providerId="ADAL" clId="{5CE61CDE-3900-496A-8AAF-E1071554537F}" dt="2024-06-29T11:04:13.089" v="4399" actId="1076"/>
          <ac:spMkLst>
            <pc:docMk/>
            <pc:sldMk cId="3785446632" sldId="2352"/>
            <ac:spMk id="23" creationId="{9C8854CA-F2C8-B4EB-FDD8-A54A02AB6341}"/>
          </ac:spMkLst>
        </pc:spChg>
        <pc:spChg chg="add mod">
          <ac:chgData name="Danilo Domenici" userId="da5b5c9f-05e1-4247-9341-8e2c7be6ba54" providerId="ADAL" clId="{5CE61CDE-3900-496A-8AAF-E1071554537F}" dt="2024-06-29T10:58:10.202" v="4270" actId="1076"/>
          <ac:spMkLst>
            <pc:docMk/>
            <pc:sldMk cId="3785446632" sldId="2352"/>
            <ac:spMk id="28" creationId="{491CB690-7921-B922-6E54-1C02E644E7C7}"/>
          </ac:spMkLst>
        </pc:spChg>
        <pc:spChg chg="add del mod">
          <ac:chgData name="Danilo Domenici" userId="da5b5c9f-05e1-4247-9341-8e2c7be6ba54" providerId="ADAL" clId="{5CE61CDE-3900-496A-8AAF-E1071554537F}" dt="2024-06-29T10:58:28.826" v="4274"/>
          <ac:spMkLst>
            <pc:docMk/>
            <pc:sldMk cId="3785446632" sldId="2352"/>
            <ac:spMk id="29" creationId="{33A6D009-2BDA-650F-B7A7-647D18CC79F9}"/>
          </ac:spMkLst>
        </pc:spChg>
        <pc:spChg chg="add mod">
          <ac:chgData name="Danilo Domenici" userId="da5b5c9f-05e1-4247-9341-8e2c7be6ba54" providerId="ADAL" clId="{5CE61CDE-3900-496A-8AAF-E1071554537F}" dt="2024-06-29T10:58:38.894" v="4276" actId="1076"/>
          <ac:spMkLst>
            <pc:docMk/>
            <pc:sldMk cId="3785446632" sldId="2352"/>
            <ac:spMk id="30" creationId="{A398BED8-97CB-CE77-B6AF-7A0B391D5663}"/>
          </ac:spMkLst>
        </pc:spChg>
        <pc:spChg chg="add mod">
          <ac:chgData name="Danilo Domenici" userId="da5b5c9f-05e1-4247-9341-8e2c7be6ba54" providerId="ADAL" clId="{5CE61CDE-3900-496A-8AAF-E1071554537F}" dt="2024-06-29T10:59:05.256" v="4298" actId="1076"/>
          <ac:spMkLst>
            <pc:docMk/>
            <pc:sldMk cId="3785446632" sldId="2352"/>
            <ac:spMk id="31" creationId="{611EEFED-7070-75A7-5120-FDD22C36C765}"/>
          </ac:spMkLst>
        </pc:spChg>
        <pc:spChg chg="add mod">
          <ac:chgData name="Danilo Domenici" userId="da5b5c9f-05e1-4247-9341-8e2c7be6ba54" providerId="ADAL" clId="{5CE61CDE-3900-496A-8AAF-E1071554537F}" dt="2024-06-29T10:59:54.797" v="4302" actId="1076"/>
          <ac:spMkLst>
            <pc:docMk/>
            <pc:sldMk cId="3785446632" sldId="2352"/>
            <ac:spMk id="32" creationId="{B9F0F59C-508C-665C-86B4-85B207A5871C}"/>
          </ac:spMkLst>
        </pc:spChg>
        <pc:spChg chg="add mod">
          <ac:chgData name="Danilo Domenici" userId="da5b5c9f-05e1-4247-9341-8e2c7be6ba54" providerId="ADAL" clId="{5CE61CDE-3900-496A-8AAF-E1071554537F}" dt="2024-06-29T11:00:08.670" v="4306" actId="1076"/>
          <ac:spMkLst>
            <pc:docMk/>
            <pc:sldMk cId="3785446632" sldId="2352"/>
            <ac:spMk id="33" creationId="{5D71C4FC-ECFD-F290-4BEF-0385A178B8B9}"/>
          </ac:spMkLst>
        </pc:spChg>
        <pc:spChg chg="add mod">
          <ac:chgData name="Danilo Domenici" userId="da5b5c9f-05e1-4247-9341-8e2c7be6ba54" providerId="ADAL" clId="{5CE61CDE-3900-496A-8AAF-E1071554537F}" dt="2024-06-29T11:00:44.583" v="4324" actId="1076"/>
          <ac:spMkLst>
            <pc:docMk/>
            <pc:sldMk cId="3785446632" sldId="2352"/>
            <ac:spMk id="34" creationId="{A77E2DB8-A997-9861-698F-DF4F0688D257}"/>
          </ac:spMkLst>
        </pc:spChg>
        <pc:spChg chg="add mod">
          <ac:chgData name="Danilo Domenici" userId="da5b5c9f-05e1-4247-9341-8e2c7be6ba54" providerId="ADAL" clId="{5CE61CDE-3900-496A-8AAF-E1071554537F}" dt="2024-06-29T11:02:43.909" v="4366" actId="1076"/>
          <ac:spMkLst>
            <pc:docMk/>
            <pc:sldMk cId="3785446632" sldId="2352"/>
            <ac:spMk id="35" creationId="{E7E3F7FB-7694-56B1-BC16-2ABC8DB86D39}"/>
          </ac:spMkLst>
        </pc:spChg>
        <pc:spChg chg="add mod">
          <ac:chgData name="Danilo Domenici" userId="da5b5c9f-05e1-4247-9341-8e2c7be6ba54" providerId="ADAL" clId="{5CE61CDE-3900-496A-8AAF-E1071554537F}" dt="2024-06-29T11:03:56.076" v="4396" actId="1076"/>
          <ac:spMkLst>
            <pc:docMk/>
            <pc:sldMk cId="3785446632" sldId="2352"/>
            <ac:spMk id="36" creationId="{46745355-2343-DB15-2BBE-8AC929DF649A}"/>
          </ac:spMkLst>
        </pc:spChg>
        <pc:picChg chg="add del mod">
          <ac:chgData name="Danilo Domenici" userId="da5b5c9f-05e1-4247-9341-8e2c7be6ba54" providerId="ADAL" clId="{5CE61CDE-3900-496A-8AAF-E1071554537F}" dt="2024-06-29T10:46:54.257" v="3914" actId="478"/>
          <ac:picMkLst>
            <pc:docMk/>
            <pc:sldMk cId="3785446632" sldId="2352"/>
            <ac:picMk id="7" creationId="{3C40FEB7-DDAD-D567-85E6-FF0F185E1449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11" creationId="{A6BCC10C-67D3-7659-04AF-E696A2ECBEB2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12" creationId="{F59419AC-6D2B-1F55-1C90-1677FF698947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13" creationId="{8F5984F0-4617-9CDC-E631-3E65BEAC1F48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14" creationId="{D020A27B-760C-E319-B5B9-E45EE877A32B}"/>
          </ac:picMkLst>
        </pc:picChg>
        <pc:picChg chg="add mod modCrop">
          <ac:chgData name="Danilo Domenici" userId="da5b5c9f-05e1-4247-9341-8e2c7be6ba54" providerId="ADAL" clId="{5CE61CDE-3900-496A-8AAF-E1071554537F}" dt="2024-06-29T11:02:00.246" v="4341" actId="14100"/>
          <ac:picMkLst>
            <pc:docMk/>
            <pc:sldMk cId="3785446632" sldId="2352"/>
            <ac:picMk id="16" creationId="{81BCD660-D822-D19D-06AA-87AD56D8790E}"/>
          </ac:picMkLst>
        </pc:picChg>
        <pc:picChg chg="add mod ord">
          <ac:chgData name="Danilo Domenici" userId="da5b5c9f-05e1-4247-9341-8e2c7be6ba54" providerId="ADAL" clId="{5CE61CDE-3900-496A-8AAF-E1071554537F}" dt="2024-06-29T11:02:01.640" v="4342" actId="1076"/>
          <ac:picMkLst>
            <pc:docMk/>
            <pc:sldMk cId="3785446632" sldId="2352"/>
            <ac:picMk id="18" creationId="{D5248A6F-562A-95B2-91CF-00E41A3F919B}"/>
          </ac:picMkLst>
        </pc:picChg>
        <pc:picChg chg="add mod modCrop">
          <ac:chgData name="Danilo Domenici" userId="da5b5c9f-05e1-4247-9341-8e2c7be6ba54" providerId="ADAL" clId="{5CE61CDE-3900-496A-8AAF-E1071554537F}" dt="2024-06-29T11:00:29.855" v="4312" actId="1076"/>
          <ac:picMkLst>
            <pc:docMk/>
            <pc:sldMk cId="3785446632" sldId="2352"/>
            <ac:picMk id="21" creationId="{9576DCA3-4EE9-291A-388A-A6214F2632AD}"/>
          </ac:picMkLst>
        </pc:picChg>
        <pc:picChg chg="add mod">
          <ac:chgData name="Danilo Domenici" userId="da5b5c9f-05e1-4247-9341-8e2c7be6ba54" providerId="ADAL" clId="{5CE61CDE-3900-496A-8AAF-E1071554537F}" dt="2024-06-29T10:58:07.582" v="4269" actId="1076"/>
          <ac:picMkLst>
            <pc:docMk/>
            <pc:sldMk cId="3785446632" sldId="2352"/>
            <ac:picMk id="25" creationId="{3F3C1E97-8AC5-63F8-0129-DE12BF6E8E8C}"/>
          </ac:picMkLst>
        </pc:picChg>
        <pc:picChg chg="add mod">
          <ac:chgData name="Danilo Domenici" userId="da5b5c9f-05e1-4247-9341-8e2c7be6ba54" providerId="ADAL" clId="{5CE61CDE-3900-496A-8AAF-E1071554537F}" dt="2024-06-29T10:58:40.140" v="4277" actId="1076"/>
          <ac:picMkLst>
            <pc:docMk/>
            <pc:sldMk cId="3785446632" sldId="2352"/>
            <ac:picMk id="27" creationId="{DD549E27-DB4E-8C14-835D-893CD5571D04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1026" creationId="{5BE0B947-0219-7D52-837D-EB952AE75176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7174" creationId="{9CBCDE60-730E-6C75-3C31-889730E0C45A}"/>
          </ac:picMkLst>
        </pc:picChg>
        <pc:picChg chg="del">
          <ac:chgData name="Danilo Domenici" userId="da5b5c9f-05e1-4247-9341-8e2c7be6ba54" providerId="ADAL" clId="{5CE61CDE-3900-496A-8AAF-E1071554537F}" dt="2024-06-29T10:00:05.313" v="2921" actId="478"/>
          <ac:picMkLst>
            <pc:docMk/>
            <pc:sldMk cId="3785446632" sldId="2352"/>
            <ac:picMk id="7176" creationId="{50454CA3-0702-98AF-D32D-23F37F8877B5}"/>
          </ac:picMkLst>
        </pc:picChg>
      </pc:sldChg>
      <pc:sldChg chg="addSp delSp modSp add mod">
        <pc:chgData name="Danilo Domenici" userId="da5b5c9f-05e1-4247-9341-8e2c7be6ba54" providerId="ADAL" clId="{5CE61CDE-3900-496A-8AAF-E1071554537F}" dt="2024-06-29T12:04:21.713" v="5404" actId="1036"/>
        <pc:sldMkLst>
          <pc:docMk/>
          <pc:sldMk cId="582101306" sldId="2353"/>
        </pc:sldMkLst>
        <pc:spChg chg="del">
          <ac:chgData name="Danilo Domenici" userId="da5b5c9f-05e1-4247-9341-8e2c7be6ba54" providerId="ADAL" clId="{5CE61CDE-3900-496A-8AAF-E1071554537F}" dt="2024-06-28T10:42:59.625" v="476" actId="478"/>
          <ac:spMkLst>
            <pc:docMk/>
            <pc:sldMk cId="582101306" sldId="2353"/>
            <ac:spMk id="7" creationId="{49D74C9E-66FF-5225-EEEF-9E8FA2356CDF}"/>
          </ac:spMkLst>
        </pc:spChg>
        <pc:graphicFrameChg chg="del">
          <ac:chgData name="Danilo Domenici" userId="da5b5c9f-05e1-4247-9341-8e2c7be6ba54" providerId="ADAL" clId="{5CE61CDE-3900-496A-8AAF-E1071554537F}" dt="2024-06-28T10:36:15.254" v="43" actId="478"/>
          <ac:graphicFrameMkLst>
            <pc:docMk/>
            <pc:sldMk cId="582101306" sldId="2353"/>
            <ac:graphicFrameMk id="5" creationId="{99637849-6BC4-31C4-3BF1-32EFCFA5152C}"/>
          </ac:graphicFrameMkLst>
        </pc:graphicFrameChg>
        <pc:graphicFrameChg chg="add mod modGraphic">
          <ac:chgData name="Danilo Domenici" userId="da5b5c9f-05e1-4247-9341-8e2c7be6ba54" providerId="ADAL" clId="{5CE61CDE-3900-496A-8AAF-E1071554537F}" dt="2024-06-29T12:00:40.776" v="5393" actId="1076"/>
          <ac:graphicFrameMkLst>
            <pc:docMk/>
            <pc:sldMk cId="582101306" sldId="2353"/>
            <ac:graphicFrameMk id="8" creationId="{54B117FD-6DDF-29FF-30F2-B63C799D8F05}"/>
          </ac:graphicFrameMkLst>
        </pc:graphicFrameChg>
        <pc:picChg chg="add mod">
          <ac:chgData name="Danilo Domenici" userId="da5b5c9f-05e1-4247-9341-8e2c7be6ba54" providerId="ADAL" clId="{5CE61CDE-3900-496A-8AAF-E1071554537F}" dt="2024-06-29T12:04:21.713" v="5404" actId="1036"/>
          <ac:picMkLst>
            <pc:docMk/>
            <pc:sldMk cId="582101306" sldId="2353"/>
            <ac:picMk id="5" creationId="{126F8AF5-8D02-624B-F210-38D8E1561873}"/>
          </ac:picMkLst>
        </pc:picChg>
        <pc:picChg chg="add mod">
          <ac:chgData name="Danilo Domenici" userId="da5b5c9f-05e1-4247-9341-8e2c7be6ba54" providerId="ADAL" clId="{5CE61CDE-3900-496A-8AAF-E1071554537F}" dt="2024-06-29T12:04:16.244" v="5401" actId="1076"/>
          <ac:picMkLst>
            <pc:docMk/>
            <pc:sldMk cId="582101306" sldId="2353"/>
            <ac:picMk id="7" creationId="{3AFCF035-DB12-2807-8849-C7E56A951523}"/>
          </ac:picMkLst>
        </pc:picChg>
      </pc:sldChg>
      <pc:sldChg chg="addSp delSp modSp add mod delAnim">
        <pc:chgData name="Danilo Domenici" userId="da5b5c9f-05e1-4247-9341-8e2c7be6ba54" providerId="ADAL" clId="{5CE61CDE-3900-496A-8AAF-E1071554537F}" dt="2024-06-28T17:23:22.825" v="656" actId="1076"/>
        <pc:sldMkLst>
          <pc:docMk/>
          <pc:sldMk cId="1145163393" sldId="2354"/>
        </pc:sldMkLst>
        <pc:picChg chg="add mod">
          <ac:chgData name="Danilo Domenici" userId="da5b5c9f-05e1-4247-9341-8e2c7be6ba54" providerId="ADAL" clId="{5CE61CDE-3900-496A-8AAF-E1071554537F}" dt="2024-06-28T17:23:22.825" v="656" actId="1076"/>
          <ac:picMkLst>
            <pc:docMk/>
            <pc:sldMk cId="1145163393" sldId="2354"/>
            <ac:picMk id="4" creationId="{BD9D0870-89F1-AFCB-CBCF-7F48B8F13884}"/>
          </ac:picMkLst>
        </pc:picChg>
        <pc:picChg chg="del">
          <ac:chgData name="Danilo Domenici" userId="da5b5c9f-05e1-4247-9341-8e2c7be6ba54" providerId="ADAL" clId="{5CE61CDE-3900-496A-8AAF-E1071554537F}" dt="2024-06-28T17:23:03.508" v="652" actId="478"/>
          <ac:picMkLst>
            <pc:docMk/>
            <pc:sldMk cId="1145163393" sldId="2354"/>
            <ac:picMk id="10" creationId="{E430566F-001F-2166-ABFA-A0B43FAA7AE8}"/>
          </ac:picMkLst>
        </pc:picChg>
      </pc:sldChg>
      <pc:sldChg chg="addSp delSp modSp add mod">
        <pc:chgData name="Danilo Domenici" userId="da5b5c9f-05e1-4247-9341-8e2c7be6ba54" providerId="ADAL" clId="{5CE61CDE-3900-496A-8AAF-E1071554537F}" dt="2024-06-28T17:28:37.413" v="757" actId="1035"/>
        <pc:sldMkLst>
          <pc:docMk/>
          <pc:sldMk cId="3194429565" sldId="2355"/>
        </pc:sldMkLst>
        <pc:spChg chg="add mod">
          <ac:chgData name="Danilo Domenici" userId="da5b5c9f-05e1-4247-9341-8e2c7be6ba54" providerId="ADAL" clId="{5CE61CDE-3900-496A-8AAF-E1071554537F}" dt="2024-06-28T17:28:27.680" v="752" actId="108"/>
          <ac:spMkLst>
            <pc:docMk/>
            <pc:sldMk cId="3194429565" sldId="2355"/>
            <ac:spMk id="6" creationId="{5B300AC8-12AB-5BEA-0C9C-EA1190FB295B}"/>
          </ac:spMkLst>
        </pc:spChg>
        <pc:spChg chg="add mod">
          <ac:chgData name="Danilo Domenici" userId="da5b5c9f-05e1-4247-9341-8e2c7be6ba54" providerId="ADAL" clId="{5CE61CDE-3900-496A-8AAF-E1071554537F}" dt="2024-06-28T17:28:37.413" v="757" actId="1035"/>
          <ac:spMkLst>
            <pc:docMk/>
            <pc:sldMk cId="3194429565" sldId="2355"/>
            <ac:spMk id="7" creationId="{3D94A84A-C29E-0A3C-DE78-28CC82D37E48}"/>
          </ac:spMkLst>
        </pc:spChg>
        <pc:spChg chg="add mod">
          <ac:chgData name="Danilo Domenici" userId="da5b5c9f-05e1-4247-9341-8e2c7be6ba54" providerId="ADAL" clId="{5CE61CDE-3900-496A-8AAF-E1071554537F}" dt="2024-06-28T17:28:37.413" v="757" actId="1035"/>
          <ac:spMkLst>
            <pc:docMk/>
            <pc:sldMk cId="3194429565" sldId="2355"/>
            <ac:spMk id="8" creationId="{4EA6F514-8D19-8DE9-AD90-A0679C8202B3}"/>
          </ac:spMkLst>
        </pc:spChg>
        <pc:spChg chg="add mod">
          <ac:chgData name="Danilo Domenici" userId="da5b5c9f-05e1-4247-9341-8e2c7be6ba54" providerId="ADAL" clId="{5CE61CDE-3900-496A-8AAF-E1071554537F}" dt="2024-06-28T17:28:37.413" v="757" actId="1035"/>
          <ac:spMkLst>
            <pc:docMk/>
            <pc:sldMk cId="3194429565" sldId="2355"/>
            <ac:spMk id="10" creationId="{E7B3AAB2-2132-CD5A-838C-849223531B65}"/>
          </ac:spMkLst>
        </pc:spChg>
        <pc:spChg chg="del">
          <ac:chgData name="Danilo Domenici" userId="da5b5c9f-05e1-4247-9341-8e2c7be6ba54" providerId="ADAL" clId="{5CE61CDE-3900-496A-8AAF-E1071554537F}" dt="2024-06-28T17:27:43.242" v="749" actId="478"/>
          <ac:spMkLst>
            <pc:docMk/>
            <pc:sldMk cId="3194429565" sldId="2355"/>
            <ac:spMk id="11" creationId="{94075A07-6654-C711-6084-870C1F678BC4}"/>
          </ac:spMkLst>
        </pc:spChg>
        <pc:spChg chg="add mod">
          <ac:chgData name="Danilo Domenici" userId="da5b5c9f-05e1-4247-9341-8e2c7be6ba54" providerId="ADAL" clId="{5CE61CDE-3900-496A-8AAF-E1071554537F}" dt="2024-06-28T17:28:37.413" v="757" actId="1035"/>
          <ac:spMkLst>
            <pc:docMk/>
            <pc:sldMk cId="3194429565" sldId="2355"/>
            <ac:spMk id="12" creationId="{B8E0F664-0B71-CCF2-4021-2ECA4CC904AC}"/>
          </ac:spMkLst>
        </pc:spChg>
        <pc:spChg chg="add mod">
          <ac:chgData name="Danilo Domenici" userId="da5b5c9f-05e1-4247-9341-8e2c7be6ba54" providerId="ADAL" clId="{5CE61CDE-3900-496A-8AAF-E1071554537F}" dt="2024-06-28T17:28:37.413" v="757" actId="1035"/>
          <ac:spMkLst>
            <pc:docMk/>
            <pc:sldMk cId="3194429565" sldId="2355"/>
            <ac:spMk id="18" creationId="{6D2C457F-748D-7246-448D-6862E750ABF8}"/>
          </ac:spMkLst>
        </pc:spChg>
        <pc:picChg chg="del">
          <ac:chgData name="Danilo Domenici" userId="da5b5c9f-05e1-4247-9341-8e2c7be6ba54" providerId="ADAL" clId="{5CE61CDE-3900-496A-8AAF-E1071554537F}" dt="2024-06-28T17:27:36.393" v="748" actId="478"/>
          <ac:picMkLst>
            <pc:docMk/>
            <pc:sldMk cId="3194429565" sldId="2355"/>
            <ac:picMk id="4" creationId="{BD9D0870-89F1-AFCB-CBCF-7F48B8F13884}"/>
          </ac:picMkLst>
        </pc:picChg>
        <pc:picChg chg="add mod">
          <ac:chgData name="Danilo Domenici" userId="da5b5c9f-05e1-4247-9341-8e2c7be6ba54" providerId="ADAL" clId="{5CE61CDE-3900-496A-8AAF-E1071554537F}" dt="2024-06-28T17:28:37.413" v="757" actId="1035"/>
          <ac:picMkLst>
            <pc:docMk/>
            <pc:sldMk cId="3194429565" sldId="2355"/>
            <ac:picMk id="5" creationId="{F0835720-6A15-BD54-AD08-A796D991C199}"/>
          </ac:picMkLst>
        </pc:pic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13" creationId="{C002E3E1-A6F2-9255-D281-B1C6989EE1EA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14" creationId="{3455DBE4-BCB2-74D9-A653-B10649372043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15" creationId="{2D021BB9-B25A-37A0-8F51-9B1A50A918B4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16" creationId="{03BAD147-A7C2-AF16-3BF1-7ED4AA6552F7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17" creationId="{5D64D297-8941-3FEA-9225-8BA4B0F22844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19" creationId="{506BBB9F-E2AC-ECA2-D0D1-34F5D9FE6950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20" creationId="{60AD9252-8DBE-52B3-7543-165F4944C7CA}"/>
          </ac:cxnSpMkLst>
        </pc:cxnChg>
        <pc:cxnChg chg="add mod">
          <ac:chgData name="Danilo Domenici" userId="da5b5c9f-05e1-4247-9341-8e2c7be6ba54" providerId="ADAL" clId="{5CE61CDE-3900-496A-8AAF-E1071554537F}" dt="2024-06-28T17:28:37.413" v="757" actId="1035"/>
          <ac:cxnSpMkLst>
            <pc:docMk/>
            <pc:sldMk cId="3194429565" sldId="2355"/>
            <ac:cxnSpMk id="21" creationId="{38B0C805-2A6B-7CE2-A659-B6603B2B3EE2}"/>
          </ac:cxnSpMkLst>
        </pc:cxnChg>
      </pc:sldChg>
      <pc:sldChg chg="addSp delSp modSp add mod">
        <pc:chgData name="Danilo Domenici" userId="da5b5c9f-05e1-4247-9341-8e2c7be6ba54" providerId="ADAL" clId="{5CE61CDE-3900-496A-8AAF-E1071554537F}" dt="2024-06-29T09:07:03.543" v="1026" actId="1076"/>
        <pc:sldMkLst>
          <pc:docMk/>
          <pc:sldMk cId="4270262420" sldId="2356"/>
        </pc:sldMkLst>
        <pc:spChg chg="add">
          <ac:chgData name="Danilo Domenici" userId="da5b5c9f-05e1-4247-9341-8e2c7be6ba54" providerId="ADAL" clId="{5CE61CDE-3900-496A-8AAF-E1071554537F}" dt="2024-06-29T09:03:09.370" v="1013"/>
          <ac:spMkLst>
            <pc:docMk/>
            <pc:sldMk cId="4270262420" sldId="2356"/>
            <ac:spMk id="4" creationId="{9C204346-BA1B-1D45-9F70-0CA1F5717231}"/>
          </ac:spMkLst>
        </pc:spChg>
        <pc:spChg chg="mod">
          <ac:chgData name="Danilo Domenici" userId="da5b5c9f-05e1-4247-9341-8e2c7be6ba54" providerId="ADAL" clId="{5CE61CDE-3900-496A-8AAF-E1071554537F}" dt="2024-06-29T09:07:03.543" v="1026" actId="1076"/>
          <ac:spMkLst>
            <pc:docMk/>
            <pc:sldMk cId="4270262420" sldId="2356"/>
            <ac:spMk id="6" creationId="{5B300AC8-12AB-5BEA-0C9C-EA1190FB295B}"/>
          </ac:spMkLst>
        </pc:spChg>
        <pc:spChg chg="del">
          <ac:chgData name="Danilo Domenici" userId="da5b5c9f-05e1-4247-9341-8e2c7be6ba54" providerId="ADAL" clId="{5CE61CDE-3900-496A-8AAF-E1071554537F}" dt="2024-06-28T17:29:20.465" v="759" actId="478"/>
          <ac:spMkLst>
            <pc:docMk/>
            <pc:sldMk cId="4270262420" sldId="2356"/>
            <ac:spMk id="7" creationId="{3D94A84A-C29E-0A3C-DE78-28CC82D37E48}"/>
          </ac:spMkLst>
        </pc:spChg>
        <pc:spChg chg="del">
          <ac:chgData name="Danilo Domenici" userId="da5b5c9f-05e1-4247-9341-8e2c7be6ba54" providerId="ADAL" clId="{5CE61CDE-3900-496A-8AAF-E1071554537F}" dt="2024-06-28T17:29:20.465" v="759" actId="478"/>
          <ac:spMkLst>
            <pc:docMk/>
            <pc:sldMk cId="4270262420" sldId="2356"/>
            <ac:spMk id="8" creationId="{4EA6F514-8D19-8DE9-AD90-A0679C8202B3}"/>
          </ac:spMkLst>
        </pc:spChg>
        <pc:spChg chg="del">
          <ac:chgData name="Danilo Domenici" userId="da5b5c9f-05e1-4247-9341-8e2c7be6ba54" providerId="ADAL" clId="{5CE61CDE-3900-496A-8AAF-E1071554537F}" dt="2024-06-28T17:29:20.465" v="759" actId="478"/>
          <ac:spMkLst>
            <pc:docMk/>
            <pc:sldMk cId="4270262420" sldId="2356"/>
            <ac:spMk id="10" creationId="{E7B3AAB2-2132-CD5A-838C-849223531B65}"/>
          </ac:spMkLst>
        </pc:spChg>
        <pc:spChg chg="del">
          <ac:chgData name="Danilo Domenici" userId="da5b5c9f-05e1-4247-9341-8e2c7be6ba54" providerId="ADAL" clId="{5CE61CDE-3900-496A-8AAF-E1071554537F}" dt="2024-06-28T17:29:20.465" v="759" actId="478"/>
          <ac:spMkLst>
            <pc:docMk/>
            <pc:sldMk cId="4270262420" sldId="2356"/>
            <ac:spMk id="12" creationId="{B8E0F664-0B71-CCF2-4021-2ECA4CC904AC}"/>
          </ac:spMkLst>
        </pc:spChg>
        <pc:spChg chg="del">
          <ac:chgData name="Danilo Domenici" userId="da5b5c9f-05e1-4247-9341-8e2c7be6ba54" providerId="ADAL" clId="{5CE61CDE-3900-496A-8AAF-E1071554537F}" dt="2024-06-28T17:29:20.465" v="759" actId="478"/>
          <ac:spMkLst>
            <pc:docMk/>
            <pc:sldMk cId="4270262420" sldId="2356"/>
            <ac:spMk id="18" creationId="{6D2C457F-748D-7246-448D-6862E750ABF8}"/>
          </ac:spMkLst>
        </pc:spChg>
        <pc:picChg chg="add mod">
          <ac:chgData name="Danilo Domenici" userId="da5b5c9f-05e1-4247-9341-8e2c7be6ba54" providerId="ADAL" clId="{5CE61CDE-3900-496A-8AAF-E1071554537F}" dt="2024-06-29T09:06:59.644" v="1025" actId="1076"/>
          <ac:picMkLst>
            <pc:docMk/>
            <pc:sldMk cId="4270262420" sldId="2356"/>
            <ac:picMk id="5" creationId="{AE97034A-9B30-1F90-4FD2-E7E2A574BC0D}"/>
          </ac:picMkLst>
        </pc:picChg>
        <pc:picChg chg="del">
          <ac:chgData name="Danilo Domenici" userId="da5b5c9f-05e1-4247-9341-8e2c7be6ba54" providerId="ADAL" clId="{5CE61CDE-3900-496A-8AAF-E1071554537F}" dt="2024-06-28T17:29:20.465" v="759" actId="478"/>
          <ac:picMkLst>
            <pc:docMk/>
            <pc:sldMk cId="4270262420" sldId="2356"/>
            <ac:picMk id="5" creationId="{F0835720-6A15-BD54-AD08-A796D991C199}"/>
          </ac:picMkLst>
        </pc:picChg>
        <pc:cxnChg chg="del mod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13" creationId="{C002E3E1-A6F2-9255-D281-B1C6989EE1EA}"/>
          </ac:cxnSpMkLst>
        </pc:cxnChg>
        <pc:cxnChg chg="del mod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14" creationId="{3455DBE4-BCB2-74D9-A653-B10649372043}"/>
          </ac:cxnSpMkLst>
        </pc:cxnChg>
        <pc:cxnChg chg="del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15" creationId="{2D021BB9-B25A-37A0-8F51-9B1A50A918B4}"/>
          </ac:cxnSpMkLst>
        </pc:cxnChg>
        <pc:cxnChg chg="del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16" creationId="{03BAD147-A7C2-AF16-3BF1-7ED4AA6552F7}"/>
          </ac:cxnSpMkLst>
        </pc:cxnChg>
        <pc:cxnChg chg="del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17" creationId="{5D64D297-8941-3FEA-9225-8BA4B0F22844}"/>
          </ac:cxnSpMkLst>
        </pc:cxnChg>
        <pc:cxnChg chg="del mod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19" creationId="{506BBB9F-E2AC-ECA2-D0D1-34F5D9FE6950}"/>
          </ac:cxnSpMkLst>
        </pc:cxnChg>
        <pc:cxnChg chg="del mod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20" creationId="{60AD9252-8DBE-52B3-7543-165F4944C7CA}"/>
          </ac:cxnSpMkLst>
        </pc:cxnChg>
        <pc:cxnChg chg="del">
          <ac:chgData name="Danilo Domenici" userId="da5b5c9f-05e1-4247-9341-8e2c7be6ba54" providerId="ADAL" clId="{5CE61CDE-3900-496A-8AAF-E1071554537F}" dt="2024-06-28T17:29:20.465" v="759" actId="478"/>
          <ac:cxnSpMkLst>
            <pc:docMk/>
            <pc:sldMk cId="4270262420" sldId="2356"/>
            <ac:cxnSpMk id="21" creationId="{38B0C805-2A6B-7CE2-A659-B6603B2B3EE2}"/>
          </ac:cxnSpMkLst>
        </pc:cxnChg>
      </pc:sldChg>
      <pc:sldChg chg="addSp delSp modSp add mod ord">
        <pc:chgData name="Danilo Domenici" userId="da5b5c9f-05e1-4247-9341-8e2c7be6ba54" providerId="ADAL" clId="{5CE61CDE-3900-496A-8AAF-E1071554537F}" dt="2024-06-29T09:26:59.524" v="1493"/>
        <pc:sldMkLst>
          <pc:docMk/>
          <pc:sldMk cId="831126035" sldId="2357"/>
        </pc:sldMkLst>
        <pc:spChg chg="mod">
          <ac:chgData name="Danilo Domenici" userId="da5b5c9f-05e1-4247-9341-8e2c7be6ba54" providerId="ADAL" clId="{5CE61CDE-3900-496A-8AAF-E1071554537F}" dt="2024-06-29T09:09:59.860" v="1090" actId="20577"/>
          <ac:spMkLst>
            <pc:docMk/>
            <pc:sldMk cId="831126035" sldId="2357"/>
            <ac:spMk id="6" creationId="{5B300AC8-12AB-5BEA-0C9C-EA1190FB295B}"/>
          </ac:spMkLst>
        </pc:spChg>
        <pc:spChg chg="add">
          <ac:chgData name="Danilo Domenici" userId="da5b5c9f-05e1-4247-9341-8e2c7be6ba54" providerId="ADAL" clId="{5CE61CDE-3900-496A-8AAF-E1071554537F}" dt="2024-06-29T08:59:57.180" v="1003"/>
          <ac:spMkLst>
            <pc:docMk/>
            <pc:sldMk cId="831126035" sldId="2357"/>
            <ac:spMk id="8" creationId="{57ADEEC9-943A-26EE-1B82-19E066B386C5}"/>
          </ac:spMkLst>
        </pc:spChg>
        <pc:spChg chg="add del">
          <ac:chgData name="Danilo Domenici" userId="da5b5c9f-05e1-4247-9341-8e2c7be6ba54" providerId="ADAL" clId="{5CE61CDE-3900-496A-8AAF-E1071554537F}" dt="2024-06-29T09:12:49.424" v="1114" actId="22"/>
          <ac:spMkLst>
            <pc:docMk/>
            <pc:sldMk cId="831126035" sldId="2357"/>
            <ac:spMk id="17" creationId="{26ABCD06-D65E-903B-5019-F963A0F63079}"/>
          </ac:spMkLst>
        </pc:spChg>
        <pc:spChg chg="add mod">
          <ac:chgData name="Danilo Domenici" userId="da5b5c9f-05e1-4247-9341-8e2c7be6ba54" providerId="ADAL" clId="{5CE61CDE-3900-496A-8AAF-E1071554537F}" dt="2024-06-29T09:23:21.183" v="1359" actId="1076"/>
          <ac:spMkLst>
            <pc:docMk/>
            <pc:sldMk cId="831126035" sldId="2357"/>
            <ac:spMk id="19" creationId="{B90A8814-C36A-C66B-4A1C-78A918D40FFC}"/>
          </ac:spMkLst>
        </pc:spChg>
        <pc:spChg chg="add mod">
          <ac:chgData name="Danilo Domenici" userId="da5b5c9f-05e1-4247-9341-8e2c7be6ba54" providerId="ADAL" clId="{5CE61CDE-3900-496A-8AAF-E1071554537F}" dt="2024-06-29T09:25:40.902" v="1426" actId="1037"/>
          <ac:spMkLst>
            <pc:docMk/>
            <pc:sldMk cId="831126035" sldId="2357"/>
            <ac:spMk id="20" creationId="{8D6A0691-BFAE-D4DD-E493-89690A6154E4}"/>
          </ac:spMkLst>
        </pc:spChg>
        <pc:spChg chg="add mod">
          <ac:chgData name="Danilo Domenici" userId="da5b5c9f-05e1-4247-9341-8e2c7be6ba54" providerId="ADAL" clId="{5CE61CDE-3900-496A-8AAF-E1071554537F}" dt="2024-06-29T09:25:26.288" v="1419" actId="1076"/>
          <ac:spMkLst>
            <pc:docMk/>
            <pc:sldMk cId="831126035" sldId="2357"/>
            <ac:spMk id="21" creationId="{C7BF20DC-97FE-0EBA-4C01-490C1F56D515}"/>
          </ac:spMkLst>
        </pc:spChg>
        <pc:picChg chg="add del mod">
          <ac:chgData name="Danilo Domenici" userId="da5b5c9f-05e1-4247-9341-8e2c7be6ba54" providerId="ADAL" clId="{5CE61CDE-3900-496A-8AAF-E1071554537F}" dt="2024-06-29T09:10:32.128" v="1095" actId="21"/>
          <ac:picMkLst>
            <pc:docMk/>
            <pc:sldMk cId="831126035" sldId="2357"/>
            <ac:picMk id="4" creationId="{5CA3A414-3387-C7B1-F8E6-167F76116EBC}"/>
          </ac:picMkLst>
        </pc:picChg>
        <pc:picChg chg="add del mod">
          <ac:chgData name="Danilo Domenici" userId="da5b5c9f-05e1-4247-9341-8e2c7be6ba54" providerId="ADAL" clId="{5CE61CDE-3900-496A-8AAF-E1071554537F}" dt="2024-06-29T09:10:32.128" v="1095" actId="21"/>
          <ac:picMkLst>
            <pc:docMk/>
            <pc:sldMk cId="831126035" sldId="2357"/>
            <ac:picMk id="5" creationId="{3CA1BD9F-0881-FF7C-DFEE-D72E3B99DA40}"/>
          </ac:picMkLst>
        </pc:picChg>
        <pc:picChg chg="add del mod">
          <ac:chgData name="Danilo Domenici" userId="da5b5c9f-05e1-4247-9341-8e2c7be6ba54" providerId="ADAL" clId="{5CE61CDE-3900-496A-8AAF-E1071554537F}" dt="2024-06-29T09:10:32.128" v="1095" actId="21"/>
          <ac:picMkLst>
            <pc:docMk/>
            <pc:sldMk cId="831126035" sldId="2357"/>
            <ac:picMk id="7" creationId="{319F8139-4F1E-1ED7-A49E-4C70037FAE09}"/>
          </ac:picMkLst>
        </pc:picChg>
        <pc:picChg chg="add mod">
          <ac:chgData name="Danilo Domenici" userId="da5b5c9f-05e1-4247-9341-8e2c7be6ba54" providerId="ADAL" clId="{5CE61CDE-3900-496A-8AAF-E1071554537F}" dt="2024-06-29T09:25:40.902" v="1426" actId="1037"/>
          <ac:picMkLst>
            <pc:docMk/>
            <pc:sldMk cId="831126035" sldId="2357"/>
            <ac:picMk id="10" creationId="{1F1C8F2B-DA16-E178-9545-7CD4B2345806}"/>
          </ac:picMkLst>
        </pc:picChg>
        <pc:picChg chg="add mod">
          <ac:chgData name="Danilo Domenici" userId="da5b5c9f-05e1-4247-9341-8e2c7be6ba54" providerId="ADAL" clId="{5CE61CDE-3900-496A-8AAF-E1071554537F}" dt="2024-06-29T09:25:36.522" v="1421" actId="1076"/>
          <ac:picMkLst>
            <pc:docMk/>
            <pc:sldMk cId="831126035" sldId="2357"/>
            <ac:picMk id="11" creationId="{4640455A-CEA6-1B33-BAF7-65F2BD2F9A4C}"/>
          </ac:picMkLst>
        </pc:picChg>
        <pc:picChg chg="add mod">
          <ac:chgData name="Danilo Domenici" userId="da5b5c9f-05e1-4247-9341-8e2c7be6ba54" providerId="ADAL" clId="{5CE61CDE-3900-496A-8AAF-E1071554537F}" dt="2024-06-29T09:25:40.902" v="1426" actId="1037"/>
          <ac:picMkLst>
            <pc:docMk/>
            <pc:sldMk cId="831126035" sldId="2357"/>
            <ac:picMk id="12" creationId="{5CA3A414-3387-C7B1-F8E6-167F76116EBC}"/>
          </ac:picMkLst>
        </pc:picChg>
        <pc:picChg chg="add mod modCrop">
          <ac:chgData name="Danilo Domenici" userId="da5b5c9f-05e1-4247-9341-8e2c7be6ba54" providerId="ADAL" clId="{5CE61CDE-3900-496A-8AAF-E1071554537F}" dt="2024-06-29T09:25:40.902" v="1426" actId="1037"/>
          <ac:picMkLst>
            <pc:docMk/>
            <pc:sldMk cId="831126035" sldId="2357"/>
            <ac:picMk id="13" creationId="{3CA1BD9F-0881-FF7C-DFEE-D72E3B99DA40}"/>
          </ac:picMkLst>
        </pc:picChg>
        <pc:picChg chg="add mod">
          <ac:chgData name="Danilo Domenici" userId="da5b5c9f-05e1-4247-9341-8e2c7be6ba54" providerId="ADAL" clId="{5CE61CDE-3900-496A-8AAF-E1071554537F}" dt="2024-06-29T09:25:40.902" v="1426" actId="1037"/>
          <ac:picMkLst>
            <pc:docMk/>
            <pc:sldMk cId="831126035" sldId="2357"/>
            <ac:picMk id="14" creationId="{319F8139-4F1E-1ED7-A49E-4C70037FAE09}"/>
          </ac:picMkLst>
        </pc:picChg>
        <pc:picChg chg="add mod modCrop">
          <ac:chgData name="Danilo Domenici" userId="da5b5c9f-05e1-4247-9341-8e2c7be6ba54" providerId="ADAL" clId="{5CE61CDE-3900-496A-8AAF-E1071554537F}" dt="2024-06-29T09:23:12.563" v="1357" actId="732"/>
          <ac:picMkLst>
            <pc:docMk/>
            <pc:sldMk cId="831126035" sldId="2357"/>
            <ac:picMk id="15" creationId="{4E71CC67-3F07-D9EF-F08D-6F234BBEA785}"/>
          </ac:picMkLst>
        </pc:picChg>
        <pc:picChg chg="add mod">
          <ac:chgData name="Danilo Domenici" userId="da5b5c9f-05e1-4247-9341-8e2c7be6ba54" providerId="ADAL" clId="{5CE61CDE-3900-496A-8AAF-E1071554537F}" dt="2024-06-29T09:26:00.316" v="1429" actId="14100"/>
          <ac:picMkLst>
            <pc:docMk/>
            <pc:sldMk cId="831126035" sldId="2357"/>
            <ac:picMk id="22" creationId="{355B0EC0-C464-BB1C-E50D-74C23E685953}"/>
          </ac:picMkLst>
        </pc:picChg>
      </pc:sldChg>
      <pc:sldChg chg="addSp delSp modSp add mod ord">
        <pc:chgData name="Danilo Domenici" userId="da5b5c9f-05e1-4247-9341-8e2c7be6ba54" providerId="ADAL" clId="{5CE61CDE-3900-496A-8AAF-E1071554537F}" dt="2024-06-29T09:09:44.031" v="1069" actId="1036"/>
        <pc:sldMkLst>
          <pc:docMk/>
          <pc:sldMk cId="2103762253" sldId="2358"/>
        </pc:sldMkLst>
        <pc:spChg chg="mod">
          <ac:chgData name="Danilo Domenici" userId="da5b5c9f-05e1-4247-9341-8e2c7be6ba54" providerId="ADAL" clId="{5CE61CDE-3900-496A-8AAF-E1071554537F}" dt="2024-06-29T09:09:37.002" v="1060" actId="1035"/>
          <ac:spMkLst>
            <pc:docMk/>
            <pc:sldMk cId="2103762253" sldId="2358"/>
            <ac:spMk id="6" creationId="{5B300AC8-12AB-5BEA-0C9C-EA1190FB295B}"/>
          </ac:spMkLst>
        </pc:spChg>
        <pc:picChg chg="add mod modCrop">
          <ac:chgData name="Danilo Domenici" userId="da5b5c9f-05e1-4247-9341-8e2c7be6ba54" providerId="ADAL" clId="{5CE61CDE-3900-496A-8AAF-E1071554537F}" dt="2024-06-29T09:09:44.031" v="1069" actId="1036"/>
          <ac:picMkLst>
            <pc:docMk/>
            <pc:sldMk cId="2103762253" sldId="2358"/>
            <ac:picMk id="4" creationId="{FE5EC9C0-0B8E-B126-AC74-4184B7AC361D}"/>
          </ac:picMkLst>
        </pc:picChg>
        <pc:picChg chg="add mod modCrop">
          <ac:chgData name="Danilo Domenici" userId="da5b5c9f-05e1-4247-9341-8e2c7be6ba54" providerId="ADAL" clId="{5CE61CDE-3900-496A-8AAF-E1071554537F}" dt="2024-06-29T09:09:44.031" v="1069" actId="1036"/>
          <ac:picMkLst>
            <pc:docMk/>
            <pc:sldMk cId="2103762253" sldId="2358"/>
            <ac:picMk id="5" creationId="{0BFCD828-5C02-8CA2-E1B2-1AD9F506378C}"/>
          </ac:picMkLst>
        </pc:picChg>
        <pc:picChg chg="add del mod">
          <ac:chgData name="Danilo Domenici" userId="da5b5c9f-05e1-4247-9341-8e2c7be6ba54" providerId="ADAL" clId="{5CE61CDE-3900-496A-8AAF-E1071554537F}" dt="2024-06-29T09:07:50.553" v="1029" actId="21"/>
          <ac:picMkLst>
            <pc:docMk/>
            <pc:sldMk cId="2103762253" sldId="2358"/>
            <ac:picMk id="7" creationId="{47F1D778-5926-1F1F-BABE-15D36B457978}"/>
          </ac:picMkLst>
        </pc:picChg>
        <pc:picChg chg="add mod">
          <ac:chgData name="Danilo Domenici" userId="da5b5c9f-05e1-4247-9341-8e2c7be6ba54" providerId="ADAL" clId="{5CE61CDE-3900-496A-8AAF-E1071554537F}" dt="2024-06-29T09:09:44.031" v="1069" actId="1036"/>
          <ac:picMkLst>
            <pc:docMk/>
            <pc:sldMk cId="2103762253" sldId="2358"/>
            <ac:picMk id="8" creationId="{77E76780-FEE0-39BE-AE71-43325EB0DB5F}"/>
          </ac:picMkLst>
        </pc:picChg>
        <pc:picChg chg="add mod">
          <ac:chgData name="Danilo Domenici" userId="da5b5c9f-05e1-4247-9341-8e2c7be6ba54" providerId="ADAL" clId="{5CE61CDE-3900-496A-8AAF-E1071554537F}" dt="2024-06-29T09:09:44.031" v="1069" actId="1036"/>
          <ac:picMkLst>
            <pc:docMk/>
            <pc:sldMk cId="2103762253" sldId="2358"/>
            <ac:picMk id="10" creationId="{D804E84D-9F0D-8FD2-1115-79307E03C744}"/>
          </ac:picMkLst>
        </pc:picChg>
      </pc:sldChg>
      <pc:sldChg chg="addSp delSp modSp add mod ord">
        <pc:chgData name="Danilo Domenici" userId="da5b5c9f-05e1-4247-9341-8e2c7be6ba54" providerId="ADAL" clId="{5CE61CDE-3900-496A-8AAF-E1071554537F}" dt="2024-07-01T20:53:35.905" v="5542" actId="1076"/>
        <pc:sldMkLst>
          <pc:docMk/>
          <pc:sldMk cId="3716579796" sldId="2359"/>
        </pc:sldMkLst>
        <pc:spChg chg="del mod">
          <ac:chgData name="Danilo Domenici" userId="da5b5c9f-05e1-4247-9341-8e2c7be6ba54" providerId="ADAL" clId="{5CE61CDE-3900-496A-8AAF-E1071554537F}" dt="2024-06-29T11:57:55.409" v="5366" actId="478"/>
          <ac:spMkLst>
            <pc:docMk/>
            <pc:sldMk cId="3716579796" sldId="2359"/>
            <ac:spMk id="6" creationId="{5B300AC8-12AB-5BEA-0C9C-EA1190FB295B}"/>
          </ac:spMkLst>
        </pc:spChg>
        <pc:spChg chg="add del mod">
          <ac:chgData name="Danilo Domenici" userId="da5b5c9f-05e1-4247-9341-8e2c7be6ba54" providerId="ADAL" clId="{5CE61CDE-3900-496A-8AAF-E1071554537F}" dt="2024-06-29T11:30:18.808" v="5047" actId="478"/>
          <ac:spMkLst>
            <pc:docMk/>
            <pc:sldMk cId="3716579796" sldId="2359"/>
            <ac:spMk id="11" creationId="{5D100215-3036-5162-738D-1CE2032B88EE}"/>
          </ac:spMkLst>
        </pc:spChg>
        <pc:spChg chg="add mod">
          <ac:chgData name="Danilo Domenici" userId="da5b5c9f-05e1-4247-9341-8e2c7be6ba54" providerId="ADAL" clId="{5CE61CDE-3900-496A-8AAF-E1071554537F}" dt="2024-06-29T11:58:23.279" v="5389" actId="1076"/>
          <ac:spMkLst>
            <pc:docMk/>
            <pc:sldMk cId="3716579796" sldId="2359"/>
            <ac:spMk id="14" creationId="{1E7F9405-B21E-804B-3E1F-ACAC5035B8E3}"/>
          </ac:spMkLst>
        </pc:spChg>
        <pc:graphicFrameChg chg="add del mod modGraphic">
          <ac:chgData name="Danilo Domenici" userId="da5b5c9f-05e1-4247-9341-8e2c7be6ba54" providerId="ADAL" clId="{5CE61CDE-3900-496A-8AAF-E1071554537F}" dt="2024-06-29T11:20:30.297" v="4955" actId="478"/>
          <ac:graphicFrameMkLst>
            <pc:docMk/>
            <pc:sldMk cId="3716579796" sldId="2359"/>
            <ac:graphicFrameMk id="5" creationId="{B9353CCE-817F-3480-A5CB-E2F8A6EC6297}"/>
          </ac:graphicFrameMkLst>
        </pc:graphicFrameChg>
        <pc:graphicFrameChg chg="add mod modGraphic">
          <ac:chgData name="Danilo Domenici" userId="da5b5c9f-05e1-4247-9341-8e2c7be6ba54" providerId="ADAL" clId="{5CE61CDE-3900-496A-8AAF-E1071554537F}" dt="2024-07-01T19:47:19.904" v="5446" actId="113"/>
          <ac:graphicFrameMkLst>
            <pc:docMk/>
            <pc:sldMk cId="3716579796" sldId="2359"/>
            <ac:graphicFrameMk id="7" creationId="{1AAEEC31-5B31-B84E-3E55-15A6A774A617}"/>
          </ac:graphicFrameMkLst>
        </pc:graphicFrameChg>
        <pc:graphicFrameChg chg="add del mod">
          <ac:chgData name="Danilo Domenici" userId="da5b5c9f-05e1-4247-9341-8e2c7be6ba54" providerId="ADAL" clId="{5CE61CDE-3900-496A-8AAF-E1071554537F}" dt="2024-06-29T11:23:27.085" v="4977" actId="478"/>
          <ac:graphicFrameMkLst>
            <pc:docMk/>
            <pc:sldMk cId="3716579796" sldId="2359"/>
            <ac:graphicFrameMk id="8" creationId="{F08670D4-C617-17F0-6396-3AEB9A622AA2}"/>
          </ac:graphicFrameMkLst>
        </pc:graphicFrameChg>
        <pc:graphicFrameChg chg="add mod modGraphic">
          <ac:chgData name="Danilo Domenici" userId="da5b5c9f-05e1-4247-9341-8e2c7be6ba54" providerId="ADAL" clId="{5CE61CDE-3900-496A-8AAF-E1071554537F}" dt="2024-07-01T19:47:29.965" v="5447" actId="1076"/>
          <ac:graphicFrameMkLst>
            <pc:docMk/>
            <pc:sldMk cId="3716579796" sldId="2359"/>
            <ac:graphicFrameMk id="12" creationId="{2E5909A9-90EC-752B-1D85-4404ED284058}"/>
          </ac:graphicFrameMkLst>
        </pc:graphicFrameChg>
        <pc:graphicFrameChg chg="add mod modGraphic">
          <ac:chgData name="Danilo Domenici" userId="da5b5c9f-05e1-4247-9341-8e2c7be6ba54" providerId="ADAL" clId="{5CE61CDE-3900-496A-8AAF-E1071554537F}" dt="2024-07-01T20:53:30.770" v="5541" actId="1076"/>
          <ac:graphicFrameMkLst>
            <pc:docMk/>
            <pc:sldMk cId="3716579796" sldId="2359"/>
            <ac:graphicFrameMk id="13" creationId="{361A5D80-3708-91CE-86A8-3F59318E230E}"/>
          </ac:graphicFrameMkLst>
        </pc:graphicFrameChg>
        <pc:graphicFrameChg chg="add mod modGraphic">
          <ac:chgData name="Danilo Domenici" userId="da5b5c9f-05e1-4247-9341-8e2c7be6ba54" providerId="ADAL" clId="{5CE61CDE-3900-496A-8AAF-E1071554537F}" dt="2024-07-01T20:53:35.905" v="5542" actId="1076"/>
          <ac:graphicFrameMkLst>
            <pc:docMk/>
            <pc:sldMk cId="3716579796" sldId="2359"/>
            <ac:graphicFrameMk id="17" creationId="{D01241BF-09A7-2C22-4CEF-ACE876D99C2A}"/>
          </ac:graphicFrameMkLst>
        </pc:graphicFrameChg>
        <pc:picChg chg="add mod">
          <ac:chgData name="Danilo Domenici" userId="da5b5c9f-05e1-4247-9341-8e2c7be6ba54" providerId="ADAL" clId="{5CE61CDE-3900-496A-8AAF-E1071554537F}" dt="2024-06-29T11:57:42.975" v="5362" actId="1076"/>
          <ac:picMkLst>
            <pc:docMk/>
            <pc:sldMk cId="3716579796" sldId="2359"/>
            <ac:picMk id="4" creationId="{7F97CB90-DBFF-1C9D-6035-D2A53979A080}"/>
          </ac:picMkLst>
        </pc:picChg>
      </pc:sldChg>
      <pc:sldChg chg="addSp delSp modSp add mod ord">
        <pc:chgData name="Danilo Domenici" userId="da5b5c9f-05e1-4247-9341-8e2c7be6ba54" providerId="ADAL" clId="{5CE61CDE-3900-496A-8AAF-E1071554537F}" dt="2024-06-29T10:18:28.301" v="3498" actId="1035"/>
        <pc:sldMkLst>
          <pc:docMk/>
          <pc:sldMk cId="290004167" sldId="2360"/>
        </pc:sldMkLst>
        <pc:spChg chg="add">
          <ac:chgData name="Danilo Domenici" userId="da5b5c9f-05e1-4247-9341-8e2c7be6ba54" providerId="ADAL" clId="{5CE61CDE-3900-496A-8AAF-E1071554537F}" dt="2024-06-29T09:01:35.137" v="1009"/>
          <ac:spMkLst>
            <pc:docMk/>
            <pc:sldMk cId="290004167" sldId="2360"/>
            <ac:spMk id="4" creationId="{3FF2DB12-B6D8-292B-E281-056259CD2C89}"/>
          </ac:spMkLst>
        </pc:spChg>
        <pc:spChg chg="del">
          <ac:chgData name="Danilo Domenici" userId="da5b5c9f-05e1-4247-9341-8e2c7be6ba54" providerId="ADAL" clId="{5CE61CDE-3900-496A-8AAF-E1071554537F}" dt="2024-06-29T09:46:14.158" v="2044" actId="478"/>
          <ac:spMkLst>
            <pc:docMk/>
            <pc:sldMk cId="290004167" sldId="2360"/>
            <ac:spMk id="6" creationId="{5B300AC8-12AB-5BEA-0C9C-EA1190FB295B}"/>
          </ac:spMkLst>
        </pc:spChg>
        <pc:spChg chg="add mod">
          <ac:chgData name="Danilo Domenici" userId="da5b5c9f-05e1-4247-9341-8e2c7be6ba54" providerId="ADAL" clId="{5CE61CDE-3900-496A-8AAF-E1071554537F}" dt="2024-06-29T09:46:22.900" v="2058" actId="20577"/>
          <ac:spMkLst>
            <pc:docMk/>
            <pc:sldMk cId="290004167" sldId="2360"/>
            <ac:spMk id="7" creationId="{AE896607-CEFE-A383-0107-12FB0AFA41CC}"/>
          </ac:spMkLst>
        </pc:spChg>
        <pc:spChg chg="add mod">
          <ac:chgData name="Danilo Domenici" userId="da5b5c9f-05e1-4247-9341-8e2c7be6ba54" providerId="ADAL" clId="{5CE61CDE-3900-496A-8AAF-E1071554537F}" dt="2024-06-29T10:00:35.908" v="2955" actId="1076"/>
          <ac:spMkLst>
            <pc:docMk/>
            <pc:sldMk cId="290004167" sldId="2360"/>
            <ac:spMk id="8" creationId="{ACE92465-F50B-771D-761B-DE5BB9170BDB}"/>
          </ac:spMkLst>
        </pc:spChg>
        <pc:spChg chg="add mod">
          <ac:chgData name="Danilo Domenici" userId="da5b5c9f-05e1-4247-9341-8e2c7be6ba54" providerId="ADAL" clId="{5CE61CDE-3900-496A-8AAF-E1071554537F}" dt="2024-06-29T10:07:48.917" v="3184" actId="1076"/>
          <ac:spMkLst>
            <pc:docMk/>
            <pc:sldMk cId="290004167" sldId="2360"/>
            <ac:spMk id="11" creationId="{8E485FD9-A660-EF56-5CD8-6BCC0D23614C}"/>
          </ac:spMkLst>
        </pc:spChg>
        <pc:spChg chg="add mod">
          <ac:chgData name="Danilo Domenici" userId="da5b5c9f-05e1-4247-9341-8e2c7be6ba54" providerId="ADAL" clId="{5CE61CDE-3900-496A-8AAF-E1071554537F}" dt="2024-06-29T10:07:43.176" v="3183" actId="14100"/>
          <ac:spMkLst>
            <pc:docMk/>
            <pc:sldMk cId="290004167" sldId="2360"/>
            <ac:spMk id="12" creationId="{1ADB2D77-A565-1DD8-6A02-15ADF79A59CF}"/>
          </ac:spMkLst>
        </pc:spChg>
        <pc:spChg chg="add mod">
          <ac:chgData name="Danilo Domenici" userId="da5b5c9f-05e1-4247-9341-8e2c7be6ba54" providerId="ADAL" clId="{5CE61CDE-3900-496A-8AAF-E1071554537F}" dt="2024-06-29T10:18:28.301" v="3498" actId="1035"/>
          <ac:spMkLst>
            <pc:docMk/>
            <pc:sldMk cId="290004167" sldId="2360"/>
            <ac:spMk id="15" creationId="{175A5325-3855-C2EF-4DB8-67DCD43F9E14}"/>
          </ac:spMkLst>
        </pc:spChg>
        <pc:picChg chg="add del mod">
          <ac:chgData name="Danilo Domenici" userId="da5b5c9f-05e1-4247-9341-8e2c7be6ba54" providerId="ADAL" clId="{5CE61CDE-3900-496A-8AAF-E1071554537F}" dt="2024-06-29T09:11:00.647" v="1102" actId="21"/>
          <ac:picMkLst>
            <pc:docMk/>
            <pc:sldMk cId="290004167" sldId="2360"/>
            <ac:picMk id="5" creationId="{4E71CC67-3F07-D9EF-F08D-6F234BBEA785}"/>
          </ac:picMkLst>
        </pc:picChg>
        <pc:picChg chg="add mod">
          <ac:chgData name="Danilo Domenici" userId="da5b5c9f-05e1-4247-9341-8e2c7be6ba54" providerId="ADAL" clId="{5CE61CDE-3900-496A-8AAF-E1071554537F}" dt="2024-06-29T10:06:49.193" v="3174" actId="1076"/>
          <ac:picMkLst>
            <pc:docMk/>
            <pc:sldMk cId="290004167" sldId="2360"/>
            <ac:picMk id="10" creationId="{DFF049A2-F32B-C71D-F7CD-3A63AA45C91D}"/>
          </ac:picMkLst>
        </pc:picChg>
        <pc:picChg chg="add mod">
          <ac:chgData name="Danilo Domenici" userId="da5b5c9f-05e1-4247-9341-8e2c7be6ba54" providerId="ADAL" clId="{5CE61CDE-3900-496A-8AAF-E1071554537F}" dt="2024-06-29T10:08:06.284" v="3187" actId="1076"/>
          <ac:picMkLst>
            <pc:docMk/>
            <pc:sldMk cId="290004167" sldId="2360"/>
            <ac:picMk id="13" creationId="{A5A884BA-2CF6-9661-E5F1-A516D0CCD7B2}"/>
          </ac:picMkLst>
        </pc:picChg>
        <pc:picChg chg="add mod">
          <ac:chgData name="Danilo Domenici" userId="da5b5c9f-05e1-4247-9341-8e2c7be6ba54" providerId="ADAL" clId="{5CE61CDE-3900-496A-8AAF-E1071554537F}" dt="2024-06-29T10:08:01.468" v="3186" actId="1076"/>
          <ac:picMkLst>
            <pc:docMk/>
            <pc:sldMk cId="290004167" sldId="2360"/>
            <ac:picMk id="14" creationId="{CE5B6CB3-A1CA-5C64-7A4C-629FAA8AD291}"/>
          </ac:picMkLst>
        </pc:picChg>
        <pc:picChg chg="add mod">
          <ac:chgData name="Danilo Domenici" userId="da5b5c9f-05e1-4247-9341-8e2c7be6ba54" providerId="ADAL" clId="{5CE61CDE-3900-496A-8AAF-E1071554537F}" dt="2024-06-29T10:18:28.301" v="3498" actId="1035"/>
          <ac:picMkLst>
            <pc:docMk/>
            <pc:sldMk cId="290004167" sldId="2360"/>
            <ac:picMk id="16" creationId="{9A6F94C8-0FCE-7D98-306F-3436BC970A9B}"/>
          </ac:picMkLst>
        </pc:picChg>
      </pc:sldChg>
      <pc:sldChg chg="addSp delSp modSp add mod">
        <pc:chgData name="Danilo Domenici" userId="da5b5c9f-05e1-4247-9341-8e2c7be6ba54" providerId="ADAL" clId="{5CE61CDE-3900-496A-8AAF-E1071554537F}" dt="2024-06-29T10:33:22.060" v="3905" actId="403"/>
        <pc:sldMkLst>
          <pc:docMk/>
          <pc:sldMk cId="2796586" sldId="2361"/>
        </pc:sldMkLst>
        <pc:spChg chg="mod">
          <ac:chgData name="Danilo Domenici" userId="da5b5c9f-05e1-4247-9341-8e2c7be6ba54" providerId="ADAL" clId="{5CE61CDE-3900-496A-8AAF-E1071554537F}" dt="2024-06-29T09:26:43.989" v="1486" actId="1035"/>
          <ac:spMkLst>
            <pc:docMk/>
            <pc:sldMk cId="2796586" sldId="2361"/>
            <ac:spMk id="6" creationId="{5B300AC8-12AB-5BEA-0C9C-EA1190FB295B}"/>
          </ac:spMkLst>
        </pc:spChg>
        <pc:spChg chg="add mod">
          <ac:chgData name="Danilo Domenici" userId="da5b5c9f-05e1-4247-9341-8e2c7be6ba54" providerId="ADAL" clId="{5CE61CDE-3900-496A-8AAF-E1071554537F}" dt="2024-06-29T10:33:22.060" v="3905" actId="403"/>
          <ac:spMkLst>
            <pc:docMk/>
            <pc:sldMk cId="2796586" sldId="2361"/>
            <ac:spMk id="7" creationId="{2F4A8E43-8155-1D07-1C9B-DC67BD2E1936}"/>
          </ac:spMkLst>
        </pc:spChg>
        <pc:spChg chg="add mod">
          <ac:chgData name="Danilo Domenici" userId="da5b5c9f-05e1-4247-9341-8e2c7be6ba54" providerId="ADAL" clId="{5CE61CDE-3900-496A-8AAF-E1071554537F}" dt="2024-06-29T10:33:22.060" v="3905" actId="403"/>
          <ac:spMkLst>
            <pc:docMk/>
            <pc:sldMk cId="2796586" sldId="2361"/>
            <ac:spMk id="8" creationId="{AF333A6D-33EF-3B2F-38A1-1CA1ECB7C5FA}"/>
          </ac:spMkLst>
        </pc:spChg>
        <pc:spChg chg="add del mod">
          <ac:chgData name="Danilo Domenici" userId="da5b5c9f-05e1-4247-9341-8e2c7be6ba54" providerId="ADAL" clId="{5CE61CDE-3900-496A-8AAF-E1071554537F}" dt="2024-06-29T09:35:52.756" v="1594" actId="478"/>
          <ac:spMkLst>
            <pc:docMk/>
            <pc:sldMk cId="2796586" sldId="2361"/>
            <ac:spMk id="10" creationId="{27DBFD14-1480-C976-131C-DD0CF5212DA6}"/>
          </ac:spMkLst>
        </pc:spChg>
        <pc:picChg chg="add del mod">
          <ac:chgData name="Danilo Domenici" userId="da5b5c9f-05e1-4247-9341-8e2c7be6ba54" providerId="ADAL" clId="{5CE61CDE-3900-496A-8AAF-E1071554537F}" dt="2024-06-29T10:33:03.828" v="3900" actId="478"/>
          <ac:picMkLst>
            <pc:docMk/>
            <pc:sldMk cId="2796586" sldId="2361"/>
            <ac:picMk id="4" creationId="{4FD68D4B-EE72-0BE1-F966-4078C0418211}"/>
          </ac:picMkLst>
        </pc:picChg>
        <pc:picChg chg="add mod">
          <ac:chgData name="Danilo Domenici" userId="da5b5c9f-05e1-4247-9341-8e2c7be6ba54" providerId="ADAL" clId="{5CE61CDE-3900-496A-8AAF-E1071554537F}" dt="2024-06-29T09:37:09.055" v="1609" actId="1076"/>
          <ac:picMkLst>
            <pc:docMk/>
            <pc:sldMk cId="2796586" sldId="2361"/>
            <ac:picMk id="5" creationId="{5C3E9CD5-6C14-150F-DBC7-B44A2234A02D}"/>
          </ac:picMkLst>
        </pc:picChg>
        <pc:picChg chg="add mod modCrop">
          <ac:chgData name="Danilo Domenici" userId="da5b5c9f-05e1-4247-9341-8e2c7be6ba54" providerId="ADAL" clId="{5CE61CDE-3900-496A-8AAF-E1071554537F}" dt="2024-06-29T09:36:13.642" v="1599" actId="14100"/>
          <ac:picMkLst>
            <pc:docMk/>
            <pc:sldMk cId="2796586" sldId="2361"/>
            <ac:picMk id="11" creationId="{8C5DD248-4FFA-C43E-84B7-DF50D43C5126}"/>
          </ac:picMkLst>
        </pc:picChg>
        <pc:picChg chg="add mod">
          <ac:chgData name="Danilo Domenici" userId="da5b5c9f-05e1-4247-9341-8e2c7be6ba54" providerId="ADAL" clId="{5CE61CDE-3900-496A-8AAF-E1071554537F}" dt="2024-06-29T10:33:07.841" v="3902" actId="1076"/>
          <ac:picMkLst>
            <pc:docMk/>
            <pc:sldMk cId="2796586" sldId="2361"/>
            <ac:picMk id="13" creationId="{91C29507-485E-F39B-ABA8-C36D2689F4AF}"/>
          </ac:picMkLst>
        </pc:picChg>
      </pc:sldChg>
      <pc:sldChg chg="addSp delSp modSp add mod">
        <pc:chgData name="Danilo Domenici" userId="da5b5c9f-05e1-4247-9341-8e2c7be6ba54" providerId="ADAL" clId="{5CE61CDE-3900-496A-8AAF-E1071554537F}" dt="2024-06-29T09:45:42.040" v="2039" actId="1035"/>
        <pc:sldMkLst>
          <pc:docMk/>
          <pc:sldMk cId="3180071975" sldId="2362"/>
        </pc:sldMkLst>
        <pc:spChg chg="add mod">
          <ac:chgData name="Danilo Domenici" userId="da5b5c9f-05e1-4247-9341-8e2c7be6ba54" providerId="ADAL" clId="{5CE61CDE-3900-496A-8AAF-E1071554537F}" dt="2024-06-29T09:45:42.040" v="2039" actId="1035"/>
          <ac:spMkLst>
            <pc:docMk/>
            <pc:sldMk cId="3180071975" sldId="2362"/>
            <ac:spMk id="4" creationId="{904851E1-07F5-6F12-3723-615B4F14119A}"/>
          </ac:spMkLst>
        </pc:spChg>
        <pc:spChg chg="del">
          <ac:chgData name="Danilo Domenici" userId="da5b5c9f-05e1-4247-9341-8e2c7be6ba54" providerId="ADAL" clId="{5CE61CDE-3900-496A-8AAF-E1071554537F}" dt="2024-06-29T09:39:46.842" v="1621" actId="478"/>
          <ac:spMkLst>
            <pc:docMk/>
            <pc:sldMk cId="3180071975" sldId="2362"/>
            <ac:spMk id="6" creationId="{5B300AC8-12AB-5BEA-0C9C-EA1190FB295B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0" creationId="{0A3C8A0E-2225-FB0E-8A91-72D85D9A74CE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1" creationId="{8C36762B-A2B8-FAEB-1684-C4F2F4A60D2D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2" creationId="{F379B5D9-B8D5-9FD1-1122-9E99BEE8DD99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3" creationId="{3E50D854-7EA8-8151-679D-04F06D13EEFB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4" creationId="{20408206-DACA-E359-3DCC-A8FA97B3AF59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5" creationId="{B542F3E2-DC25-8146-10E8-DE58D017EF4B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6" creationId="{8FE0D6AB-E473-6317-2EEF-7BC83149C10D}"/>
          </ac:spMkLst>
        </pc:spChg>
        <pc:spChg chg="mod">
          <ac:chgData name="Danilo Domenici" userId="da5b5c9f-05e1-4247-9341-8e2c7be6ba54" providerId="ADAL" clId="{5CE61CDE-3900-496A-8AAF-E1071554537F}" dt="2024-06-29T09:39:40.334" v="1619"/>
          <ac:spMkLst>
            <pc:docMk/>
            <pc:sldMk cId="3180071975" sldId="2362"/>
            <ac:spMk id="17" creationId="{0203EEB1-C164-EADA-876F-D55D68677FEF}"/>
          </ac:spMkLst>
        </pc:spChg>
        <pc:spChg chg="add mod">
          <ac:chgData name="Danilo Domenici" userId="da5b5c9f-05e1-4247-9341-8e2c7be6ba54" providerId="ADAL" clId="{5CE61CDE-3900-496A-8AAF-E1071554537F}" dt="2024-06-29T09:45:31.013" v="2037" actId="1076"/>
          <ac:spMkLst>
            <pc:docMk/>
            <pc:sldMk cId="3180071975" sldId="2362"/>
            <ac:spMk id="19" creationId="{39C817E3-0085-6606-7D1E-21EE6F162192}"/>
          </ac:spMkLst>
        </pc:spChg>
        <pc:spChg chg="add mod">
          <ac:chgData name="Danilo Domenici" userId="da5b5c9f-05e1-4247-9341-8e2c7be6ba54" providerId="ADAL" clId="{5CE61CDE-3900-496A-8AAF-E1071554537F}" dt="2024-06-29T09:45:31.013" v="2037" actId="1076"/>
          <ac:spMkLst>
            <pc:docMk/>
            <pc:sldMk cId="3180071975" sldId="2362"/>
            <ac:spMk id="20" creationId="{7C12EBCA-C1CB-D85E-C845-0333E86882EF}"/>
          </ac:spMkLst>
        </pc:spChg>
        <pc:grpChg chg="add mod ord">
          <ac:chgData name="Danilo Domenici" userId="da5b5c9f-05e1-4247-9341-8e2c7be6ba54" providerId="ADAL" clId="{5CE61CDE-3900-496A-8AAF-E1071554537F}" dt="2024-06-29T09:40:39.270" v="1707" actId="166"/>
          <ac:grpSpMkLst>
            <pc:docMk/>
            <pc:sldMk cId="3180071975" sldId="2362"/>
            <ac:grpSpMk id="8" creationId="{6A562566-3F75-BFF5-9F90-BCC6A0F1A74A}"/>
          </ac:grpSpMkLst>
        </pc:grpChg>
        <pc:picChg chg="add mod">
          <ac:chgData name="Danilo Domenici" userId="da5b5c9f-05e1-4247-9341-8e2c7be6ba54" providerId="ADAL" clId="{5CE61CDE-3900-496A-8AAF-E1071554537F}" dt="2024-06-29T09:40:23.752" v="1706" actId="1035"/>
          <ac:picMkLst>
            <pc:docMk/>
            <pc:sldMk cId="3180071975" sldId="2362"/>
            <ac:picMk id="5" creationId="{FD0FC39E-5155-56B2-9192-2537052E3684}"/>
          </ac:picMkLst>
        </pc:picChg>
        <pc:picChg chg="add mod">
          <ac:chgData name="Danilo Domenici" userId="da5b5c9f-05e1-4247-9341-8e2c7be6ba54" providerId="ADAL" clId="{5CE61CDE-3900-496A-8AAF-E1071554537F}" dt="2024-06-29T09:40:23.752" v="1706" actId="1035"/>
          <ac:picMkLst>
            <pc:docMk/>
            <pc:sldMk cId="3180071975" sldId="2362"/>
            <ac:picMk id="7" creationId="{2F23108A-B633-3047-67DB-85C946B75D60}"/>
          </ac:picMkLst>
        </pc:picChg>
        <pc:picChg chg="add mod">
          <ac:chgData name="Danilo Domenici" userId="da5b5c9f-05e1-4247-9341-8e2c7be6ba54" providerId="ADAL" clId="{5CE61CDE-3900-496A-8AAF-E1071554537F}" dt="2024-06-29T09:39:40.334" v="1619"/>
          <ac:picMkLst>
            <pc:docMk/>
            <pc:sldMk cId="3180071975" sldId="2362"/>
            <ac:picMk id="18" creationId="{8467C87E-0F57-E72C-D347-B870EBE04044}"/>
          </ac:picMkLst>
        </pc:picChg>
        <pc:picChg chg="add mod ord">
          <ac:chgData name="Danilo Domenici" userId="da5b5c9f-05e1-4247-9341-8e2c7be6ba54" providerId="ADAL" clId="{5CE61CDE-3900-496A-8AAF-E1071554537F}" dt="2024-06-29T09:40:51.312" v="1719" actId="167"/>
          <ac:picMkLst>
            <pc:docMk/>
            <pc:sldMk cId="3180071975" sldId="2362"/>
            <ac:picMk id="21" creationId="{9CB7CE15-4FF4-4E2F-2B9E-5671D8547C2F}"/>
          </ac:picMkLst>
        </pc:picChg>
      </pc:sldChg>
      <pc:sldChg chg="addSp delSp modSp add mod">
        <pc:chgData name="Danilo Domenici" userId="da5b5c9f-05e1-4247-9341-8e2c7be6ba54" providerId="ADAL" clId="{5CE61CDE-3900-496A-8AAF-E1071554537F}" dt="2024-06-29T10:15:56.418" v="3356" actId="1076"/>
        <pc:sldMkLst>
          <pc:docMk/>
          <pc:sldMk cId="734262112" sldId="2363"/>
        </pc:sldMkLst>
        <pc:spChg chg="add mod">
          <ac:chgData name="Danilo Domenici" userId="da5b5c9f-05e1-4247-9341-8e2c7be6ba54" providerId="ADAL" clId="{5CE61CDE-3900-496A-8AAF-E1071554537F}" dt="2024-06-29T09:55:04.485" v="2528"/>
          <ac:spMkLst>
            <pc:docMk/>
            <pc:sldMk cId="734262112" sldId="2363"/>
            <ac:spMk id="4" creationId="{A6E1ED5F-4900-D6C1-52ED-7AD4030B2BE0}"/>
          </ac:spMkLst>
        </pc:spChg>
        <pc:spChg chg="add mod">
          <ac:chgData name="Danilo Domenici" userId="da5b5c9f-05e1-4247-9341-8e2c7be6ba54" providerId="ADAL" clId="{5CE61CDE-3900-496A-8AAF-E1071554537F}" dt="2024-06-29T09:55:00.672" v="2525"/>
          <ac:spMkLst>
            <pc:docMk/>
            <pc:sldMk cId="734262112" sldId="2363"/>
            <ac:spMk id="5" creationId="{04A248CA-8089-B4B7-7894-470D22ABA6EC}"/>
          </ac:spMkLst>
        </pc:spChg>
        <pc:spChg chg="del">
          <ac:chgData name="Danilo Domenici" userId="da5b5c9f-05e1-4247-9341-8e2c7be6ba54" providerId="ADAL" clId="{5CE61CDE-3900-496A-8AAF-E1071554537F}" dt="2024-06-29T09:55:14.890" v="2533" actId="478"/>
          <ac:spMkLst>
            <pc:docMk/>
            <pc:sldMk cId="734262112" sldId="2363"/>
            <ac:spMk id="6" creationId="{5B300AC8-12AB-5BEA-0C9C-EA1190FB295B}"/>
          </ac:spMkLst>
        </pc:spChg>
        <pc:spChg chg="add mod">
          <ac:chgData name="Danilo Domenici" userId="da5b5c9f-05e1-4247-9341-8e2c7be6ba54" providerId="ADAL" clId="{5CE61CDE-3900-496A-8AAF-E1071554537F}" dt="2024-06-29T09:55:00.672" v="2525"/>
          <ac:spMkLst>
            <pc:docMk/>
            <pc:sldMk cId="734262112" sldId="2363"/>
            <ac:spMk id="12" creationId="{8A385D76-D9E0-91CE-C5CC-C275C21C2435}"/>
          </ac:spMkLst>
        </pc:spChg>
        <pc:spChg chg="add mod">
          <ac:chgData name="Danilo Domenici" userId="da5b5c9f-05e1-4247-9341-8e2c7be6ba54" providerId="ADAL" clId="{5CE61CDE-3900-496A-8AAF-E1071554537F}" dt="2024-06-29T09:55:00.672" v="2525"/>
          <ac:spMkLst>
            <pc:docMk/>
            <pc:sldMk cId="734262112" sldId="2363"/>
            <ac:spMk id="13" creationId="{187C6ABA-66FA-73E0-7C43-24924B2100F7}"/>
          </ac:spMkLst>
        </pc:spChg>
        <pc:spChg chg="add mod">
          <ac:chgData name="Danilo Domenici" userId="da5b5c9f-05e1-4247-9341-8e2c7be6ba54" providerId="ADAL" clId="{5CE61CDE-3900-496A-8AAF-E1071554537F}" dt="2024-06-29T09:55:31.927" v="2582" actId="20577"/>
          <ac:spMkLst>
            <pc:docMk/>
            <pc:sldMk cId="734262112" sldId="2363"/>
            <ac:spMk id="14" creationId="{82A1D4C0-145B-F197-854E-C825BDFE16A8}"/>
          </ac:spMkLst>
        </pc:spChg>
        <pc:spChg chg="add mod ord">
          <ac:chgData name="Danilo Domenici" userId="da5b5c9f-05e1-4247-9341-8e2c7be6ba54" providerId="ADAL" clId="{5CE61CDE-3900-496A-8AAF-E1071554537F}" dt="2024-06-29T10:14:35.160" v="3336" actId="20577"/>
          <ac:spMkLst>
            <pc:docMk/>
            <pc:sldMk cId="734262112" sldId="2363"/>
            <ac:spMk id="15" creationId="{011BD70E-4886-B01C-AFDD-C383BABC6DA4}"/>
          </ac:spMkLst>
        </pc:spChg>
        <pc:spChg chg="add mod ord">
          <ac:chgData name="Danilo Domenici" userId="da5b5c9f-05e1-4247-9341-8e2c7be6ba54" providerId="ADAL" clId="{5CE61CDE-3900-496A-8AAF-E1071554537F}" dt="2024-06-29T10:10:05.933" v="3197" actId="14100"/>
          <ac:spMkLst>
            <pc:docMk/>
            <pc:sldMk cId="734262112" sldId="2363"/>
            <ac:spMk id="20" creationId="{B0CDBBFF-0F4C-C643-6278-204E254D7D34}"/>
          </ac:spMkLst>
        </pc:spChg>
        <pc:spChg chg="add mod ord">
          <ac:chgData name="Danilo Domenici" userId="da5b5c9f-05e1-4247-9341-8e2c7be6ba54" providerId="ADAL" clId="{5CE61CDE-3900-496A-8AAF-E1071554537F}" dt="2024-06-29T10:15:56.418" v="3356" actId="1076"/>
          <ac:spMkLst>
            <pc:docMk/>
            <pc:sldMk cId="734262112" sldId="2363"/>
            <ac:spMk id="21" creationId="{4894F0A4-331F-80A5-52F5-BB413723FFCB}"/>
          </ac:spMkLst>
        </pc:spChg>
        <pc:spChg chg="add del">
          <ac:chgData name="Danilo Domenici" userId="da5b5c9f-05e1-4247-9341-8e2c7be6ba54" providerId="ADAL" clId="{5CE61CDE-3900-496A-8AAF-E1071554537F}" dt="2024-06-29T10:14:44.022" v="3348" actId="22"/>
          <ac:spMkLst>
            <pc:docMk/>
            <pc:sldMk cId="734262112" sldId="2363"/>
            <ac:spMk id="27" creationId="{1244318A-24F1-F305-FBC8-0F1BBD212C4E}"/>
          </ac:spMkLst>
        </pc:spChg>
        <pc:spChg chg="add mod">
          <ac:chgData name="Danilo Domenici" userId="da5b5c9f-05e1-4247-9341-8e2c7be6ba54" providerId="ADAL" clId="{5CE61CDE-3900-496A-8AAF-E1071554537F}" dt="2024-06-29T10:14:58.659" v="3355" actId="20577"/>
          <ac:spMkLst>
            <pc:docMk/>
            <pc:sldMk cId="734262112" sldId="2363"/>
            <ac:spMk id="29" creationId="{851FB8F1-A3E3-AD9F-C55C-09E9F87F72E4}"/>
          </ac:spMkLst>
        </pc:spChg>
        <pc:picChg chg="add mod">
          <ac:chgData name="Danilo Domenici" userId="da5b5c9f-05e1-4247-9341-8e2c7be6ba54" providerId="ADAL" clId="{5CE61CDE-3900-496A-8AAF-E1071554537F}" dt="2024-06-29T09:55:00.672" v="2525"/>
          <ac:picMkLst>
            <pc:docMk/>
            <pc:sldMk cId="734262112" sldId="2363"/>
            <ac:picMk id="7" creationId="{CF6192ED-433A-783C-2947-E7D2CBFF743E}"/>
          </ac:picMkLst>
        </pc:picChg>
        <pc:picChg chg="add mod">
          <ac:chgData name="Danilo Domenici" userId="da5b5c9f-05e1-4247-9341-8e2c7be6ba54" providerId="ADAL" clId="{5CE61CDE-3900-496A-8AAF-E1071554537F}" dt="2024-06-29T09:55:00.672" v="2525"/>
          <ac:picMkLst>
            <pc:docMk/>
            <pc:sldMk cId="734262112" sldId="2363"/>
            <ac:picMk id="8" creationId="{0B0E6047-1A48-CDB1-2DAC-38C173C97BF2}"/>
          </ac:picMkLst>
        </pc:picChg>
        <pc:picChg chg="add mod">
          <ac:chgData name="Danilo Domenici" userId="da5b5c9f-05e1-4247-9341-8e2c7be6ba54" providerId="ADAL" clId="{5CE61CDE-3900-496A-8AAF-E1071554537F}" dt="2024-06-29T09:55:00.672" v="2525"/>
          <ac:picMkLst>
            <pc:docMk/>
            <pc:sldMk cId="734262112" sldId="2363"/>
            <ac:picMk id="10" creationId="{A01F6BD1-D37C-5E14-E398-6C9842E552DC}"/>
          </ac:picMkLst>
        </pc:picChg>
        <pc:picChg chg="add mod">
          <ac:chgData name="Danilo Domenici" userId="da5b5c9f-05e1-4247-9341-8e2c7be6ba54" providerId="ADAL" clId="{5CE61CDE-3900-496A-8AAF-E1071554537F}" dt="2024-06-29T09:55:00.672" v="2525"/>
          <ac:picMkLst>
            <pc:docMk/>
            <pc:sldMk cId="734262112" sldId="2363"/>
            <ac:picMk id="11" creationId="{085D5B73-A402-918C-91C6-093C0DB0B40D}"/>
          </ac:picMkLst>
        </pc:picChg>
        <pc:picChg chg="add mod ord modCrop">
          <ac:chgData name="Danilo Domenici" userId="da5b5c9f-05e1-4247-9341-8e2c7be6ba54" providerId="ADAL" clId="{5CE61CDE-3900-496A-8AAF-E1071554537F}" dt="2024-06-29T10:12:36.799" v="3258" actId="1037"/>
          <ac:picMkLst>
            <pc:docMk/>
            <pc:sldMk cId="734262112" sldId="2363"/>
            <ac:picMk id="16" creationId="{23390407-8381-3D56-E423-652F1077F2A7}"/>
          </ac:picMkLst>
        </pc:picChg>
        <pc:picChg chg="add del mod">
          <ac:chgData name="Danilo Domenici" userId="da5b5c9f-05e1-4247-9341-8e2c7be6ba54" providerId="ADAL" clId="{5CE61CDE-3900-496A-8AAF-E1071554537F}" dt="2024-06-29T10:11:11.346" v="3212" actId="21"/>
          <ac:picMkLst>
            <pc:docMk/>
            <pc:sldMk cId="734262112" sldId="2363"/>
            <ac:picMk id="17" creationId="{8A1F071F-8042-99C5-2F88-416C9EAF15F9}"/>
          </ac:picMkLst>
        </pc:picChg>
        <pc:picChg chg="add mod">
          <ac:chgData name="Danilo Domenici" userId="da5b5c9f-05e1-4247-9341-8e2c7be6ba54" providerId="ADAL" clId="{5CE61CDE-3900-496A-8AAF-E1071554537F}" dt="2024-06-29T10:10:11.125" v="3198" actId="1076"/>
          <ac:picMkLst>
            <pc:docMk/>
            <pc:sldMk cId="734262112" sldId="2363"/>
            <ac:picMk id="18" creationId="{BEF56B44-CA53-46F5-B1B3-2C3BE4EB1DEE}"/>
          </ac:picMkLst>
        </pc:picChg>
        <pc:picChg chg="add mod">
          <ac:chgData name="Danilo Domenici" userId="da5b5c9f-05e1-4247-9341-8e2c7be6ba54" providerId="ADAL" clId="{5CE61CDE-3900-496A-8AAF-E1071554537F}" dt="2024-06-29T10:10:05.933" v="3197" actId="14100"/>
          <ac:picMkLst>
            <pc:docMk/>
            <pc:sldMk cId="734262112" sldId="2363"/>
            <ac:picMk id="19" creationId="{54B67662-50EF-E76C-3258-E96F57A2C82F}"/>
          </ac:picMkLst>
        </pc:picChg>
        <pc:picChg chg="add mod">
          <ac:chgData name="Danilo Domenici" userId="da5b5c9f-05e1-4247-9341-8e2c7be6ba54" providerId="ADAL" clId="{5CE61CDE-3900-496A-8AAF-E1071554537F}" dt="2024-06-29T10:10:57.966" v="3211" actId="14100"/>
          <ac:picMkLst>
            <pc:docMk/>
            <pc:sldMk cId="734262112" sldId="2363"/>
            <ac:picMk id="22" creationId="{A36C119F-84A4-6471-1207-6E828736DEEE}"/>
          </ac:picMkLst>
        </pc:picChg>
        <pc:picChg chg="add mod modCrop">
          <ac:chgData name="Danilo Domenici" userId="da5b5c9f-05e1-4247-9341-8e2c7be6ba54" providerId="ADAL" clId="{5CE61CDE-3900-496A-8AAF-E1071554537F}" dt="2024-06-29T10:11:35.394" v="3218" actId="732"/>
          <ac:picMkLst>
            <pc:docMk/>
            <pc:sldMk cId="734262112" sldId="2363"/>
            <ac:picMk id="23" creationId="{8A1F071F-8042-99C5-2F88-416C9EAF15F9}"/>
          </ac:picMkLst>
        </pc:picChg>
        <pc:picChg chg="add mod modCrop">
          <ac:chgData name="Danilo Domenici" userId="da5b5c9f-05e1-4247-9341-8e2c7be6ba54" providerId="ADAL" clId="{5CE61CDE-3900-496A-8AAF-E1071554537F}" dt="2024-06-29T10:11:41.572" v="3219" actId="1076"/>
          <ac:picMkLst>
            <pc:docMk/>
            <pc:sldMk cId="734262112" sldId="2363"/>
            <ac:picMk id="24" creationId="{A3857DFD-2AB0-A351-CC78-1323D7D37D2D}"/>
          </ac:picMkLst>
        </pc:picChg>
        <pc:picChg chg="add mod modCrop">
          <ac:chgData name="Danilo Domenici" userId="da5b5c9f-05e1-4247-9341-8e2c7be6ba54" providerId="ADAL" clId="{5CE61CDE-3900-496A-8AAF-E1071554537F}" dt="2024-06-29T10:12:20.315" v="3227" actId="1076"/>
          <ac:picMkLst>
            <pc:docMk/>
            <pc:sldMk cId="734262112" sldId="2363"/>
            <ac:picMk id="25" creationId="{6A4FB5AA-3A64-DD62-C798-EEE549180D08}"/>
          </ac:picMkLst>
        </pc:picChg>
      </pc:sldChg>
      <pc:sldChg chg="addSp delSp modSp add mod">
        <pc:chgData name="Danilo Domenici" userId="da5b5c9f-05e1-4247-9341-8e2c7be6ba54" providerId="ADAL" clId="{5CE61CDE-3900-496A-8AAF-E1071554537F}" dt="2024-07-08T19:53:01.615" v="5665" actId="478"/>
        <pc:sldMkLst>
          <pc:docMk/>
          <pc:sldMk cId="3768158484" sldId="2364"/>
        </pc:sldMkLst>
        <pc:spChg chg="add mod">
          <ac:chgData name="Danilo Domenici" userId="da5b5c9f-05e1-4247-9341-8e2c7be6ba54" providerId="ADAL" clId="{5CE61CDE-3900-496A-8AAF-E1071554537F}" dt="2024-07-08T19:39:01.108" v="5614" actId="164"/>
          <ac:spMkLst>
            <pc:docMk/>
            <pc:sldMk cId="3768158484" sldId="2364"/>
            <ac:spMk id="8" creationId="{EC9DC9DD-DA7F-E4FC-DDB4-567B6754BE30}"/>
          </ac:spMkLst>
        </pc:spChg>
        <pc:spChg chg="add mod">
          <ac:chgData name="Danilo Domenici" userId="da5b5c9f-05e1-4247-9341-8e2c7be6ba54" providerId="ADAL" clId="{5CE61CDE-3900-496A-8AAF-E1071554537F}" dt="2024-07-08T19:39:01.108" v="5614" actId="164"/>
          <ac:spMkLst>
            <pc:docMk/>
            <pc:sldMk cId="3768158484" sldId="2364"/>
            <ac:spMk id="10" creationId="{28B9A347-26AE-F290-8DF0-D81128B56B5D}"/>
          </ac:spMkLst>
        </pc:spChg>
        <pc:spChg chg="add mod">
          <ac:chgData name="Danilo Domenici" userId="da5b5c9f-05e1-4247-9341-8e2c7be6ba54" providerId="ADAL" clId="{5CE61CDE-3900-496A-8AAF-E1071554537F}" dt="2024-07-08T19:39:01.108" v="5614" actId="164"/>
          <ac:spMkLst>
            <pc:docMk/>
            <pc:sldMk cId="3768158484" sldId="2364"/>
            <ac:spMk id="12" creationId="{CD6D7FDE-7866-11B7-B51D-D82FCF057053}"/>
          </ac:spMkLst>
        </pc:spChg>
        <pc:spChg chg="del">
          <ac:chgData name="Danilo Domenici" userId="da5b5c9f-05e1-4247-9341-8e2c7be6ba54" providerId="ADAL" clId="{5CE61CDE-3900-496A-8AAF-E1071554537F}" dt="2024-07-08T19:46:35.164" v="5629" actId="478"/>
          <ac:spMkLst>
            <pc:docMk/>
            <pc:sldMk cId="3768158484" sldId="2364"/>
            <ac:spMk id="17" creationId="{2026E8CF-487A-4274-0CFC-DE3463E93051}"/>
          </ac:spMkLst>
        </pc:spChg>
        <pc:spChg chg="mod">
          <ac:chgData name="Danilo Domenici" userId="da5b5c9f-05e1-4247-9341-8e2c7be6ba54" providerId="ADAL" clId="{5CE61CDE-3900-496A-8AAF-E1071554537F}" dt="2024-07-08T19:47:49.425" v="5641" actId="1076"/>
          <ac:spMkLst>
            <pc:docMk/>
            <pc:sldMk cId="3768158484" sldId="2364"/>
            <ac:spMk id="18" creationId="{D2A7C01E-C27F-3F85-4658-2AEA302A1A1B}"/>
          </ac:spMkLst>
        </pc:spChg>
        <pc:grpChg chg="add mod">
          <ac:chgData name="Danilo Domenici" userId="da5b5c9f-05e1-4247-9341-8e2c7be6ba54" providerId="ADAL" clId="{5CE61CDE-3900-496A-8AAF-E1071554537F}" dt="2024-07-08T19:47:04.793" v="5635" actId="1076"/>
          <ac:grpSpMkLst>
            <pc:docMk/>
            <pc:sldMk cId="3768158484" sldId="2364"/>
            <ac:grpSpMk id="14" creationId="{5A46EC77-49C8-1804-B5B4-D613B9D4909A}"/>
          </ac:grpSpMkLst>
        </pc:grpChg>
        <pc:picChg chg="add mod">
          <ac:chgData name="Danilo Domenici" userId="da5b5c9f-05e1-4247-9341-8e2c7be6ba54" providerId="ADAL" clId="{5CE61CDE-3900-496A-8AAF-E1071554537F}" dt="2024-07-08T19:39:01.108" v="5614" actId="164"/>
          <ac:picMkLst>
            <pc:docMk/>
            <pc:sldMk cId="3768158484" sldId="2364"/>
            <ac:picMk id="4" creationId="{E0CEC1A7-8CC2-1C28-2DAD-7631C1843E18}"/>
          </ac:picMkLst>
        </pc:picChg>
        <pc:picChg chg="del">
          <ac:chgData name="Danilo Domenici" userId="da5b5c9f-05e1-4247-9341-8e2c7be6ba54" providerId="ADAL" clId="{5CE61CDE-3900-496A-8AAF-E1071554537F}" dt="2024-07-08T19:30:47.032" v="5545" actId="478"/>
          <ac:picMkLst>
            <pc:docMk/>
            <pc:sldMk cId="3768158484" sldId="2364"/>
            <ac:picMk id="5" creationId="{10149B61-FF80-F3A1-D1B0-9344775B264C}"/>
          </ac:picMkLst>
        </pc:picChg>
        <pc:picChg chg="del">
          <ac:chgData name="Danilo Domenici" userId="da5b5c9f-05e1-4247-9341-8e2c7be6ba54" providerId="ADAL" clId="{5CE61CDE-3900-496A-8AAF-E1071554537F}" dt="2024-07-08T19:30:47.032" v="5545" actId="478"/>
          <ac:picMkLst>
            <pc:docMk/>
            <pc:sldMk cId="3768158484" sldId="2364"/>
            <ac:picMk id="7" creationId="{D2B7C232-B373-34C1-60D5-6939924FE31E}"/>
          </ac:picMkLst>
        </pc:picChg>
        <pc:picChg chg="del">
          <ac:chgData name="Danilo Domenici" userId="da5b5c9f-05e1-4247-9341-8e2c7be6ba54" providerId="ADAL" clId="{5CE61CDE-3900-496A-8AAF-E1071554537F}" dt="2024-07-08T19:30:47.032" v="5545" actId="478"/>
          <ac:picMkLst>
            <pc:docMk/>
            <pc:sldMk cId="3768158484" sldId="2364"/>
            <ac:picMk id="9" creationId="{D41E6573-A4EE-4575-94EA-7A2E8A661DFC}"/>
          </ac:picMkLst>
        </pc:picChg>
        <pc:picChg chg="del">
          <ac:chgData name="Danilo Domenici" userId="da5b5c9f-05e1-4247-9341-8e2c7be6ba54" providerId="ADAL" clId="{5CE61CDE-3900-496A-8AAF-E1071554537F}" dt="2024-07-08T19:30:47.032" v="5545" actId="478"/>
          <ac:picMkLst>
            <pc:docMk/>
            <pc:sldMk cId="3768158484" sldId="2364"/>
            <ac:picMk id="11" creationId="{7664B8C8-BC39-1F46-7AE5-8D468458CE0F}"/>
          </ac:picMkLst>
        </pc:picChg>
        <pc:picChg chg="del">
          <ac:chgData name="Danilo Domenici" userId="da5b5c9f-05e1-4247-9341-8e2c7be6ba54" providerId="ADAL" clId="{5CE61CDE-3900-496A-8AAF-E1071554537F}" dt="2024-07-08T19:30:47.672" v="5546" actId="478"/>
          <ac:picMkLst>
            <pc:docMk/>
            <pc:sldMk cId="3768158484" sldId="2364"/>
            <ac:picMk id="13" creationId="{19B59DB0-BFB5-440D-49E7-7F63E1E6A7F6}"/>
          </ac:picMkLst>
        </pc:picChg>
        <pc:picChg chg="add del mod">
          <ac:chgData name="Danilo Domenici" userId="da5b5c9f-05e1-4247-9341-8e2c7be6ba54" providerId="ADAL" clId="{5CE61CDE-3900-496A-8AAF-E1071554537F}" dt="2024-07-08T19:41:19.178" v="5625" actId="478"/>
          <ac:picMkLst>
            <pc:docMk/>
            <pc:sldMk cId="3768158484" sldId="2364"/>
            <ac:picMk id="15" creationId="{6E7E7151-7DA7-BB8E-A3F1-FDBFBCD3054F}"/>
          </ac:picMkLst>
        </pc:picChg>
        <pc:picChg chg="add mod">
          <ac:chgData name="Danilo Domenici" userId="da5b5c9f-05e1-4247-9341-8e2c7be6ba54" providerId="ADAL" clId="{5CE61CDE-3900-496A-8AAF-E1071554537F}" dt="2024-07-08T19:47:09.826" v="5636" actId="1076"/>
          <ac:picMkLst>
            <pc:docMk/>
            <pc:sldMk cId="3768158484" sldId="2364"/>
            <ac:picMk id="16" creationId="{D29018DC-DB1D-FE7F-5040-9672D82AE995}"/>
          </ac:picMkLst>
        </pc:picChg>
        <pc:picChg chg="add mod">
          <ac:chgData name="Danilo Domenici" userId="da5b5c9f-05e1-4247-9341-8e2c7be6ba54" providerId="ADAL" clId="{5CE61CDE-3900-496A-8AAF-E1071554537F}" dt="2024-07-08T19:50:02.737" v="5650" actId="1076"/>
          <ac:picMkLst>
            <pc:docMk/>
            <pc:sldMk cId="3768158484" sldId="2364"/>
            <ac:picMk id="19" creationId="{774FBCBB-C2F2-EA9A-8109-F7BADBB2B0B8}"/>
          </ac:picMkLst>
        </pc:picChg>
        <pc:picChg chg="add mod">
          <ac:chgData name="Danilo Domenici" userId="da5b5c9f-05e1-4247-9341-8e2c7be6ba54" providerId="ADAL" clId="{5CE61CDE-3900-496A-8AAF-E1071554537F}" dt="2024-07-08T19:47:01.417" v="5634" actId="1076"/>
          <ac:picMkLst>
            <pc:docMk/>
            <pc:sldMk cId="3768158484" sldId="2364"/>
            <ac:picMk id="20" creationId="{65FC003E-0E30-A792-435C-5F76C559E9AF}"/>
          </ac:picMkLst>
        </pc:picChg>
        <pc:picChg chg="add mod">
          <ac:chgData name="Danilo Domenici" userId="da5b5c9f-05e1-4247-9341-8e2c7be6ba54" providerId="ADAL" clId="{5CE61CDE-3900-496A-8AAF-E1071554537F}" dt="2024-07-08T19:50:29.487" v="5658" actId="1076"/>
          <ac:picMkLst>
            <pc:docMk/>
            <pc:sldMk cId="3768158484" sldId="2364"/>
            <ac:picMk id="21" creationId="{2E90E439-2FDC-8820-4C93-C520C4F2C363}"/>
          </ac:picMkLst>
        </pc:picChg>
        <pc:picChg chg="add del">
          <ac:chgData name="Danilo Domenici" userId="da5b5c9f-05e1-4247-9341-8e2c7be6ba54" providerId="ADAL" clId="{5CE61CDE-3900-496A-8AAF-E1071554537F}" dt="2024-07-08T19:49:45.258" v="5646" actId="478"/>
          <ac:picMkLst>
            <pc:docMk/>
            <pc:sldMk cId="3768158484" sldId="2364"/>
            <ac:picMk id="22" creationId="{DA9BE290-8BB6-3887-6C99-3D2DC5CB8A92}"/>
          </ac:picMkLst>
        </pc:picChg>
        <pc:picChg chg="add mod">
          <ac:chgData name="Danilo Domenici" userId="da5b5c9f-05e1-4247-9341-8e2c7be6ba54" providerId="ADAL" clId="{5CE61CDE-3900-496A-8AAF-E1071554537F}" dt="2024-07-08T19:50:33.776" v="5659" actId="14100"/>
          <ac:picMkLst>
            <pc:docMk/>
            <pc:sldMk cId="3768158484" sldId="2364"/>
            <ac:picMk id="23" creationId="{316ADEF7-1685-AF0B-DBF8-5C342A9DB0D4}"/>
          </ac:picMkLst>
        </pc:picChg>
        <pc:picChg chg="add del mod">
          <ac:chgData name="Danilo Domenici" userId="da5b5c9f-05e1-4247-9341-8e2c7be6ba54" providerId="ADAL" clId="{5CE61CDE-3900-496A-8AAF-E1071554537F}" dt="2024-07-08T19:53:01.615" v="5665" actId="478"/>
          <ac:picMkLst>
            <pc:docMk/>
            <pc:sldMk cId="3768158484" sldId="2364"/>
            <ac:picMk id="24" creationId="{E8DCDDA4-E55D-DA78-05E2-49B2F502EAC6}"/>
          </ac:picMkLst>
        </pc:picChg>
      </pc:sldChg>
    </pc:docChg>
  </pc:docChgLst>
  <pc:docChgLst>
    <pc:chgData name="Danilo Domenici" userId="da5b5c9f-05e1-4247-9341-8e2c7be6ba54" providerId="ADAL" clId="{FBB74420-6AF6-43B7-9C83-E86554426DF3}"/>
    <pc:docChg chg="modSld">
      <pc:chgData name="Danilo Domenici" userId="da5b5c9f-05e1-4247-9341-8e2c7be6ba54" providerId="ADAL" clId="{FBB74420-6AF6-43B7-9C83-E86554426DF3}" dt="2023-09-06T17:11:03.747" v="3" actId="1076"/>
      <pc:docMkLst>
        <pc:docMk/>
      </pc:docMkLst>
      <pc:sldChg chg="modSp mod">
        <pc:chgData name="Danilo Domenici" userId="da5b5c9f-05e1-4247-9341-8e2c7be6ba54" providerId="ADAL" clId="{FBB74420-6AF6-43B7-9C83-E86554426DF3}" dt="2023-09-06T17:05:10.358" v="2" actId="1076"/>
        <pc:sldMkLst>
          <pc:docMk/>
          <pc:sldMk cId="2647625174" sldId="2333"/>
        </pc:sldMkLst>
        <pc:spChg chg="mod">
          <ac:chgData name="Danilo Domenici" userId="da5b5c9f-05e1-4247-9341-8e2c7be6ba54" providerId="ADAL" clId="{FBB74420-6AF6-43B7-9C83-E86554426DF3}" dt="2023-09-06T17:05:10.358" v="2" actId="1076"/>
          <ac:spMkLst>
            <pc:docMk/>
            <pc:sldMk cId="2647625174" sldId="2333"/>
            <ac:spMk id="6" creationId="{B606F258-884A-67AF-63E2-387F2DCCC0F3}"/>
          </ac:spMkLst>
        </pc:spChg>
      </pc:sldChg>
      <pc:sldChg chg="modSp">
        <pc:chgData name="Danilo Domenici" userId="da5b5c9f-05e1-4247-9341-8e2c7be6ba54" providerId="ADAL" clId="{FBB74420-6AF6-43B7-9C83-E86554426DF3}" dt="2023-09-06T17:02:28.432" v="1" actId="1076"/>
        <pc:sldMkLst>
          <pc:docMk/>
          <pc:sldMk cId="309641300" sldId="2334"/>
        </pc:sldMkLst>
        <pc:picChg chg="mod">
          <ac:chgData name="Danilo Domenici" userId="da5b5c9f-05e1-4247-9341-8e2c7be6ba54" providerId="ADAL" clId="{FBB74420-6AF6-43B7-9C83-E86554426DF3}" dt="2023-09-06T17:02:28.432" v="1" actId="1076"/>
          <ac:picMkLst>
            <pc:docMk/>
            <pc:sldMk cId="309641300" sldId="2334"/>
            <ac:picMk id="5" creationId="{97052567-9DE8-B4C6-FE7E-544CCC7A5E9D}"/>
          </ac:picMkLst>
        </pc:picChg>
      </pc:sldChg>
      <pc:sldChg chg="modSp mod">
        <pc:chgData name="Danilo Domenici" userId="da5b5c9f-05e1-4247-9341-8e2c7be6ba54" providerId="ADAL" clId="{FBB74420-6AF6-43B7-9C83-E86554426DF3}" dt="2023-09-06T17:11:03.747" v="3" actId="1076"/>
        <pc:sldMkLst>
          <pc:docMk/>
          <pc:sldMk cId="625411012" sldId="2343"/>
        </pc:sldMkLst>
        <pc:spChg chg="mod">
          <ac:chgData name="Danilo Domenici" userId="da5b5c9f-05e1-4247-9341-8e2c7be6ba54" providerId="ADAL" clId="{FBB74420-6AF6-43B7-9C83-E86554426DF3}" dt="2023-09-06T17:11:03.747" v="3" actId="1076"/>
          <ac:spMkLst>
            <pc:docMk/>
            <pc:sldMk cId="625411012" sldId="2343"/>
            <ac:spMk id="16" creationId="{CD116D90-7A1E-4066-7EFD-C1F8E8F20110}"/>
          </ac:spMkLst>
        </pc:spChg>
      </pc:sldChg>
    </pc:docChg>
  </pc:docChgLst>
  <pc:docChgLst>
    <pc:chgData name="Danilo Domenici" userId="da5b5c9f-05e1-4247-9341-8e2c7be6ba54" providerId="ADAL" clId="{22FBB95E-2C07-4E9C-AFFB-8438000C1902}"/>
    <pc:docChg chg="undo custSel modSld">
      <pc:chgData name="Danilo Domenici" userId="da5b5c9f-05e1-4247-9341-8e2c7be6ba54" providerId="ADAL" clId="{22FBB95E-2C07-4E9C-AFFB-8438000C1902}" dt="2023-06-25T18:40:34.221" v="1" actId="1076"/>
      <pc:docMkLst>
        <pc:docMk/>
      </pc:docMkLst>
      <pc:sldChg chg="modSp mod">
        <pc:chgData name="Danilo Domenici" userId="da5b5c9f-05e1-4247-9341-8e2c7be6ba54" providerId="ADAL" clId="{22FBB95E-2C07-4E9C-AFFB-8438000C1902}" dt="2023-06-25T18:40:34.221" v="1" actId="1076"/>
        <pc:sldMkLst>
          <pc:docMk/>
          <pc:sldMk cId="3311093909" sldId="2326"/>
        </pc:sldMkLst>
        <pc:picChg chg="mod">
          <ac:chgData name="Danilo Domenici" userId="da5b5c9f-05e1-4247-9341-8e2c7be6ba54" providerId="ADAL" clId="{22FBB95E-2C07-4E9C-AFFB-8438000C1902}" dt="2023-06-25T18:40:34.221" v="1" actId="1076"/>
          <ac:picMkLst>
            <pc:docMk/>
            <pc:sldMk cId="3311093909" sldId="2326"/>
            <ac:picMk id="5" creationId="{FF839EE3-595D-05B7-05DA-FA2349A7DB74}"/>
          </ac:picMkLst>
        </pc:picChg>
      </pc:sldChg>
    </pc:docChg>
  </pc:docChgLst>
  <pc:docChgLst>
    <pc:chgData name="Danilo Domenici" userId="da5b5c9f-05e1-4247-9341-8e2c7be6ba54" providerId="ADAL" clId="{5AE856EA-51B6-4790-9B0B-B41B8AD024B3}"/>
    <pc:docChg chg="undo custSel addSld delSld modSld sldOrd">
      <pc:chgData name="Danilo Domenici" userId="da5b5c9f-05e1-4247-9341-8e2c7be6ba54" providerId="ADAL" clId="{5AE856EA-51B6-4790-9B0B-B41B8AD024B3}" dt="2023-05-05T10:18:10.509" v="194" actId="20577"/>
      <pc:docMkLst>
        <pc:docMk/>
      </pc:docMkLst>
      <pc:sldChg chg="addSp delSp modSp mod">
        <pc:chgData name="Danilo Domenici" userId="da5b5c9f-05e1-4247-9341-8e2c7be6ba54" providerId="ADAL" clId="{5AE856EA-51B6-4790-9B0B-B41B8AD024B3}" dt="2023-05-04T07:13:08.877" v="88" actId="1076"/>
        <pc:sldMkLst>
          <pc:docMk/>
          <pc:sldMk cId="911932837" sldId="2324"/>
        </pc:sldMkLst>
        <pc:spChg chg="mod">
          <ac:chgData name="Danilo Domenici" userId="da5b5c9f-05e1-4247-9341-8e2c7be6ba54" providerId="ADAL" clId="{5AE856EA-51B6-4790-9B0B-B41B8AD024B3}" dt="2023-05-04T07:12:46.739" v="86" actId="20577"/>
          <ac:spMkLst>
            <pc:docMk/>
            <pc:sldMk cId="911932837" sldId="2324"/>
            <ac:spMk id="8" creationId="{5363AB31-457C-2758-D5A8-9ED3B220D5AE}"/>
          </ac:spMkLst>
        </pc:spChg>
        <pc:spChg chg="add del mod">
          <ac:chgData name="Danilo Domenici" userId="da5b5c9f-05e1-4247-9341-8e2c7be6ba54" providerId="ADAL" clId="{5AE856EA-51B6-4790-9B0B-B41B8AD024B3}" dt="2023-05-04T07:09:21.038" v="26" actId="21"/>
          <ac:spMkLst>
            <pc:docMk/>
            <pc:sldMk cId="911932837" sldId="2324"/>
            <ac:spMk id="9" creationId="{69BDED9A-0A1E-DA1A-72CA-57AB3DA2C8DA}"/>
          </ac:spMkLst>
        </pc:spChg>
        <pc:spChg chg="mod ord">
          <ac:chgData name="Danilo Domenici" userId="da5b5c9f-05e1-4247-9341-8e2c7be6ba54" providerId="ADAL" clId="{5AE856EA-51B6-4790-9B0B-B41B8AD024B3}" dt="2023-05-04T07:12:19.724" v="69" actId="1076"/>
          <ac:spMkLst>
            <pc:docMk/>
            <pc:sldMk cId="911932837" sldId="2324"/>
            <ac:spMk id="10" creationId="{3ECDD3B2-7AA0-49DC-A50C-A163D179E0B3}"/>
          </ac:spMkLst>
        </pc:spChg>
        <pc:spChg chg="add del mod">
          <ac:chgData name="Danilo Domenici" userId="da5b5c9f-05e1-4247-9341-8e2c7be6ba54" providerId="ADAL" clId="{5AE856EA-51B6-4790-9B0B-B41B8AD024B3}" dt="2023-05-04T07:09:21.038" v="26" actId="21"/>
          <ac:spMkLst>
            <pc:docMk/>
            <pc:sldMk cId="911932837" sldId="2324"/>
            <ac:spMk id="12" creationId="{F10E51D0-FEE6-A639-E929-5B3F47F30A96}"/>
          </ac:spMkLst>
        </pc:spChg>
        <pc:spChg chg="add del mod">
          <ac:chgData name="Danilo Domenici" userId="da5b5c9f-05e1-4247-9341-8e2c7be6ba54" providerId="ADAL" clId="{5AE856EA-51B6-4790-9B0B-B41B8AD024B3}" dt="2023-05-04T07:10:31.821" v="43" actId="21"/>
          <ac:spMkLst>
            <pc:docMk/>
            <pc:sldMk cId="911932837" sldId="2324"/>
            <ac:spMk id="14" creationId="{DA1E4C88-2CB4-F352-9B62-B10600ACF569}"/>
          </ac:spMkLst>
        </pc:spChg>
        <pc:spChg chg="add del mod">
          <ac:chgData name="Danilo Domenici" userId="da5b5c9f-05e1-4247-9341-8e2c7be6ba54" providerId="ADAL" clId="{5AE856EA-51B6-4790-9B0B-B41B8AD024B3}" dt="2023-05-04T07:10:31.821" v="43" actId="21"/>
          <ac:spMkLst>
            <pc:docMk/>
            <pc:sldMk cId="911932837" sldId="2324"/>
            <ac:spMk id="15" creationId="{0DF9FBD1-F2FA-4F3F-549B-94E028F2D619}"/>
          </ac:spMkLst>
        </pc:spChg>
        <pc:spChg chg="add del mod">
          <ac:chgData name="Danilo Domenici" userId="da5b5c9f-05e1-4247-9341-8e2c7be6ba54" providerId="ADAL" clId="{5AE856EA-51B6-4790-9B0B-B41B8AD024B3}" dt="2023-05-04T07:10:31.821" v="43" actId="21"/>
          <ac:spMkLst>
            <pc:docMk/>
            <pc:sldMk cId="911932837" sldId="2324"/>
            <ac:spMk id="17" creationId="{CD06553B-5FB4-3F01-A8AD-8B51B697A4AD}"/>
          </ac:spMkLst>
        </pc:spChg>
        <pc:picChg chg="add del mod">
          <ac:chgData name="Danilo Domenici" userId="da5b5c9f-05e1-4247-9341-8e2c7be6ba54" providerId="ADAL" clId="{5AE856EA-51B6-4790-9B0B-B41B8AD024B3}" dt="2023-05-04T07:10:31.821" v="43" actId="21"/>
          <ac:picMkLst>
            <pc:docMk/>
            <pc:sldMk cId="911932837" sldId="2324"/>
            <ac:picMk id="5" creationId="{C2AA1519-9DD9-BA8F-6697-508AB5DA64C5}"/>
          </ac:picMkLst>
        </pc:picChg>
        <pc:picChg chg="del mod">
          <ac:chgData name="Danilo Domenici" userId="da5b5c9f-05e1-4247-9341-8e2c7be6ba54" providerId="ADAL" clId="{5AE856EA-51B6-4790-9B0B-B41B8AD024B3}" dt="2023-05-04T07:09:21.038" v="26" actId="21"/>
          <ac:picMkLst>
            <pc:docMk/>
            <pc:sldMk cId="911932837" sldId="2324"/>
            <ac:picMk id="7" creationId="{905F2EB7-3757-828D-2646-F16C6EF2071F}"/>
          </ac:picMkLst>
        </pc:picChg>
        <pc:picChg chg="mod">
          <ac:chgData name="Danilo Domenici" userId="da5b5c9f-05e1-4247-9341-8e2c7be6ba54" providerId="ADAL" clId="{5AE856EA-51B6-4790-9B0B-B41B8AD024B3}" dt="2023-05-04T07:13:08.877" v="88" actId="1076"/>
          <ac:picMkLst>
            <pc:docMk/>
            <pc:sldMk cId="911932837" sldId="2324"/>
            <ac:picMk id="11" creationId="{7C6EE076-9A7D-CB93-73DA-4D6ACE9AC4A4}"/>
          </ac:picMkLst>
        </pc:picChg>
        <pc:picChg chg="add del mod ord modCrop">
          <ac:chgData name="Danilo Domenici" userId="da5b5c9f-05e1-4247-9341-8e2c7be6ba54" providerId="ADAL" clId="{5AE856EA-51B6-4790-9B0B-B41B8AD024B3}" dt="2023-05-04T07:11:26.948" v="51" actId="21"/>
          <ac:picMkLst>
            <pc:docMk/>
            <pc:sldMk cId="911932837" sldId="2324"/>
            <ac:picMk id="13" creationId="{BE41348E-1D73-18E9-18B6-9CF04B1FE873}"/>
          </ac:picMkLst>
        </pc:picChg>
        <pc:picChg chg="add del mod modCrop">
          <ac:chgData name="Danilo Domenici" userId="da5b5c9f-05e1-4247-9341-8e2c7be6ba54" providerId="ADAL" clId="{5AE856EA-51B6-4790-9B0B-B41B8AD024B3}" dt="2023-05-04T07:11:26.948" v="51" actId="21"/>
          <ac:picMkLst>
            <pc:docMk/>
            <pc:sldMk cId="911932837" sldId="2324"/>
            <ac:picMk id="18" creationId="{D31FF5D4-A18C-7A8B-C18D-8C74FCE82CC1}"/>
          </ac:picMkLst>
        </pc:picChg>
        <pc:picChg chg="add mod">
          <ac:chgData name="Danilo Domenici" userId="da5b5c9f-05e1-4247-9341-8e2c7be6ba54" providerId="ADAL" clId="{5AE856EA-51B6-4790-9B0B-B41B8AD024B3}" dt="2023-05-04T07:12:15.448" v="68" actId="14100"/>
          <ac:picMkLst>
            <pc:docMk/>
            <pc:sldMk cId="911932837" sldId="2324"/>
            <ac:picMk id="19" creationId="{FA9A087C-5483-4D32-12A0-3FAB19526CC3}"/>
          </ac:picMkLst>
        </pc:picChg>
        <pc:picChg chg="add mod">
          <ac:chgData name="Danilo Domenici" userId="da5b5c9f-05e1-4247-9341-8e2c7be6ba54" providerId="ADAL" clId="{5AE856EA-51B6-4790-9B0B-B41B8AD024B3}" dt="2023-05-04T07:12:12.543" v="67" actId="14100"/>
          <ac:picMkLst>
            <pc:docMk/>
            <pc:sldMk cId="911932837" sldId="2324"/>
            <ac:picMk id="20" creationId="{C01CFCD6-7812-C7FB-CA67-F5D61C69A9CE}"/>
          </ac:picMkLst>
        </pc:picChg>
        <pc:picChg chg="add del mod">
          <ac:chgData name="Danilo Domenici" userId="da5b5c9f-05e1-4247-9341-8e2c7be6ba54" providerId="ADAL" clId="{5AE856EA-51B6-4790-9B0B-B41B8AD024B3}" dt="2023-05-04T07:10:31.821" v="43" actId="21"/>
          <ac:picMkLst>
            <pc:docMk/>
            <pc:sldMk cId="911932837" sldId="2324"/>
            <ac:picMk id="2050" creationId="{3709592E-C3A6-2A88-C091-718E00706921}"/>
          </ac:picMkLst>
        </pc:picChg>
      </pc:sldChg>
      <pc:sldChg chg="addSp modSp">
        <pc:chgData name="Danilo Domenici" userId="da5b5c9f-05e1-4247-9341-8e2c7be6ba54" providerId="ADAL" clId="{5AE856EA-51B6-4790-9B0B-B41B8AD024B3}" dt="2023-05-04T07:07:38.865" v="6" actId="1076"/>
        <pc:sldMkLst>
          <pc:docMk/>
          <pc:sldMk cId="3635685789" sldId="2327"/>
        </pc:sldMkLst>
        <pc:picChg chg="add mod">
          <ac:chgData name="Danilo Domenici" userId="da5b5c9f-05e1-4247-9341-8e2c7be6ba54" providerId="ADAL" clId="{5AE856EA-51B6-4790-9B0B-B41B8AD024B3}" dt="2023-05-04T07:07:38.865" v="6" actId="1076"/>
          <ac:picMkLst>
            <pc:docMk/>
            <pc:sldMk cId="3635685789" sldId="2327"/>
            <ac:picMk id="1026" creationId="{A64938F6-A7D3-B136-E353-D180E29E3958}"/>
          </ac:picMkLst>
        </pc:picChg>
      </pc:sldChg>
      <pc:sldChg chg="addSp delSp mod ord modAnim">
        <pc:chgData name="Danilo Domenici" userId="da5b5c9f-05e1-4247-9341-8e2c7be6ba54" providerId="ADAL" clId="{5AE856EA-51B6-4790-9B0B-B41B8AD024B3}" dt="2023-05-04T07:18:27.817" v="138"/>
        <pc:sldMkLst>
          <pc:docMk/>
          <pc:sldMk cId="140442351" sldId="2331"/>
        </pc:sldMkLst>
        <pc:picChg chg="add del">
          <ac:chgData name="Danilo Domenici" userId="da5b5c9f-05e1-4247-9341-8e2c7be6ba54" providerId="ADAL" clId="{5AE856EA-51B6-4790-9B0B-B41B8AD024B3}" dt="2023-05-04T07:15:28.792" v="134" actId="22"/>
          <ac:picMkLst>
            <pc:docMk/>
            <pc:sldMk cId="140442351" sldId="2331"/>
            <ac:picMk id="7" creationId="{75B8E0FD-A3A7-9607-830E-9BB0E6C3D33F}"/>
          </ac:picMkLst>
        </pc:picChg>
      </pc:sldChg>
      <pc:sldChg chg="delSp modSp mod">
        <pc:chgData name="Danilo Domenici" userId="da5b5c9f-05e1-4247-9341-8e2c7be6ba54" providerId="ADAL" clId="{5AE856EA-51B6-4790-9B0B-B41B8AD024B3}" dt="2023-05-05T10:18:10.509" v="194" actId="20577"/>
        <pc:sldMkLst>
          <pc:docMk/>
          <pc:sldMk cId="2615019657" sldId="2334"/>
        </pc:sldMkLst>
        <pc:spChg chg="del">
          <ac:chgData name="Danilo Domenici" userId="da5b5c9f-05e1-4247-9341-8e2c7be6ba54" providerId="ADAL" clId="{5AE856EA-51B6-4790-9B0B-B41B8AD024B3}" dt="2023-05-04T07:13:46.014" v="91" actId="21"/>
          <ac:spMkLst>
            <pc:docMk/>
            <pc:sldMk cId="2615019657" sldId="2334"/>
            <ac:spMk id="5" creationId="{05338B70-BA2B-CB24-7C58-9AB7FE0B0EDA}"/>
          </ac:spMkLst>
        </pc:spChg>
        <pc:spChg chg="mod">
          <ac:chgData name="Danilo Domenici" userId="da5b5c9f-05e1-4247-9341-8e2c7be6ba54" providerId="ADAL" clId="{5AE856EA-51B6-4790-9B0B-B41B8AD024B3}" dt="2023-05-05T10:18:10.509" v="194" actId="20577"/>
          <ac:spMkLst>
            <pc:docMk/>
            <pc:sldMk cId="2615019657" sldId="2334"/>
            <ac:spMk id="5" creationId="{BC42C5F7-70CD-E96C-68A7-F375E9C9E622}"/>
          </ac:spMkLst>
        </pc:spChg>
      </pc:sldChg>
      <pc:sldChg chg="addSp modSp new del mod">
        <pc:chgData name="Danilo Domenici" userId="da5b5c9f-05e1-4247-9341-8e2c7be6ba54" providerId="ADAL" clId="{5AE856EA-51B6-4790-9B0B-B41B8AD024B3}" dt="2023-05-04T07:26:28.746" v="177" actId="47"/>
        <pc:sldMkLst>
          <pc:docMk/>
          <pc:sldMk cId="3246557534" sldId="2335"/>
        </pc:sldMkLst>
        <pc:spChg chg="add mod">
          <ac:chgData name="Danilo Domenici" userId="da5b5c9f-05e1-4247-9341-8e2c7be6ba54" providerId="ADAL" clId="{5AE856EA-51B6-4790-9B0B-B41B8AD024B3}" dt="2023-05-04T07:14:58.328" v="132" actId="20577"/>
          <ac:spMkLst>
            <pc:docMk/>
            <pc:sldMk cId="3246557534" sldId="2335"/>
            <ac:spMk id="5" creationId="{EF925F00-9982-CE35-0E8E-C88BF7DC6954}"/>
          </ac:spMkLst>
        </pc:spChg>
        <pc:spChg chg="add mod">
          <ac:chgData name="Danilo Domenici" userId="da5b5c9f-05e1-4247-9341-8e2c7be6ba54" providerId="ADAL" clId="{5AE856EA-51B6-4790-9B0B-B41B8AD024B3}" dt="2023-05-04T07:19:15.813" v="139"/>
          <ac:spMkLst>
            <pc:docMk/>
            <pc:sldMk cId="3246557534" sldId="2335"/>
            <ac:spMk id="8" creationId="{FA3AC4A0-3101-EA81-0D7F-A0B1DE7E823B}"/>
          </ac:spMkLst>
        </pc:spChg>
        <pc:picChg chg="add mod">
          <ac:chgData name="Danilo Domenici" userId="da5b5c9f-05e1-4247-9341-8e2c7be6ba54" providerId="ADAL" clId="{5AE856EA-51B6-4790-9B0B-B41B8AD024B3}" dt="2023-05-04T07:15:36.845" v="137" actId="1076"/>
          <ac:picMkLst>
            <pc:docMk/>
            <pc:sldMk cId="3246557534" sldId="2335"/>
            <ac:picMk id="7" creationId="{4AE2F255-B7E7-9F42-E037-4BF67CCB026D}"/>
          </ac:picMkLst>
        </pc:picChg>
      </pc:sldChg>
      <pc:sldChg chg="addSp delSp modSp add mod">
        <pc:chgData name="Danilo Domenici" userId="da5b5c9f-05e1-4247-9341-8e2c7be6ba54" providerId="ADAL" clId="{5AE856EA-51B6-4790-9B0B-B41B8AD024B3}" dt="2023-05-04T07:26:24.282" v="176" actId="1076"/>
        <pc:sldMkLst>
          <pc:docMk/>
          <pc:sldMk cId="3310691357" sldId="2336"/>
        </pc:sldMkLst>
        <pc:spChg chg="mod">
          <ac:chgData name="Danilo Domenici" userId="da5b5c9f-05e1-4247-9341-8e2c7be6ba54" providerId="ADAL" clId="{5AE856EA-51B6-4790-9B0B-B41B8AD024B3}" dt="2023-05-04T07:26:24.282" v="176" actId="1076"/>
          <ac:spMkLst>
            <pc:docMk/>
            <pc:sldMk cId="3310691357" sldId="2336"/>
            <ac:spMk id="8" creationId="{FA3AC4A0-3101-EA81-0D7F-A0B1DE7E823B}"/>
          </ac:spMkLst>
        </pc:spChg>
        <pc:picChg chg="del">
          <ac:chgData name="Danilo Domenici" userId="da5b5c9f-05e1-4247-9341-8e2c7be6ba54" providerId="ADAL" clId="{5AE856EA-51B6-4790-9B0B-B41B8AD024B3}" dt="2023-05-04T07:20:00.655" v="141" actId="478"/>
          <ac:picMkLst>
            <pc:docMk/>
            <pc:sldMk cId="3310691357" sldId="2336"/>
            <ac:picMk id="7" creationId="{4AE2F255-B7E7-9F42-E037-4BF67CCB026D}"/>
          </ac:picMkLst>
        </pc:picChg>
        <pc:picChg chg="add mod">
          <ac:chgData name="Danilo Domenici" userId="da5b5c9f-05e1-4247-9341-8e2c7be6ba54" providerId="ADAL" clId="{5AE856EA-51B6-4790-9B0B-B41B8AD024B3}" dt="2023-05-04T07:26:11.307" v="173" actId="1076"/>
          <ac:picMkLst>
            <pc:docMk/>
            <pc:sldMk cId="3310691357" sldId="2336"/>
            <ac:picMk id="3074" creationId="{244A1189-C63B-37F4-EC63-8C8C98465C96}"/>
          </ac:picMkLst>
        </pc:picChg>
        <pc:picChg chg="add mod">
          <ac:chgData name="Danilo Domenici" userId="da5b5c9f-05e1-4247-9341-8e2c7be6ba54" providerId="ADAL" clId="{5AE856EA-51B6-4790-9B0B-B41B8AD024B3}" dt="2023-05-04T07:26:20.200" v="175" actId="1076"/>
          <ac:picMkLst>
            <pc:docMk/>
            <pc:sldMk cId="3310691357" sldId="2336"/>
            <ac:picMk id="3076" creationId="{BB548F48-CEE7-92AB-C9C5-AD9CAE50A2C6}"/>
          </ac:picMkLst>
        </pc:picChg>
        <pc:picChg chg="add del mod">
          <ac:chgData name="Danilo Domenici" userId="da5b5c9f-05e1-4247-9341-8e2c7be6ba54" providerId="ADAL" clId="{5AE856EA-51B6-4790-9B0B-B41B8AD024B3}" dt="2023-05-04T07:25:40.354" v="161" actId="478"/>
          <ac:picMkLst>
            <pc:docMk/>
            <pc:sldMk cId="3310691357" sldId="2336"/>
            <ac:picMk id="3078" creationId="{8C773D00-C54F-2962-A77D-6CE0CBDEDCBF}"/>
          </ac:picMkLst>
        </pc:picChg>
        <pc:picChg chg="add mod">
          <ac:chgData name="Danilo Domenici" userId="da5b5c9f-05e1-4247-9341-8e2c7be6ba54" providerId="ADAL" clId="{5AE856EA-51B6-4790-9B0B-B41B8AD024B3}" dt="2023-05-04T07:26:13.805" v="174" actId="1076"/>
          <ac:picMkLst>
            <pc:docMk/>
            <pc:sldMk cId="3310691357" sldId="2336"/>
            <ac:picMk id="3080" creationId="{1010EBD2-EB2D-527F-847A-3BA4F8C9E43A}"/>
          </ac:picMkLst>
        </pc:picChg>
      </pc:sldChg>
    </pc:docChg>
  </pc:docChgLst>
  <pc:docChgLst>
    <pc:chgData name="Danilo Domenici" userId="da5b5c9f-05e1-4247-9341-8e2c7be6ba54" providerId="ADAL" clId="{94A703A1-4254-441E-A600-69366FAB1204}"/>
    <pc:docChg chg="custSel modSld">
      <pc:chgData name="Danilo Domenici" userId="da5b5c9f-05e1-4247-9341-8e2c7be6ba54" providerId="ADAL" clId="{94A703A1-4254-441E-A600-69366FAB1204}" dt="2024-07-08T16:23:51.694" v="50" actId="790"/>
      <pc:docMkLst>
        <pc:docMk/>
      </pc:docMkLst>
      <pc:sldChg chg="modSp mod">
        <pc:chgData name="Danilo Domenici" userId="da5b5c9f-05e1-4247-9341-8e2c7be6ba54" providerId="ADAL" clId="{94A703A1-4254-441E-A600-69366FAB1204}" dt="2024-07-08T16:22:53.733" v="47" actId="790"/>
        <pc:sldMkLst>
          <pc:docMk/>
          <pc:sldMk cId="3217401126" sldId="2346"/>
        </pc:sldMkLst>
        <pc:spChg chg="mod">
          <ac:chgData name="Danilo Domenici" userId="da5b5c9f-05e1-4247-9341-8e2c7be6ba54" providerId="ADAL" clId="{94A703A1-4254-441E-A600-69366FAB1204}" dt="2024-07-08T16:22:53.733" v="47" actId="790"/>
          <ac:spMkLst>
            <pc:docMk/>
            <pc:sldMk cId="3217401126" sldId="2346"/>
            <ac:spMk id="2" creationId="{8F043807-8F2B-295D-6C46-C4A11576A0EA}"/>
          </ac:spMkLst>
        </pc:spChg>
        <pc:spChg chg="mod">
          <ac:chgData name="Danilo Domenici" userId="da5b5c9f-05e1-4247-9341-8e2c7be6ba54" providerId="ADAL" clId="{94A703A1-4254-441E-A600-69366FAB1204}" dt="2024-07-08T16:22:53.733" v="47" actId="790"/>
          <ac:spMkLst>
            <pc:docMk/>
            <pc:sldMk cId="3217401126" sldId="2346"/>
            <ac:spMk id="3" creationId="{C3C22F45-616C-A7E2-FB04-772D2A5D791A}"/>
          </ac:spMkLst>
        </pc:spChg>
        <pc:spChg chg="mod">
          <ac:chgData name="Danilo Domenici" userId="da5b5c9f-05e1-4247-9341-8e2c7be6ba54" providerId="ADAL" clId="{94A703A1-4254-441E-A600-69366FAB1204}" dt="2024-07-08T16:22:53.733" v="47" actId="790"/>
          <ac:spMkLst>
            <pc:docMk/>
            <pc:sldMk cId="3217401126" sldId="2346"/>
            <ac:spMk id="6" creationId="{4C1CE98A-549B-7917-B14B-950734F83B81}"/>
          </ac:spMkLst>
        </pc:spChg>
        <pc:spChg chg="mod">
          <ac:chgData name="Danilo Domenici" userId="da5b5c9f-05e1-4247-9341-8e2c7be6ba54" providerId="ADAL" clId="{94A703A1-4254-441E-A600-69366FAB1204}" dt="2024-07-08T16:22:53.733" v="47" actId="790"/>
          <ac:spMkLst>
            <pc:docMk/>
            <pc:sldMk cId="3217401126" sldId="2346"/>
            <ac:spMk id="17" creationId="{2026E8CF-487A-4274-0CFC-DE3463E93051}"/>
          </ac:spMkLst>
        </pc:spChg>
        <pc:spChg chg="mod">
          <ac:chgData name="Danilo Domenici" userId="da5b5c9f-05e1-4247-9341-8e2c7be6ba54" providerId="ADAL" clId="{94A703A1-4254-441E-A600-69366FAB1204}" dt="2024-07-08T16:22:53.733" v="47" actId="790"/>
          <ac:spMkLst>
            <pc:docMk/>
            <pc:sldMk cId="3217401126" sldId="2346"/>
            <ac:spMk id="18" creationId="{D2A7C01E-C27F-3F85-4658-2AEA302A1A1B}"/>
          </ac:spMkLst>
        </pc:spChg>
      </pc:sldChg>
      <pc:sldChg chg="modSp mod">
        <pc:chgData name="Danilo Domenici" userId="da5b5c9f-05e1-4247-9341-8e2c7be6ba54" providerId="ADAL" clId="{94A703A1-4254-441E-A600-69366FAB1204}" dt="2024-07-08T16:22:38.518" v="46" actId="790"/>
        <pc:sldMkLst>
          <pc:docMk/>
          <pc:sldMk cId="3785446632" sldId="2352"/>
        </pc:sldMkLst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2" creationId="{BFA36EFB-9088-145B-7218-1ECDD428A7E6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" creationId="{B4DB9762-5342-B74A-362D-3153D12FD5CC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19" creationId="{58A0FABA-071B-7F03-7618-D28D3062318A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22" creationId="{93329F74-00F3-0212-6AEF-6342E7A98D0C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23" creationId="{9C8854CA-F2C8-B4EB-FDD8-A54A02AB6341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28" creationId="{491CB690-7921-B922-6E54-1C02E644E7C7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0" creationId="{A398BED8-97CB-CE77-B6AF-7A0B391D5663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1" creationId="{611EEFED-7070-75A7-5120-FDD22C36C765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2" creationId="{B9F0F59C-508C-665C-86B4-85B207A5871C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3" creationId="{5D71C4FC-ECFD-F290-4BEF-0385A178B8B9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4" creationId="{A77E2DB8-A997-9861-698F-DF4F0688D257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5" creationId="{E7E3F7FB-7694-56B1-BC16-2ABC8DB86D39}"/>
          </ac:spMkLst>
        </pc:spChg>
        <pc:spChg chg="mod">
          <ac:chgData name="Danilo Domenici" userId="da5b5c9f-05e1-4247-9341-8e2c7be6ba54" providerId="ADAL" clId="{94A703A1-4254-441E-A600-69366FAB1204}" dt="2024-07-08T16:22:38.518" v="46" actId="790"/>
          <ac:spMkLst>
            <pc:docMk/>
            <pc:sldMk cId="3785446632" sldId="2352"/>
            <ac:spMk id="36" creationId="{46745355-2343-DB15-2BBE-8AC929DF649A}"/>
          </ac:spMkLst>
        </pc:spChg>
      </pc:sldChg>
      <pc:sldChg chg="modSp mod">
        <pc:chgData name="Danilo Domenici" userId="da5b5c9f-05e1-4247-9341-8e2c7be6ba54" providerId="ADAL" clId="{94A703A1-4254-441E-A600-69366FAB1204}" dt="2024-07-08T16:19:28.391" v="30" actId="20577"/>
        <pc:sldMkLst>
          <pc:docMk/>
          <pc:sldMk cId="582101306" sldId="2353"/>
        </pc:sldMkLst>
        <pc:graphicFrameChg chg="modGraphic">
          <ac:chgData name="Danilo Domenici" userId="da5b5c9f-05e1-4247-9341-8e2c7be6ba54" providerId="ADAL" clId="{94A703A1-4254-441E-A600-69366FAB1204}" dt="2024-07-08T16:19:28.391" v="30" actId="20577"/>
          <ac:graphicFrameMkLst>
            <pc:docMk/>
            <pc:sldMk cId="582101306" sldId="2353"/>
            <ac:graphicFrameMk id="8" creationId="{54B117FD-6DDF-29FF-30F2-B63C799D8F05}"/>
          </ac:graphicFrameMkLst>
        </pc:graphicFrameChg>
      </pc:sldChg>
      <pc:sldChg chg="modSp mod">
        <pc:chgData name="Danilo Domenici" userId="da5b5c9f-05e1-4247-9341-8e2c7be6ba54" providerId="ADAL" clId="{94A703A1-4254-441E-A600-69366FAB1204}" dt="2024-07-08T16:23:42.570" v="49" actId="790"/>
        <pc:sldMkLst>
          <pc:docMk/>
          <pc:sldMk cId="831126035" sldId="2357"/>
        </pc:sldMkLst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2" creationId="{B642BE60-81BC-1D6E-FA25-45EDDA8C25CE}"/>
          </ac:spMkLst>
        </pc:spChg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3" creationId="{1D0E8CD8-918A-B823-59B1-035F0CF0FACC}"/>
          </ac:spMkLst>
        </pc:spChg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6" creationId="{5B300AC8-12AB-5BEA-0C9C-EA1190FB295B}"/>
          </ac:spMkLst>
        </pc:spChg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9" creationId="{0557B4EF-93B5-08B5-EBCA-EAFCC41EBD22}"/>
          </ac:spMkLst>
        </pc:spChg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19" creationId="{B90A8814-C36A-C66B-4A1C-78A918D40FFC}"/>
          </ac:spMkLst>
        </pc:spChg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20" creationId="{8D6A0691-BFAE-D4DD-E493-89690A6154E4}"/>
          </ac:spMkLst>
        </pc:spChg>
        <pc:spChg chg="mod">
          <ac:chgData name="Danilo Domenici" userId="da5b5c9f-05e1-4247-9341-8e2c7be6ba54" providerId="ADAL" clId="{94A703A1-4254-441E-A600-69366FAB1204}" dt="2024-07-08T16:23:42.570" v="49" actId="790"/>
          <ac:spMkLst>
            <pc:docMk/>
            <pc:sldMk cId="831126035" sldId="2357"/>
            <ac:spMk id="21" creationId="{C7BF20DC-97FE-0EBA-4C01-490C1F56D515}"/>
          </ac:spMkLst>
        </pc:spChg>
      </pc:sldChg>
      <pc:sldChg chg="modSp mod">
        <pc:chgData name="Danilo Domenici" userId="da5b5c9f-05e1-4247-9341-8e2c7be6ba54" providerId="ADAL" clId="{94A703A1-4254-441E-A600-69366FAB1204}" dt="2024-07-08T16:23:51.694" v="50" actId="790"/>
        <pc:sldMkLst>
          <pc:docMk/>
          <pc:sldMk cId="2103762253" sldId="2358"/>
        </pc:sldMkLst>
        <pc:spChg chg="mod">
          <ac:chgData name="Danilo Domenici" userId="da5b5c9f-05e1-4247-9341-8e2c7be6ba54" providerId="ADAL" clId="{94A703A1-4254-441E-A600-69366FAB1204}" dt="2024-07-08T16:23:51.694" v="50" actId="790"/>
          <ac:spMkLst>
            <pc:docMk/>
            <pc:sldMk cId="2103762253" sldId="2358"/>
            <ac:spMk id="2" creationId="{B642BE60-81BC-1D6E-FA25-45EDDA8C25CE}"/>
          </ac:spMkLst>
        </pc:spChg>
        <pc:spChg chg="mod">
          <ac:chgData name="Danilo Domenici" userId="da5b5c9f-05e1-4247-9341-8e2c7be6ba54" providerId="ADAL" clId="{94A703A1-4254-441E-A600-69366FAB1204}" dt="2024-07-08T16:23:51.694" v="50" actId="790"/>
          <ac:spMkLst>
            <pc:docMk/>
            <pc:sldMk cId="2103762253" sldId="2358"/>
            <ac:spMk id="3" creationId="{1D0E8CD8-918A-B823-59B1-035F0CF0FACC}"/>
          </ac:spMkLst>
        </pc:spChg>
        <pc:spChg chg="mod">
          <ac:chgData name="Danilo Domenici" userId="da5b5c9f-05e1-4247-9341-8e2c7be6ba54" providerId="ADAL" clId="{94A703A1-4254-441E-A600-69366FAB1204}" dt="2024-07-08T16:23:51.694" v="50" actId="790"/>
          <ac:spMkLst>
            <pc:docMk/>
            <pc:sldMk cId="2103762253" sldId="2358"/>
            <ac:spMk id="6" creationId="{5B300AC8-12AB-5BEA-0C9C-EA1190FB295B}"/>
          </ac:spMkLst>
        </pc:spChg>
        <pc:spChg chg="mod">
          <ac:chgData name="Danilo Domenici" userId="da5b5c9f-05e1-4247-9341-8e2c7be6ba54" providerId="ADAL" clId="{94A703A1-4254-441E-A600-69366FAB1204}" dt="2024-07-08T16:23:51.694" v="50" actId="790"/>
          <ac:spMkLst>
            <pc:docMk/>
            <pc:sldMk cId="2103762253" sldId="2358"/>
            <ac:spMk id="9" creationId="{0557B4EF-93B5-08B5-EBCA-EAFCC41EBD22}"/>
          </ac:spMkLst>
        </pc:spChg>
      </pc:sldChg>
      <pc:sldChg chg="modSp mod">
        <pc:chgData name="Danilo Domenici" userId="da5b5c9f-05e1-4247-9341-8e2c7be6ba54" providerId="ADAL" clId="{94A703A1-4254-441E-A600-69366FAB1204}" dt="2024-07-08T16:20:28.437" v="37" actId="790"/>
        <pc:sldMkLst>
          <pc:docMk/>
          <pc:sldMk cId="3716579796" sldId="2359"/>
        </pc:sldMkLst>
        <pc:graphicFrameChg chg="modGraphic">
          <ac:chgData name="Danilo Domenici" userId="da5b5c9f-05e1-4247-9341-8e2c7be6ba54" providerId="ADAL" clId="{94A703A1-4254-441E-A600-69366FAB1204}" dt="2024-07-08T16:19:41.950" v="34" actId="20577"/>
          <ac:graphicFrameMkLst>
            <pc:docMk/>
            <pc:sldMk cId="3716579796" sldId="2359"/>
            <ac:graphicFrameMk id="7" creationId="{1AAEEC31-5B31-B84E-3E55-15A6A774A617}"/>
          </ac:graphicFrameMkLst>
        </pc:graphicFrameChg>
        <pc:graphicFrameChg chg="modGraphic">
          <ac:chgData name="Danilo Domenici" userId="da5b5c9f-05e1-4247-9341-8e2c7be6ba54" providerId="ADAL" clId="{94A703A1-4254-441E-A600-69366FAB1204}" dt="2024-07-08T16:19:47.853" v="35" actId="313"/>
          <ac:graphicFrameMkLst>
            <pc:docMk/>
            <pc:sldMk cId="3716579796" sldId="2359"/>
            <ac:graphicFrameMk id="12" creationId="{2E5909A9-90EC-752B-1D85-4404ED284058}"/>
          </ac:graphicFrameMkLst>
        </pc:graphicFrameChg>
        <pc:graphicFrameChg chg="modGraphic">
          <ac:chgData name="Danilo Domenici" userId="da5b5c9f-05e1-4247-9341-8e2c7be6ba54" providerId="ADAL" clId="{94A703A1-4254-441E-A600-69366FAB1204}" dt="2024-07-08T16:20:16.852" v="36" actId="790"/>
          <ac:graphicFrameMkLst>
            <pc:docMk/>
            <pc:sldMk cId="3716579796" sldId="2359"/>
            <ac:graphicFrameMk id="13" creationId="{361A5D80-3708-91CE-86A8-3F59318E230E}"/>
          </ac:graphicFrameMkLst>
        </pc:graphicFrameChg>
        <pc:graphicFrameChg chg="modGraphic">
          <ac:chgData name="Danilo Domenici" userId="da5b5c9f-05e1-4247-9341-8e2c7be6ba54" providerId="ADAL" clId="{94A703A1-4254-441E-A600-69366FAB1204}" dt="2024-07-08T16:20:28.437" v="37" actId="790"/>
          <ac:graphicFrameMkLst>
            <pc:docMk/>
            <pc:sldMk cId="3716579796" sldId="2359"/>
            <ac:graphicFrameMk id="17" creationId="{D01241BF-09A7-2C22-4CEF-ACE876D99C2A}"/>
          </ac:graphicFrameMkLst>
        </pc:graphicFrameChg>
      </pc:sldChg>
      <pc:sldChg chg="modSp mod">
        <pc:chgData name="Danilo Domenici" userId="da5b5c9f-05e1-4247-9341-8e2c7be6ba54" providerId="ADAL" clId="{94A703A1-4254-441E-A600-69366FAB1204}" dt="2024-07-08T16:23:31.816" v="48" actId="790"/>
        <pc:sldMkLst>
          <pc:docMk/>
          <pc:sldMk cId="2796586" sldId="2361"/>
        </pc:sldMkLst>
        <pc:spChg chg="mod">
          <ac:chgData name="Danilo Domenici" userId="da5b5c9f-05e1-4247-9341-8e2c7be6ba54" providerId="ADAL" clId="{94A703A1-4254-441E-A600-69366FAB1204}" dt="2024-07-08T16:23:31.816" v="48" actId="790"/>
          <ac:spMkLst>
            <pc:docMk/>
            <pc:sldMk cId="2796586" sldId="2361"/>
            <ac:spMk id="2" creationId="{B642BE60-81BC-1D6E-FA25-45EDDA8C25CE}"/>
          </ac:spMkLst>
        </pc:spChg>
        <pc:spChg chg="mod">
          <ac:chgData name="Danilo Domenici" userId="da5b5c9f-05e1-4247-9341-8e2c7be6ba54" providerId="ADAL" clId="{94A703A1-4254-441E-A600-69366FAB1204}" dt="2024-07-08T16:23:31.816" v="48" actId="790"/>
          <ac:spMkLst>
            <pc:docMk/>
            <pc:sldMk cId="2796586" sldId="2361"/>
            <ac:spMk id="3" creationId="{1D0E8CD8-918A-B823-59B1-035F0CF0FACC}"/>
          </ac:spMkLst>
        </pc:spChg>
        <pc:spChg chg="mod">
          <ac:chgData name="Danilo Domenici" userId="da5b5c9f-05e1-4247-9341-8e2c7be6ba54" providerId="ADAL" clId="{94A703A1-4254-441E-A600-69366FAB1204}" dt="2024-07-08T16:23:31.816" v="48" actId="790"/>
          <ac:spMkLst>
            <pc:docMk/>
            <pc:sldMk cId="2796586" sldId="2361"/>
            <ac:spMk id="6" creationId="{5B300AC8-12AB-5BEA-0C9C-EA1190FB295B}"/>
          </ac:spMkLst>
        </pc:spChg>
        <pc:spChg chg="mod">
          <ac:chgData name="Danilo Domenici" userId="da5b5c9f-05e1-4247-9341-8e2c7be6ba54" providerId="ADAL" clId="{94A703A1-4254-441E-A600-69366FAB1204}" dt="2024-07-08T16:23:31.816" v="48" actId="790"/>
          <ac:spMkLst>
            <pc:docMk/>
            <pc:sldMk cId="2796586" sldId="2361"/>
            <ac:spMk id="7" creationId="{2F4A8E43-8155-1D07-1C9B-DC67BD2E1936}"/>
          </ac:spMkLst>
        </pc:spChg>
        <pc:spChg chg="mod">
          <ac:chgData name="Danilo Domenici" userId="da5b5c9f-05e1-4247-9341-8e2c7be6ba54" providerId="ADAL" clId="{94A703A1-4254-441E-A600-69366FAB1204}" dt="2024-07-08T16:23:31.816" v="48" actId="790"/>
          <ac:spMkLst>
            <pc:docMk/>
            <pc:sldMk cId="2796586" sldId="2361"/>
            <ac:spMk id="8" creationId="{AF333A6D-33EF-3B2F-38A1-1CA1ECB7C5FA}"/>
          </ac:spMkLst>
        </pc:spChg>
        <pc:spChg chg="mod">
          <ac:chgData name="Danilo Domenici" userId="da5b5c9f-05e1-4247-9341-8e2c7be6ba54" providerId="ADAL" clId="{94A703A1-4254-441E-A600-69366FAB1204}" dt="2024-07-08T16:23:31.816" v="48" actId="790"/>
          <ac:spMkLst>
            <pc:docMk/>
            <pc:sldMk cId="2796586" sldId="2361"/>
            <ac:spMk id="9" creationId="{0557B4EF-93B5-08B5-EBCA-EAFCC41EBD2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08-Jul-24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08-Jul-24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4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9" y="6549551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5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9-Jul-24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0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69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67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9" y="2696830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9" y="6549551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D. Domenici - CL preventivi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9" y="2696830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56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8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73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7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380678" y="6325295"/>
            <a:ext cx="1147476" cy="5284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8" y="6489520"/>
            <a:ext cx="749299" cy="23709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9" y="6549551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D. Domenici - CL preventivi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8" r:id="rId3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9-Jul-24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18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35AE9-A8B5-3BCE-1A9C-321CEF47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977" y="1753737"/>
            <a:ext cx="7756934" cy="1944805"/>
          </a:xfrm>
        </p:spPr>
        <p:txBody>
          <a:bodyPr/>
          <a:lstStyle/>
          <a:p>
            <a:br>
              <a:rPr lang="it-IT" dirty="0"/>
            </a:br>
            <a:r>
              <a:rPr lang="it-IT" dirty="0"/>
              <a:t>DUNE</a:t>
            </a:r>
            <a:br>
              <a:rPr lang="it-IT" dirty="0"/>
            </a:br>
            <a:r>
              <a:rPr lang="it-IT" dirty="0"/>
              <a:t>Stato e Prospettive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0F01D-D3E7-0908-6F84-E19B36EC5AA5}"/>
              </a:ext>
            </a:extLst>
          </p:cNvPr>
          <p:cNvSpPr txBox="1"/>
          <p:nvPr/>
        </p:nvSpPr>
        <p:spPr>
          <a:xfrm>
            <a:off x="2158299" y="3796294"/>
            <a:ext cx="75784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200" b="0" i="1" u="none" strike="noStrike" kern="1200" cap="none" spc="0" normalizeH="0" baseline="0" noProof="0" dirty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Consiglio dei Laboratori – Preventivi 2025</a:t>
            </a:r>
            <a:endParaRPr lang="en-US" i="1" dirty="0"/>
          </a:p>
        </p:txBody>
      </p:sp>
      <p:pic>
        <p:nvPicPr>
          <p:cNvPr id="3074" name="Picture 2" descr="Logo and templates | DUNE at work">
            <a:extLst>
              <a:ext uri="{FF2B5EF4-FFF2-40B4-BE49-F238E27FC236}">
                <a16:creationId xmlns:a16="http://schemas.microsoft.com/office/drawing/2014/main" id="{28955EE1-F6CC-71E9-936D-BB89C0C8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61" y="234312"/>
            <a:ext cx="1836551" cy="12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_infn">
            <a:extLst>
              <a:ext uri="{FF2B5EF4-FFF2-40B4-BE49-F238E27FC236}">
                <a16:creationId xmlns:a16="http://schemas.microsoft.com/office/drawing/2014/main" id="{562106DE-0B58-B1B2-9AA7-56D3297D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01" y="178119"/>
            <a:ext cx="1836551" cy="133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48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75A07-6654-C711-6084-870C1F678BC4}"/>
              </a:ext>
            </a:extLst>
          </p:cNvPr>
          <p:cNvSpPr txBox="1"/>
          <p:nvPr/>
        </p:nvSpPr>
        <p:spPr>
          <a:xfrm>
            <a:off x="355922" y="35866"/>
            <a:ext cx="1148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Estrazione del primo modulo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D0870-89F1-AFCB-CBCF-7F48B8F1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297"/>
            <a:ext cx="12176457" cy="54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35720-6A15-BD54-AD08-A796D991C1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92" y="724621"/>
            <a:ext cx="9919016" cy="5581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300AC8-12AB-5BEA-0C9C-EA1190FB295B}"/>
              </a:ext>
            </a:extLst>
          </p:cNvPr>
          <p:cNvSpPr txBox="1">
            <a:spLocks/>
          </p:cNvSpPr>
          <p:nvPr/>
        </p:nvSpPr>
        <p:spPr>
          <a:xfrm>
            <a:off x="605368" y="149752"/>
            <a:ext cx="10981264" cy="490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Dopo 5 Moduli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4A84A-C29E-0A3C-DE78-28CC82D37E48}"/>
              </a:ext>
            </a:extLst>
          </p:cNvPr>
          <p:cNvSpPr txBox="1"/>
          <p:nvPr/>
        </p:nvSpPr>
        <p:spPr>
          <a:xfrm>
            <a:off x="1783816" y="1591631"/>
            <a:ext cx="255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Module bearings support rods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6F514-8D19-8DE9-AD90-A0679C8202B3}"/>
              </a:ext>
            </a:extLst>
          </p:cNvPr>
          <p:cNvSpPr txBox="1"/>
          <p:nvPr/>
        </p:nvSpPr>
        <p:spPr>
          <a:xfrm>
            <a:off x="7990935" y="1094860"/>
            <a:ext cx="293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Iron 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3AAB2-2132-CD5A-838C-849223531B65}"/>
              </a:ext>
            </a:extLst>
          </p:cNvPr>
          <p:cNvSpPr txBox="1"/>
          <p:nvPr/>
        </p:nvSpPr>
        <p:spPr>
          <a:xfrm>
            <a:off x="8085826" y="2047993"/>
            <a:ext cx="1717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cryostat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0F664-0B71-CCF2-4021-2ECA4CC904AC}"/>
              </a:ext>
            </a:extLst>
          </p:cNvPr>
          <p:cNvSpPr txBox="1"/>
          <p:nvPr/>
        </p:nvSpPr>
        <p:spPr>
          <a:xfrm>
            <a:off x="4565809" y="1256453"/>
            <a:ext cx="293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Module rotation guides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02E3E1-A6F2-9255-D281-B1C6989EE1E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667555" y="1625785"/>
            <a:ext cx="366403" cy="5607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55DBE4-BCB2-74D9-A653-B1064937204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033958" y="1625785"/>
            <a:ext cx="496238" cy="68609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021BB9-B25A-37A0-8F51-9B1A50A918B4}"/>
              </a:ext>
            </a:extLst>
          </p:cNvPr>
          <p:cNvCxnSpPr>
            <a:cxnSpLocks/>
          </p:cNvCxnSpPr>
          <p:nvPr/>
        </p:nvCxnSpPr>
        <p:spPr>
          <a:xfrm>
            <a:off x="6033958" y="1625785"/>
            <a:ext cx="1755695" cy="100527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BAD147-A7C2-AF16-3BF1-7ED4AA6552F7}"/>
              </a:ext>
            </a:extLst>
          </p:cNvPr>
          <p:cNvCxnSpPr>
            <a:cxnSpLocks/>
          </p:cNvCxnSpPr>
          <p:nvPr/>
        </p:nvCxnSpPr>
        <p:spPr>
          <a:xfrm>
            <a:off x="3035621" y="2251496"/>
            <a:ext cx="1614017" cy="2242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64D297-8941-3FEA-9225-8BA4B0F22844}"/>
              </a:ext>
            </a:extLst>
          </p:cNvPr>
          <p:cNvCxnSpPr>
            <a:cxnSpLocks/>
          </p:cNvCxnSpPr>
          <p:nvPr/>
        </p:nvCxnSpPr>
        <p:spPr>
          <a:xfrm>
            <a:off x="3054688" y="2251496"/>
            <a:ext cx="360403" cy="6414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2C457F-748D-7246-448D-6862E750ABF8}"/>
              </a:ext>
            </a:extLst>
          </p:cNvPr>
          <p:cNvSpPr txBox="1"/>
          <p:nvPr/>
        </p:nvSpPr>
        <p:spPr>
          <a:xfrm>
            <a:off x="4850922" y="4262083"/>
            <a:ext cx="124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 rods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6BBB9F-E2AC-ECA2-D0D1-34F5D9FE6950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4565809" y="4114802"/>
            <a:ext cx="907652" cy="1472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AD9252-8DBE-52B3-7543-165F4944C7C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473461" y="4114802"/>
            <a:ext cx="2316192" cy="1472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B0C805-2A6B-7CE2-A659-B6603B2B3EE2}"/>
              </a:ext>
            </a:extLst>
          </p:cNvPr>
          <p:cNvCxnSpPr>
            <a:cxnSpLocks/>
          </p:cNvCxnSpPr>
          <p:nvPr/>
        </p:nvCxnSpPr>
        <p:spPr>
          <a:xfrm flipV="1">
            <a:off x="5473461" y="3752493"/>
            <a:ext cx="560496" cy="5095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2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300AC8-12AB-5BEA-0C9C-EA1190FB295B}"/>
              </a:ext>
            </a:extLst>
          </p:cNvPr>
          <p:cNvSpPr txBox="1">
            <a:spLocks/>
          </p:cNvSpPr>
          <p:nvPr/>
        </p:nvSpPr>
        <p:spPr>
          <a:xfrm>
            <a:off x="605368" y="81976"/>
            <a:ext cx="10981264" cy="490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L’ultimo</a:t>
            </a:r>
            <a:endParaRPr lang="en-US" sz="2800" b="1" dirty="0">
              <a:solidFill>
                <a:srgbClr val="E95125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7034A-9B30-1F90-4FD2-E7E2A574B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639760"/>
            <a:ext cx="10102396" cy="56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6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300AC8-12AB-5BEA-0C9C-EA1190FB295B}"/>
              </a:ext>
            </a:extLst>
          </p:cNvPr>
          <p:cNvSpPr txBox="1">
            <a:spLocks/>
          </p:cNvSpPr>
          <p:nvPr/>
        </p:nvSpPr>
        <p:spPr>
          <a:xfrm>
            <a:off x="605368" y="80744"/>
            <a:ext cx="10981264" cy="490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Stoccaggio dei Moduli agli Edifici 57 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EC9C0-0B8E-B126-AC74-4184B7AC3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1" b="4494"/>
          <a:stretch/>
        </p:blipFill>
        <p:spPr>
          <a:xfrm>
            <a:off x="107620" y="3327555"/>
            <a:ext cx="5907539" cy="2979202"/>
          </a:xfrm>
          <a:prstGeom prst="rect">
            <a:avLst/>
          </a:prstGeom>
        </p:spPr>
      </p:pic>
      <p:pic>
        <p:nvPicPr>
          <p:cNvPr id="5" name="Picture 4" descr="A room with shelves and metal objects&#10;&#10;Description automatically generated with medium confidence">
            <a:extLst>
              <a:ext uri="{FF2B5EF4-FFF2-40B4-BE49-F238E27FC236}">
                <a16:creationId xmlns:a16="http://schemas.microsoft.com/office/drawing/2014/main" id="{0BFCD828-5C02-8CA2-E1B2-1AD9F5063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78" b="4494"/>
          <a:stretch/>
        </p:blipFill>
        <p:spPr>
          <a:xfrm>
            <a:off x="6176839" y="3327555"/>
            <a:ext cx="5907540" cy="2979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E76780-FEE0-39BE-AE71-43325EB0D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839" y="576516"/>
            <a:ext cx="5907540" cy="2658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4E84D-9F0D-8FD2-1115-79307E03C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1" y="576516"/>
            <a:ext cx="5907539" cy="26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6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300AC8-12AB-5BEA-0C9C-EA1190FB295B}"/>
              </a:ext>
            </a:extLst>
          </p:cNvPr>
          <p:cNvSpPr txBox="1">
            <a:spLocks/>
          </p:cNvSpPr>
          <p:nvPr/>
        </p:nvSpPr>
        <p:spPr>
          <a:xfrm>
            <a:off x="605368" y="149752"/>
            <a:ext cx="10981264" cy="490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Ripristino dei Moduli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1C8F2B-DA16-E178-9545-7CD4B2345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146" y="3618734"/>
            <a:ext cx="4759306" cy="2141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0455A-CEA6-1B33-BAF7-65F2BD2F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28" y="415887"/>
            <a:ext cx="3692624" cy="2761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A3A414-3387-C7B1-F8E6-167F76116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46" y="788386"/>
            <a:ext cx="1487243" cy="1983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1BD9F-0881-FF7C-DFEE-D72E3B99D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13"/>
          <a:stretch/>
        </p:blipFill>
        <p:spPr>
          <a:xfrm>
            <a:off x="5052148" y="788385"/>
            <a:ext cx="1671301" cy="1983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9F8139-4F1E-1ED7-A49E-4C70037FA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208" y="788385"/>
            <a:ext cx="1487244" cy="1983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1CC67-3F07-D9EF-F08D-6F234BBEA7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930" b="5001"/>
          <a:stretch/>
        </p:blipFill>
        <p:spPr>
          <a:xfrm>
            <a:off x="96848" y="242945"/>
            <a:ext cx="3293333" cy="4898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0A8814-C36A-C66B-4A1C-78A918D40FFC}"/>
              </a:ext>
            </a:extLst>
          </p:cNvPr>
          <p:cNvSpPr txBox="1"/>
          <p:nvPr/>
        </p:nvSpPr>
        <p:spPr>
          <a:xfrm>
            <a:off x="96848" y="5289968"/>
            <a:ext cx="31725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Rimozione tape danneggiato</a:t>
            </a:r>
            <a:endParaRPr lang="it-IT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 nuovo </a:t>
            </a:r>
            <a:r>
              <a:rPr lang="it-IT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wrapping</a:t>
            </a:r>
            <a:endParaRPr lang="it-IT" sz="1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(80% dei moduli)</a:t>
            </a:r>
            <a:endParaRPr lang="it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A0691-BFAE-D4DD-E493-89690A6154E4}"/>
              </a:ext>
            </a:extLst>
          </p:cNvPr>
          <p:cNvSpPr txBox="1"/>
          <p:nvPr/>
        </p:nvSpPr>
        <p:spPr>
          <a:xfrm>
            <a:off x="3226281" y="2833492"/>
            <a:ext cx="5041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Incollaggio guide e ripristino piastra PMT</a:t>
            </a:r>
          </a:p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 solo modulo)</a:t>
            </a:r>
            <a:endParaRPr lang="it-I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BF20DC-97FE-0EBA-4C01-490C1F56D515}"/>
              </a:ext>
            </a:extLst>
          </p:cNvPr>
          <p:cNvSpPr txBox="1"/>
          <p:nvPr/>
        </p:nvSpPr>
        <p:spPr>
          <a:xfrm>
            <a:off x="8471676" y="3188861"/>
            <a:ext cx="3572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Incollaggio moduli </a:t>
            </a:r>
            <a:r>
              <a:rPr lang="it-IT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delaminati</a:t>
            </a:r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(25%) dopo test colle </a:t>
            </a:r>
          </a:p>
          <a:p>
            <a:pPr algn="ctr"/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 </a:t>
            </a:r>
            <a:r>
              <a:rPr lang="it-IT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mock</a:t>
            </a:r>
            <a:r>
              <a:rPr lang="it-IT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-up fibre-piombo</a:t>
            </a:r>
            <a:endParaRPr lang="it-IT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5B0EC0-C464-BB1C-E50D-74C23E685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284073" y="3761779"/>
            <a:ext cx="2141690" cy="28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2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300AC8-12AB-5BEA-0C9C-EA1190FB295B}"/>
              </a:ext>
            </a:extLst>
          </p:cNvPr>
          <p:cNvSpPr txBox="1">
            <a:spLocks/>
          </p:cNvSpPr>
          <p:nvPr/>
        </p:nvSpPr>
        <p:spPr>
          <a:xfrm>
            <a:off x="605368" y="97996"/>
            <a:ext cx="10981264" cy="490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Smontaggio End-</a:t>
            </a:r>
            <a:r>
              <a:rPr lang="it-IT" sz="2800" b="1" dirty="0" err="1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Caps</a:t>
            </a: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(autunno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E9CD5-6C14-150F-DBC7-B44A2234A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300" y="616075"/>
            <a:ext cx="3166396" cy="5625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4A8E43-8155-1D07-1C9B-DC67BD2E1936}"/>
              </a:ext>
            </a:extLst>
          </p:cNvPr>
          <p:cNvSpPr txBox="1"/>
          <p:nvPr/>
        </p:nvSpPr>
        <p:spPr>
          <a:xfrm>
            <a:off x="7108696" y="5340736"/>
            <a:ext cx="2078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Telaio ribaltatore ripristinato</a:t>
            </a:r>
            <a:endParaRPr lang="it-IT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33A6D-33EF-3B2F-38A1-1CA1ECB7C5FA}"/>
              </a:ext>
            </a:extLst>
          </p:cNvPr>
          <p:cNvSpPr txBox="1"/>
          <p:nvPr/>
        </p:nvSpPr>
        <p:spPr>
          <a:xfrm>
            <a:off x="7919150" y="4027091"/>
            <a:ext cx="31725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nuovi telai di trasporto</a:t>
            </a:r>
            <a:endParaRPr lang="it-IT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5DD248-4FFA-C43E-84B7-DF50D43C5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88" b="8796"/>
          <a:stretch/>
        </p:blipFill>
        <p:spPr>
          <a:xfrm>
            <a:off x="46813" y="588004"/>
            <a:ext cx="3522738" cy="5876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C29507-485E-F39B-ABA8-C36D2689F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738" y="616075"/>
            <a:ext cx="4502381" cy="33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CB7CE15-4FF4-4E2F-2B9E-5671D8547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3" y="1870722"/>
            <a:ext cx="5593251" cy="25256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4851E1-07F5-6F12-3723-615B4F14119A}"/>
              </a:ext>
            </a:extLst>
          </p:cNvPr>
          <p:cNvSpPr txBox="1">
            <a:spLocks/>
          </p:cNvSpPr>
          <p:nvPr/>
        </p:nvSpPr>
        <p:spPr>
          <a:xfrm>
            <a:off x="605368" y="40492"/>
            <a:ext cx="10981264" cy="490008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cs typeface="Helvetica"/>
              </a:rPr>
              <a:t>Nuovo Power Supply del Magnete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0FC39E-5155-56B2-9192-2537052E3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340" b="35585"/>
          <a:stretch/>
        </p:blipFill>
        <p:spPr bwMode="auto">
          <a:xfrm>
            <a:off x="179167" y="781507"/>
            <a:ext cx="5452899" cy="15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CEM Power Electronics – Aretè Cocchi Technology">
            <a:extLst>
              <a:ext uri="{FF2B5EF4-FFF2-40B4-BE49-F238E27FC236}">
                <a16:creationId xmlns:a16="http://schemas.microsoft.com/office/drawing/2014/main" id="{2F23108A-B633-3047-67DB-85C946B7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095" y="550996"/>
            <a:ext cx="2040408" cy="6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467C87E-0F57-E72C-D347-B870EBE04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1087" y="559107"/>
            <a:ext cx="3159565" cy="56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C817E3-0085-6606-7D1E-21EE6F162192}"/>
              </a:ext>
            </a:extLst>
          </p:cNvPr>
          <p:cNvSpPr txBox="1"/>
          <p:nvPr/>
        </p:nvSpPr>
        <p:spPr>
          <a:xfrm>
            <a:off x="5651177" y="1168096"/>
            <a:ext cx="315956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Unità di Potenza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 3x1kA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moduli in parallelo con controllo corrente custom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OCEM già sotto contratto per studio di rispristino delle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parti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lettro-meccaniche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Attesa offerta finale </a:t>
            </a:r>
            <a:r>
              <a:rPr lang="it-IT" sz="2000" kern="0" dirty="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autunno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2EBCA-C1CB-D85E-C845-0333E86882EF}"/>
              </a:ext>
            </a:extLst>
          </p:cNvPr>
          <p:cNvSpPr txBox="1"/>
          <p:nvPr/>
        </p:nvSpPr>
        <p:spPr>
          <a:xfrm>
            <a:off x="6009770" y="4933010"/>
            <a:ext cx="2519242" cy="70788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E95125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DDD</a:t>
            </a: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maggio 2025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562566-3F75-BFF5-9F90-BCC6A0F1A74A}"/>
              </a:ext>
            </a:extLst>
          </p:cNvPr>
          <p:cNvGrpSpPr/>
          <p:nvPr/>
        </p:nvGrpSpPr>
        <p:grpSpPr>
          <a:xfrm>
            <a:off x="605368" y="4344906"/>
            <a:ext cx="4630615" cy="1948899"/>
            <a:chOff x="463542" y="4027504"/>
            <a:chExt cx="5389961" cy="2117887"/>
          </a:xfrm>
        </p:grpSpPr>
        <p:sp>
          <p:nvSpPr>
            <p:cNvPr id="10" name="Rettangolo 5">
              <a:extLst>
                <a:ext uri="{FF2B5EF4-FFF2-40B4-BE49-F238E27FC236}">
                  <a16:creationId xmlns:a16="http://schemas.microsoft.com/office/drawing/2014/main" id="{0A3C8A0E-2225-FB0E-8A91-72D85D9A74CE}"/>
                </a:ext>
              </a:extLst>
            </p:cNvPr>
            <p:cNvSpPr/>
            <p:nvPr/>
          </p:nvSpPr>
          <p:spPr>
            <a:xfrm>
              <a:off x="1886854" y="4027504"/>
              <a:ext cx="1320680" cy="2117617"/>
            </a:xfrm>
            <a:prstGeom prst="rect">
              <a:avLst/>
            </a:prstGeom>
            <a:solidFill>
              <a:srgbClr val="3284A4">
                <a:alpha val="29000"/>
              </a:srgbClr>
            </a:solidFill>
            <a:ln w="28575" cap="flat" cmpd="sng" algn="ctr">
              <a:solidFill>
                <a:srgbClr val="3284A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429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463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" name="CasellaDiTesto 21">
              <a:extLst>
                <a:ext uri="{FF2B5EF4-FFF2-40B4-BE49-F238E27FC236}">
                  <a16:creationId xmlns:a16="http://schemas.microsoft.com/office/drawing/2014/main" id="{8C36762B-A2B8-FAEB-1684-C4F2F4A60D2D}"/>
                </a:ext>
              </a:extLst>
            </p:cNvPr>
            <p:cNvSpPr txBox="1"/>
            <p:nvPr/>
          </p:nvSpPr>
          <p:spPr>
            <a:xfrm>
              <a:off x="4532824" y="4547703"/>
              <a:ext cx="1320679" cy="96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Power Unit</a:t>
              </a: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Free </a:t>
              </a: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wheels</a:t>
              </a: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diodes</a:t>
              </a: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CasellaDiTesto 25">
              <a:extLst>
                <a:ext uri="{FF2B5EF4-FFF2-40B4-BE49-F238E27FC236}">
                  <a16:creationId xmlns:a16="http://schemas.microsoft.com/office/drawing/2014/main" id="{F379B5D9-B8D5-9FD1-1122-9E99BEE8DD99}"/>
                </a:ext>
              </a:extLst>
            </p:cNvPr>
            <p:cNvSpPr txBox="1"/>
            <p:nvPr/>
          </p:nvSpPr>
          <p:spPr>
            <a:xfrm>
              <a:off x="3207534" y="4530675"/>
              <a:ext cx="1320679" cy="96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Bus </a:t>
              </a: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bars</a:t>
              </a: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Contactors</a:t>
              </a: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CasellaDiTesto 26">
              <a:extLst>
                <a:ext uri="{FF2B5EF4-FFF2-40B4-BE49-F238E27FC236}">
                  <a16:creationId xmlns:a16="http://schemas.microsoft.com/office/drawing/2014/main" id="{3E50D854-7EA8-8151-679D-04F06D13EEFB}"/>
                </a:ext>
              </a:extLst>
            </p:cNvPr>
            <p:cNvSpPr txBox="1"/>
            <p:nvPr/>
          </p:nvSpPr>
          <p:spPr>
            <a:xfrm>
              <a:off x="1891485" y="4524375"/>
              <a:ext cx="1316048" cy="1187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Dump</a:t>
              </a: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resistor</a:t>
              </a: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Filter</a:t>
              </a: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endParaRPr lang="it-IT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Rettangolo 27">
              <a:extLst>
                <a:ext uri="{FF2B5EF4-FFF2-40B4-BE49-F238E27FC236}">
                  <a16:creationId xmlns:a16="http://schemas.microsoft.com/office/drawing/2014/main" id="{20408206-DACA-E359-3DCC-A8FA97B3AF59}"/>
                </a:ext>
              </a:extLst>
            </p:cNvPr>
            <p:cNvSpPr/>
            <p:nvPr/>
          </p:nvSpPr>
          <p:spPr>
            <a:xfrm>
              <a:off x="463542" y="4027504"/>
              <a:ext cx="1320680" cy="2117617"/>
            </a:xfrm>
            <a:prstGeom prst="rect">
              <a:avLst/>
            </a:prstGeom>
            <a:solidFill>
              <a:srgbClr val="FF2600">
                <a:lumMod val="60000"/>
                <a:lumOff val="40000"/>
                <a:alpha val="29000"/>
              </a:srgbClr>
            </a:solidFill>
            <a:ln w="28575" cap="flat" cmpd="sng" algn="ctr">
              <a:solidFill>
                <a:srgbClr val="F461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429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463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" name="CasellaDiTesto 28">
              <a:extLst>
                <a:ext uri="{FF2B5EF4-FFF2-40B4-BE49-F238E27FC236}">
                  <a16:creationId xmlns:a16="http://schemas.microsoft.com/office/drawing/2014/main" id="{B542F3E2-DC25-8146-10E8-DE58D017EF4B}"/>
                </a:ext>
              </a:extLst>
            </p:cNvPr>
            <p:cNvSpPr txBox="1"/>
            <p:nvPr/>
          </p:nvSpPr>
          <p:spPr>
            <a:xfrm>
              <a:off x="468173" y="4564873"/>
              <a:ext cx="1320679" cy="535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Quench Detector</a:t>
              </a:r>
            </a:p>
          </p:txBody>
        </p:sp>
        <p:sp>
          <p:nvSpPr>
            <p:cNvPr id="16" name="Rettangolo 5">
              <a:extLst>
                <a:ext uri="{FF2B5EF4-FFF2-40B4-BE49-F238E27FC236}">
                  <a16:creationId xmlns:a16="http://schemas.microsoft.com/office/drawing/2014/main" id="{8FE0D6AB-E473-6317-2EEF-7BC83149C10D}"/>
                </a:ext>
              </a:extLst>
            </p:cNvPr>
            <p:cNvSpPr/>
            <p:nvPr/>
          </p:nvSpPr>
          <p:spPr>
            <a:xfrm>
              <a:off x="4532823" y="4027773"/>
              <a:ext cx="1320680" cy="2117617"/>
            </a:xfrm>
            <a:prstGeom prst="rect">
              <a:avLst/>
            </a:prstGeom>
            <a:solidFill>
              <a:srgbClr val="3284A4">
                <a:alpha val="29000"/>
              </a:srgbClr>
            </a:solidFill>
            <a:ln w="28575" cap="flat" cmpd="sng" algn="ctr">
              <a:solidFill>
                <a:srgbClr val="3284A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429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463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Rettangolo 5">
              <a:extLst>
                <a:ext uri="{FF2B5EF4-FFF2-40B4-BE49-F238E27FC236}">
                  <a16:creationId xmlns:a16="http://schemas.microsoft.com/office/drawing/2014/main" id="{0203EEB1-C164-EADA-876F-D55D68677FEF}"/>
                </a:ext>
              </a:extLst>
            </p:cNvPr>
            <p:cNvSpPr/>
            <p:nvPr/>
          </p:nvSpPr>
          <p:spPr>
            <a:xfrm>
              <a:off x="3207534" y="4027774"/>
              <a:ext cx="1320680" cy="2117617"/>
            </a:xfrm>
            <a:prstGeom prst="rect">
              <a:avLst/>
            </a:prstGeom>
            <a:solidFill>
              <a:srgbClr val="3284A4">
                <a:alpha val="29000"/>
              </a:srgbClr>
            </a:solidFill>
            <a:ln w="28575" cap="flat" cmpd="sng" algn="ctr">
              <a:solidFill>
                <a:srgbClr val="3284A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429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463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071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896607-CEFE-A383-0107-12FB0AFA41CC}"/>
              </a:ext>
            </a:extLst>
          </p:cNvPr>
          <p:cNvSpPr txBox="1">
            <a:spLocks/>
          </p:cNvSpPr>
          <p:nvPr/>
        </p:nvSpPr>
        <p:spPr>
          <a:xfrm>
            <a:off x="1981200" y="120174"/>
            <a:ext cx="8229600" cy="5094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it-IT" sz="32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Test del Magnete</a:t>
            </a:r>
          </a:p>
        </p:txBody>
      </p:sp>
      <p:sp>
        <p:nvSpPr>
          <p:cNvPr id="8" name="CasellaDiTesto 4199">
            <a:extLst>
              <a:ext uri="{FF2B5EF4-FFF2-40B4-BE49-F238E27FC236}">
                <a16:creationId xmlns:a16="http://schemas.microsoft.com/office/drawing/2014/main" id="{ACE92465-F50B-771D-761B-DE5BB9170BDB}"/>
              </a:ext>
            </a:extLst>
          </p:cNvPr>
          <p:cNvSpPr txBox="1"/>
          <p:nvPr/>
        </p:nvSpPr>
        <p:spPr>
          <a:xfrm>
            <a:off x="0" y="629665"/>
            <a:ext cx="7399945" cy="10156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Test di validazione del magnete e del sistema di controllo</a:t>
            </a:r>
            <a:endParaRPr lang="it-IT" sz="2000" kern="0" dirty="0">
              <a:solidFill>
                <a:srgbClr val="1F497D"/>
              </a:solidFill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(PS,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Quench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Detector, Control System, Software Interface) prima della spedizione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F049A2-F32B-C71D-F7CD-3A63AA45C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" y="1690326"/>
            <a:ext cx="7206768" cy="4389118"/>
          </a:xfrm>
          <a:prstGeom prst="rect">
            <a:avLst/>
          </a:prstGeom>
        </p:spPr>
      </p:pic>
      <p:sp>
        <p:nvSpPr>
          <p:cNvPr id="11" name="CasellaDiTesto 4199">
            <a:extLst>
              <a:ext uri="{FF2B5EF4-FFF2-40B4-BE49-F238E27FC236}">
                <a16:creationId xmlns:a16="http://schemas.microsoft.com/office/drawing/2014/main" id="{8E485FD9-A660-EF56-5CD8-6BCC0D23614C}"/>
              </a:ext>
            </a:extLst>
          </p:cNvPr>
          <p:cNvSpPr txBox="1"/>
          <p:nvPr/>
        </p:nvSpPr>
        <p:spPr>
          <a:xfrm>
            <a:off x="7845186" y="77691"/>
            <a:ext cx="4190356" cy="224676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Raffreddamento della bobina</a:t>
            </a: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Liquidi criogenici</a:t>
            </a:r>
            <a:r>
              <a:rPr lang="it-IT" sz="2000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 da tank mobili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36kl LN</a:t>
            </a:r>
            <a:r>
              <a:rPr kumimoji="0" lang="it-IT" sz="20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2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+ 6kl L</a:t>
            </a:r>
            <a:r>
              <a:rPr lang="it-IT" sz="2000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H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</a:t>
            </a:r>
            <a:endParaRPr lang="it-IT" sz="2000" kern="0" dirty="0">
              <a:solidFill>
                <a:srgbClr val="1F497D"/>
              </a:solidFill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Bypass dell’impianto Dafne</a:t>
            </a: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Interfaccia criogenica semplice</a:t>
            </a: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Ripetibile a Fermilab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" name="CasellaDiTesto 4199">
            <a:extLst>
              <a:ext uri="{FF2B5EF4-FFF2-40B4-BE49-F238E27FC236}">
                <a16:creationId xmlns:a16="http://schemas.microsoft.com/office/drawing/2014/main" id="{1ADB2D77-A565-1DD8-6A02-15ADF79A59CF}"/>
              </a:ext>
            </a:extLst>
          </p:cNvPr>
          <p:cNvSpPr txBox="1"/>
          <p:nvPr/>
        </p:nvSpPr>
        <p:spPr>
          <a:xfrm>
            <a:off x="7918843" y="2357425"/>
            <a:ext cx="4190356" cy="17851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Procurement</a:t>
            </a: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Già effettuati ordini per interfaccia criogenica</a:t>
            </a:r>
            <a:r>
              <a:rPr lang="it-IT" sz="2000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,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noleggio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skid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e tank,</a:t>
            </a: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gas e liquidi di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consume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(tranne </a:t>
            </a:r>
            <a:r>
              <a:rPr lang="it-IT" sz="2000" kern="0" dirty="0" err="1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LHe</a:t>
            </a:r>
            <a:r>
              <a:rPr lang="it-IT" sz="2000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)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3" name="Picture 6" descr="Cryosystem Engineering S.r.l.s">
            <a:extLst>
              <a:ext uri="{FF2B5EF4-FFF2-40B4-BE49-F238E27FC236}">
                <a16:creationId xmlns:a16="http://schemas.microsoft.com/office/drawing/2014/main" id="{A5A884BA-2CF6-9661-E5F1-A516D0CC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592" y="4075759"/>
            <a:ext cx="1761857" cy="5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5B6CB3-A1CA-5C64-7A4C-629FAA8AD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985" y="4142529"/>
            <a:ext cx="1761857" cy="335591"/>
          </a:xfrm>
          <a:prstGeom prst="rect">
            <a:avLst/>
          </a:prstGeom>
        </p:spPr>
      </p:pic>
      <p:sp>
        <p:nvSpPr>
          <p:cNvPr id="15" name="CasellaDiTesto 4199">
            <a:extLst>
              <a:ext uri="{FF2B5EF4-FFF2-40B4-BE49-F238E27FC236}">
                <a16:creationId xmlns:a16="http://schemas.microsoft.com/office/drawing/2014/main" id="{175A5325-3855-C2EF-4DB8-67DCD43F9E14}"/>
              </a:ext>
            </a:extLst>
          </p:cNvPr>
          <p:cNvSpPr txBox="1"/>
          <p:nvPr/>
        </p:nvSpPr>
        <p:spPr>
          <a:xfrm>
            <a:off x="6590581" y="5572394"/>
            <a:ext cx="5375843" cy="7078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371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In via di definizione il ruolo di ASG per lo smontaggio/rimontaggio della torretta </a:t>
            </a:r>
          </a:p>
        </p:txBody>
      </p:sp>
      <p:pic>
        <p:nvPicPr>
          <p:cNvPr id="16" name="Picture 8" descr="ASG Superconductors index">
            <a:extLst>
              <a:ext uri="{FF2B5EF4-FFF2-40B4-BE49-F238E27FC236}">
                <a16:creationId xmlns:a16="http://schemas.microsoft.com/office/drawing/2014/main" id="{9A6F94C8-0FCE-7D98-306F-3436BC970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90" y="5094766"/>
            <a:ext cx="1334832" cy="39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4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2A1D4C0-145B-F197-854E-C825BDFE16A8}"/>
              </a:ext>
            </a:extLst>
          </p:cNvPr>
          <p:cNvSpPr txBox="1">
            <a:spLocks/>
          </p:cNvSpPr>
          <p:nvPr/>
        </p:nvSpPr>
        <p:spPr>
          <a:xfrm>
            <a:off x="1981200" y="56876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</a:rPr>
              <a:t>Estrazione del Magnete</a:t>
            </a:r>
          </a:p>
        </p:txBody>
      </p:sp>
      <p:pic>
        <p:nvPicPr>
          <p:cNvPr id="18" name="Picture 67">
            <a:extLst>
              <a:ext uri="{FF2B5EF4-FFF2-40B4-BE49-F238E27FC236}">
                <a16:creationId xmlns:a16="http://schemas.microsoft.com/office/drawing/2014/main" id="{BEF56B44-CA53-46F5-B1B3-2C3BE4E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2226" y="671209"/>
            <a:ext cx="2582521" cy="228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3">
            <a:extLst>
              <a:ext uri="{FF2B5EF4-FFF2-40B4-BE49-F238E27FC236}">
                <a16:creationId xmlns:a16="http://schemas.microsoft.com/office/drawing/2014/main" id="{54B67662-50EF-E76C-3258-E96F57A2C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252" y="671208"/>
            <a:ext cx="2791135" cy="228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B0CDBBFF-0F4C-C643-6278-204E254D7D34}"/>
              </a:ext>
            </a:extLst>
          </p:cNvPr>
          <p:cNvSpPr/>
          <p:nvPr/>
        </p:nvSpPr>
        <p:spPr>
          <a:xfrm>
            <a:off x="8913657" y="808212"/>
            <a:ext cx="685881" cy="371012"/>
          </a:xfrm>
          <a:prstGeom prst="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 descr="A picture containing green&#10;&#10;Description automatically generated">
            <a:extLst>
              <a:ext uri="{FF2B5EF4-FFF2-40B4-BE49-F238E27FC236}">
                <a16:creationId xmlns:a16="http://schemas.microsoft.com/office/drawing/2014/main" id="{A36C119F-84A4-6471-1207-6E828736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87" t="4297" r="22273"/>
          <a:stretch/>
        </p:blipFill>
        <p:spPr>
          <a:xfrm>
            <a:off x="9420823" y="3063967"/>
            <a:ext cx="2679127" cy="3418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1F071F-8042-99C5-2F88-416C9EAF1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866"/>
          <a:stretch/>
        </p:blipFill>
        <p:spPr>
          <a:xfrm>
            <a:off x="155730" y="671208"/>
            <a:ext cx="3596762" cy="29311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857DFD-2AB0-A351-CC78-1323D7D37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99" t="26457"/>
          <a:stretch/>
        </p:blipFill>
        <p:spPr>
          <a:xfrm>
            <a:off x="3815549" y="608199"/>
            <a:ext cx="2090845" cy="2155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390407-8381-3D56-E423-652F1077F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74"/>
          <a:stretch/>
        </p:blipFill>
        <p:spPr>
          <a:xfrm>
            <a:off x="242838" y="3275337"/>
            <a:ext cx="4769106" cy="3084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4FB5AA-3A64-DD62-C798-EEE549180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24" t="43621" b="21946"/>
          <a:stretch/>
        </p:blipFill>
        <p:spPr>
          <a:xfrm>
            <a:off x="92050" y="5244860"/>
            <a:ext cx="1742690" cy="1009291"/>
          </a:xfrm>
          <a:prstGeom prst="rect">
            <a:avLst/>
          </a:prstGeom>
        </p:spPr>
      </p:pic>
      <p:sp>
        <p:nvSpPr>
          <p:cNvPr id="15" name="CasellaDiTesto 4199">
            <a:extLst>
              <a:ext uri="{FF2B5EF4-FFF2-40B4-BE49-F238E27FC236}">
                <a16:creationId xmlns:a16="http://schemas.microsoft.com/office/drawing/2014/main" id="{011BD70E-4886-B01C-AFDD-C383BABC6DA4}"/>
              </a:ext>
            </a:extLst>
          </p:cNvPr>
          <p:cNvSpPr txBox="1"/>
          <p:nvPr/>
        </p:nvSpPr>
        <p:spPr>
          <a:xfrm>
            <a:off x="4791610" y="3050953"/>
            <a:ext cx="4629213" cy="172354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Reverse engineering completato</a:t>
            </a: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800" kern="0" dirty="0">
              <a:solidFill>
                <a:srgbClr val="1F497D"/>
              </a:solidFill>
              <a:latin typeface="Helvetica"/>
              <a:ea typeface="+mn-ea"/>
              <a:cs typeface="+mn-cs"/>
            </a:endParaRP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Disegni operativi delle strutture meccaniche di estrazione e trasporto pronti</a:t>
            </a: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800" kern="0" dirty="0">
              <a:solidFill>
                <a:srgbClr val="1F497D"/>
              </a:solidFill>
              <a:latin typeface="Helvetica"/>
              <a:ea typeface="+mn-ea"/>
              <a:cs typeface="+mn-cs"/>
            </a:endParaRP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Procedura di estrazione da definire e concordare con RSPP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4F0A4-331F-80A5-52F5-BB413723FFCB}"/>
              </a:ext>
            </a:extLst>
          </p:cNvPr>
          <p:cNvSpPr txBox="1"/>
          <p:nvPr/>
        </p:nvSpPr>
        <p:spPr>
          <a:xfrm>
            <a:off x="242838" y="159735"/>
            <a:ext cx="2270328" cy="923330"/>
          </a:xfrm>
          <a:prstGeom prst="rect">
            <a:avLst/>
          </a:prstGeom>
          <a:noFill/>
          <a:ln w="19050">
            <a:solidFill>
              <a:srgbClr val="E9512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Diametro 5.80 m</a:t>
            </a:r>
          </a:p>
          <a:p>
            <a:pPr algn="ctr"/>
            <a:r>
              <a:rPr lang="it-IT" dirty="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Lunghezza 4,40 m</a:t>
            </a:r>
          </a:p>
          <a:p>
            <a:pPr algn="ctr"/>
            <a:r>
              <a:rPr lang="it-IT" dirty="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Peso 42 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1FB8F1-A3E3-AD9F-C55C-09E9F87F72E4}"/>
              </a:ext>
            </a:extLst>
          </p:cNvPr>
          <p:cNvSpPr txBox="1"/>
          <p:nvPr/>
        </p:nvSpPr>
        <p:spPr>
          <a:xfrm>
            <a:off x="6987396" y="5306708"/>
            <a:ext cx="24195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Studio dell’estensione del pontile carrabile</a:t>
            </a:r>
          </a:p>
          <a:p>
            <a:pPr algn="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1F497D"/>
                </a:solidFill>
                <a:latin typeface="Helvetica"/>
                <a:ea typeface="+mn-ea"/>
                <a:cs typeface="+mn-cs"/>
              </a:rPr>
              <a:t>in corso  </a:t>
            </a:r>
          </a:p>
        </p:txBody>
      </p:sp>
    </p:spTree>
    <p:extLst>
      <p:ext uri="{BB962C8B-B14F-4D97-AF65-F5344CB8AC3E}">
        <p14:creationId xmlns:p14="http://schemas.microsoft.com/office/powerpoint/2010/main" val="73426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6EFB-9088-145B-7218-1ECDD428A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B9762-5342-B74A-362D-3153D12F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8A0FABA-071B-7F03-7618-D28D3062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BCD660-D822-D19D-06AA-87AD56D87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7" t="13214" r="5226" b="9550"/>
          <a:stretch/>
        </p:blipFill>
        <p:spPr>
          <a:xfrm>
            <a:off x="8702913" y="2150325"/>
            <a:ext cx="3139545" cy="2042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6DCA3-4EE9-291A-388A-A6214F263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" t="18800" r="11604" b="22284"/>
          <a:stretch/>
        </p:blipFill>
        <p:spPr>
          <a:xfrm>
            <a:off x="8609162" y="4411366"/>
            <a:ext cx="3451342" cy="166489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3329F74-00F3-0212-6AEF-6342E7A98D0C}"/>
              </a:ext>
            </a:extLst>
          </p:cNvPr>
          <p:cNvSpPr txBox="1">
            <a:spLocks/>
          </p:cNvSpPr>
          <p:nvPr/>
        </p:nvSpPr>
        <p:spPr>
          <a:xfrm>
            <a:off x="605368" y="149752"/>
            <a:ext cx="10981264" cy="490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Elettronica di Lettura del Calorimetro</a:t>
            </a:r>
          </a:p>
        </p:txBody>
      </p:sp>
      <p:sp>
        <p:nvSpPr>
          <p:cNvPr id="23" name="CasellaDiTesto 4199">
            <a:extLst>
              <a:ext uri="{FF2B5EF4-FFF2-40B4-BE49-F238E27FC236}">
                <a16:creationId xmlns:a16="http://schemas.microsoft.com/office/drawing/2014/main" id="{9C8854CA-F2C8-B4EB-FDD8-A54A02AB6341}"/>
              </a:ext>
            </a:extLst>
          </p:cNvPr>
          <p:cNvSpPr txBox="1"/>
          <p:nvPr/>
        </p:nvSpPr>
        <p:spPr>
          <a:xfrm>
            <a:off x="350448" y="899992"/>
            <a:ext cx="6198443" cy="163121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 err="1">
                <a:solidFill>
                  <a:srgbClr val="002060"/>
                </a:solidFill>
                <a:latin typeface="Helvetica"/>
                <a:ea typeface="+mn-ea"/>
                <a:cs typeface="+mn-cs"/>
              </a:rPr>
              <a:t>Possible</a:t>
            </a:r>
            <a:r>
              <a:rPr lang="it-IT" sz="2000" kern="0" dirty="0">
                <a:solidFill>
                  <a:srgbClr val="002060"/>
                </a:solidFill>
                <a:latin typeface="Helvetica"/>
                <a:ea typeface="+mn-ea"/>
                <a:cs typeface="+mn-cs"/>
              </a:rPr>
              <a:t> uso del </a:t>
            </a:r>
            <a:r>
              <a:rPr lang="it-IT" sz="2000" kern="0" dirty="0" err="1">
                <a:solidFill>
                  <a:srgbClr val="002060"/>
                </a:solidFill>
                <a:latin typeface="Helvetica"/>
                <a:ea typeface="+mn-ea"/>
                <a:cs typeface="+mn-cs"/>
              </a:rPr>
              <a:t>picoTDC</a:t>
            </a:r>
            <a:r>
              <a:rPr lang="it-IT" sz="2000" kern="0" dirty="0">
                <a:solidFill>
                  <a:srgbClr val="002060"/>
                </a:solidFill>
                <a:latin typeface="Helvetica"/>
                <a:ea typeface="+mn-ea"/>
                <a:cs typeface="+mn-cs"/>
              </a:rPr>
              <a:t> con misura della carica con TOT e discriminatore a doppia soglia</a:t>
            </a: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kern="0" dirty="0">
              <a:solidFill>
                <a:srgbClr val="002060"/>
              </a:solidFill>
              <a:latin typeface="Helvetica"/>
              <a:ea typeface="+mn-ea"/>
              <a:cs typeface="+mn-cs"/>
            </a:endParaRP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Helvetica"/>
                <a:ea typeface="+mn-ea"/>
                <a:cs typeface="+mn-cs"/>
              </a:rPr>
              <a:t>Test in collaborazione con CAEN per misurare risoluzione in carica rispetto a un </a:t>
            </a:r>
            <a:r>
              <a:rPr lang="it-IT" sz="2000" kern="0" dirty="0" err="1">
                <a:solidFill>
                  <a:srgbClr val="002060"/>
                </a:solidFill>
                <a:latin typeface="Helvetica"/>
                <a:ea typeface="+mn-ea"/>
                <a:cs typeface="+mn-cs"/>
              </a:rPr>
              <a:t>digitizer</a:t>
            </a:r>
            <a:endParaRPr lang="it-IT" sz="2000" kern="0" dirty="0">
              <a:solidFill>
                <a:srgbClr val="002060"/>
              </a:solidFill>
              <a:latin typeface="Helvetica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3C1E97-8AC5-63F8-0129-DE12BF6E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11" y="3738032"/>
            <a:ext cx="3669482" cy="18869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549E27-DB4E-8C14-835D-893CD5571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005" y="3932414"/>
            <a:ext cx="1739989" cy="1358970"/>
          </a:xfrm>
          <a:prstGeom prst="rect">
            <a:avLst/>
          </a:prstGeom>
        </p:spPr>
      </p:pic>
      <p:sp>
        <p:nvSpPr>
          <p:cNvPr id="28" name="CasellaDiTesto 4199">
            <a:extLst>
              <a:ext uri="{FF2B5EF4-FFF2-40B4-BE49-F238E27FC236}">
                <a16:creationId xmlns:a16="http://schemas.microsoft.com/office/drawing/2014/main" id="{491CB690-7921-B922-6E54-1C02E644E7C7}"/>
              </a:ext>
            </a:extLst>
          </p:cNvPr>
          <p:cNvSpPr txBox="1"/>
          <p:nvPr/>
        </p:nvSpPr>
        <p:spPr>
          <a:xfrm>
            <a:off x="387933" y="3212188"/>
            <a:ext cx="3506534" cy="40011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latin typeface="Helvetica"/>
                <a:ea typeface="+mn-ea"/>
                <a:cs typeface="+mn-cs"/>
              </a:rPr>
              <a:t>PMT </a:t>
            </a:r>
            <a:r>
              <a:rPr lang="it-IT" sz="2000" kern="0" dirty="0" err="1">
                <a:latin typeface="Helvetica"/>
                <a:ea typeface="+mn-ea"/>
                <a:cs typeface="+mn-cs"/>
              </a:rPr>
              <a:t>signal</a:t>
            </a:r>
            <a:r>
              <a:rPr lang="it-IT" sz="2000" kern="0" dirty="0">
                <a:latin typeface="Helvetica"/>
                <a:ea typeface="+mn-ea"/>
                <a:cs typeface="+mn-cs"/>
              </a:rPr>
              <a:t> </a:t>
            </a:r>
            <a:r>
              <a:rPr lang="it-IT" sz="2000" kern="0" dirty="0" err="1">
                <a:latin typeface="Helvetica"/>
                <a:ea typeface="+mn-ea"/>
                <a:cs typeface="+mn-cs"/>
              </a:rPr>
              <a:t>driven</a:t>
            </a:r>
            <a:r>
              <a:rPr lang="it-IT" sz="2000" kern="0" dirty="0">
                <a:latin typeface="Helvetica"/>
                <a:ea typeface="+mn-ea"/>
                <a:cs typeface="+mn-cs"/>
              </a:rPr>
              <a:t> by LED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398BED8-97CB-CE77-B6AF-7A0B391D5663}"/>
              </a:ext>
            </a:extLst>
          </p:cNvPr>
          <p:cNvSpPr/>
          <p:nvPr/>
        </p:nvSpPr>
        <p:spPr>
          <a:xfrm>
            <a:off x="4201970" y="4539614"/>
            <a:ext cx="750498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CasellaDiTesto 4199">
            <a:extLst>
              <a:ext uri="{FF2B5EF4-FFF2-40B4-BE49-F238E27FC236}">
                <a16:creationId xmlns:a16="http://schemas.microsoft.com/office/drawing/2014/main" id="{611EEFED-7070-75A7-5120-FDD22C36C765}"/>
              </a:ext>
            </a:extLst>
          </p:cNvPr>
          <p:cNvSpPr txBox="1"/>
          <p:nvPr/>
        </p:nvSpPr>
        <p:spPr>
          <a:xfrm>
            <a:off x="5064916" y="3258355"/>
            <a:ext cx="1575022" cy="7078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latin typeface="Helvetica"/>
                <a:ea typeface="+mn-ea"/>
                <a:cs typeface="+mn-cs"/>
              </a:rPr>
              <a:t>Step Attenuator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9F0F59C-508C-665C-86B4-85B207A5871C}"/>
              </a:ext>
            </a:extLst>
          </p:cNvPr>
          <p:cNvSpPr/>
          <p:nvPr/>
        </p:nvSpPr>
        <p:spPr>
          <a:xfrm rot="19910214">
            <a:off x="7387625" y="3411264"/>
            <a:ext cx="750498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71C4FC-ECFD-F290-4BEF-0385A178B8B9}"/>
              </a:ext>
            </a:extLst>
          </p:cNvPr>
          <p:cNvSpPr/>
          <p:nvPr/>
        </p:nvSpPr>
        <p:spPr>
          <a:xfrm rot="1689786" flipV="1">
            <a:off x="7458230" y="4767396"/>
            <a:ext cx="750498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CasellaDiTesto 4199">
            <a:extLst>
              <a:ext uri="{FF2B5EF4-FFF2-40B4-BE49-F238E27FC236}">
                <a16:creationId xmlns:a16="http://schemas.microsoft.com/office/drawing/2014/main" id="{A77E2DB8-A997-9861-698F-DF4F0688D257}"/>
              </a:ext>
            </a:extLst>
          </p:cNvPr>
          <p:cNvSpPr txBox="1"/>
          <p:nvPr/>
        </p:nvSpPr>
        <p:spPr>
          <a:xfrm>
            <a:off x="7721478" y="5842320"/>
            <a:ext cx="1575022" cy="40011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 err="1">
                <a:latin typeface="Helvetica"/>
                <a:ea typeface="+mn-ea"/>
                <a:cs typeface="+mn-cs"/>
              </a:rPr>
              <a:t>Digitizer</a:t>
            </a:r>
            <a:endParaRPr lang="it-IT" sz="2000" kern="0" dirty="0">
              <a:latin typeface="Helvetica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248A6F-562A-95B2-91CF-00E41A3F9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8" b="90466" l="7916" r="91115">
                        <a14:foregroundMark x1="9693" y1="39024" x2="7916" y2="68293"/>
                        <a14:foregroundMark x1="7916" y1="68293" x2="9208" y2="70288"/>
                        <a14:foregroundMark x1="14540" y1="16630" x2="16155" y2="13082"/>
                        <a14:foregroundMark x1="88368" y1="30377" x2="91115" y2="43237"/>
                        <a14:foregroundMark x1="91115" y1="43237" x2="89015" y2="56763"/>
                        <a14:foregroundMark x1="76898" y1="90466" x2="85784" y2="88027"/>
                        <a14:foregroundMark x1="85784" y1="88027" x2="85945" y2="849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7206" y="533281"/>
            <a:ext cx="3015252" cy="2196896"/>
          </a:xfrm>
          <a:prstGeom prst="rect">
            <a:avLst/>
          </a:prstGeom>
        </p:spPr>
      </p:pic>
      <p:sp>
        <p:nvSpPr>
          <p:cNvPr id="35" name="CasellaDiTesto 4199">
            <a:extLst>
              <a:ext uri="{FF2B5EF4-FFF2-40B4-BE49-F238E27FC236}">
                <a16:creationId xmlns:a16="http://schemas.microsoft.com/office/drawing/2014/main" id="{E7E3F7FB-7694-56B1-BC16-2ABC8DB86D39}"/>
              </a:ext>
            </a:extLst>
          </p:cNvPr>
          <p:cNvSpPr txBox="1"/>
          <p:nvPr/>
        </p:nvSpPr>
        <p:spPr>
          <a:xfrm>
            <a:off x="7134045" y="1007714"/>
            <a:ext cx="1900599" cy="7078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latin typeface="Helvetica"/>
                <a:ea typeface="+mn-ea"/>
                <a:cs typeface="+mn-cs"/>
              </a:rPr>
              <a:t>A5256</a:t>
            </a: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latin typeface="Helvetica"/>
                <a:ea typeface="+mn-ea"/>
                <a:cs typeface="+mn-cs"/>
              </a:rPr>
              <a:t>Discriminator</a:t>
            </a:r>
          </a:p>
        </p:txBody>
      </p:sp>
      <p:sp>
        <p:nvSpPr>
          <p:cNvPr id="36" name="CasellaDiTesto 4199">
            <a:extLst>
              <a:ext uri="{FF2B5EF4-FFF2-40B4-BE49-F238E27FC236}">
                <a16:creationId xmlns:a16="http://schemas.microsoft.com/office/drawing/2014/main" id="{46745355-2343-DB15-2BBE-8AC929DF649A}"/>
              </a:ext>
            </a:extLst>
          </p:cNvPr>
          <p:cNvSpPr txBox="1"/>
          <p:nvPr/>
        </p:nvSpPr>
        <p:spPr>
          <a:xfrm>
            <a:off x="7229563" y="2365824"/>
            <a:ext cx="1900599" cy="7078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latin typeface="Helvetica"/>
                <a:ea typeface="+mn-ea"/>
                <a:cs typeface="+mn-cs"/>
              </a:rPr>
              <a:t>DT5203</a:t>
            </a:r>
          </a:p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 err="1">
                <a:latin typeface="Helvetica"/>
                <a:ea typeface="+mn-ea"/>
                <a:cs typeface="+mn-cs"/>
              </a:rPr>
              <a:t>picoTDC</a:t>
            </a:r>
            <a:endParaRPr lang="it-IT" sz="2000" kern="0" dirty="0"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4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0CCBC-E699-09E6-3C7E-72E5C789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21C40-278D-B5F2-B9A9-4639542D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2" descr="Fermilab | View Gallery">
            <a:extLst>
              <a:ext uri="{FF2B5EF4-FFF2-40B4-BE49-F238E27FC236}">
                <a16:creationId xmlns:a16="http://schemas.microsoft.com/office/drawing/2014/main" id="{FA659D6E-B5F8-59C6-47C5-C1E77EB4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702" r="1627"/>
          <a:stretch/>
        </p:blipFill>
        <p:spPr bwMode="auto">
          <a:xfrm>
            <a:off x="-1" y="2598821"/>
            <a:ext cx="12192001" cy="374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5FEE39-53D5-363C-5D92-B6004233F081}"/>
              </a:ext>
            </a:extLst>
          </p:cNvPr>
          <p:cNvSpPr txBox="1"/>
          <p:nvPr/>
        </p:nvSpPr>
        <p:spPr>
          <a:xfrm>
            <a:off x="240633" y="134270"/>
            <a:ext cx="11705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-50" normalizeH="0" baseline="0" noProof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Deep Underground Neutrino Experiment (DUNE) </a:t>
            </a:r>
            <a:r>
              <a:rPr lang="en-US" sz="2000" b="1" spc="-50">
                <a:solidFill>
                  <a:srgbClr val="E95125"/>
                </a:solidFill>
                <a:latin typeface="Helvetica"/>
                <a:ea typeface="+mj-ea"/>
                <a:cs typeface="+mj-cs"/>
              </a:rPr>
              <a:t>based at Fermilab Long Baseline Neutrino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896464-9F6C-7401-590B-2F2B55F20886}"/>
              </a:ext>
            </a:extLst>
          </p:cNvPr>
          <p:cNvSpPr txBox="1"/>
          <p:nvPr/>
        </p:nvSpPr>
        <p:spPr>
          <a:xfrm>
            <a:off x="1173" y="654610"/>
            <a:ext cx="89330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Muon neutrinos/antineutrinos from </a:t>
            </a:r>
            <a:r>
              <a:rPr lang="en-US" sz="2000" b="1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high power proton beam (1.2 MW) </a:t>
            </a:r>
          </a:p>
          <a:p>
            <a:pPr algn="ctr"/>
            <a:r>
              <a:rPr lang="en-US" sz="2000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Massive underground </a:t>
            </a:r>
            <a:r>
              <a:rPr lang="en-US" sz="2000" b="1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liquid Argon TPC </a:t>
            </a:r>
            <a:r>
              <a:rPr lang="en-US" sz="2000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(4 x 17 kt – </a:t>
            </a:r>
            <a:r>
              <a:rPr lang="en-US" sz="2000" b="1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40 kt fiducial volume </a:t>
            </a:r>
            <a:r>
              <a:rPr lang="en-US" sz="2000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)</a:t>
            </a:r>
          </a:p>
          <a:p>
            <a:pPr algn="ctr"/>
            <a:r>
              <a:rPr lang="en-US" sz="2000" b="1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Near Detector (ND) </a:t>
            </a:r>
            <a:r>
              <a:rPr lang="en-US" sz="2000" spc="-50" dirty="0">
                <a:solidFill>
                  <a:schemeClr val="tx2"/>
                </a:solidFill>
                <a:latin typeface="Helvetica"/>
                <a:ea typeface="+mj-ea"/>
                <a:cs typeface="+mj-cs"/>
              </a:rPr>
              <a:t>to characterize the beam</a:t>
            </a:r>
          </a:p>
          <a:p>
            <a:pPr algn="ctr"/>
            <a:endParaRPr lang="en-US" sz="2000" spc="-50" dirty="0">
              <a:solidFill>
                <a:srgbClr val="00B0F0"/>
              </a:solidFill>
              <a:latin typeface="Helvetica"/>
              <a:ea typeface="+mj-ea"/>
              <a:cs typeface="+mj-cs"/>
            </a:endParaRPr>
          </a:p>
          <a:p>
            <a:pPr algn="ctr"/>
            <a:r>
              <a:rPr lang="en-US" sz="2000" spc="-50" dirty="0">
                <a:solidFill>
                  <a:srgbClr val="00B0F0"/>
                </a:solidFill>
                <a:latin typeface="Helvetica"/>
                <a:ea typeface="+mj-ea"/>
                <a:cs typeface="+mj-cs"/>
              </a:rPr>
              <a:t>determine the mass hierarchy and measure the value of </a:t>
            </a:r>
            <a:r>
              <a:rPr lang="el-GR" sz="2000" spc="-50" dirty="0">
                <a:solidFill>
                  <a:srgbClr val="00B0F0"/>
                </a:solidFill>
                <a:latin typeface="Helvetica"/>
                <a:ea typeface="+mj-ea"/>
                <a:cs typeface="+mj-cs"/>
              </a:rPr>
              <a:t>δ</a:t>
            </a:r>
            <a:r>
              <a:rPr lang="en-US" sz="2000" spc="-50" baseline="-25000" dirty="0">
                <a:solidFill>
                  <a:srgbClr val="00B0F0"/>
                </a:solidFill>
                <a:latin typeface="Helvetica"/>
                <a:ea typeface="+mj-ea"/>
                <a:cs typeface="+mj-cs"/>
              </a:rPr>
              <a:t>CP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B6BC41-D84C-AF47-48BE-34EFEFA9D382}"/>
              </a:ext>
            </a:extLst>
          </p:cNvPr>
          <p:cNvCxnSpPr/>
          <p:nvPr/>
        </p:nvCxnSpPr>
        <p:spPr>
          <a:xfrm>
            <a:off x="1339515" y="3280611"/>
            <a:ext cx="9360568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DF5715-7A39-3D23-5A6E-F0B53FFB8489}"/>
              </a:ext>
            </a:extLst>
          </p:cNvPr>
          <p:cNvSpPr txBox="1"/>
          <p:nvPr/>
        </p:nvSpPr>
        <p:spPr>
          <a:xfrm>
            <a:off x="5374104" y="2774062"/>
            <a:ext cx="112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spc="-50">
                <a:solidFill>
                  <a:srgbClr val="F37C23"/>
                </a:solidFill>
                <a:latin typeface="Helvetica"/>
                <a:ea typeface="+mj-ea"/>
                <a:cs typeface="+mj-cs"/>
              </a:rPr>
              <a:t>1</a:t>
            </a:r>
            <a:r>
              <a:rPr lang="en-US" sz="1800" b="1" spc="-50">
                <a:solidFill>
                  <a:srgbClr val="F37C23"/>
                </a:solidFill>
                <a:latin typeface="Helvetica"/>
                <a:ea typeface="+mj-ea"/>
                <a:cs typeface="+mj-cs"/>
              </a:rPr>
              <a:t>300 km</a:t>
            </a:r>
            <a:endParaRPr lang="en-US">
              <a:solidFill>
                <a:srgbClr val="F37C2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3A66E-F9E1-114C-0651-CD473C238786}"/>
              </a:ext>
            </a:extLst>
          </p:cNvPr>
          <p:cNvSpPr txBox="1"/>
          <p:nvPr/>
        </p:nvSpPr>
        <p:spPr>
          <a:xfrm>
            <a:off x="9625262" y="2774062"/>
            <a:ext cx="181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spc="-50">
                <a:solidFill>
                  <a:srgbClr val="F37C23"/>
                </a:solidFill>
                <a:latin typeface="Helvetica"/>
                <a:ea typeface="+mj-ea"/>
                <a:cs typeface="+mj-cs"/>
              </a:rPr>
              <a:t>Chicago</a:t>
            </a:r>
            <a:endParaRPr lang="en-US">
              <a:solidFill>
                <a:srgbClr val="F37C2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5863D-596C-ED5D-0331-7981F018E3FF}"/>
              </a:ext>
            </a:extLst>
          </p:cNvPr>
          <p:cNvSpPr txBox="1"/>
          <p:nvPr/>
        </p:nvSpPr>
        <p:spPr>
          <a:xfrm>
            <a:off x="574219" y="2774062"/>
            <a:ext cx="181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spc="-50">
                <a:solidFill>
                  <a:srgbClr val="F37C23"/>
                </a:solidFill>
                <a:latin typeface="Helvetica"/>
                <a:ea typeface="+mj-ea"/>
                <a:cs typeface="+mj-cs"/>
              </a:rPr>
              <a:t>South Dakota</a:t>
            </a:r>
            <a:endParaRPr lang="en-US">
              <a:solidFill>
                <a:srgbClr val="F37C2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80C24-5C4F-6C93-EA2E-67E9721B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217" y="619377"/>
            <a:ext cx="3121423" cy="2152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C05F6-3A4E-7532-DD01-B8F142BE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pic>
        <p:nvPicPr>
          <p:cNvPr id="7" name="Picture 2" descr="A golden age for neutrinos – CERN Courier">
            <a:extLst>
              <a:ext uri="{FF2B5EF4-FFF2-40B4-BE49-F238E27FC236}">
                <a16:creationId xmlns:a16="http://schemas.microsoft.com/office/drawing/2014/main" id="{15584180-51CD-9B87-42AF-CB7CB1ED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72" y="5300614"/>
            <a:ext cx="1519621" cy="101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D On Axis">
            <a:extLst>
              <a:ext uri="{FF2B5EF4-FFF2-40B4-BE49-F238E27FC236}">
                <a16:creationId xmlns:a16="http://schemas.microsoft.com/office/drawing/2014/main" id="{C3AB9799-DDD9-6E19-8C67-4E4A5CC10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r="16936"/>
          <a:stretch/>
        </p:blipFill>
        <p:spPr bwMode="auto">
          <a:xfrm>
            <a:off x="5566242" y="4684890"/>
            <a:ext cx="1861620" cy="12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184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043807-8F2B-295D-6C46-C4A11576A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22F45-616C-A7E2-FB04-772D2A5D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2B7C232-B373-34C1-60D5-6939924F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51" y="3553493"/>
            <a:ext cx="4122903" cy="2750750"/>
          </a:xfrm>
          <a:prstGeom prst="rect">
            <a:avLst/>
          </a:prstGeom>
        </p:spPr>
      </p:pic>
      <p:pic>
        <p:nvPicPr>
          <p:cNvPr id="9" name="Picture 8" descr="A picture containing power saw, tool&#10;&#10;Description automatically generated">
            <a:extLst>
              <a:ext uri="{FF2B5EF4-FFF2-40B4-BE49-F238E27FC236}">
                <a16:creationId xmlns:a16="http://schemas.microsoft.com/office/drawing/2014/main" id="{D41E6573-A4EE-4575-94EA-7A2E8A661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1"/>
          <a:stretch/>
        </p:blipFill>
        <p:spPr>
          <a:xfrm>
            <a:off x="2869305" y="2149642"/>
            <a:ext cx="2524848" cy="413861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664B8C8-BC39-1F46-7AE5-8D468458C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61"/>
          <a:stretch/>
        </p:blipFill>
        <p:spPr>
          <a:xfrm>
            <a:off x="5446512" y="2149640"/>
            <a:ext cx="2524848" cy="4138610"/>
          </a:xfrm>
          <a:prstGeom prst="rect">
            <a:avLst/>
          </a:prstGeom>
        </p:spPr>
      </p:pic>
      <p:pic>
        <p:nvPicPr>
          <p:cNvPr id="13" name="Picture 12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19B59DB0-BFB5-440D-49E7-7F63E1E6A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051" y="782180"/>
            <a:ext cx="4122903" cy="27507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26E8CF-487A-4274-0CFC-DE3463E93051}"/>
              </a:ext>
            </a:extLst>
          </p:cNvPr>
          <p:cNvSpPr txBox="1"/>
          <p:nvPr/>
        </p:nvSpPr>
        <p:spPr>
          <a:xfrm>
            <a:off x="355922" y="609521"/>
            <a:ext cx="734107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Il giogo di ferro è composto da 34 parti (20 t peso massimo)</a:t>
            </a:r>
          </a:p>
          <a:p>
            <a:pPr algn="ctr"/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Peso totale 700 t</a:t>
            </a:r>
            <a:endParaRPr lang="it-IT" sz="2000" b="0" i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it-IT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Supporto della stessa ditta del montaggio</a:t>
            </a:r>
          </a:p>
          <a:p>
            <a:pPr algn="ctr"/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Alcune parti vanno smontate prima dell’estrazione del magnete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7C01E-C27F-3F85-4658-2AEA302A1A1B}"/>
              </a:ext>
            </a:extLst>
          </p:cNvPr>
          <p:cNvSpPr txBox="1"/>
          <p:nvPr/>
        </p:nvSpPr>
        <p:spPr>
          <a:xfrm>
            <a:off x="355922" y="33372"/>
            <a:ext cx="1148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Smontaggio del Ferro</a:t>
            </a:r>
          </a:p>
        </p:txBody>
      </p:sp>
      <p:pic>
        <p:nvPicPr>
          <p:cNvPr id="5" name="Picture 4" descr="A picture containing yellow, painted&#10;&#10;Description automatically generated">
            <a:extLst>
              <a:ext uri="{FF2B5EF4-FFF2-40B4-BE49-F238E27FC236}">
                <a16:creationId xmlns:a16="http://schemas.microsoft.com/office/drawing/2014/main" id="{10149B61-FF80-F3A1-D1B0-9344775B2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9" y="2149638"/>
            <a:ext cx="2761230" cy="413861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1CE98A-549B-7917-B14B-950734F8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</p:spTree>
    <p:extLst>
      <p:ext uri="{BB962C8B-B14F-4D97-AF65-F5344CB8AC3E}">
        <p14:creationId xmlns:p14="http://schemas.microsoft.com/office/powerpoint/2010/main" val="3217401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043807-8F2B-295D-6C46-C4A11576A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22F45-616C-A7E2-FB04-772D2A5D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7C01E-C27F-3F85-4658-2AEA302A1A1B}"/>
              </a:ext>
            </a:extLst>
          </p:cNvPr>
          <p:cNvSpPr txBox="1"/>
          <p:nvPr/>
        </p:nvSpPr>
        <p:spPr>
          <a:xfrm>
            <a:off x="200647" y="-17929"/>
            <a:ext cx="1148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Spazi di Stoccaggio e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1CE98A-549B-7917-B14B-950734F8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9-Jul-24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46EC77-49C8-1804-B5B4-D613B9D4909A}"/>
              </a:ext>
            </a:extLst>
          </p:cNvPr>
          <p:cNvGrpSpPr/>
          <p:nvPr/>
        </p:nvGrpSpPr>
        <p:grpSpPr>
          <a:xfrm>
            <a:off x="2009647" y="2989825"/>
            <a:ext cx="6460671" cy="3288095"/>
            <a:chOff x="600350" y="1500996"/>
            <a:chExt cx="9378083" cy="4772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CEC1A7-8CC2-1C28-2DAD-7631C1843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142"/>
            <a:stretch/>
          </p:blipFill>
          <p:spPr>
            <a:xfrm>
              <a:off x="600350" y="1500996"/>
              <a:ext cx="9378083" cy="47728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9DC9DD-DA7F-E4FC-DDB4-567B6754BE30}"/>
                </a:ext>
              </a:extLst>
            </p:cNvPr>
            <p:cNvSpPr/>
            <p:nvPr/>
          </p:nvSpPr>
          <p:spPr>
            <a:xfrm>
              <a:off x="1362974" y="2071460"/>
              <a:ext cx="4063041" cy="663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B9A347-26AE-F290-8DF0-D81128B56B5D}"/>
                </a:ext>
              </a:extLst>
            </p:cNvPr>
            <p:cNvSpPr/>
            <p:nvPr/>
          </p:nvSpPr>
          <p:spPr>
            <a:xfrm>
              <a:off x="1164566" y="4537494"/>
              <a:ext cx="1397479" cy="1319842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6D7FDE-7866-11B7-B51D-D82FCF057053}"/>
                </a:ext>
              </a:extLst>
            </p:cNvPr>
            <p:cNvSpPr/>
            <p:nvPr/>
          </p:nvSpPr>
          <p:spPr>
            <a:xfrm>
              <a:off x="2656936" y="2071460"/>
              <a:ext cx="2665562" cy="663114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018DC-DB1D-FE7F-5040-9672D82A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2" y="592758"/>
            <a:ext cx="3848028" cy="2165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4FBCBB-C2F2-EA9A-8109-F7BADBB2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013" y="4010824"/>
            <a:ext cx="3057088" cy="2294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FC003E-0E30-A792-435C-5F76C559E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1" y="2848920"/>
            <a:ext cx="1929944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90E439-2FDC-8820-4C93-C520C4F2C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267" y="1906141"/>
            <a:ext cx="3050834" cy="20204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6ADEF7-1685-AF0B-DBF8-5C342A9DB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859012" y="58155"/>
            <a:ext cx="3057088" cy="17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58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7CB90-DBFF-1C9D-6035-D2A53979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66" y="33090"/>
            <a:ext cx="5357207" cy="106505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01241BF-09A7-2C22-4CEF-ACE876D99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58248"/>
              </p:ext>
            </p:extLst>
          </p:nvPr>
        </p:nvGraphicFramePr>
        <p:xfrm>
          <a:off x="5664396" y="1169786"/>
          <a:ext cx="5838645" cy="314896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630948">
                  <a:extLst>
                    <a:ext uri="{9D8B030D-6E8A-4147-A177-3AD203B41FA5}">
                      <a16:colId xmlns:a16="http://schemas.microsoft.com/office/drawing/2014/main" val="3377813022"/>
                    </a:ext>
                  </a:extLst>
                </a:gridCol>
                <a:gridCol w="1207697">
                  <a:extLst>
                    <a:ext uri="{9D8B030D-6E8A-4147-A177-3AD203B41FA5}">
                      <a16:colId xmlns:a16="http://schemas.microsoft.com/office/drawing/2014/main" val="161542528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CSN1 2025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Richiesta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92166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Raffreddamento e Test del Magnete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0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848553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Fornitura di 6000 L di LHe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792075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Supporto ASG-Superconductors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834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Estrazione del Magnete e Smontaggio Ferro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682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Estensione campata del pontile carrabile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38298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Attrezzatura meccanica per estrazione/inserimento/trasporto criostato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844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Supporto ditta per smontaggio e movimentazione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38979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Refurbishment Moduli ECAL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02757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noProof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Nastro, colla, metabolismo di laboratorio</a:t>
                      </a:r>
                      <a:endParaRPr lang="it-IT" sz="1600" b="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5815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kern="1200" noProof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Trasporto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65283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noProof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Progettazione meccanica</a:t>
                      </a:r>
                      <a:endParaRPr lang="it-IT" sz="1600" b="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40k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292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AEEC31-5B31-B84E-3E55-15A6A774A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579562"/>
              </p:ext>
            </p:extLst>
          </p:nvPr>
        </p:nvGraphicFramePr>
        <p:xfrm>
          <a:off x="973629" y="1049655"/>
          <a:ext cx="3601246" cy="2903220"/>
        </p:xfrm>
        <a:graphic>
          <a:graphicData uri="http://schemas.openxmlformats.org/drawingml/2006/table">
            <a:tbl>
              <a:tblPr firstRow="1" firstCol="1" bandRow="1"/>
              <a:tblGrid>
                <a:gridCol w="2491629">
                  <a:extLst>
                    <a:ext uri="{9D8B030D-6E8A-4147-A177-3AD203B41FA5}">
                      <a16:colId xmlns:a16="http://schemas.microsoft.com/office/drawing/2014/main" val="3377813022"/>
                    </a:ext>
                  </a:extLst>
                </a:gridCol>
                <a:gridCol w="1109617">
                  <a:extLst>
                    <a:ext uri="{9D8B030D-6E8A-4147-A177-3AD203B41FA5}">
                      <a16:colId xmlns:a16="http://schemas.microsoft.com/office/drawing/2014/main" val="1615425286"/>
                    </a:ext>
                  </a:extLst>
                </a:gridCol>
              </a:tblGrid>
              <a:tr h="101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Anagrafica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A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FTE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A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92166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D. Domenici (resp. </a:t>
                      </a:r>
                      <a:r>
                        <a:rPr lang="it-IT" sz="1600" dirty="0" err="1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loc</a:t>
                      </a:r>
                      <a:r>
                        <a:rPr lang="it-IT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70%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92075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G. </a:t>
                      </a:r>
                      <a:r>
                        <a:rPr lang="en-US" sz="1600" dirty="0" err="1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Delle</a:t>
                      </a: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Monache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8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E. </a:t>
                      </a:r>
                      <a:r>
                        <a:rPr lang="en-US" sz="1600" dirty="0" err="1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Diociaiuti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10%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79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S. Giovannella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10%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38298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F. </a:t>
                      </a:r>
                      <a:r>
                        <a:rPr lang="it-IT" sz="1600" dirty="0" err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Happacher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10%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844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M. Iliescu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38979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M. Martini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58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S. </a:t>
                      </a:r>
                      <a:r>
                        <a:rPr lang="it-IT" sz="1600" noProof="0" dirty="0" err="1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Miscetti</a:t>
                      </a:r>
                      <a:endParaRPr lang="it-IT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10%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29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R. Ricci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10%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01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A. </a:t>
                      </a:r>
                      <a:r>
                        <a:rPr lang="it-IT" sz="1600" noProof="0" dirty="0" err="1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Vannozzi</a:t>
                      </a:r>
                      <a:endParaRPr lang="it-IT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20%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21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TOTALE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2.2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8011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5909A9-90EC-752B-1D85-4404ED284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500903"/>
              </p:ext>
            </p:extLst>
          </p:nvPr>
        </p:nvGraphicFramePr>
        <p:xfrm>
          <a:off x="968075" y="4231922"/>
          <a:ext cx="3606800" cy="194881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337781302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Attività LNF</a:t>
                      </a:r>
                      <a:endParaRPr lang="it-IT" sz="1600" b="1" dirty="0">
                        <a:solidFill>
                          <a:srgbClr val="FFFFFF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92166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smontaggio, ripristino e test del calorimetro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7920759"/>
                  </a:ext>
                </a:extLst>
              </a:tr>
              <a:tr h="93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test di funzionamento del magnete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42834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estrazione del magnete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38298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smontaggio dello </a:t>
                      </a:r>
                      <a:r>
                        <a:rPr lang="it-IT" sz="1600" b="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yoke</a:t>
                      </a:r>
                      <a:endParaRPr lang="it-IT" sz="16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45844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packaging and shipping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338979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definizione nuova FEE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325815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61A5D80-3708-91CE-86A8-3F59318E2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39028"/>
              </p:ext>
            </p:extLst>
          </p:nvPr>
        </p:nvGraphicFramePr>
        <p:xfrm>
          <a:off x="5664396" y="4627641"/>
          <a:ext cx="5838645" cy="145161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630948">
                  <a:extLst>
                    <a:ext uri="{9D8B030D-6E8A-4147-A177-3AD203B41FA5}">
                      <a16:colId xmlns:a16="http://schemas.microsoft.com/office/drawing/2014/main" val="3377813022"/>
                    </a:ext>
                  </a:extLst>
                </a:gridCol>
                <a:gridCol w="1207697">
                  <a:extLst>
                    <a:ext uri="{9D8B030D-6E8A-4147-A177-3AD203B41FA5}">
                      <a16:colId xmlns:a16="http://schemas.microsoft.com/office/drawing/2014/main" val="161542528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Servizi LNF 2025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Richiesta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92166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Servizio Impianti Criogenici DA</a:t>
                      </a:r>
                      <a:endParaRPr lang="en-US" sz="1600" b="0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0.5 mu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92075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Servizio Ingegneria Elettrotecnica DA</a:t>
                      </a:r>
                      <a:endParaRPr lang="en-US" sz="1600" b="0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0.2 mu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834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kern="1200" noProof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Servizio Impianti Elettrici DT</a:t>
                      </a:r>
                      <a:endParaRPr lang="it-IT" sz="1600" b="0" kern="1200" noProof="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0.2 mu</a:t>
                      </a:r>
                      <a:endParaRPr lang="en-US" sz="1600" b="0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682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Servizio Impianti a Fluido DT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0.1 mu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38298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Servizio Elettronica e Automazione DR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0.1 mu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844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E7F9405-B21E-804B-3E1F-ACAC5035B8E3}"/>
              </a:ext>
            </a:extLst>
          </p:cNvPr>
          <p:cNvSpPr txBox="1"/>
          <p:nvPr/>
        </p:nvSpPr>
        <p:spPr>
          <a:xfrm>
            <a:off x="128240" y="192655"/>
            <a:ext cx="5740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Sigla CSN1: DUNE</a:t>
            </a:r>
          </a:p>
        </p:txBody>
      </p:sp>
    </p:spTree>
    <p:extLst>
      <p:ext uri="{BB962C8B-B14F-4D97-AF65-F5344CB8AC3E}">
        <p14:creationId xmlns:p14="http://schemas.microsoft.com/office/powerpoint/2010/main" val="3716579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9551A-4BD4-9923-BC6D-9AF9E631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CAA4E-309D-14FA-EEB5-B5A77B2A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F34A3C8-1D73-C034-077A-6ED5360D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pic>
        <p:nvPicPr>
          <p:cNvPr id="10" name="Picture 9" descr="A group of men standing in a tunnel&#10;&#10;Description automatically generated">
            <a:extLst>
              <a:ext uri="{FF2B5EF4-FFF2-40B4-BE49-F238E27FC236}">
                <a16:creationId xmlns:a16="http://schemas.microsoft.com/office/drawing/2014/main" id="{1CD0A224-F001-B041-2001-370721CC7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80"/>
          <a:stretch/>
        </p:blipFill>
        <p:spPr>
          <a:xfrm>
            <a:off x="225724" y="0"/>
            <a:ext cx="11740551" cy="63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8A8007-AB8C-A0AB-55A8-25632FDD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8B1524-2941-A1F3-967D-54847A19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1874A-C6AF-C7E3-4B44-264E8E48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17" y="0"/>
            <a:ext cx="10676965" cy="63550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AB48B-A648-B160-F9FE-CACC95ED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CB5D3-8896-9BC9-8EA8-E6D3CD8B25BD}"/>
              </a:ext>
            </a:extLst>
          </p:cNvPr>
          <p:cNvSpPr txBox="1"/>
          <p:nvPr/>
        </p:nvSpPr>
        <p:spPr>
          <a:xfrm>
            <a:off x="1445699" y="212625"/>
            <a:ext cx="3252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-50" dirty="0">
                <a:solidFill>
                  <a:srgbClr val="00B0F0"/>
                </a:solidFill>
                <a:latin typeface="Helvetica"/>
                <a:ea typeface="+mj-ea"/>
                <a:cs typeface="+mj-cs"/>
              </a:rPr>
              <a:t>DUNE Near Detector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824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AC5FDA-214E-0988-963A-ACCAC77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C9AE9-7C93-6ACC-C5A5-52A8F0DC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BD197-54CF-709D-8CC1-FA37B0BBCA56}"/>
              </a:ext>
            </a:extLst>
          </p:cNvPr>
          <p:cNvSpPr txBox="1"/>
          <p:nvPr/>
        </p:nvSpPr>
        <p:spPr>
          <a:xfrm>
            <a:off x="461925" y="134270"/>
            <a:ext cx="11484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-50" normalizeH="0" baseline="0" noProof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SAND – System for on-Axis Neutrino Detection</a:t>
            </a:r>
            <a:endParaRPr lang="en-US" sz="3200" b="1" spc="-50">
              <a:solidFill>
                <a:srgbClr val="E95125"/>
              </a:solidFill>
              <a:latin typeface="Helvetica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59585-DF21-174B-9A82-E98AD88126D7}"/>
              </a:ext>
            </a:extLst>
          </p:cNvPr>
          <p:cNvSpPr txBox="1"/>
          <p:nvPr/>
        </p:nvSpPr>
        <p:spPr>
          <a:xfrm>
            <a:off x="533227" y="1097266"/>
            <a:ext cx="5958482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Multipurpose detector</a:t>
            </a:r>
          </a:p>
          <a:p>
            <a:pPr algn="ctr"/>
            <a:r>
              <a:rPr lang="en-US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performance ECAL, light-targeted tracker,</a:t>
            </a:r>
          </a:p>
          <a:p>
            <a:pPr algn="ctr"/>
            <a:r>
              <a:rPr lang="en-US" b="1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</a:t>
            </a:r>
            <a:r>
              <a:rPr lang="en-US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target, all in magnetic field, always on beam axis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822B8218-7557-8AE9-9BA3-728729EB6135}"/>
              </a:ext>
            </a:extLst>
          </p:cNvPr>
          <p:cNvGrpSpPr/>
          <p:nvPr/>
        </p:nvGrpSpPr>
        <p:grpSpPr>
          <a:xfrm flipH="1">
            <a:off x="6629808" y="823719"/>
            <a:ext cx="5316708" cy="5316708"/>
            <a:chOff x="3161421" y="565744"/>
            <a:chExt cx="5316708" cy="5316708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6516F17-25EB-607E-B8D2-DB7141FE57CA}"/>
                </a:ext>
              </a:extLst>
            </p:cNvPr>
            <p:cNvSpPr/>
            <p:nvPr/>
          </p:nvSpPr>
          <p:spPr>
            <a:xfrm>
              <a:off x="3161421" y="565744"/>
              <a:ext cx="5316708" cy="53167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D8D602B-A768-D153-D6C4-07B9A61986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7028" y="933504"/>
              <a:ext cx="4572000" cy="4572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001">
              <a:schemeClr val="lt2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3DD9240-CFC3-E307-3130-D6FA7777C871}"/>
                </a:ext>
              </a:extLst>
            </p:cNvPr>
            <p:cNvSpPr/>
            <p:nvPr/>
          </p:nvSpPr>
          <p:spPr>
            <a:xfrm>
              <a:off x="3988800" y="1394860"/>
              <a:ext cx="3657600" cy="36576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C0341568-3351-6C8D-ECB0-8F81E4CC8AF6}"/>
                </a:ext>
              </a:extLst>
            </p:cNvPr>
            <p:cNvGrpSpPr/>
            <p:nvPr/>
          </p:nvGrpSpPr>
          <p:grpSpPr>
            <a:xfrm>
              <a:off x="5547852" y="4491993"/>
              <a:ext cx="1907675" cy="772808"/>
              <a:chOff x="5245237" y="3954235"/>
              <a:chExt cx="1907675" cy="772808"/>
            </a:xfrm>
          </p:grpSpPr>
          <p:sp>
            <p:nvSpPr>
              <p:cNvPr id="227" name="Trapezoid 226">
                <a:extLst>
                  <a:ext uri="{FF2B5EF4-FFF2-40B4-BE49-F238E27FC236}">
                    <a16:creationId xmlns:a16="http://schemas.microsoft.com/office/drawing/2014/main" id="{7ECA860E-5D50-1D45-8B29-8FCD4684FC84}"/>
                  </a:ext>
                </a:extLst>
              </p:cNvPr>
              <p:cNvSpPr/>
              <p:nvPr/>
            </p:nvSpPr>
            <p:spPr>
              <a:xfrm>
                <a:off x="5245237" y="451673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Trapezoid 227">
                <a:extLst>
                  <a:ext uri="{FF2B5EF4-FFF2-40B4-BE49-F238E27FC236}">
                    <a16:creationId xmlns:a16="http://schemas.microsoft.com/office/drawing/2014/main" id="{6D8AE486-075F-6CE5-9491-038F6F19E922}"/>
                  </a:ext>
                </a:extLst>
              </p:cNvPr>
              <p:cNvSpPr/>
              <p:nvPr/>
            </p:nvSpPr>
            <p:spPr>
              <a:xfrm rot="18900000">
                <a:off x="6622560" y="395423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Trapezoid 228">
                <a:extLst>
                  <a:ext uri="{FF2B5EF4-FFF2-40B4-BE49-F238E27FC236}">
                    <a16:creationId xmlns:a16="http://schemas.microsoft.com/office/drawing/2014/main" id="{8BE8C2C2-5386-B46F-2429-F9BB94BD0EF6}"/>
                  </a:ext>
                </a:extLst>
              </p:cNvPr>
              <p:cNvSpPr/>
              <p:nvPr/>
            </p:nvSpPr>
            <p:spPr>
              <a:xfrm rot="20700000">
                <a:off x="5750290" y="445168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Trapezoid 229">
                <a:extLst>
                  <a:ext uri="{FF2B5EF4-FFF2-40B4-BE49-F238E27FC236}">
                    <a16:creationId xmlns:a16="http://schemas.microsoft.com/office/drawing/2014/main" id="{3AEC0947-6724-5FD0-948C-3C0E9A627361}"/>
                  </a:ext>
                </a:extLst>
              </p:cNvPr>
              <p:cNvSpPr/>
              <p:nvPr/>
            </p:nvSpPr>
            <p:spPr>
              <a:xfrm rot="19800000">
                <a:off x="6222224" y="425934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F5B5C275-6D93-18B1-1D41-5CB679EC788D}"/>
                </a:ext>
              </a:extLst>
            </p:cNvPr>
            <p:cNvGrpSpPr/>
            <p:nvPr/>
          </p:nvGrpSpPr>
          <p:grpSpPr>
            <a:xfrm rot="3600000">
              <a:off x="3769304" y="4255993"/>
              <a:ext cx="1907675" cy="772808"/>
              <a:chOff x="5245237" y="3954235"/>
              <a:chExt cx="1907675" cy="772808"/>
            </a:xfrm>
          </p:grpSpPr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36889EDD-3D36-0F98-5B48-F30BE3210367}"/>
                  </a:ext>
                </a:extLst>
              </p:cNvPr>
              <p:cNvSpPr/>
              <p:nvPr/>
            </p:nvSpPr>
            <p:spPr>
              <a:xfrm>
                <a:off x="5245237" y="451673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rapezoid 223">
                <a:extLst>
                  <a:ext uri="{FF2B5EF4-FFF2-40B4-BE49-F238E27FC236}">
                    <a16:creationId xmlns:a16="http://schemas.microsoft.com/office/drawing/2014/main" id="{0EBC15D7-C3AD-4F1E-C977-452FEBC88791}"/>
                  </a:ext>
                </a:extLst>
              </p:cNvPr>
              <p:cNvSpPr/>
              <p:nvPr/>
            </p:nvSpPr>
            <p:spPr>
              <a:xfrm rot="18900000">
                <a:off x="6622560" y="395423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Trapezoid 224">
                <a:extLst>
                  <a:ext uri="{FF2B5EF4-FFF2-40B4-BE49-F238E27FC236}">
                    <a16:creationId xmlns:a16="http://schemas.microsoft.com/office/drawing/2014/main" id="{FA4208DB-F76B-B4B7-63D6-924E60471CB2}"/>
                  </a:ext>
                </a:extLst>
              </p:cNvPr>
              <p:cNvSpPr/>
              <p:nvPr/>
            </p:nvSpPr>
            <p:spPr>
              <a:xfrm rot="20700000">
                <a:off x="5750290" y="445168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rapezoid 225">
                <a:extLst>
                  <a:ext uri="{FF2B5EF4-FFF2-40B4-BE49-F238E27FC236}">
                    <a16:creationId xmlns:a16="http://schemas.microsoft.com/office/drawing/2014/main" id="{1546B866-E953-37B2-CF93-DAC3B43E6541}"/>
                  </a:ext>
                </a:extLst>
              </p:cNvPr>
              <p:cNvSpPr/>
              <p:nvPr/>
            </p:nvSpPr>
            <p:spPr>
              <a:xfrm rot="19800000">
                <a:off x="6222224" y="425934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2C6B3953-6FE1-686B-62F6-CC3E81F3F51B}"/>
                </a:ext>
              </a:extLst>
            </p:cNvPr>
            <p:cNvGrpSpPr/>
            <p:nvPr/>
          </p:nvGrpSpPr>
          <p:grpSpPr>
            <a:xfrm rot="7200000">
              <a:off x="3087824" y="2595334"/>
              <a:ext cx="1907675" cy="772808"/>
              <a:chOff x="5245237" y="3954235"/>
              <a:chExt cx="1907675" cy="772808"/>
            </a:xfrm>
          </p:grpSpPr>
          <p:sp>
            <p:nvSpPr>
              <p:cNvPr id="219" name="Trapezoid 218">
                <a:extLst>
                  <a:ext uri="{FF2B5EF4-FFF2-40B4-BE49-F238E27FC236}">
                    <a16:creationId xmlns:a16="http://schemas.microsoft.com/office/drawing/2014/main" id="{172195BA-FBE5-DCC6-C8A4-8039D20F107F}"/>
                  </a:ext>
                </a:extLst>
              </p:cNvPr>
              <p:cNvSpPr/>
              <p:nvPr/>
            </p:nvSpPr>
            <p:spPr>
              <a:xfrm>
                <a:off x="5245237" y="451673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Trapezoid 219">
                <a:extLst>
                  <a:ext uri="{FF2B5EF4-FFF2-40B4-BE49-F238E27FC236}">
                    <a16:creationId xmlns:a16="http://schemas.microsoft.com/office/drawing/2014/main" id="{DCEB5D7B-598C-DA3F-BF8A-AB57E7E02BC1}"/>
                  </a:ext>
                </a:extLst>
              </p:cNvPr>
              <p:cNvSpPr/>
              <p:nvPr/>
            </p:nvSpPr>
            <p:spPr>
              <a:xfrm rot="18900000">
                <a:off x="6622560" y="395423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Trapezoid 220">
                <a:extLst>
                  <a:ext uri="{FF2B5EF4-FFF2-40B4-BE49-F238E27FC236}">
                    <a16:creationId xmlns:a16="http://schemas.microsoft.com/office/drawing/2014/main" id="{2A71832F-40D4-A3CA-A605-88E269CAC30D}"/>
                  </a:ext>
                </a:extLst>
              </p:cNvPr>
              <p:cNvSpPr/>
              <p:nvPr/>
            </p:nvSpPr>
            <p:spPr>
              <a:xfrm rot="20700000">
                <a:off x="5750290" y="445168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Trapezoid 221">
                <a:extLst>
                  <a:ext uri="{FF2B5EF4-FFF2-40B4-BE49-F238E27FC236}">
                    <a16:creationId xmlns:a16="http://schemas.microsoft.com/office/drawing/2014/main" id="{D8F713D5-6252-7635-EE2A-2F1FB2580F4A}"/>
                  </a:ext>
                </a:extLst>
              </p:cNvPr>
              <p:cNvSpPr/>
              <p:nvPr/>
            </p:nvSpPr>
            <p:spPr>
              <a:xfrm rot="19800000">
                <a:off x="6222224" y="425934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2288E0B-A427-B393-32E1-D44811D6691A}"/>
                </a:ext>
              </a:extLst>
            </p:cNvPr>
            <p:cNvGrpSpPr/>
            <p:nvPr/>
          </p:nvGrpSpPr>
          <p:grpSpPr>
            <a:xfrm rot="10800000">
              <a:off x="4182239" y="1176423"/>
              <a:ext cx="1907675" cy="772808"/>
              <a:chOff x="5245237" y="3954235"/>
              <a:chExt cx="1907675" cy="772808"/>
            </a:xfrm>
          </p:grpSpPr>
          <p:sp>
            <p:nvSpPr>
              <p:cNvPr id="215" name="Trapezoid 214">
                <a:extLst>
                  <a:ext uri="{FF2B5EF4-FFF2-40B4-BE49-F238E27FC236}">
                    <a16:creationId xmlns:a16="http://schemas.microsoft.com/office/drawing/2014/main" id="{5DB72590-5B9F-8AB3-DDD3-B19D506F1F9C}"/>
                  </a:ext>
                </a:extLst>
              </p:cNvPr>
              <p:cNvSpPr/>
              <p:nvPr/>
            </p:nvSpPr>
            <p:spPr>
              <a:xfrm>
                <a:off x="5245237" y="451673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Trapezoid 215">
                <a:extLst>
                  <a:ext uri="{FF2B5EF4-FFF2-40B4-BE49-F238E27FC236}">
                    <a16:creationId xmlns:a16="http://schemas.microsoft.com/office/drawing/2014/main" id="{68B6C336-C586-C770-7670-E00776E4F5F7}"/>
                  </a:ext>
                </a:extLst>
              </p:cNvPr>
              <p:cNvSpPr/>
              <p:nvPr/>
            </p:nvSpPr>
            <p:spPr>
              <a:xfrm rot="18900000">
                <a:off x="6622560" y="395423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Trapezoid 216">
                <a:extLst>
                  <a:ext uri="{FF2B5EF4-FFF2-40B4-BE49-F238E27FC236}">
                    <a16:creationId xmlns:a16="http://schemas.microsoft.com/office/drawing/2014/main" id="{D03A00E1-69F7-E05A-120B-5C9C392593D7}"/>
                  </a:ext>
                </a:extLst>
              </p:cNvPr>
              <p:cNvSpPr/>
              <p:nvPr/>
            </p:nvSpPr>
            <p:spPr>
              <a:xfrm rot="20700000">
                <a:off x="5750290" y="445168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Trapezoid 217">
                <a:extLst>
                  <a:ext uri="{FF2B5EF4-FFF2-40B4-BE49-F238E27FC236}">
                    <a16:creationId xmlns:a16="http://schemas.microsoft.com/office/drawing/2014/main" id="{52D9F99A-A5A2-FAAD-A430-7F5BAAE758D2}"/>
                  </a:ext>
                </a:extLst>
              </p:cNvPr>
              <p:cNvSpPr/>
              <p:nvPr/>
            </p:nvSpPr>
            <p:spPr>
              <a:xfrm rot="19800000">
                <a:off x="6222224" y="425934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9C9E7C67-5BE9-0CD8-BF5F-991793A234BA}"/>
                </a:ext>
              </a:extLst>
            </p:cNvPr>
            <p:cNvGrpSpPr/>
            <p:nvPr/>
          </p:nvGrpSpPr>
          <p:grpSpPr>
            <a:xfrm rot="14400000">
              <a:off x="5964798" y="1420582"/>
              <a:ext cx="1907675" cy="772808"/>
              <a:chOff x="5245237" y="3954235"/>
              <a:chExt cx="1907675" cy="772808"/>
            </a:xfrm>
          </p:grpSpPr>
          <p:sp>
            <p:nvSpPr>
              <p:cNvPr id="211" name="Trapezoid 210">
                <a:extLst>
                  <a:ext uri="{FF2B5EF4-FFF2-40B4-BE49-F238E27FC236}">
                    <a16:creationId xmlns:a16="http://schemas.microsoft.com/office/drawing/2014/main" id="{FF49746F-0FD8-E1E3-F20A-DBBE4B9B1F5E}"/>
                  </a:ext>
                </a:extLst>
              </p:cNvPr>
              <p:cNvSpPr/>
              <p:nvPr/>
            </p:nvSpPr>
            <p:spPr>
              <a:xfrm>
                <a:off x="5245237" y="451673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rapezoid 211">
                <a:extLst>
                  <a:ext uri="{FF2B5EF4-FFF2-40B4-BE49-F238E27FC236}">
                    <a16:creationId xmlns:a16="http://schemas.microsoft.com/office/drawing/2014/main" id="{217F2BF7-CCAB-FC3F-C313-C32AA6046688}"/>
                  </a:ext>
                </a:extLst>
              </p:cNvPr>
              <p:cNvSpPr/>
              <p:nvPr/>
            </p:nvSpPr>
            <p:spPr>
              <a:xfrm rot="18900000">
                <a:off x="6622560" y="395423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rapezoid 212">
                <a:extLst>
                  <a:ext uri="{FF2B5EF4-FFF2-40B4-BE49-F238E27FC236}">
                    <a16:creationId xmlns:a16="http://schemas.microsoft.com/office/drawing/2014/main" id="{7B1EEE08-27BD-807E-24F3-391006790141}"/>
                  </a:ext>
                </a:extLst>
              </p:cNvPr>
              <p:cNvSpPr/>
              <p:nvPr/>
            </p:nvSpPr>
            <p:spPr>
              <a:xfrm rot="20700000">
                <a:off x="5750290" y="445168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rapezoid 213">
                <a:extLst>
                  <a:ext uri="{FF2B5EF4-FFF2-40B4-BE49-F238E27FC236}">
                    <a16:creationId xmlns:a16="http://schemas.microsoft.com/office/drawing/2014/main" id="{5166F824-8514-5057-17D9-3D1764537C16}"/>
                  </a:ext>
                </a:extLst>
              </p:cNvPr>
              <p:cNvSpPr/>
              <p:nvPr/>
            </p:nvSpPr>
            <p:spPr>
              <a:xfrm rot="19800000">
                <a:off x="6222224" y="425934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804888D2-C92F-3480-DE5E-DEEEE9139065}"/>
                </a:ext>
              </a:extLst>
            </p:cNvPr>
            <p:cNvGrpSpPr/>
            <p:nvPr/>
          </p:nvGrpSpPr>
          <p:grpSpPr>
            <a:xfrm rot="18000000">
              <a:off x="6641154" y="3074664"/>
              <a:ext cx="1907675" cy="772808"/>
              <a:chOff x="5245237" y="3954235"/>
              <a:chExt cx="1907675" cy="772808"/>
            </a:xfrm>
          </p:grpSpPr>
          <p:sp>
            <p:nvSpPr>
              <p:cNvPr id="207" name="Trapezoid 206">
                <a:extLst>
                  <a:ext uri="{FF2B5EF4-FFF2-40B4-BE49-F238E27FC236}">
                    <a16:creationId xmlns:a16="http://schemas.microsoft.com/office/drawing/2014/main" id="{2F3172BA-40E8-F78F-EE4F-D5978C12B7C7}"/>
                  </a:ext>
                </a:extLst>
              </p:cNvPr>
              <p:cNvSpPr/>
              <p:nvPr/>
            </p:nvSpPr>
            <p:spPr>
              <a:xfrm>
                <a:off x="5245237" y="451673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Trapezoid 207">
                <a:extLst>
                  <a:ext uri="{FF2B5EF4-FFF2-40B4-BE49-F238E27FC236}">
                    <a16:creationId xmlns:a16="http://schemas.microsoft.com/office/drawing/2014/main" id="{372A0E23-B933-F6BA-3C47-37A5289C7EE9}"/>
                  </a:ext>
                </a:extLst>
              </p:cNvPr>
              <p:cNvSpPr/>
              <p:nvPr/>
            </p:nvSpPr>
            <p:spPr>
              <a:xfrm rot="18900000">
                <a:off x="6622560" y="395423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Trapezoid 208">
                <a:extLst>
                  <a:ext uri="{FF2B5EF4-FFF2-40B4-BE49-F238E27FC236}">
                    <a16:creationId xmlns:a16="http://schemas.microsoft.com/office/drawing/2014/main" id="{5F016BE9-6D5E-1E7F-1B26-CE20FD55D6D4}"/>
                  </a:ext>
                </a:extLst>
              </p:cNvPr>
              <p:cNvSpPr/>
              <p:nvPr/>
            </p:nvSpPr>
            <p:spPr>
              <a:xfrm rot="20700000">
                <a:off x="5750290" y="4451681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rapezoid 209">
                <a:extLst>
                  <a:ext uri="{FF2B5EF4-FFF2-40B4-BE49-F238E27FC236}">
                    <a16:creationId xmlns:a16="http://schemas.microsoft.com/office/drawing/2014/main" id="{6B72B9AD-8ED9-E859-7532-6301C21C7C3E}"/>
                  </a:ext>
                </a:extLst>
              </p:cNvPr>
              <p:cNvSpPr/>
              <p:nvPr/>
            </p:nvSpPr>
            <p:spPr>
              <a:xfrm rot="19800000">
                <a:off x="6222224" y="4259345"/>
                <a:ext cx="530352" cy="210312"/>
              </a:xfrm>
              <a:prstGeom prst="trapezoi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7A353EB8-7038-477E-A857-7ACA12176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256"/>
            <a:stretch/>
          </p:blipFill>
          <p:spPr>
            <a:xfrm>
              <a:off x="4663077" y="1394860"/>
              <a:ext cx="2960221" cy="3670110"/>
            </a:xfrm>
            <a:prstGeom prst="rect">
              <a:avLst/>
            </a:prstGeom>
          </p:spPr>
        </p:pic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3ACED35-2114-2E9E-98D7-CFCB86FA2E81}"/>
                </a:ext>
              </a:extLst>
            </p:cNvPr>
            <p:cNvSpPr/>
            <p:nvPr/>
          </p:nvSpPr>
          <p:spPr>
            <a:xfrm>
              <a:off x="4020555" y="2384538"/>
              <a:ext cx="630328" cy="1676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98526420-6EDC-9E4F-1AC7-A95F2FBAF017}"/>
                </a:ext>
              </a:extLst>
            </p:cNvPr>
            <p:cNvSpPr txBox="1"/>
            <p:nvPr/>
          </p:nvSpPr>
          <p:spPr>
            <a:xfrm>
              <a:off x="5411744" y="612414"/>
              <a:ext cx="8025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Helvetica" panose="020B0604020202020204" pitchFamily="34" charset="0"/>
                  <a:cs typeface="Helvetica" panose="020B0604020202020204" pitchFamily="34" charset="0"/>
                </a:rPr>
                <a:t>YOKE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0E6550A-9992-48EA-4E97-DF6F2B17B566}"/>
                </a:ext>
              </a:extLst>
            </p:cNvPr>
            <p:cNvSpPr txBox="1"/>
            <p:nvPr/>
          </p:nvSpPr>
          <p:spPr>
            <a:xfrm>
              <a:off x="5878025" y="3011947"/>
              <a:ext cx="5303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Helvetica" panose="020B0604020202020204" pitchFamily="34" charset="0"/>
                  <a:cs typeface="Helvetica" panose="020B0604020202020204" pitchFamily="34" charset="0"/>
                </a:rPr>
                <a:t>STT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3040D9F7-B619-1D04-69D3-39602BE6A662}"/>
                </a:ext>
              </a:extLst>
            </p:cNvPr>
            <p:cNvSpPr txBox="1"/>
            <p:nvPr/>
          </p:nvSpPr>
          <p:spPr>
            <a:xfrm>
              <a:off x="3918768" y="3082405"/>
              <a:ext cx="8025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Helvetica" panose="020B0604020202020204" pitchFamily="34" charset="0"/>
                  <a:cs typeface="Helvetica" panose="020B0604020202020204" pitchFamily="34" charset="0"/>
                </a:rPr>
                <a:t>GRAIN</a:t>
              </a: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A7C6FC7-65AD-D0C1-19E3-4A39A46F1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3243" y="1065704"/>
              <a:ext cx="4327372" cy="4327372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001">
              <a:schemeClr val="lt2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7F9A9D3-9F11-3AD8-5360-AC4C9B53F048}"/>
                </a:ext>
              </a:extLst>
            </p:cNvPr>
            <p:cNvSpPr txBox="1"/>
            <p:nvPr/>
          </p:nvSpPr>
          <p:spPr>
            <a:xfrm>
              <a:off x="4389877" y="1357026"/>
              <a:ext cx="8025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Helvetica" panose="020B0604020202020204" pitchFamily="34" charset="0"/>
                  <a:cs typeface="Helvetica" panose="020B0604020202020204" pitchFamily="34" charset="0"/>
                </a:rPr>
                <a:t>ECAL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356EC81-10B0-2AB4-193B-0188702579BB}"/>
                </a:ext>
              </a:extLst>
            </p:cNvPr>
            <p:cNvSpPr txBox="1"/>
            <p:nvPr/>
          </p:nvSpPr>
          <p:spPr>
            <a:xfrm>
              <a:off x="5218998" y="906318"/>
              <a:ext cx="12124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Helvetica" panose="020B0604020202020204" pitchFamily="34" charset="0"/>
                  <a:cs typeface="Helvetica" panose="020B0604020202020204" pitchFamily="34" charset="0"/>
                </a:rPr>
                <a:t>SC COIL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CD0DC4-BEF8-DFF1-13D0-54A6CAB7B736}"/>
              </a:ext>
            </a:extLst>
          </p:cNvPr>
          <p:cNvSpPr txBox="1"/>
          <p:nvPr/>
        </p:nvSpPr>
        <p:spPr>
          <a:xfrm>
            <a:off x="566685" y="2488062"/>
            <a:ext cx="57787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GRAIN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 1 ton liquid Argon target with VUV imaging system (fully optical read-out)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 5 ton Straw-Tube tracker with “solid-H” target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C interleaved slabs</a:t>
            </a: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b="1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ECAL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 -  KLOE Lead Scintillating Fibers calorimeter (Barrel +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EndCaps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 KLOE 0.6T superconductive coil + Fe Yoke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F0C11-95DD-BB1B-9F29-0A568D77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</p:spTree>
    <p:extLst>
      <p:ext uri="{BB962C8B-B14F-4D97-AF65-F5344CB8AC3E}">
        <p14:creationId xmlns:p14="http://schemas.microsoft.com/office/powerpoint/2010/main" val="305312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5D953571-5414-25D2-5C07-6F7AD789AE5C}"/>
              </a:ext>
            </a:extLst>
          </p:cNvPr>
          <p:cNvSpPr txBox="1"/>
          <p:nvPr/>
        </p:nvSpPr>
        <p:spPr>
          <a:xfrm>
            <a:off x="1872493" y="176990"/>
            <a:ext cx="84386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KLOE-to-SAND Project OBS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B35D88-8939-1B61-5418-806F3F30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B07E5-C22F-7794-592C-7A0F2C06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8B79F-7D9A-DC12-01A5-E8BDBC51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802F7B7D-D479-BD96-2767-C03A4A3D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56" y="458044"/>
            <a:ext cx="1126028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7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C67581-B360-C5D2-E703-3E2C9AD1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E889D-CA8F-D5AA-F6FB-DA8C5482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A3C11-D496-F630-3927-EBAEE3D37A3B}"/>
              </a:ext>
            </a:extLst>
          </p:cNvPr>
          <p:cNvSpPr txBox="1"/>
          <p:nvPr/>
        </p:nvSpPr>
        <p:spPr>
          <a:xfrm>
            <a:off x="1872493" y="176990"/>
            <a:ext cx="84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KLOE-to-SAND Project Time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39CA-502D-2E17-37FD-1FDDCA6D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B117FD-6DDF-29FF-30F2-B63C799D8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521449"/>
              </p:ext>
            </p:extLst>
          </p:nvPr>
        </p:nvGraphicFramePr>
        <p:xfrm>
          <a:off x="388189" y="1051560"/>
          <a:ext cx="8226933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11205">
                  <a:extLst>
                    <a:ext uri="{9D8B030D-6E8A-4147-A177-3AD203B41FA5}">
                      <a16:colId xmlns:a16="http://schemas.microsoft.com/office/drawing/2014/main" val="3298682007"/>
                    </a:ext>
                  </a:extLst>
                </a:gridCol>
                <a:gridCol w="2915728">
                  <a:extLst>
                    <a:ext uri="{9D8B030D-6E8A-4147-A177-3AD203B41FA5}">
                      <a16:colId xmlns:a16="http://schemas.microsoft.com/office/drawing/2014/main" val="1686470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477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Inizio operazioni smontaggio KLOE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Maggio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64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Estrazione Camera a Deriva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Gennaio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92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Estrazione </a:t>
                      </a:r>
                      <a:r>
                        <a:rPr lang="it-IT" sz="2000" dirty="0" err="1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ECAl</a:t>
                      </a:r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Maggio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617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Smontaggio ECAL/End-</a:t>
                      </a:r>
                      <a:r>
                        <a:rPr lang="it-IT" sz="2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Caps</a:t>
                      </a:r>
                      <a:endParaRPr lang="it-IT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Ottobre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752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Installazione nuovo Power Supply magnete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Giugno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474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Test magnete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Settembre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91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Estrazione magnete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Marzo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65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Smontaggio ferro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Luglio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9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Spedizione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Settembre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12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Disponibilità ND-hall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Settembre 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41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Inizio fisica DUNE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Gennaio 2031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9251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26F8AF5-8D02-624B-F210-38D8E156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748" y="3586900"/>
            <a:ext cx="3309959" cy="2208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CF035-DB12-2807-8849-C7E56A951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747" y="1051560"/>
            <a:ext cx="3309959" cy="22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0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5DE77-A82C-1BFF-D8BD-D3A92F21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AF3-A214-49F4-BAC9-B028E23C76AF}" type="datetime1">
              <a:rPr lang="en-US" smtClean="0"/>
              <a:t>08-Jul-24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F80EB-75E0-3399-FD43-7B6DE9B2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3007-9E33-423B-BDE8-2369CC423D4E}" type="slidenum">
              <a:rPr lang="en-US" smtClean="0"/>
              <a:t>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3054CC-5B42-5AF1-C837-F08919C4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Domenici - LNF</a:t>
            </a:r>
          </a:p>
        </p:txBody>
      </p:sp>
      <p:pic>
        <p:nvPicPr>
          <p:cNvPr id="19" name="Picture 18" descr="A person standing in front of a large machine&#10;&#10;Description automatically generated">
            <a:extLst>
              <a:ext uri="{FF2B5EF4-FFF2-40B4-BE49-F238E27FC236}">
                <a16:creationId xmlns:a16="http://schemas.microsoft.com/office/drawing/2014/main" id="{B64D984A-66A1-6C08-52C8-D50106E48D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6" y="613894"/>
            <a:ext cx="5214320" cy="234851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FB2F2AA-00C2-C096-5EA1-286FCF123174}"/>
              </a:ext>
            </a:extLst>
          </p:cNvPr>
          <p:cNvSpPr txBox="1">
            <a:spLocks/>
          </p:cNvSpPr>
          <p:nvPr/>
        </p:nvSpPr>
        <p:spPr>
          <a:xfrm>
            <a:off x="705853" y="156006"/>
            <a:ext cx="10780294" cy="46799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E95125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KLOE-to-SAND Operation Activities at LNF</a:t>
            </a:r>
            <a:endParaRPr lang="en-US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744A21-21ED-7315-FFB7-8EB82A532CFA}"/>
              </a:ext>
            </a:extLst>
          </p:cNvPr>
          <p:cNvSpPr txBox="1"/>
          <p:nvPr/>
        </p:nvSpPr>
        <p:spPr>
          <a:xfrm>
            <a:off x="359985" y="675756"/>
            <a:ext cx="72480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Removal of all the cables and the FEE+HV racks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of the Drift Chamber</a:t>
            </a:r>
          </a:p>
          <a:p>
            <a:r>
              <a:rPr lang="en-US" sz="2000" b="1" dirty="0">
                <a:solidFill>
                  <a:srgbClr val="E951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CALORIMETER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Tracker survey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of Barrel (24 modules)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Variable height platform design and construction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Insertion/extraction machine refurbishment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Dismounting of 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28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Dismounting of 4 End-Caps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28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Tools refurbishment and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28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Modules consolidation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28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Operational test </a:t>
            </a:r>
          </a:p>
          <a:p>
            <a:r>
              <a:rPr lang="en-US" sz="2000" b="1" dirty="0">
                <a:solidFill>
                  <a:srgbClr val="E951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AND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of new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Colling and operational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28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of the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Dismounting of the Iron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28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Packaging and Shipping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B5EEAB-E205-16B7-1652-DD242AFAC4A5}"/>
              </a:ext>
            </a:extLst>
          </p:cNvPr>
          <p:cNvCxnSpPr>
            <a:cxnSpLocks/>
          </p:cNvCxnSpPr>
          <p:nvPr/>
        </p:nvCxnSpPr>
        <p:spPr>
          <a:xfrm flipV="1">
            <a:off x="6315588" y="1947667"/>
            <a:ext cx="499280" cy="337340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CF0864E6-9C6C-A174-C360-6072AD86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437" y="4663200"/>
            <a:ext cx="2982355" cy="16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181B18-1BA1-10C8-8981-8BA78A30B1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113" y="3038274"/>
            <a:ext cx="3290773" cy="149778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FF64E8-220B-EE47-3EBA-75122705A1B5}"/>
              </a:ext>
            </a:extLst>
          </p:cNvPr>
          <p:cNvCxnSpPr>
            <a:cxnSpLocks/>
          </p:cNvCxnSpPr>
          <p:nvPr/>
        </p:nvCxnSpPr>
        <p:spPr>
          <a:xfrm>
            <a:off x="6148552" y="2686444"/>
            <a:ext cx="2933657" cy="2014952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1077FC-28D3-001A-0654-F6D409F7E86E}"/>
              </a:ext>
            </a:extLst>
          </p:cNvPr>
          <p:cNvCxnSpPr>
            <a:cxnSpLocks/>
          </p:cNvCxnSpPr>
          <p:nvPr/>
        </p:nvCxnSpPr>
        <p:spPr>
          <a:xfrm>
            <a:off x="4615132" y="2119970"/>
            <a:ext cx="1802921" cy="234851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3511AF-552D-4966-D197-3870B59A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245" y="4571466"/>
            <a:ext cx="3937645" cy="17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7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B284DA-8026-A668-7181-B52854195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8E795-0F39-19B8-19B5-3DE51B3D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16D90-7A1E-4066-7EFD-C1F8E8F20110}"/>
              </a:ext>
            </a:extLst>
          </p:cNvPr>
          <p:cNvSpPr txBox="1"/>
          <p:nvPr/>
        </p:nvSpPr>
        <p:spPr>
          <a:xfrm>
            <a:off x="355922" y="35866"/>
            <a:ext cx="1148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Estrazione Moduli del Barrel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60465-2C01-9717-CDD4-39CC9E8D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pic>
        <p:nvPicPr>
          <p:cNvPr id="5" name="Picture 4" descr="A yellow machine with red and blue parts&#10;&#10;Description automatically generated with medium confidence">
            <a:extLst>
              <a:ext uri="{FF2B5EF4-FFF2-40B4-BE49-F238E27FC236}">
                <a16:creationId xmlns:a16="http://schemas.microsoft.com/office/drawing/2014/main" id="{5936F14A-C5B5-D56D-30CF-47EE88A88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07"/>
          <a:stretch/>
        </p:blipFill>
        <p:spPr>
          <a:xfrm rot="5400000">
            <a:off x="-1283762" y="1956405"/>
            <a:ext cx="5815681" cy="309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301AA-098C-2B54-3BB0-B516B7226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0" y="593589"/>
            <a:ext cx="3273240" cy="5815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A21931-712C-F380-BB73-C91B47B00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836" y="593589"/>
            <a:ext cx="5328131" cy="2998063"/>
          </a:xfrm>
          <a:prstGeom prst="rect">
            <a:avLst/>
          </a:prstGeom>
        </p:spPr>
      </p:pic>
      <p:pic>
        <p:nvPicPr>
          <p:cNvPr id="12" name="Picture 11" descr="A metal structure with yellow bars&#10;&#10;Description automatically generated with medium confidence">
            <a:extLst>
              <a:ext uri="{FF2B5EF4-FFF2-40B4-BE49-F238E27FC236}">
                <a16:creationId xmlns:a16="http://schemas.microsoft.com/office/drawing/2014/main" id="{BB3B4388-2DE4-9773-516F-4BC8BD63A2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835" y="3804733"/>
            <a:ext cx="5328132" cy="23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2BE60-81BC-1D6E-FA25-45EDDA8C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9-Jul-24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E8CD8-918A-B823-59B1-035F0CF0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7B4EF-93B5-08B5-EBCA-EAFCC41E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Domenici - CL preventivi</a:t>
            </a:r>
          </a:p>
        </p:txBody>
      </p:sp>
      <p:pic>
        <p:nvPicPr>
          <p:cNvPr id="10" name="VID_20240213_105200">
            <a:hlinkClick r:id="" action="ppaction://media"/>
            <a:extLst>
              <a:ext uri="{FF2B5EF4-FFF2-40B4-BE49-F238E27FC236}">
                <a16:creationId xmlns:a16="http://schemas.microsoft.com/office/drawing/2014/main" id="{E430566F-001F-2166-ABFA-A0B43FAA7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704" y="559086"/>
            <a:ext cx="10264591" cy="5773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75A07-6654-C711-6084-870C1F678BC4}"/>
              </a:ext>
            </a:extLst>
          </p:cNvPr>
          <p:cNvSpPr txBox="1"/>
          <p:nvPr/>
        </p:nvSpPr>
        <p:spPr>
          <a:xfrm>
            <a:off x="355922" y="35866"/>
            <a:ext cx="1148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E95125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Estrazione del primo modulo</a:t>
            </a:r>
          </a:p>
        </p:txBody>
      </p:sp>
    </p:spTree>
    <p:extLst>
      <p:ext uri="{BB962C8B-B14F-4D97-AF65-F5344CB8AC3E}">
        <p14:creationId xmlns:p14="http://schemas.microsoft.com/office/powerpoint/2010/main" val="24262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2672</TotalTime>
  <Words>1037</Words>
  <Application>Microsoft Office PowerPoint</Application>
  <PresentationFormat>Widescreen</PresentationFormat>
  <Paragraphs>293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Lucida Grande</vt:lpstr>
      <vt:lpstr>Wingdings</vt:lpstr>
      <vt:lpstr>LBNF Content-Footer Theme</vt:lpstr>
      <vt:lpstr>Retrospect</vt:lpstr>
      <vt:lpstr> DUNE Stato e Prospettive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Danilo Domenici</cp:lastModifiedBy>
  <cp:revision>1</cp:revision>
  <cp:lastPrinted>2022-01-24T12:30:14Z</cp:lastPrinted>
  <dcterms:created xsi:type="dcterms:W3CDTF">2015-04-30T14:29:22Z</dcterms:created>
  <dcterms:modified xsi:type="dcterms:W3CDTF">2024-07-08T19:53:10Z</dcterms:modified>
  <cp:category/>
</cp:coreProperties>
</file>