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4660"/>
  </p:normalViewPr>
  <p:slideViewPr>
    <p:cSldViewPr snapToGrid="0">
      <p:cViewPr varScale="1">
        <p:scale>
          <a:sx n="84" d="100"/>
          <a:sy n="84" d="100"/>
        </p:scale>
        <p:origin x="72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AB-6E2A-4D98-B4DF-F5EE150E8FC1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D9FC-9073-41C3-BA28-A76E993A9F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25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AB-6E2A-4D98-B4DF-F5EE150E8FC1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D9FC-9073-41C3-BA28-A76E993A9F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9768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AB-6E2A-4D98-B4DF-F5EE150E8FC1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D9FC-9073-41C3-BA28-A76E993A9F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0089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AB-6E2A-4D98-B4DF-F5EE150E8FC1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D9FC-9073-41C3-BA28-A76E993A9F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536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AB-6E2A-4D98-B4DF-F5EE150E8FC1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D9FC-9073-41C3-BA28-A76E993A9F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1908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AB-6E2A-4D98-B4DF-F5EE150E8FC1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D9FC-9073-41C3-BA28-A76E993A9F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6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AB-6E2A-4D98-B4DF-F5EE150E8FC1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D9FC-9073-41C3-BA28-A76E993A9F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5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AB-6E2A-4D98-B4DF-F5EE150E8FC1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D9FC-9073-41C3-BA28-A76E993A9F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074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AB-6E2A-4D98-B4DF-F5EE150E8FC1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D9FC-9073-41C3-BA28-A76E993A9F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355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AB-6E2A-4D98-B4DF-F5EE150E8FC1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D9FC-9073-41C3-BA28-A76E993A9F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0051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AB-6E2A-4D98-B4DF-F5EE150E8FC1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D9FC-9073-41C3-BA28-A76E993A9F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2349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EFEAB-6E2A-4D98-B4DF-F5EE150E8FC1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4D9FC-9073-41C3-BA28-A76E993A9F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783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>
            <a:extLst>
              <a:ext uri="{FF2B5EF4-FFF2-40B4-BE49-F238E27FC236}">
                <a16:creationId xmlns:a16="http://schemas.microsoft.com/office/drawing/2014/main" id="{8929AAF7-F736-3296-9B9F-0273B5332F90}"/>
              </a:ext>
            </a:extLst>
          </p:cNvPr>
          <p:cNvSpPr txBox="1"/>
          <p:nvPr/>
        </p:nvSpPr>
        <p:spPr>
          <a:xfrm>
            <a:off x="896129" y="4529646"/>
            <a:ext cx="105640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/>
              <a:t>E’ in fase di test il nuovo sistema di acquisti </a:t>
            </a:r>
            <a:r>
              <a:rPr lang="it-IT" sz="2200" dirty="0" err="1"/>
              <a:t>Ubuy</a:t>
            </a:r>
            <a:r>
              <a:rPr lang="it-IT" sz="2200" dirty="0"/>
              <a:t>. Si sta cercando anche di introdurre gli acquisti con Amazon</a:t>
            </a: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2C693389-AF37-057C-5963-77D2DC79B4A4}"/>
              </a:ext>
            </a:extLst>
          </p:cNvPr>
          <p:cNvSpPr txBox="1"/>
          <p:nvPr/>
        </p:nvSpPr>
        <p:spPr>
          <a:xfrm>
            <a:off x="896129" y="3304829"/>
            <a:ext cx="105640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/>
              <a:t>Ricorso «Zucchetti», accolte le argomentazioni INFN, caso chiuso</a:t>
            </a: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CBB22A08-999B-C01A-D4B1-A5E458CA650C}"/>
              </a:ext>
            </a:extLst>
          </p:cNvPr>
          <p:cNvSpPr txBox="1"/>
          <p:nvPr/>
        </p:nvSpPr>
        <p:spPr>
          <a:xfrm>
            <a:off x="896129" y="1386512"/>
            <a:ext cx="105640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/>
              <a:t>Audizioni alla camera sul decreto </a:t>
            </a:r>
            <a:r>
              <a:rPr lang="it-IT" sz="2200" dirty="0" err="1"/>
              <a:t>AdR</a:t>
            </a:r>
            <a:r>
              <a:rPr lang="it-IT" sz="2200" dirty="0"/>
              <a:t>.  C’è un «nostro» emendamento sugli scorrimenti, speriamo che sia accolto 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33437D3C-31F7-F167-5B5E-903D05706621}"/>
              </a:ext>
            </a:extLst>
          </p:cNvPr>
          <p:cNvSpPr txBox="1"/>
          <p:nvPr/>
        </p:nvSpPr>
        <p:spPr>
          <a:xfrm>
            <a:off x="967697" y="3916961"/>
            <a:ext cx="105640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/>
              <a:t>Pierluigi Campana nuovo </a:t>
            </a:r>
            <a:r>
              <a:rPr lang="it-IT" sz="2200" dirty="0" err="1"/>
              <a:t>chair</a:t>
            </a:r>
            <a:r>
              <a:rPr lang="it-IT" sz="2200" dirty="0"/>
              <a:t> del TIIC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1FD3F0-ECE0-7348-AEEB-7CBCA8E0D439}"/>
              </a:ext>
            </a:extLst>
          </p:cNvPr>
          <p:cNvSpPr txBox="1"/>
          <p:nvPr/>
        </p:nvSpPr>
        <p:spPr>
          <a:xfrm>
            <a:off x="1008114" y="2603564"/>
            <a:ext cx="105640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/>
              <a:t>Borse </a:t>
            </a:r>
            <a:r>
              <a:rPr lang="it-IT" sz="2200" dirty="0" err="1"/>
              <a:t>PostDoc</a:t>
            </a:r>
            <a:r>
              <a:rPr lang="it-IT" sz="2200" dirty="0"/>
              <a:t> per stranieri tornano a fine anno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60222BAF-965D-2324-D4B8-50A5500FF72F}"/>
              </a:ext>
            </a:extLst>
          </p:cNvPr>
          <p:cNvSpPr txBox="1"/>
          <p:nvPr/>
        </p:nvSpPr>
        <p:spPr>
          <a:xfrm>
            <a:off x="952541" y="5513363"/>
            <a:ext cx="105640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/>
              <a:t>Approvato il nostro nuovo DO</a:t>
            </a:r>
          </a:p>
        </p:txBody>
      </p:sp>
    </p:spTree>
    <p:extLst>
      <p:ext uri="{BB962C8B-B14F-4D97-AF65-F5344CB8AC3E}">
        <p14:creationId xmlns:p14="http://schemas.microsoft.com/office/powerpoint/2010/main" val="2106024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5697</TotalTime>
  <Words>73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bossi</dc:creator>
  <cp:lastModifiedBy>Fabio Bossi</cp:lastModifiedBy>
  <cp:revision>180</cp:revision>
  <dcterms:created xsi:type="dcterms:W3CDTF">2020-10-03T05:24:49Z</dcterms:created>
  <dcterms:modified xsi:type="dcterms:W3CDTF">2024-07-09T07:01:50Z</dcterms:modified>
</cp:coreProperties>
</file>