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>
        <p:scale>
          <a:sx n="130" d="100"/>
          <a:sy n="130" d="100"/>
        </p:scale>
        <p:origin x="-7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39E0-BB70-FD4E-B7EB-C1B315B5B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00414-3877-D543-9BD9-43C6F35FD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52E9-82DC-DB4A-8C3A-A3AE21E2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BB952-B685-844A-A8C0-C753626E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71B22-8DC4-9043-9F27-1F9BECED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7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3322-F940-D742-98D8-102700DC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CFC96-0DB0-A84E-A1CD-8E275CC78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E8722-8615-D645-BBA3-E090BF71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C5C5-6514-B546-AC81-BF254C45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7A099-4F29-FA4A-8316-BAA182C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BC71C-7070-6245-A89A-2B50BA188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51A60-933A-AC45-8A0D-1AE743977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AE517-2DF0-FC4D-91D8-2BFA5626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98471-9DA9-DA4E-A024-1BA575C1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56E8-BB82-E347-989F-0FA31611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7B9C-33AA-8841-9923-EBA8DDF7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13C5-DED8-9D4C-B1BD-59AA9F093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7955A-2181-764F-87D2-FA2A332C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B6BFB-F760-8B44-B3A7-44939344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8ECC-811B-3E4E-B6BD-E579B4A5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4C50-BB64-9346-9839-219C5361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F13F4-4DAC-9242-BDB1-D0324C3D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BF395-8FB5-704F-B4C9-5A5107BC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0FC17-DE8A-264C-9B5C-7FE2A4BA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DBCB-0FE5-0443-9EE7-D66B8235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4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B12A-2A59-C140-8A4B-965E7A69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7EE44-E664-854D-A824-4BDF13650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E61D0-D82B-2345-8F80-2D2F4F169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8C9E3-FBC8-674E-A2E7-CC34344E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A8EF-5C76-594E-97D8-95541E77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9B702-DAE5-F548-8955-C0D4C57B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6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170F-06F5-6B41-8DC6-4A838FFF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05CC1-D1F8-9F44-9400-E0446264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BC7C7-77F5-B743-B701-601455629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3029E-405E-F141-B8EF-7E5C41A8F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AE5FD-A0FC-B246-9BA3-21C7CDCB1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4B0DF-93B5-FD46-A4BC-1EFFF376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A1D5F-3924-E34B-9812-E266FB70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41C7A-A413-ED40-8C05-5D123D42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0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8C9D-B5AC-C848-B7B3-6AC78312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E2375-0779-3A4F-AE76-ACF14DBE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82006-901B-C945-A69B-AD4C04B0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2B57D-528C-D64E-9350-1F927198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8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E877B-1ED5-2D4D-98D5-EA6535D7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050CB-025F-CE44-B369-C7795CD4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CC4E-51A6-4E47-9322-9A149A78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1E72-6824-4F47-B4D5-02D2F3F9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81E5-E1D5-EB4F-8004-F1A1BEC0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10834-75F4-FD4F-9A23-A1A53C53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F6FB-6B37-9D4C-952A-7EBCE0A5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2DDD6-0F73-1846-B7C6-5F6EA529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F9FF-E5D3-8E49-84DF-E23D93D6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5F2E-5DBF-4649-92FB-94DA2E6F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20D3D-A48E-EC4F-8773-25C66C0C1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2C2F4-8902-E441-B617-62261543E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115E0-5C1D-9048-A78E-4D462C66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84BD5-8D22-994D-9520-845DF61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5442-F088-B449-AA67-473A2F9B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0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D4A59-9AA9-4E40-8244-BACDE411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397BA-17D6-4E43-923B-4371ADE0B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F1DE8-B35C-C540-BBB8-0D7DFFAC8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6F5E-E339-4B46-A131-B0240E49489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A4CC-C5B9-FF44-936E-69FA68AEE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E291-1724-6A41-945B-76DA3E308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065D-46BE-8A4D-8265-AE3844AE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4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D09A-E650-3B49-84E1-8366018CF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Spatial resolution of tracker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56A4A-CBC5-224D-B616-16B7DFD6C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0464"/>
            <a:ext cx="9144000" cy="1655762"/>
          </a:xfrm>
        </p:spPr>
        <p:txBody>
          <a:bodyPr/>
          <a:lstStyle/>
          <a:p>
            <a:r>
              <a:rPr lang="en-GB" dirty="0"/>
              <a:t>Giacomo Traini</a:t>
            </a:r>
          </a:p>
        </p:txBody>
      </p:sp>
    </p:spTree>
    <p:extLst>
      <p:ext uri="{BB962C8B-B14F-4D97-AF65-F5344CB8AC3E}">
        <p14:creationId xmlns:p14="http://schemas.microsoft.com/office/powerpoint/2010/main" val="352460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4974-819A-7A43-9980-D320D4CD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-22128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 = 227 MeV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5A5E4-EE50-7743-943C-B307A5FA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"/>
          <a:stretch/>
        </p:blipFill>
        <p:spPr>
          <a:xfrm>
            <a:off x="1317523" y="594997"/>
            <a:ext cx="9386919" cy="60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5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4974-819A-7A43-9980-D320D4CD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-22128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 = 201 MeV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916AD-D1E0-AF4C-8795-43CBE212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67" y="807591"/>
            <a:ext cx="8735762" cy="56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9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4974-819A-7A43-9980-D320D4CD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-22128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 = 170 MeV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04813-A33D-464B-9235-8DF1EED5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25" y="786581"/>
            <a:ext cx="9169872" cy="59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4974-819A-7A43-9980-D320D4CD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-22128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 = 140 MeV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4D8F8-9CA0-8942-8AAC-33E35CB5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47" y="845575"/>
            <a:ext cx="9072881" cy="58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4974-819A-7A43-9980-D320D4CD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-22128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 = 62 MeV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1C6A5-30EF-594A-8BA2-F337FE4D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32" y="766915"/>
            <a:ext cx="9517135" cy="59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27</Words>
  <Application>Microsoft Macintosh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Spatial resolution of tracker detector</vt:lpstr>
      <vt:lpstr>E = 227 MeV</vt:lpstr>
      <vt:lpstr>E = 201 MeV</vt:lpstr>
      <vt:lpstr>E = 170 MeV</vt:lpstr>
      <vt:lpstr>E = 140 MeV</vt:lpstr>
      <vt:lpstr>E = 62 MeV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= 227 MeV</dc:title>
  <dc:creator>Giacomo Traini</dc:creator>
  <cp:lastModifiedBy>Giacomo Traini</cp:lastModifiedBy>
  <cp:revision>5</cp:revision>
  <dcterms:created xsi:type="dcterms:W3CDTF">2024-06-03T10:45:48Z</dcterms:created>
  <dcterms:modified xsi:type="dcterms:W3CDTF">2024-06-06T09:04:21Z</dcterms:modified>
</cp:coreProperties>
</file>