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>
      <p:cViewPr varScale="1">
        <p:scale>
          <a:sx n="94" d="100"/>
          <a:sy n="94" d="100"/>
        </p:scale>
        <p:origin x="356" y="-2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314451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3714750"/>
            <a:ext cx="9147765" cy="1434066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212339-D52D-410C-BE06-4C575E5FFFE4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110997"/>
            <a:ext cx="8229600" cy="3289553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05980"/>
            <a:ext cx="1777470" cy="4194571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324600" cy="4194570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198784"/>
            <a:ext cx="4572000" cy="1091166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Gallone 6"/>
          <p:cNvSpPr/>
          <p:nvPr/>
        </p:nvSpPr>
        <p:spPr>
          <a:xfrm>
            <a:off x="3636680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7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083221"/>
            <a:ext cx="4040188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083221"/>
            <a:ext cx="4041775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12339-D52D-410C-BE06-4C575E5FFFE4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4805958"/>
            <a:ext cx="1920240" cy="274320"/>
          </a:xfrm>
        </p:spPr>
        <p:txBody>
          <a:bodyPr/>
          <a:lstStyle/>
          <a:p>
            <a:fld id="{75212339-D52D-410C-BE06-4C575E5FFFE4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212339-D52D-410C-BE06-4C575E5FFFE4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3" y="4805958"/>
            <a:ext cx="2350681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110997"/>
            <a:ext cx="8229600" cy="339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4805958"/>
            <a:ext cx="1920240" cy="274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5212339-D52D-410C-BE06-4C575E5FFFE4}" type="datetimeFigureOut">
              <a:rPr lang="en-GB" smtClean="0"/>
              <a:t>04/06/2024</a:t>
            </a:fld>
            <a:endParaRPr lang="en-GB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3" y="4805958"/>
            <a:ext cx="2350681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4805958"/>
            <a:ext cx="36576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723AD16-75FF-4DED-A231-119ADADF0A1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5866640" y="4784253"/>
            <a:ext cx="3258969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1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A. Gallo</a:t>
            </a:r>
            <a:r>
              <a:rPr lang="en-GB" sz="1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RIUNIONE CIF LNF – 05/06/2024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496193" y="8942"/>
            <a:ext cx="59722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RICHIESTE </a:t>
            </a:r>
            <a:r>
              <a:rPr lang="en-GB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supporto</a:t>
            </a:r>
            <a:r>
              <a:rPr lang="en-GB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reciproco</a:t>
            </a:r>
            <a:r>
              <a:rPr lang="en-GB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2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tra</a:t>
            </a:r>
            <a:r>
              <a:rPr lang="en-GB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DA e DR/DT</a:t>
            </a:r>
          </a:p>
        </p:txBody>
      </p: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10003"/>
              </p:ext>
            </p:extLst>
          </p:nvPr>
        </p:nvGraphicFramePr>
        <p:xfrm>
          <a:off x="539550" y="515304"/>
          <a:ext cx="8319970" cy="3977585"/>
        </p:xfrm>
        <a:graphic>
          <a:graphicData uri="http://schemas.openxmlformats.org/drawingml/2006/table">
            <a:tbl>
              <a:tblPr/>
              <a:tblGrid>
                <a:gridCol w="14314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8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91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11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Richiedente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Destinatario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Descrizione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Impegno</a:t>
                      </a:r>
                      <a:b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[mesi*uomo]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26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MoonLIGHT-2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Criogenia 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-87313" algn="l" defTabSz="179388" fontAlgn="ctr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Riavvio criostato ed evaporatore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0,5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92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i="0" u="none" strike="noStrike" dirty="0" err="1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LiteBIRD</a:t>
                      </a:r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Criogenia 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87313" marR="0" lvl="0" indent="-87313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Prima accensione </a:t>
                      </a:r>
                      <a:r>
                        <a:rPr lang="it-IT" sz="1100" b="1" i="0" u="none" strike="noStrike" dirty="0" err="1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minicriostato</a:t>
                      </a: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 per test di termo-vuoto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0,5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177729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COLD LAB </a:t>
                      </a:r>
                      <a:endParaRPr lang="it-IT" sz="11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Criogenia 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 algn="l" fontAlgn="ctr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supporto alle attività criogeniche del COLD Lab per gli esperimenti + supporto attività lab criogenia per </a:t>
                      </a:r>
                      <a:r>
                        <a:rPr lang="it-IT" sz="1100" b="1" i="0" u="none" strike="noStrike" dirty="0" err="1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Finuda</a:t>
                      </a:r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2 (Beatrici)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96759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COLD LAB </a:t>
                      </a:r>
                      <a:endParaRPr lang="it-IT" sz="11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Criogenia 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 algn="l" fontAlgn="ctr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piccole lavorazioni meccaniche + supporto attività lab criogenia per </a:t>
                      </a:r>
                      <a:r>
                        <a:rPr lang="it-IT" sz="1100" b="1" i="0" u="none" strike="noStrike" dirty="0" err="1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Finuda</a:t>
                      </a:r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 (Ceccarelli)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41995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ATLAS-ITK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Criogenia 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-87313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Installazione linee di trasferimento in Ed. </a:t>
                      </a:r>
                      <a:r>
                        <a:rPr lang="it-IT" sz="1100" b="1" i="0" u="none" strike="noStrike" dirty="0" err="1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GranSasso</a:t>
                      </a: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 e </a:t>
                      </a:r>
                      <a:r>
                        <a:rPr lang="it-IT" sz="1100" b="1" i="0" u="none" strike="noStrike" dirty="0" err="1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commissioning</a:t>
                      </a: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 + assistenza test su detector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664541"/>
                  </a:ext>
                </a:extLst>
              </a:tr>
              <a:tr h="6302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COLD LAB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Meccanica 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 algn="l" fontAlgn="ctr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 Piccoli componenti supporto e movimentazione </a:t>
                      </a:r>
                      <a:r>
                        <a:rPr lang="it-IT" sz="1100" b="1" i="0" u="none" strike="noStrike" dirty="0" err="1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Quax</a:t>
                      </a:r>
                      <a:endParaRPr lang="it-IT" sz="1100" b="1" i="0" u="none" strike="noStrike" dirty="0">
                        <a:solidFill>
                          <a:srgbClr val="008000"/>
                        </a:solidFill>
                        <a:effectLst/>
                        <a:latin typeface="Calibri"/>
                      </a:endParaRPr>
                    </a:p>
                    <a:p>
                      <a:pPr marL="92075" indent="-92075" algn="l" fontAlgn="ctr"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Supporto meccanico cavità decagonale 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12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ATLAS-ITK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Vuoto DA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-87313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160 brasature per capillari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8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Necessita reclutamento operatore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SPARC_Lab</a:t>
                      </a:r>
                      <a:endParaRPr lang="it-IT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Officina </a:t>
                      </a:r>
                      <a:b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</a:br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meccanica DT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-87313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Stampa 3D e rifinitura di ≈60 capillari lunghi 3÷10 cm per accelerazione</a:t>
                      </a:r>
                      <a:r>
                        <a:rPr lang="it-IT" sz="11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PLASMA </a:t>
                      </a:r>
                      <a:endParaRPr lang="it-IT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0,5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79196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SPARC_Lab</a:t>
                      </a:r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/ TEX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Officina </a:t>
                      </a:r>
                      <a:b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</a:br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meccanica DT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-87313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Realizzazione di 5 filtri RF coassiali custom per sistemi LLRF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0,5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412165"/>
                  </a:ext>
                </a:extLst>
              </a:tr>
            </a:tbl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539552" y="4803998"/>
            <a:ext cx="2482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Richieste ai servizi DA</a:t>
            </a:r>
          </a:p>
        </p:txBody>
      </p:sp>
    </p:spTree>
    <p:extLst>
      <p:ext uri="{BB962C8B-B14F-4D97-AF65-F5344CB8AC3E}">
        <p14:creationId xmlns:p14="http://schemas.microsoft.com/office/powerpoint/2010/main" val="37581613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9248</TotalTime>
  <Words>183</Words>
  <Application>Microsoft Office PowerPoint</Application>
  <PresentationFormat>On-screen Show (16:9)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Lucida Sans Unicode</vt:lpstr>
      <vt:lpstr>Verdana</vt:lpstr>
      <vt:lpstr>Wingdings 2</vt:lpstr>
      <vt:lpstr>Wingdings 3</vt:lpstr>
      <vt:lpstr>Viale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Sandro</dc:creator>
  <cp:lastModifiedBy>Alessandro Gallo</cp:lastModifiedBy>
  <cp:revision>32</cp:revision>
  <dcterms:created xsi:type="dcterms:W3CDTF">2021-12-13T12:53:53Z</dcterms:created>
  <dcterms:modified xsi:type="dcterms:W3CDTF">2024-06-05T09:56:41Z</dcterms:modified>
</cp:coreProperties>
</file>