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4" d="100"/>
          <a:sy n="94" d="100"/>
        </p:scale>
        <p:origin x="356" y="-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Gallone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866640" y="4784253"/>
            <a:ext cx="32589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Gallo</a:t>
            </a:r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RIUNIONE CIF LNF – 05/06/2024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96193" y="8942"/>
            <a:ext cx="597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RICHIESTE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reciproco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e DR/DT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0003"/>
              </p:ext>
            </p:extLst>
          </p:nvPr>
        </p:nvGraphicFramePr>
        <p:xfrm>
          <a:off x="539550" y="515304"/>
          <a:ext cx="8319970" cy="3977585"/>
        </p:xfrm>
        <a:graphic>
          <a:graphicData uri="http://schemas.openxmlformats.org/drawingml/2006/table">
            <a:tbl>
              <a:tblPr/>
              <a:tblGrid>
                <a:gridCol w="14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Richiedente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Destinatario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Impegno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[mesi*uomo]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MoonLIGHT-2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defTabSz="179388" font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Riavvio criostato ed evaporatore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LiteBIRD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Prima accensione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minicriostato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per test di termo-vuoto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7772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  <a:endParaRPr lang="it-IT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alle attività criogeniche del COLD Lab per gli esperimenti + supporto attività lab criogenia per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Finuda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 (Beatrici)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6759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  <a:endParaRPr lang="it-IT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piccole lavorazioni meccaniche + supporto attività lab criogenia per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Finuda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 (Ceccarelli)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199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Installazione linee di trasferimento in Ed.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GranSasso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e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commissioning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+ assistenza test su detector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64541"/>
                  </a:ext>
                </a:extLst>
              </a:tr>
              <a:tr h="63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Piccoli componenti supporto e movimentazione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Quax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meccanico cavità decagonale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160 brasature per capillari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Necessita reclutamento operatore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e rifinitura di ≈60 capillari lunghi 3÷10 cm per accelerazione</a:t>
                      </a:r>
                      <a:r>
                        <a:rPr lang="it-IT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PLASMA 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9196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/ TEX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Realizzazione di 5 filtri RF coassiali custom per sistemi LLRF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12165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803998"/>
            <a:ext cx="248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Richieste ai servizi DA</a:t>
            </a:r>
          </a:p>
        </p:txBody>
      </p:sp>
    </p:spTree>
    <p:extLst>
      <p:ext uri="{BB962C8B-B14F-4D97-AF65-F5344CB8AC3E}">
        <p14:creationId xmlns:p14="http://schemas.microsoft.com/office/powerpoint/2010/main" val="3758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9248</TotalTime>
  <Words>183</Words>
  <Application>Microsoft Office PowerPoint</Application>
  <PresentationFormat>On-screen Show (16:9)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Alessandro Gallo</cp:lastModifiedBy>
  <cp:revision>32</cp:revision>
  <dcterms:created xsi:type="dcterms:W3CDTF">2021-12-13T12:53:53Z</dcterms:created>
  <dcterms:modified xsi:type="dcterms:W3CDTF">2024-06-05T09:56:41Z</dcterms:modified>
</cp:coreProperties>
</file>