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4"/>
  </p:notesMasterIdLst>
  <p:sldIdLst>
    <p:sldId id="464" r:id="rId5"/>
    <p:sldId id="655" r:id="rId6"/>
    <p:sldId id="695" r:id="rId7"/>
    <p:sldId id="715" r:id="rId8"/>
    <p:sldId id="714" r:id="rId9"/>
    <p:sldId id="619" r:id="rId10"/>
    <p:sldId id="712" r:id="rId11"/>
    <p:sldId id="703" r:id="rId12"/>
    <p:sldId id="70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Condensed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9" roundtripDataSignature="AMtx7mhYJhhxIc6q5xCZRt1Mizl93b0+5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como Borghi" initials="GB" lastIdx="2" clrIdx="0">
    <p:extLst>
      <p:ext uri="{19B8F6BF-5375-455C-9EA6-DF929625EA0E}">
        <p15:presenceInfo xmlns:p15="http://schemas.microsoft.com/office/powerpoint/2012/main" userId="S-1-5-21-140027046-3867054015-37021191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598"/>
    <a:srgbClr val="FF0000"/>
    <a:srgbClr val="0A091B"/>
    <a:srgbClr val="7390A6"/>
    <a:srgbClr val="0061AE"/>
    <a:srgbClr val="A2A2A2"/>
    <a:srgbClr val="858591"/>
    <a:srgbClr val="9696A0"/>
    <a:srgbClr val="AEAEAE"/>
    <a:srgbClr val="11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59A1C3-1D44-4A1F-87C3-B5797710DB38}">
  <a:tblStyle styleId="{A059A1C3-1D44-4A1F-87C3-B5797710DB38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F2"/>
          </a:solidFill>
        </a:fill>
      </a:tcStyle>
    </a:wholeTbl>
    <a:band1H>
      <a:tcTxStyle/>
      <a:tcStyle>
        <a:tcBdr/>
        <a:fill>
          <a:solidFill>
            <a:srgbClr val="CAD2E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E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5" autoAdjust="0"/>
    <p:restoredTop sz="94660"/>
  </p:normalViewPr>
  <p:slideViewPr>
    <p:cSldViewPr snapToGrid="0">
      <p:cViewPr>
        <p:scale>
          <a:sx n="75" d="100"/>
          <a:sy n="75" d="100"/>
        </p:scale>
        <p:origin x="888" y="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60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26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6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259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6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26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93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SLIDE" userDrawn="1">
  <p:cSld name="DEFAULT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212"/>
          <p:cNvCxnSpPr/>
          <p:nvPr/>
        </p:nvCxnSpPr>
        <p:spPr>
          <a:xfrm>
            <a:off x="469900" y="4572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7085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12"/>
          <p:cNvSpPr txBox="1">
            <a:spLocks noGrp="1"/>
          </p:cNvSpPr>
          <p:nvPr>
            <p:ph type="title"/>
          </p:nvPr>
        </p:nvSpPr>
        <p:spPr>
          <a:xfrm>
            <a:off x="609600" y="457201"/>
            <a:ext cx="36322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66B3"/>
              </a:buClr>
              <a:buSzPts val="3600"/>
              <a:buFont typeface="Roboto"/>
              <a:buNone/>
              <a:defRPr sz="2400" b="1" i="0" u="none" strike="noStrike" cap="none">
                <a:solidFill>
                  <a:srgbClr val="70859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19/06/2024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/>
              <a:t>Fourth Update Meeting</a:t>
            </a:r>
            <a:endParaRPr lang="en-US" noProof="0" dirty="0"/>
          </a:p>
        </p:txBody>
      </p:sp>
      <p:cxnSp>
        <p:nvCxnSpPr>
          <p:cNvPr id="11" name="Google Shape;88;p212">
            <a:extLst>
              <a:ext uri="{FF2B5EF4-FFF2-40B4-BE49-F238E27FC236}">
                <a16:creationId xmlns:a16="http://schemas.microsoft.com/office/drawing/2014/main" id="{95696F74-22AF-4FB8-808B-87408BF95118}"/>
              </a:ext>
            </a:extLst>
          </p:cNvPr>
          <p:cNvCxnSpPr/>
          <p:nvPr userDrawn="1"/>
        </p:nvCxnSpPr>
        <p:spPr>
          <a:xfrm>
            <a:off x="11163300" y="6124657"/>
            <a:ext cx="0" cy="495300"/>
          </a:xfrm>
          <a:prstGeom prst="straightConnector1">
            <a:avLst/>
          </a:prstGeom>
          <a:noFill/>
          <a:ln w="63500" cap="flat" cmpd="sng">
            <a:solidFill>
              <a:srgbClr val="7085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89;p212">
            <a:extLst>
              <a:ext uri="{FF2B5EF4-FFF2-40B4-BE49-F238E27FC236}">
                <a16:creationId xmlns:a16="http://schemas.microsoft.com/office/drawing/2014/main" id="{B90B20DE-73D7-4B85-AA8C-6DCC168C248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77600" y="6109085"/>
            <a:ext cx="7619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1">
                <a:solidFill>
                  <a:srgbClr val="A2A2A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/>
              <a:t>page</a:t>
            </a:r>
            <a:endParaRPr lang="en-US" b="0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/>
              <a:t>0</a:t>
            </a:r>
            <a:fld id="{00000000-1234-1234-1234-123412341234}" type="slidenum">
              <a:rPr lang="en-US" smtClean="0"/>
              <a:pPr/>
              <a:t>‹#›</a:t>
            </a:fld>
            <a:endParaRPr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1366CC-7E23-474C-B8BA-71A6B18B9A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403" y="6040868"/>
            <a:ext cx="1907314" cy="662878"/>
            <a:chOff x="1552575" y="2333625"/>
            <a:chExt cx="6303492" cy="21907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41D4CE-2102-4444-A3E4-96ECFAC28C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2712" t="14549" r="12711" b="14287"/>
            <a:stretch/>
          </p:blipFill>
          <p:spPr>
            <a:xfrm>
              <a:off x="1552575" y="2333625"/>
              <a:ext cx="2952750" cy="21907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3CB76A3-C2C0-4F73-B984-9DAE74921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03339" y="2629037"/>
              <a:ext cx="2952728" cy="14939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 SLIDE" preserve="1" userDrawn="1">
  <p:cSld name="NEW SEC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19/06/2024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/>
              <a:t>Fourth Update Meeting</a:t>
            </a:r>
            <a:endParaRPr lang="en-US" noProof="0" dirty="0"/>
          </a:p>
        </p:txBody>
      </p:sp>
      <p:sp>
        <p:nvSpPr>
          <p:cNvPr id="7" name="Google Shape;89;p212">
            <a:extLst>
              <a:ext uri="{FF2B5EF4-FFF2-40B4-BE49-F238E27FC236}">
                <a16:creationId xmlns:a16="http://schemas.microsoft.com/office/drawing/2014/main" id="{7F85A44B-56B4-4829-B32A-1C12DE94C321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77600" y="6109085"/>
            <a:ext cx="7619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1">
                <a:solidFill>
                  <a:srgbClr val="A2A2A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/>
              <a:t>page</a:t>
            </a:r>
            <a:endParaRPr lang="en-US" b="0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/>
              <a:t>0</a:t>
            </a:r>
            <a:fld id="{00000000-1234-1234-1234-123412341234}" type="slidenum">
              <a:rPr lang="en-US" smtClean="0"/>
              <a:pPr/>
              <a:t>‹#›</a:t>
            </a:fld>
            <a:endParaRPr dirty="0"/>
          </a:p>
        </p:txBody>
      </p:sp>
      <p:cxnSp>
        <p:nvCxnSpPr>
          <p:cNvPr id="11" name="Google Shape;88;p212">
            <a:extLst>
              <a:ext uri="{FF2B5EF4-FFF2-40B4-BE49-F238E27FC236}">
                <a16:creationId xmlns:a16="http://schemas.microsoft.com/office/drawing/2014/main" id="{AF814493-DECC-4558-93F1-392A5F22D2A0}"/>
              </a:ext>
            </a:extLst>
          </p:cNvPr>
          <p:cNvCxnSpPr/>
          <p:nvPr userDrawn="1"/>
        </p:nvCxnSpPr>
        <p:spPr>
          <a:xfrm>
            <a:off x="11163300" y="6124657"/>
            <a:ext cx="0" cy="495300"/>
          </a:xfrm>
          <a:prstGeom prst="straightConnector1">
            <a:avLst/>
          </a:prstGeom>
          <a:noFill/>
          <a:ln w="63500" cap="flat" cmpd="sng">
            <a:solidFill>
              <a:srgbClr val="70859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54C0E9-2D78-4F34-8193-AD1D0D5FE7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403" y="6040868"/>
            <a:ext cx="1907314" cy="662878"/>
            <a:chOff x="1552575" y="2333625"/>
            <a:chExt cx="6303492" cy="21907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C944E0-37CB-4B8A-899D-236EFEFA2A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2712" t="14549" r="12711" b="14287"/>
            <a:stretch/>
          </p:blipFill>
          <p:spPr>
            <a:xfrm>
              <a:off x="1552575" y="2333625"/>
              <a:ext cx="2952750" cy="21907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F5BC12-DE7E-4FF7-9E93-DB3CFCAF1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03339" y="2629037"/>
              <a:ext cx="2952728" cy="1493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2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69928" y="6203508"/>
            <a:ext cx="1393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en-US"/>
              <a:t>19/06/2024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203508"/>
            <a:ext cx="701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en-GB" noProof="0"/>
              <a:t>Fourth Update Meeting</a:t>
            </a:r>
            <a:endParaRPr lang="en-US" noProof="0" dirty="0"/>
          </a:p>
        </p:txBody>
      </p:sp>
      <p:cxnSp>
        <p:nvCxnSpPr>
          <p:cNvPr id="6" name="Google Shape;88;p212"/>
          <p:cNvCxnSpPr/>
          <p:nvPr userDrawn="1"/>
        </p:nvCxnSpPr>
        <p:spPr>
          <a:xfrm>
            <a:off x="11163300" y="6124657"/>
            <a:ext cx="0" cy="495300"/>
          </a:xfrm>
          <a:prstGeom prst="straightConnector1">
            <a:avLst/>
          </a:prstGeom>
          <a:noFill/>
          <a:ln w="63500" cap="flat" cmpd="sng">
            <a:solidFill>
              <a:srgbClr val="7085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89;p212"/>
          <p:cNvSpPr txBox="1">
            <a:spLocks noGrp="1"/>
          </p:cNvSpPr>
          <p:nvPr>
            <p:ph type="sldNum" idx="4"/>
          </p:nvPr>
        </p:nvSpPr>
        <p:spPr>
          <a:xfrm>
            <a:off x="11277600" y="6109085"/>
            <a:ext cx="7619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1">
                <a:solidFill>
                  <a:srgbClr val="A2A2A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spcBef>
                <a:spcPts val="0"/>
              </a:spcBef>
              <a:buNone/>
              <a:defRPr sz="1867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/>
              <a:t>page</a:t>
            </a:r>
            <a:endParaRPr lang="en-US" b="0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/>
              <a:t>0</a:t>
            </a:r>
            <a:fld id="{00000000-1234-1234-1234-123412341234}" type="slidenum">
              <a:rPr lang="en-US" smtClean="0"/>
              <a:pPr/>
              <a:t>‹#›</a:t>
            </a:fld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B885ED-4068-46C7-88C0-AE7DB5A639B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2403" y="6040868"/>
            <a:ext cx="1907314" cy="662878"/>
            <a:chOff x="1552575" y="2333625"/>
            <a:chExt cx="6303492" cy="21907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83A807-8434-4D5A-A3E8-D83CB63576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2712" t="14549" r="12711" b="14287"/>
            <a:stretch/>
          </p:blipFill>
          <p:spPr>
            <a:xfrm>
              <a:off x="1552575" y="2333625"/>
              <a:ext cx="2952750" cy="21907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59C5CB-E124-4C35-9077-DCB39C8E6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903339" y="2629037"/>
              <a:ext cx="2952728" cy="1493910"/>
            </a:xfrm>
            <a:prstGeom prst="rect">
              <a:avLst/>
            </a:prstGeom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99" r:id="rId2"/>
    <p:sldLayoutId id="2147483662" r:id="rId3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infn.it/event/42005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4A64CF-A90F-45DB-AE33-0CAA0CA56C9E}"/>
              </a:ext>
            </a:extLst>
          </p:cNvPr>
          <p:cNvSpPr/>
          <p:nvPr/>
        </p:nvSpPr>
        <p:spPr>
          <a:xfrm>
            <a:off x="0" y="4042762"/>
            <a:ext cx="12192000" cy="2815236"/>
          </a:xfrm>
          <a:prstGeom prst="rect">
            <a:avLst/>
          </a:prstGeom>
          <a:solidFill>
            <a:srgbClr val="739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Google Shape;398;p1"/>
          <p:cNvSpPr txBox="1"/>
          <p:nvPr/>
        </p:nvSpPr>
        <p:spPr>
          <a:xfrm>
            <a:off x="985836" y="2565829"/>
            <a:ext cx="10220323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 algn="ctr"/>
            <a:r>
              <a:rPr lang="en-GB" sz="3600" b="1" dirty="0">
                <a:solidFill>
                  <a:srgbClr val="7390A6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  <a:sym typeface="Roboto"/>
              </a:rPr>
              <a:t>INFN and PRIN Projects on BNCT-SPECT Systems</a:t>
            </a:r>
          </a:p>
          <a:p>
            <a:pPr lvl="0" algn="ctr"/>
            <a:r>
              <a:rPr lang="en-GB" sz="3600" b="1" dirty="0">
                <a:solidFill>
                  <a:srgbClr val="7390A6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  <a:sym typeface="Roboto"/>
              </a:rPr>
              <a:t> - Update Meeting -</a:t>
            </a:r>
            <a:endParaRPr lang="en-US" sz="3600" b="1" dirty="0">
              <a:solidFill>
                <a:srgbClr val="7390A6"/>
              </a:solidFill>
              <a:latin typeface="Roboto Condensed" panose="020B0604020202020204" charset="0"/>
              <a:ea typeface="Roboto Condensed" panose="020B0604020202020204" charset="0"/>
              <a:cs typeface="Roboto"/>
              <a:sym typeface="Robot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5836" y="2565829"/>
            <a:ext cx="443948" cy="457200"/>
            <a:chOff x="4473095" y="2932164"/>
            <a:chExt cx="665922" cy="685800"/>
          </a:xfrm>
        </p:grpSpPr>
        <p:cxnSp>
          <p:nvCxnSpPr>
            <p:cNvPr id="9" name="Google Shape;400;p1"/>
            <p:cNvCxnSpPr/>
            <p:nvPr/>
          </p:nvCxnSpPr>
          <p:spPr>
            <a:xfrm rot="10800000">
              <a:off x="4473095" y="2932164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10" name="Google Shape;401;p1"/>
            <p:cNvCxnSpPr/>
            <p:nvPr/>
          </p:nvCxnSpPr>
          <p:spPr>
            <a:xfrm>
              <a:off x="4473095" y="2932164"/>
              <a:ext cx="665922" cy="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grpSp>
        <p:nvGrpSpPr>
          <p:cNvPr id="13" name="Group 12"/>
          <p:cNvGrpSpPr/>
          <p:nvPr/>
        </p:nvGrpSpPr>
        <p:grpSpPr>
          <a:xfrm>
            <a:off x="10762211" y="3278155"/>
            <a:ext cx="443948" cy="457200"/>
            <a:chOff x="8530285" y="3617964"/>
            <a:chExt cx="665922" cy="685800"/>
          </a:xfrm>
        </p:grpSpPr>
        <p:cxnSp>
          <p:nvCxnSpPr>
            <p:cNvPr id="11" name="Google Shape;403;p1"/>
            <p:cNvCxnSpPr/>
            <p:nvPr/>
          </p:nvCxnSpPr>
          <p:spPr>
            <a:xfrm>
              <a:off x="9196207" y="3617964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12" name="Google Shape;404;p1"/>
            <p:cNvCxnSpPr/>
            <p:nvPr/>
          </p:nvCxnSpPr>
          <p:spPr>
            <a:xfrm rot="10800000">
              <a:off x="8530285" y="4303764"/>
              <a:ext cx="665922" cy="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pic>
        <p:nvPicPr>
          <p:cNvPr id="20" name="Picture 4">
            <a:extLst>
              <a:ext uri="{FF2B5EF4-FFF2-40B4-BE49-F238E27FC236}">
                <a16:creationId xmlns:a16="http://schemas.microsoft.com/office/drawing/2014/main" id="{8861D692-F69B-4CB8-ADFB-4E28BC820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2522" t="14269" r="12809" b="14360"/>
          <a:stretch/>
        </p:blipFill>
        <p:spPr bwMode="auto">
          <a:xfrm>
            <a:off x="3333724" y="457199"/>
            <a:ext cx="1965051" cy="14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FB547F-3D62-4332-B808-85299DB07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08" t="16381" r="13185" b="16970"/>
          <a:stretch/>
        </p:blipFill>
        <p:spPr>
          <a:xfrm>
            <a:off x="6167438" y="533399"/>
            <a:ext cx="2474070" cy="1304925"/>
          </a:xfrm>
          <a:prstGeom prst="rect">
            <a:avLst/>
          </a:prstGeom>
        </p:spPr>
      </p:pic>
      <p:sp>
        <p:nvSpPr>
          <p:cNvPr id="21" name="Google Shape;2851;p109">
            <a:extLst>
              <a:ext uri="{FF2B5EF4-FFF2-40B4-BE49-F238E27FC236}">
                <a16:creationId xmlns:a16="http://schemas.microsoft.com/office/drawing/2014/main" id="{7275DEE6-52B5-4A6C-ACE7-913D462B6633}"/>
              </a:ext>
            </a:extLst>
          </p:cNvPr>
          <p:cNvSpPr txBox="1"/>
          <p:nvPr/>
        </p:nvSpPr>
        <p:spPr>
          <a:xfrm>
            <a:off x="1927841" y="5106244"/>
            <a:ext cx="8336315" cy="80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 algn="ctr"/>
            <a:r>
              <a:rPr lang="it-IT" sz="2400" b="1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Fourth</a:t>
            </a:r>
            <a:r>
              <a:rPr lang="it-IT" sz="24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Update Meeting </a:t>
            </a:r>
          </a:p>
          <a:p>
            <a:pPr lvl="0" algn="ctr"/>
            <a:r>
              <a:rPr lang="it-IT" sz="2400" b="1" dirty="0" err="1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June</a:t>
            </a:r>
            <a:r>
              <a:rPr lang="it-IT" sz="24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19</a:t>
            </a:r>
            <a:r>
              <a:rPr lang="it-IT" sz="2400" b="1" baseline="30000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</a:t>
            </a:r>
            <a:r>
              <a:rPr lang="it-IT" sz="24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2024</a:t>
            </a:r>
          </a:p>
        </p:txBody>
      </p:sp>
      <p:grpSp>
        <p:nvGrpSpPr>
          <p:cNvPr id="22" name="Gruppo 168">
            <a:extLst>
              <a:ext uri="{FF2B5EF4-FFF2-40B4-BE49-F238E27FC236}">
                <a16:creationId xmlns:a16="http://schemas.microsoft.com/office/drawing/2014/main" id="{2D03FFE9-1D8D-4567-88E7-D9F9426E67D2}"/>
              </a:ext>
            </a:extLst>
          </p:cNvPr>
          <p:cNvGrpSpPr/>
          <p:nvPr/>
        </p:nvGrpSpPr>
        <p:grpSpPr>
          <a:xfrm>
            <a:off x="143137" y="4042762"/>
            <a:ext cx="12048863" cy="180000"/>
            <a:chOff x="1218340" y="275867"/>
            <a:chExt cx="17715122" cy="567843"/>
          </a:xfrm>
        </p:grpSpPr>
        <p:cxnSp>
          <p:nvCxnSpPr>
            <p:cNvPr id="23" name="Connettore 1 169">
              <a:extLst>
                <a:ext uri="{FF2B5EF4-FFF2-40B4-BE49-F238E27FC236}">
                  <a16:creationId xmlns:a16="http://schemas.microsoft.com/office/drawing/2014/main" id="{A65A764C-9BD4-4428-B99B-DF1FCC441FA2}"/>
                </a:ext>
              </a:extLst>
            </p:cNvPr>
            <p:cNvCxnSpPr/>
            <p:nvPr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70">
              <a:extLst>
                <a:ext uri="{FF2B5EF4-FFF2-40B4-BE49-F238E27FC236}">
                  <a16:creationId xmlns:a16="http://schemas.microsoft.com/office/drawing/2014/main" id="{EDEA483B-88D7-4415-AD65-4311B7A9426F}"/>
                </a:ext>
              </a:extLst>
            </p:cNvPr>
            <p:cNvCxnSpPr/>
            <p:nvPr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71">
              <a:extLst>
                <a:ext uri="{FF2B5EF4-FFF2-40B4-BE49-F238E27FC236}">
                  <a16:creationId xmlns:a16="http://schemas.microsoft.com/office/drawing/2014/main" id="{66D4FA73-82D3-49CE-9F03-D17DE2AD956E}"/>
                </a:ext>
              </a:extLst>
            </p:cNvPr>
            <p:cNvCxnSpPr/>
            <p:nvPr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172">
              <a:extLst>
                <a:ext uri="{FF2B5EF4-FFF2-40B4-BE49-F238E27FC236}">
                  <a16:creationId xmlns:a16="http://schemas.microsoft.com/office/drawing/2014/main" id="{1D311EBD-9A42-4FAA-AF64-B0D396BEC8B7}"/>
                </a:ext>
              </a:extLst>
            </p:cNvPr>
            <p:cNvCxnSpPr/>
            <p:nvPr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173">
              <a:extLst>
                <a:ext uri="{FF2B5EF4-FFF2-40B4-BE49-F238E27FC236}">
                  <a16:creationId xmlns:a16="http://schemas.microsoft.com/office/drawing/2014/main" id="{F6126066-EED2-4632-95C3-7FCD29C6A113}"/>
                </a:ext>
              </a:extLst>
            </p:cNvPr>
            <p:cNvCxnSpPr/>
            <p:nvPr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174">
              <a:extLst>
                <a:ext uri="{FF2B5EF4-FFF2-40B4-BE49-F238E27FC236}">
                  <a16:creationId xmlns:a16="http://schemas.microsoft.com/office/drawing/2014/main" id="{04D99C14-93BB-4264-843F-C8DA90A78137}"/>
                </a:ext>
              </a:extLst>
            </p:cNvPr>
            <p:cNvCxnSpPr/>
            <p:nvPr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175">
              <a:extLst>
                <a:ext uri="{FF2B5EF4-FFF2-40B4-BE49-F238E27FC236}">
                  <a16:creationId xmlns:a16="http://schemas.microsoft.com/office/drawing/2014/main" id="{9BD10E9D-1D7A-4605-8951-991B1AD010DF}"/>
                </a:ext>
              </a:extLst>
            </p:cNvPr>
            <p:cNvCxnSpPr/>
            <p:nvPr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176">
              <a:extLst>
                <a:ext uri="{FF2B5EF4-FFF2-40B4-BE49-F238E27FC236}">
                  <a16:creationId xmlns:a16="http://schemas.microsoft.com/office/drawing/2014/main" id="{9049B2FF-0CE0-4AC3-A44B-8919775BD3DF}"/>
                </a:ext>
              </a:extLst>
            </p:cNvPr>
            <p:cNvCxnSpPr/>
            <p:nvPr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177">
              <a:extLst>
                <a:ext uri="{FF2B5EF4-FFF2-40B4-BE49-F238E27FC236}">
                  <a16:creationId xmlns:a16="http://schemas.microsoft.com/office/drawing/2014/main" id="{EA9B7FEF-BE46-4E73-91BF-4928E6C36823}"/>
                </a:ext>
              </a:extLst>
            </p:cNvPr>
            <p:cNvCxnSpPr/>
            <p:nvPr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178">
              <a:extLst>
                <a:ext uri="{FF2B5EF4-FFF2-40B4-BE49-F238E27FC236}">
                  <a16:creationId xmlns:a16="http://schemas.microsoft.com/office/drawing/2014/main" id="{553F670E-BFDE-4701-9743-049044578B3C}"/>
                </a:ext>
              </a:extLst>
            </p:cNvPr>
            <p:cNvCxnSpPr/>
            <p:nvPr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179">
              <a:extLst>
                <a:ext uri="{FF2B5EF4-FFF2-40B4-BE49-F238E27FC236}">
                  <a16:creationId xmlns:a16="http://schemas.microsoft.com/office/drawing/2014/main" id="{C71BDDEF-F38A-49F6-8370-C2009B197ACF}"/>
                </a:ext>
              </a:extLst>
            </p:cNvPr>
            <p:cNvCxnSpPr/>
            <p:nvPr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180">
              <a:extLst>
                <a:ext uri="{FF2B5EF4-FFF2-40B4-BE49-F238E27FC236}">
                  <a16:creationId xmlns:a16="http://schemas.microsoft.com/office/drawing/2014/main" id="{E3D56620-9535-4506-A9D5-0F694C70B0A0}"/>
                </a:ext>
              </a:extLst>
            </p:cNvPr>
            <p:cNvCxnSpPr/>
            <p:nvPr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181">
              <a:extLst>
                <a:ext uri="{FF2B5EF4-FFF2-40B4-BE49-F238E27FC236}">
                  <a16:creationId xmlns:a16="http://schemas.microsoft.com/office/drawing/2014/main" id="{BC4959DD-C210-4001-A6FA-A8C6BC35B680}"/>
                </a:ext>
              </a:extLst>
            </p:cNvPr>
            <p:cNvCxnSpPr/>
            <p:nvPr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182">
              <a:extLst>
                <a:ext uri="{FF2B5EF4-FFF2-40B4-BE49-F238E27FC236}">
                  <a16:creationId xmlns:a16="http://schemas.microsoft.com/office/drawing/2014/main" id="{FD8DF0B4-BA6B-4AF6-92C1-2FCD9E3A9E3C}"/>
                </a:ext>
              </a:extLst>
            </p:cNvPr>
            <p:cNvCxnSpPr/>
            <p:nvPr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183">
              <a:extLst>
                <a:ext uri="{FF2B5EF4-FFF2-40B4-BE49-F238E27FC236}">
                  <a16:creationId xmlns:a16="http://schemas.microsoft.com/office/drawing/2014/main" id="{029D16F5-A306-4590-8F77-78D98F90A4B8}"/>
                </a:ext>
              </a:extLst>
            </p:cNvPr>
            <p:cNvCxnSpPr/>
            <p:nvPr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184">
              <a:extLst>
                <a:ext uri="{FF2B5EF4-FFF2-40B4-BE49-F238E27FC236}">
                  <a16:creationId xmlns:a16="http://schemas.microsoft.com/office/drawing/2014/main" id="{D296D7C4-871F-4E88-8836-2C04A4ED321F}"/>
                </a:ext>
              </a:extLst>
            </p:cNvPr>
            <p:cNvCxnSpPr/>
            <p:nvPr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185">
              <a:extLst>
                <a:ext uri="{FF2B5EF4-FFF2-40B4-BE49-F238E27FC236}">
                  <a16:creationId xmlns:a16="http://schemas.microsoft.com/office/drawing/2014/main" id="{A4958CC0-3909-41D2-8516-F5765038E7AF}"/>
                </a:ext>
              </a:extLst>
            </p:cNvPr>
            <p:cNvCxnSpPr/>
            <p:nvPr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186">
              <a:extLst>
                <a:ext uri="{FF2B5EF4-FFF2-40B4-BE49-F238E27FC236}">
                  <a16:creationId xmlns:a16="http://schemas.microsoft.com/office/drawing/2014/main" id="{14B26F5C-C816-4D14-85EA-19904B860414}"/>
                </a:ext>
              </a:extLst>
            </p:cNvPr>
            <p:cNvCxnSpPr/>
            <p:nvPr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187">
              <a:extLst>
                <a:ext uri="{FF2B5EF4-FFF2-40B4-BE49-F238E27FC236}">
                  <a16:creationId xmlns:a16="http://schemas.microsoft.com/office/drawing/2014/main" id="{4A13FDC2-52A7-4763-9AF3-DCA86D8C4A20}"/>
                </a:ext>
              </a:extLst>
            </p:cNvPr>
            <p:cNvCxnSpPr/>
            <p:nvPr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188">
              <a:extLst>
                <a:ext uri="{FF2B5EF4-FFF2-40B4-BE49-F238E27FC236}">
                  <a16:creationId xmlns:a16="http://schemas.microsoft.com/office/drawing/2014/main" id="{F4A17878-6D9E-425C-A69A-F4C886F596FA}"/>
                </a:ext>
              </a:extLst>
            </p:cNvPr>
            <p:cNvCxnSpPr/>
            <p:nvPr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189">
              <a:extLst>
                <a:ext uri="{FF2B5EF4-FFF2-40B4-BE49-F238E27FC236}">
                  <a16:creationId xmlns:a16="http://schemas.microsoft.com/office/drawing/2014/main" id="{F3C97524-FD44-498D-B24A-42C4922C9498}"/>
                </a:ext>
              </a:extLst>
            </p:cNvPr>
            <p:cNvCxnSpPr/>
            <p:nvPr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190">
              <a:extLst>
                <a:ext uri="{FF2B5EF4-FFF2-40B4-BE49-F238E27FC236}">
                  <a16:creationId xmlns:a16="http://schemas.microsoft.com/office/drawing/2014/main" id="{278464E0-C3A8-4914-B47C-26AF0E2D80AA}"/>
                </a:ext>
              </a:extLst>
            </p:cNvPr>
            <p:cNvCxnSpPr/>
            <p:nvPr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191">
              <a:extLst>
                <a:ext uri="{FF2B5EF4-FFF2-40B4-BE49-F238E27FC236}">
                  <a16:creationId xmlns:a16="http://schemas.microsoft.com/office/drawing/2014/main" id="{CB7E1BEB-5078-4454-99B0-10C16062CFB8}"/>
                </a:ext>
              </a:extLst>
            </p:cNvPr>
            <p:cNvCxnSpPr/>
            <p:nvPr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192">
              <a:extLst>
                <a:ext uri="{FF2B5EF4-FFF2-40B4-BE49-F238E27FC236}">
                  <a16:creationId xmlns:a16="http://schemas.microsoft.com/office/drawing/2014/main" id="{ABA31F8B-9AD6-4C1B-95FF-ACB5A508B88D}"/>
                </a:ext>
              </a:extLst>
            </p:cNvPr>
            <p:cNvCxnSpPr/>
            <p:nvPr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193">
              <a:extLst>
                <a:ext uri="{FF2B5EF4-FFF2-40B4-BE49-F238E27FC236}">
                  <a16:creationId xmlns:a16="http://schemas.microsoft.com/office/drawing/2014/main" id="{12C794F7-7D0D-4483-9D89-94B1E394ABDA}"/>
                </a:ext>
              </a:extLst>
            </p:cNvPr>
            <p:cNvCxnSpPr/>
            <p:nvPr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194">
              <a:extLst>
                <a:ext uri="{FF2B5EF4-FFF2-40B4-BE49-F238E27FC236}">
                  <a16:creationId xmlns:a16="http://schemas.microsoft.com/office/drawing/2014/main" id="{2763F36A-ED0F-4AA9-A634-3577044C0B31}"/>
                </a:ext>
              </a:extLst>
            </p:cNvPr>
            <p:cNvCxnSpPr/>
            <p:nvPr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195">
              <a:extLst>
                <a:ext uri="{FF2B5EF4-FFF2-40B4-BE49-F238E27FC236}">
                  <a16:creationId xmlns:a16="http://schemas.microsoft.com/office/drawing/2014/main" id="{2BC4655B-EA2C-4E61-A5C8-430825037DC7}"/>
                </a:ext>
              </a:extLst>
            </p:cNvPr>
            <p:cNvCxnSpPr/>
            <p:nvPr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196">
              <a:extLst>
                <a:ext uri="{FF2B5EF4-FFF2-40B4-BE49-F238E27FC236}">
                  <a16:creationId xmlns:a16="http://schemas.microsoft.com/office/drawing/2014/main" id="{75E98C5F-3704-4E69-B7AC-159C4544FB06}"/>
                </a:ext>
              </a:extLst>
            </p:cNvPr>
            <p:cNvCxnSpPr/>
            <p:nvPr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197">
              <a:extLst>
                <a:ext uri="{FF2B5EF4-FFF2-40B4-BE49-F238E27FC236}">
                  <a16:creationId xmlns:a16="http://schemas.microsoft.com/office/drawing/2014/main" id="{2B09657A-AAAF-472E-83F3-F7CE4F8038B4}"/>
                </a:ext>
              </a:extLst>
            </p:cNvPr>
            <p:cNvCxnSpPr/>
            <p:nvPr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198">
              <a:extLst>
                <a:ext uri="{FF2B5EF4-FFF2-40B4-BE49-F238E27FC236}">
                  <a16:creationId xmlns:a16="http://schemas.microsoft.com/office/drawing/2014/main" id="{E62C967B-8C2E-4849-941E-55A5461ABA81}"/>
                </a:ext>
              </a:extLst>
            </p:cNvPr>
            <p:cNvCxnSpPr/>
            <p:nvPr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199">
              <a:extLst>
                <a:ext uri="{FF2B5EF4-FFF2-40B4-BE49-F238E27FC236}">
                  <a16:creationId xmlns:a16="http://schemas.microsoft.com/office/drawing/2014/main" id="{80133D8C-147A-4771-98E3-7A39C5156378}"/>
                </a:ext>
              </a:extLst>
            </p:cNvPr>
            <p:cNvCxnSpPr/>
            <p:nvPr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200">
              <a:extLst>
                <a:ext uri="{FF2B5EF4-FFF2-40B4-BE49-F238E27FC236}">
                  <a16:creationId xmlns:a16="http://schemas.microsoft.com/office/drawing/2014/main" id="{F3DD6233-B907-4904-AAE2-5767E42C912E}"/>
                </a:ext>
              </a:extLst>
            </p:cNvPr>
            <p:cNvCxnSpPr/>
            <p:nvPr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201">
              <a:extLst>
                <a:ext uri="{FF2B5EF4-FFF2-40B4-BE49-F238E27FC236}">
                  <a16:creationId xmlns:a16="http://schemas.microsoft.com/office/drawing/2014/main" id="{F47B2F7D-3131-4730-AAE1-5A2D6AC0D30C}"/>
                </a:ext>
              </a:extLst>
            </p:cNvPr>
            <p:cNvCxnSpPr/>
            <p:nvPr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202">
              <a:extLst>
                <a:ext uri="{FF2B5EF4-FFF2-40B4-BE49-F238E27FC236}">
                  <a16:creationId xmlns:a16="http://schemas.microsoft.com/office/drawing/2014/main" id="{0076F4A9-FDFA-4BB6-B2F3-EAC94FA8C0CE}"/>
                </a:ext>
              </a:extLst>
            </p:cNvPr>
            <p:cNvCxnSpPr/>
            <p:nvPr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203">
              <a:extLst>
                <a:ext uri="{FF2B5EF4-FFF2-40B4-BE49-F238E27FC236}">
                  <a16:creationId xmlns:a16="http://schemas.microsoft.com/office/drawing/2014/main" id="{E0E5CB05-7116-4689-98F7-4167AC8EF608}"/>
                </a:ext>
              </a:extLst>
            </p:cNvPr>
            <p:cNvCxnSpPr/>
            <p:nvPr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204">
              <a:extLst>
                <a:ext uri="{FF2B5EF4-FFF2-40B4-BE49-F238E27FC236}">
                  <a16:creationId xmlns:a16="http://schemas.microsoft.com/office/drawing/2014/main" id="{9AA3F04C-38CA-4DBB-9992-F7A216EC89F0}"/>
                </a:ext>
              </a:extLst>
            </p:cNvPr>
            <p:cNvCxnSpPr/>
            <p:nvPr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205">
              <a:extLst>
                <a:ext uri="{FF2B5EF4-FFF2-40B4-BE49-F238E27FC236}">
                  <a16:creationId xmlns:a16="http://schemas.microsoft.com/office/drawing/2014/main" id="{A36CEAB8-D339-42E3-B19D-DAB04E5E60F8}"/>
                </a:ext>
              </a:extLst>
            </p:cNvPr>
            <p:cNvCxnSpPr/>
            <p:nvPr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206">
              <a:extLst>
                <a:ext uri="{FF2B5EF4-FFF2-40B4-BE49-F238E27FC236}">
                  <a16:creationId xmlns:a16="http://schemas.microsoft.com/office/drawing/2014/main" id="{F5024939-16F1-4E57-BF0D-0A95040399A8}"/>
                </a:ext>
              </a:extLst>
            </p:cNvPr>
            <p:cNvCxnSpPr/>
            <p:nvPr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207">
              <a:extLst>
                <a:ext uri="{FF2B5EF4-FFF2-40B4-BE49-F238E27FC236}">
                  <a16:creationId xmlns:a16="http://schemas.microsoft.com/office/drawing/2014/main" id="{9C392AD5-D2E8-40D1-ACA5-6A631A64F89D}"/>
                </a:ext>
              </a:extLst>
            </p:cNvPr>
            <p:cNvCxnSpPr/>
            <p:nvPr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208">
              <a:extLst>
                <a:ext uri="{FF2B5EF4-FFF2-40B4-BE49-F238E27FC236}">
                  <a16:creationId xmlns:a16="http://schemas.microsoft.com/office/drawing/2014/main" id="{3FA1FBFC-AF02-4759-BCE0-6DF16B971E88}"/>
                </a:ext>
              </a:extLst>
            </p:cNvPr>
            <p:cNvCxnSpPr/>
            <p:nvPr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209">
              <a:extLst>
                <a:ext uri="{FF2B5EF4-FFF2-40B4-BE49-F238E27FC236}">
                  <a16:creationId xmlns:a16="http://schemas.microsoft.com/office/drawing/2014/main" id="{39FB4596-811E-4AAE-B09D-31CF22C87564}"/>
                </a:ext>
              </a:extLst>
            </p:cNvPr>
            <p:cNvCxnSpPr/>
            <p:nvPr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210">
              <a:extLst>
                <a:ext uri="{FF2B5EF4-FFF2-40B4-BE49-F238E27FC236}">
                  <a16:creationId xmlns:a16="http://schemas.microsoft.com/office/drawing/2014/main" id="{633099DF-5E82-41E2-B679-34BE2808A391}"/>
                </a:ext>
              </a:extLst>
            </p:cNvPr>
            <p:cNvCxnSpPr/>
            <p:nvPr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211">
              <a:extLst>
                <a:ext uri="{FF2B5EF4-FFF2-40B4-BE49-F238E27FC236}">
                  <a16:creationId xmlns:a16="http://schemas.microsoft.com/office/drawing/2014/main" id="{2E4F07AB-A56B-4A70-9AC8-3B25A444C925}"/>
                </a:ext>
              </a:extLst>
            </p:cNvPr>
            <p:cNvCxnSpPr/>
            <p:nvPr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212">
              <a:extLst>
                <a:ext uri="{FF2B5EF4-FFF2-40B4-BE49-F238E27FC236}">
                  <a16:creationId xmlns:a16="http://schemas.microsoft.com/office/drawing/2014/main" id="{673F216D-3514-4163-AAD0-0A75B14A624D}"/>
                </a:ext>
              </a:extLst>
            </p:cNvPr>
            <p:cNvCxnSpPr/>
            <p:nvPr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213">
              <a:extLst>
                <a:ext uri="{FF2B5EF4-FFF2-40B4-BE49-F238E27FC236}">
                  <a16:creationId xmlns:a16="http://schemas.microsoft.com/office/drawing/2014/main" id="{9E95173B-C375-43C6-948A-FCE5CF2F3A48}"/>
                </a:ext>
              </a:extLst>
            </p:cNvPr>
            <p:cNvCxnSpPr/>
            <p:nvPr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214">
              <a:extLst>
                <a:ext uri="{FF2B5EF4-FFF2-40B4-BE49-F238E27FC236}">
                  <a16:creationId xmlns:a16="http://schemas.microsoft.com/office/drawing/2014/main" id="{008D473C-0956-4AA5-9C85-FBCAE427E3E0}"/>
                </a:ext>
              </a:extLst>
            </p:cNvPr>
            <p:cNvCxnSpPr/>
            <p:nvPr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215">
              <a:extLst>
                <a:ext uri="{FF2B5EF4-FFF2-40B4-BE49-F238E27FC236}">
                  <a16:creationId xmlns:a16="http://schemas.microsoft.com/office/drawing/2014/main" id="{0DB6F33A-0429-45FC-A3C8-F8883FAE01D5}"/>
                </a:ext>
              </a:extLst>
            </p:cNvPr>
            <p:cNvCxnSpPr/>
            <p:nvPr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216">
              <a:extLst>
                <a:ext uri="{FF2B5EF4-FFF2-40B4-BE49-F238E27FC236}">
                  <a16:creationId xmlns:a16="http://schemas.microsoft.com/office/drawing/2014/main" id="{3398C12A-D3FD-4B5B-825D-ABAAAA31DD76}"/>
                </a:ext>
              </a:extLst>
            </p:cNvPr>
            <p:cNvCxnSpPr/>
            <p:nvPr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217">
              <a:extLst>
                <a:ext uri="{FF2B5EF4-FFF2-40B4-BE49-F238E27FC236}">
                  <a16:creationId xmlns:a16="http://schemas.microsoft.com/office/drawing/2014/main" id="{34C793FA-F26E-4969-A598-57D60579E29D}"/>
                </a:ext>
              </a:extLst>
            </p:cNvPr>
            <p:cNvCxnSpPr/>
            <p:nvPr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218">
              <a:extLst>
                <a:ext uri="{FF2B5EF4-FFF2-40B4-BE49-F238E27FC236}">
                  <a16:creationId xmlns:a16="http://schemas.microsoft.com/office/drawing/2014/main" id="{52E600BE-3987-478D-9949-413000A948D6}"/>
                </a:ext>
              </a:extLst>
            </p:cNvPr>
            <p:cNvCxnSpPr/>
            <p:nvPr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219">
              <a:extLst>
                <a:ext uri="{FF2B5EF4-FFF2-40B4-BE49-F238E27FC236}">
                  <a16:creationId xmlns:a16="http://schemas.microsoft.com/office/drawing/2014/main" id="{1C5B9455-4253-4988-A889-73EA9B50916B}"/>
                </a:ext>
              </a:extLst>
            </p:cNvPr>
            <p:cNvCxnSpPr/>
            <p:nvPr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220">
              <a:extLst>
                <a:ext uri="{FF2B5EF4-FFF2-40B4-BE49-F238E27FC236}">
                  <a16:creationId xmlns:a16="http://schemas.microsoft.com/office/drawing/2014/main" id="{2B352171-F8B5-4BF6-B891-7692AF1C10E1}"/>
                </a:ext>
              </a:extLst>
            </p:cNvPr>
            <p:cNvCxnSpPr/>
            <p:nvPr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221">
              <a:extLst>
                <a:ext uri="{FF2B5EF4-FFF2-40B4-BE49-F238E27FC236}">
                  <a16:creationId xmlns:a16="http://schemas.microsoft.com/office/drawing/2014/main" id="{9A2AB696-4255-46CF-9BFD-85F43AC22CB1}"/>
                </a:ext>
              </a:extLst>
            </p:cNvPr>
            <p:cNvCxnSpPr/>
            <p:nvPr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222">
              <a:extLst>
                <a:ext uri="{FF2B5EF4-FFF2-40B4-BE49-F238E27FC236}">
                  <a16:creationId xmlns:a16="http://schemas.microsoft.com/office/drawing/2014/main" id="{6720695F-311F-4C76-AFC5-596A5CC964FF}"/>
                </a:ext>
              </a:extLst>
            </p:cNvPr>
            <p:cNvCxnSpPr/>
            <p:nvPr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223">
              <a:extLst>
                <a:ext uri="{FF2B5EF4-FFF2-40B4-BE49-F238E27FC236}">
                  <a16:creationId xmlns:a16="http://schemas.microsoft.com/office/drawing/2014/main" id="{6ED88F17-6E38-4E6D-ACD8-DFA932E732A1}"/>
                </a:ext>
              </a:extLst>
            </p:cNvPr>
            <p:cNvCxnSpPr/>
            <p:nvPr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224">
              <a:extLst>
                <a:ext uri="{FF2B5EF4-FFF2-40B4-BE49-F238E27FC236}">
                  <a16:creationId xmlns:a16="http://schemas.microsoft.com/office/drawing/2014/main" id="{535A9C0E-C4F3-404E-B805-AA42AA8C7767}"/>
                </a:ext>
              </a:extLst>
            </p:cNvPr>
            <p:cNvCxnSpPr/>
            <p:nvPr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225">
              <a:extLst>
                <a:ext uri="{FF2B5EF4-FFF2-40B4-BE49-F238E27FC236}">
                  <a16:creationId xmlns:a16="http://schemas.microsoft.com/office/drawing/2014/main" id="{8EBE8B0C-D7BF-4C5A-9821-3434EFBCEAA2}"/>
                </a:ext>
              </a:extLst>
            </p:cNvPr>
            <p:cNvCxnSpPr/>
            <p:nvPr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226">
              <a:extLst>
                <a:ext uri="{FF2B5EF4-FFF2-40B4-BE49-F238E27FC236}">
                  <a16:creationId xmlns:a16="http://schemas.microsoft.com/office/drawing/2014/main" id="{8B178794-0209-4EBE-84C2-C24216747E7A}"/>
                </a:ext>
              </a:extLst>
            </p:cNvPr>
            <p:cNvCxnSpPr/>
            <p:nvPr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227">
              <a:extLst>
                <a:ext uri="{FF2B5EF4-FFF2-40B4-BE49-F238E27FC236}">
                  <a16:creationId xmlns:a16="http://schemas.microsoft.com/office/drawing/2014/main" id="{73B68BD0-4A09-464A-B5B1-4711A1D85F6B}"/>
                </a:ext>
              </a:extLst>
            </p:cNvPr>
            <p:cNvCxnSpPr/>
            <p:nvPr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228">
              <a:extLst>
                <a:ext uri="{FF2B5EF4-FFF2-40B4-BE49-F238E27FC236}">
                  <a16:creationId xmlns:a16="http://schemas.microsoft.com/office/drawing/2014/main" id="{BECAD884-06A6-46B6-B5D8-AF84AF291A9D}"/>
                </a:ext>
              </a:extLst>
            </p:cNvPr>
            <p:cNvCxnSpPr/>
            <p:nvPr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229">
              <a:extLst>
                <a:ext uri="{FF2B5EF4-FFF2-40B4-BE49-F238E27FC236}">
                  <a16:creationId xmlns:a16="http://schemas.microsoft.com/office/drawing/2014/main" id="{6D510711-3C96-435F-A75D-6645A8ED0DDF}"/>
                </a:ext>
              </a:extLst>
            </p:cNvPr>
            <p:cNvCxnSpPr/>
            <p:nvPr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230">
              <a:extLst>
                <a:ext uri="{FF2B5EF4-FFF2-40B4-BE49-F238E27FC236}">
                  <a16:creationId xmlns:a16="http://schemas.microsoft.com/office/drawing/2014/main" id="{50ACB0FB-3A59-4B3E-BB04-008048E5AAAD}"/>
                </a:ext>
              </a:extLst>
            </p:cNvPr>
            <p:cNvCxnSpPr/>
            <p:nvPr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231">
              <a:extLst>
                <a:ext uri="{FF2B5EF4-FFF2-40B4-BE49-F238E27FC236}">
                  <a16:creationId xmlns:a16="http://schemas.microsoft.com/office/drawing/2014/main" id="{B27874A8-5BCC-4670-BAA4-0DE1E0E1FD37}"/>
                </a:ext>
              </a:extLst>
            </p:cNvPr>
            <p:cNvCxnSpPr/>
            <p:nvPr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232">
              <a:extLst>
                <a:ext uri="{FF2B5EF4-FFF2-40B4-BE49-F238E27FC236}">
                  <a16:creationId xmlns:a16="http://schemas.microsoft.com/office/drawing/2014/main" id="{726F72DB-0514-44AE-BF67-FB8A76C5994D}"/>
                </a:ext>
              </a:extLst>
            </p:cNvPr>
            <p:cNvCxnSpPr/>
            <p:nvPr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233">
              <a:extLst>
                <a:ext uri="{FF2B5EF4-FFF2-40B4-BE49-F238E27FC236}">
                  <a16:creationId xmlns:a16="http://schemas.microsoft.com/office/drawing/2014/main" id="{DF02C6C1-3A2C-4707-9954-2E5E777BC597}"/>
                </a:ext>
              </a:extLst>
            </p:cNvPr>
            <p:cNvCxnSpPr/>
            <p:nvPr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234">
              <a:extLst>
                <a:ext uri="{FF2B5EF4-FFF2-40B4-BE49-F238E27FC236}">
                  <a16:creationId xmlns:a16="http://schemas.microsoft.com/office/drawing/2014/main" id="{E4F6E21D-5AE3-4B7D-8A36-D3CCBF422C42}"/>
                </a:ext>
              </a:extLst>
            </p:cNvPr>
            <p:cNvCxnSpPr/>
            <p:nvPr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235">
              <a:extLst>
                <a:ext uri="{FF2B5EF4-FFF2-40B4-BE49-F238E27FC236}">
                  <a16:creationId xmlns:a16="http://schemas.microsoft.com/office/drawing/2014/main" id="{48C7E020-5B12-420D-9EE0-8F7D16F138A7}"/>
                </a:ext>
              </a:extLst>
            </p:cNvPr>
            <p:cNvCxnSpPr/>
            <p:nvPr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236">
              <a:extLst>
                <a:ext uri="{FF2B5EF4-FFF2-40B4-BE49-F238E27FC236}">
                  <a16:creationId xmlns:a16="http://schemas.microsoft.com/office/drawing/2014/main" id="{0AF481E0-9007-471C-B46D-076A46D81C23}"/>
                </a:ext>
              </a:extLst>
            </p:cNvPr>
            <p:cNvCxnSpPr/>
            <p:nvPr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237">
              <a:extLst>
                <a:ext uri="{FF2B5EF4-FFF2-40B4-BE49-F238E27FC236}">
                  <a16:creationId xmlns:a16="http://schemas.microsoft.com/office/drawing/2014/main" id="{6382F2D7-34EE-4E52-9D81-A88795147F20}"/>
                </a:ext>
              </a:extLst>
            </p:cNvPr>
            <p:cNvCxnSpPr/>
            <p:nvPr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238">
              <a:extLst>
                <a:ext uri="{FF2B5EF4-FFF2-40B4-BE49-F238E27FC236}">
                  <a16:creationId xmlns:a16="http://schemas.microsoft.com/office/drawing/2014/main" id="{80F1919A-D67D-4968-A0FF-625EFCB7D36E}"/>
                </a:ext>
              </a:extLst>
            </p:cNvPr>
            <p:cNvCxnSpPr/>
            <p:nvPr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239">
              <a:extLst>
                <a:ext uri="{FF2B5EF4-FFF2-40B4-BE49-F238E27FC236}">
                  <a16:creationId xmlns:a16="http://schemas.microsoft.com/office/drawing/2014/main" id="{68A00FFD-B73C-49F1-860D-5CC7B9E98E5D}"/>
                </a:ext>
              </a:extLst>
            </p:cNvPr>
            <p:cNvCxnSpPr/>
            <p:nvPr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240">
              <a:extLst>
                <a:ext uri="{FF2B5EF4-FFF2-40B4-BE49-F238E27FC236}">
                  <a16:creationId xmlns:a16="http://schemas.microsoft.com/office/drawing/2014/main" id="{9B80BE16-E962-4925-9538-5E6E3E2E0862}"/>
                </a:ext>
              </a:extLst>
            </p:cNvPr>
            <p:cNvCxnSpPr/>
            <p:nvPr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241">
              <a:extLst>
                <a:ext uri="{FF2B5EF4-FFF2-40B4-BE49-F238E27FC236}">
                  <a16:creationId xmlns:a16="http://schemas.microsoft.com/office/drawing/2014/main" id="{BE9F248F-312C-4428-BD59-1019656E7BFF}"/>
                </a:ext>
              </a:extLst>
            </p:cNvPr>
            <p:cNvCxnSpPr/>
            <p:nvPr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242">
              <a:extLst>
                <a:ext uri="{FF2B5EF4-FFF2-40B4-BE49-F238E27FC236}">
                  <a16:creationId xmlns:a16="http://schemas.microsoft.com/office/drawing/2014/main" id="{4F1C6A90-31AD-4FF6-9C8A-269CFA1BA9D0}"/>
                </a:ext>
              </a:extLst>
            </p:cNvPr>
            <p:cNvCxnSpPr/>
            <p:nvPr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243">
              <a:extLst>
                <a:ext uri="{FF2B5EF4-FFF2-40B4-BE49-F238E27FC236}">
                  <a16:creationId xmlns:a16="http://schemas.microsoft.com/office/drawing/2014/main" id="{E498444D-E88C-4AAE-9091-470E4BD5531C}"/>
                </a:ext>
              </a:extLst>
            </p:cNvPr>
            <p:cNvCxnSpPr/>
            <p:nvPr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244">
              <a:extLst>
                <a:ext uri="{FF2B5EF4-FFF2-40B4-BE49-F238E27FC236}">
                  <a16:creationId xmlns:a16="http://schemas.microsoft.com/office/drawing/2014/main" id="{E3C69828-C78F-4575-95EC-3A2EAE1805DE}"/>
                </a:ext>
              </a:extLst>
            </p:cNvPr>
            <p:cNvCxnSpPr/>
            <p:nvPr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245">
              <a:extLst>
                <a:ext uri="{FF2B5EF4-FFF2-40B4-BE49-F238E27FC236}">
                  <a16:creationId xmlns:a16="http://schemas.microsoft.com/office/drawing/2014/main" id="{5C596F35-4BFC-4FA3-AAEF-AF75CB8B401A}"/>
                </a:ext>
              </a:extLst>
            </p:cNvPr>
            <p:cNvCxnSpPr/>
            <p:nvPr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246">
              <a:extLst>
                <a:ext uri="{FF2B5EF4-FFF2-40B4-BE49-F238E27FC236}">
                  <a16:creationId xmlns:a16="http://schemas.microsoft.com/office/drawing/2014/main" id="{5CE1EF82-2CB1-49DA-92B8-E3F80FFBD8A4}"/>
                </a:ext>
              </a:extLst>
            </p:cNvPr>
            <p:cNvCxnSpPr/>
            <p:nvPr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247">
              <a:extLst>
                <a:ext uri="{FF2B5EF4-FFF2-40B4-BE49-F238E27FC236}">
                  <a16:creationId xmlns:a16="http://schemas.microsoft.com/office/drawing/2014/main" id="{5207AC32-C389-4BBE-B5A9-D3CFABAFB2AA}"/>
                </a:ext>
              </a:extLst>
            </p:cNvPr>
            <p:cNvCxnSpPr/>
            <p:nvPr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248">
              <a:extLst>
                <a:ext uri="{FF2B5EF4-FFF2-40B4-BE49-F238E27FC236}">
                  <a16:creationId xmlns:a16="http://schemas.microsoft.com/office/drawing/2014/main" id="{117868ED-1386-42F8-AA9A-33484BAE00A2}"/>
                </a:ext>
              </a:extLst>
            </p:cNvPr>
            <p:cNvCxnSpPr/>
            <p:nvPr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249">
              <a:extLst>
                <a:ext uri="{FF2B5EF4-FFF2-40B4-BE49-F238E27FC236}">
                  <a16:creationId xmlns:a16="http://schemas.microsoft.com/office/drawing/2014/main" id="{25D49C6C-468F-4E1A-ACD0-36FEAA79DB8E}"/>
                </a:ext>
              </a:extLst>
            </p:cNvPr>
            <p:cNvCxnSpPr/>
            <p:nvPr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250">
              <a:extLst>
                <a:ext uri="{FF2B5EF4-FFF2-40B4-BE49-F238E27FC236}">
                  <a16:creationId xmlns:a16="http://schemas.microsoft.com/office/drawing/2014/main" id="{A8FAED18-9398-40A8-8751-FC85EE3DCFA7}"/>
                </a:ext>
              </a:extLst>
            </p:cNvPr>
            <p:cNvCxnSpPr/>
            <p:nvPr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251">
              <a:extLst>
                <a:ext uri="{FF2B5EF4-FFF2-40B4-BE49-F238E27FC236}">
                  <a16:creationId xmlns:a16="http://schemas.microsoft.com/office/drawing/2014/main" id="{F475AADB-A4CB-4B8C-A23B-985FC7699EC2}"/>
                </a:ext>
              </a:extLst>
            </p:cNvPr>
            <p:cNvCxnSpPr/>
            <p:nvPr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252">
              <a:extLst>
                <a:ext uri="{FF2B5EF4-FFF2-40B4-BE49-F238E27FC236}">
                  <a16:creationId xmlns:a16="http://schemas.microsoft.com/office/drawing/2014/main" id="{CB5B5803-6143-4D52-BDBF-D200942242E7}"/>
                </a:ext>
              </a:extLst>
            </p:cNvPr>
            <p:cNvCxnSpPr/>
            <p:nvPr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253">
              <a:extLst>
                <a:ext uri="{FF2B5EF4-FFF2-40B4-BE49-F238E27FC236}">
                  <a16:creationId xmlns:a16="http://schemas.microsoft.com/office/drawing/2014/main" id="{E6474B60-D946-413A-9314-77A756B61597}"/>
                </a:ext>
              </a:extLst>
            </p:cNvPr>
            <p:cNvCxnSpPr/>
            <p:nvPr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254">
              <a:extLst>
                <a:ext uri="{FF2B5EF4-FFF2-40B4-BE49-F238E27FC236}">
                  <a16:creationId xmlns:a16="http://schemas.microsoft.com/office/drawing/2014/main" id="{5A9DF735-5C2E-4114-A87A-10F844AD2EC5}"/>
                </a:ext>
              </a:extLst>
            </p:cNvPr>
            <p:cNvCxnSpPr/>
            <p:nvPr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255">
              <a:extLst>
                <a:ext uri="{FF2B5EF4-FFF2-40B4-BE49-F238E27FC236}">
                  <a16:creationId xmlns:a16="http://schemas.microsoft.com/office/drawing/2014/main" id="{855A093F-B49D-439B-A2BA-24C34C717CCB}"/>
                </a:ext>
              </a:extLst>
            </p:cNvPr>
            <p:cNvCxnSpPr/>
            <p:nvPr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256">
              <a:extLst>
                <a:ext uri="{FF2B5EF4-FFF2-40B4-BE49-F238E27FC236}">
                  <a16:creationId xmlns:a16="http://schemas.microsoft.com/office/drawing/2014/main" id="{E3CB5681-B598-47F5-9FEB-32B063F7B7AA}"/>
                </a:ext>
              </a:extLst>
            </p:cNvPr>
            <p:cNvCxnSpPr/>
            <p:nvPr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257">
              <a:extLst>
                <a:ext uri="{FF2B5EF4-FFF2-40B4-BE49-F238E27FC236}">
                  <a16:creationId xmlns:a16="http://schemas.microsoft.com/office/drawing/2014/main" id="{2AA8A3C3-E3DA-47E1-8C28-3F2665BB78D6}"/>
                </a:ext>
              </a:extLst>
            </p:cNvPr>
            <p:cNvCxnSpPr/>
            <p:nvPr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258">
              <a:extLst>
                <a:ext uri="{FF2B5EF4-FFF2-40B4-BE49-F238E27FC236}">
                  <a16:creationId xmlns:a16="http://schemas.microsoft.com/office/drawing/2014/main" id="{71132569-68B0-4E82-9BB5-C98492496D2A}"/>
                </a:ext>
              </a:extLst>
            </p:cNvPr>
            <p:cNvCxnSpPr/>
            <p:nvPr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259">
              <a:extLst>
                <a:ext uri="{FF2B5EF4-FFF2-40B4-BE49-F238E27FC236}">
                  <a16:creationId xmlns:a16="http://schemas.microsoft.com/office/drawing/2014/main" id="{19F23FF3-59E6-4E74-8F3A-0C9F837A8D86}"/>
                </a:ext>
              </a:extLst>
            </p:cNvPr>
            <p:cNvCxnSpPr/>
            <p:nvPr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260">
              <a:extLst>
                <a:ext uri="{FF2B5EF4-FFF2-40B4-BE49-F238E27FC236}">
                  <a16:creationId xmlns:a16="http://schemas.microsoft.com/office/drawing/2014/main" id="{2B374FA5-4FE6-48B6-BE41-8F4487DEC3BB}"/>
                </a:ext>
              </a:extLst>
            </p:cNvPr>
            <p:cNvCxnSpPr/>
            <p:nvPr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261">
              <a:extLst>
                <a:ext uri="{FF2B5EF4-FFF2-40B4-BE49-F238E27FC236}">
                  <a16:creationId xmlns:a16="http://schemas.microsoft.com/office/drawing/2014/main" id="{C9A42C8A-E013-4B03-A699-DDF5D03B85A7}"/>
                </a:ext>
              </a:extLst>
            </p:cNvPr>
            <p:cNvCxnSpPr/>
            <p:nvPr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262">
              <a:extLst>
                <a:ext uri="{FF2B5EF4-FFF2-40B4-BE49-F238E27FC236}">
                  <a16:creationId xmlns:a16="http://schemas.microsoft.com/office/drawing/2014/main" id="{A2592E0D-0762-4524-B153-14E732C03A20}"/>
                </a:ext>
              </a:extLst>
            </p:cNvPr>
            <p:cNvCxnSpPr/>
            <p:nvPr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263">
              <a:extLst>
                <a:ext uri="{FF2B5EF4-FFF2-40B4-BE49-F238E27FC236}">
                  <a16:creationId xmlns:a16="http://schemas.microsoft.com/office/drawing/2014/main" id="{734E2F87-C5C4-4886-B63E-80976527325E}"/>
                </a:ext>
              </a:extLst>
            </p:cNvPr>
            <p:cNvCxnSpPr/>
            <p:nvPr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264">
              <a:extLst>
                <a:ext uri="{FF2B5EF4-FFF2-40B4-BE49-F238E27FC236}">
                  <a16:creationId xmlns:a16="http://schemas.microsoft.com/office/drawing/2014/main" id="{EC4D24A9-5CE5-4FE5-97C2-079FC08C0893}"/>
                </a:ext>
              </a:extLst>
            </p:cNvPr>
            <p:cNvCxnSpPr/>
            <p:nvPr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265">
              <a:extLst>
                <a:ext uri="{FF2B5EF4-FFF2-40B4-BE49-F238E27FC236}">
                  <a16:creationId xmlns:a16="http://schemas.microsoft.com/office/drawing/2014/main" id="{C8A54185-FBB9-423F-8583-96DD0344B20B}"/>
                </a:ext>
              </a:extLst>
            </p:cNvPr>
            <p:cNvCxnSpPr/>
            <p:nvPr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266">
              <a:extLst>
                <a:ext uri="{FF2B5EF4-FFF2-40B4-BE49-F238E27FC236}">
                  <a16:creationId xmlns:a16="http://schemas.microsoft.com/office/drawing/2014/main" id="{CA972D48-1EEE-4A00-AEAC-FC8BE3D0EB45}"/>
                </a:ext>
              </a:extLst>
            </p:cNvPr>
            <p:cNvCxnSpPr/>
            <p:nvPr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267">
              <a:extLst>
                <a:ext uri="{FF2B5EF4-FFF2-40B4-BE49-F238E27FC236}">
                  <a16:creationId xmlns:a16="http://schemas.microsoft.com/office/drawing/2014/main" id="{0B619155-4E94-4134-AAAD-9946B728FB13}"/>
                </a:ext>
              </a:extLst>
            </p:cNvPr>
            <p:cNvCxnSpPr/>
            <p:nvPr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268">
              <a:extLst>
                <a:ext uri="{FF2B5EF4-FFF2-40B4-BE49-F238E27FC236}">
                  <a16:creationId xmlns:a16="http://schemas.microsoft.com/office/drawing/2014/main" id="{AC88F77F-0DE7-4EBE-85E0-75F35CAF5CA3}"/>
                </a:ext>
              </a:extLst>
            </p:cNvPr>
            <p:cNvCxnSpPr/>
            <p:nvPr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269">
              <a:extLst>
                <a:ext uri="{FF2B5EF4-FFF2-40B4-BE49-F238E27FC236}">
                  <a16:creationId xmlns:a16="http://schemas.microsoft.com/office/drawing/2014/main" id="{91B5D41B-FC87-40C4-B356-5DACABA1550F}"/>
                </a:ext>
              </a:extLst>
            </p:cNvPr>
            <p:cNvCxnSpPr/>
            <p:nvPr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270">
              <a:extLst>
                <a:ext uri="{FF2B5EF4-FFF2-40B4-BE49-F238E27FC236}">
                  <a16:creationId xmlns:a16="http://schemas.microsoft.com/office/drawing/2014/main" id="{9AF1A690-1F0A-4E68-B227-D0CB055D914B}"/>
                </a:ext>
              </a:extLst>
            </p:cNvPr>
            <p:cNvCxnSpPr/>
            <p:nvPr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271">
              <a:extLst>
                <a:ext uri="{FF2B5EF4-FFF2-40B4-BE49-F238E27FC236}">
                  <a16:creationId xmlns:a16="http://schemas.microsoft.com/office/drawing/2014/main" id="{F3C6E762-97A6-416B-B67C-100DBE7BFFD7}"/>
                </a:ext>
              </a:extLst>
            </p:cNvPr>
            <p:cNvCxnSpPr/>
            <p:nvPr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272">
              <a:extLst>
                <a:ext uri="{FF2B5EF4-FFF2-40B4-BE49-F238E27FC236}">
                  <a16:creationId xmlns:a16="http://schemas.microsoft.com/office/drawing/2014/main" id="{48CDFBE5-B3ED-4305-9FFA-4F6E7C6A1A09}"/>
                </a:ext>
              </a:extLst>
            </p:cNvPr>
            <p:cNvCxnSpPr/>
            <p:nvPr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273">
              <a:extLst>
                <a:ext uri="{FF2B5EF4-FFF2-40B4-BE49-F238E27FC236}">
                  <a16:creationId xmlns:a16="http://schemas.microsoft.com/office/drawing/2014/main" id="{1AD5CAA3-26F4-40ED-864B-D3992AC72DDA}"/>
                </a:ext>
              </a:extLst>
            </p:cNvPr>
            <p:cNvCxnSpPr/>
            <p:nvPr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274">
              <a:extLst>
                <a:ext uri="{FF2B5EF4-FFF2-40B4-BE49-F238E27FC236}">
                  <a16:creationId xmlns:a16="http://schemas.microsoft.com/office/drawing/2014/main" id="{8D9EB190-5FF7-4569-B5C6-51EA57ACDC34}"/>
                </a:ext>
              </a:extLst>
            </p:cNvPr>
            <p:cNvCxnSpPr/>
            <p:nvPr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275">
              <a:extLst>
                <a:ext uri="{FF2B5EF4-FFF2-40B4-BE49-F238E27FC236}">
                  <a16:creationId xmlns:a16="http://schemas.microsoft.com/office/drawing/2014/main" id="{076F1D16-3AE2-4FC5-B183-BEC672E3C27A}"/>
                </a:ext>
              </a:extLst>
            </p:cNvPr>
            <p:cNvCxnSpPr/>
            <p:nvPr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276">
              <a:extLst>
                <a:ext uri="{FF2B5EF4-FFF2-40B4-BE49-F238E27FC236}">
                  <a16:creationId xmlns:a16="http://schemas.microsoft.com/office/drawing/2014/main" id="{CCB54D2A-2C88-4EE4-8F55-571D7E2B4D5D}"/>
                </a:ext>
              </a:extLst>
            </p:cNvPr>
            <p:cNvCxnSpPr/>
            <p:nvPr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277">
              <a:extLst>
                <a:ext uri="{FF2B5EF4-FFF2-40B4-BE49-F238E27FC236}">
                  <a16:creationId xmlns:a16="http://schemas.microsoft.com/office/drawing/2014/main" id="{9E342976-37A0-412F-9458-8BB01211037A}"/>
                </a:ext>
              </a:extLst>
            </p:cNvPr>
            <p:cNvCxnSpPr/>
            <p:nvPr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278">
              <a:extLst>
                <a:ext uri="{FF2B5EF4-FFF2-40B4-BE49-F238E27FC236}">
                  <a16:creationId xmlns:a16="http://schemas.microsoft.com/office/drawing/2014/main" id="{656E6888-A25C-4660-92F8-FCBAE80837C3}"/>
                </a:ext>
              </a:extLst>
            </p:cNvPr>
            <p:cNvCxnSpPr/>
            <p:nvPr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279">
              <a:extLst>
                <a:ext uri="{FF2B5EF4-FFF2-40B4-BE49-F238E27FC236}">
                  <a16:creationId xmlns:a16="http://schemas.microsoft.com/office/drawing/2014/main" id="{BF1F0E5B-6154-4584-903C-101A29AEDE0A}"/>
                </a:ext>
              </a:extLst>
            </p:cNvPr>
            <p:cNvCxnSpPr/>
            <p:nvPr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280">
              <a:extLst>
                <a:ext uri="{FF2B5EF4-FFF2-40B4-BE49-F238E27FC236}">
                  <a16:creationId xmlns:a16="http://schemas.microsoft.com/office/drawing/2014/main" id="{C4D3C912-1B59-4CA8-A1AA-E8153675D3D7}"/>
                </a:ext>
              </a:extLst>
            </p:cNvPr>
            <p:cNvCxnSpPr/>
            <p:nvPr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281">
              <a:extLst>
                <a:ext uri="{FF2B5EF4-FFF2-40B4-BE49-F238E27FC236}">
                  <a16:creationId xmlns:a16="http://schemas.microsoft.com/office/drawing/2014/main" id="{3BB33BF4-82AB-4C37-8C57-7CD61AA28BD5}"/>
                </a:ext>
              </a:extLst>
            </p:cNvPr>
            <p:cNvCxnSpPr/>
            <p:nvPr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82">
              <a:extLst>
                <a:ext uri="{FF2B5EF4-FFF2-40B4-BE49-F238E27FC236}">
                  <a16:creationId xmlns:a16="http://schemas.microsoft.com/office/drawing/2014/main" id="{35D10768-8A9A-4746-A503-F2AC04B47C12}"/>
                </a:ext>
              </a:extLst>
            </p:cNvPr>
            <p:cNvCxnSpPr/>
            <p:nvPr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83">
              <a:extLst>
                <a:ext uri="{FF2B5EF4-FFF2-40B4-BE49-F238E27FC236}">
                  <a16:creationId xmlns:a16="http://schemas.microsoft.com/office/drawing/2014/main" id="{09BE4CF2-85B2-4453-817D-45B69ED9C3D1}"/>
                </a:ext>
              </a:extLst>
            </p:cNvPr>
            <p:cNvCxnSpPr/>
            <p:nvPr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84">
              <a:extLst>
                <a:ext uri="{FF2B5EF4-FFF2-40B4-BE49-F238E27FC236}">
                  <a16:creationId xmlns:a16="http://schemas.microsoft.com/office/drawing/2014/main" id="{B4638AC3-C4CF-46D7-878C-3AAB90842014}"/>
                </a:ext>
              </a:extLst>
            </p:cNvPr>
            <p:cNvCxnSpPr/>
            <p:nvPr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85">
              <a:extLst>
                <a:ext uri="{FF2B5EF4-FFF2-40B4-BE49-F238E27FC236}">
                  <a16:creationId xmlns:a16="http://schemas.microsoft.com/office/drawing/2014/main" id="{AE4CA519-5E60-4D0E-9AB6-4525761F199B}"/>
                </a:ext>
              </a:extLst>
            </p:cNvPr>
            <p:cNvCxnSpPr/>
            <p:nvPr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86">
              <a:extLst>
                <a:ext uri="{FF2B5EF4-FFF2-40B4-BE49-F238E27FC236}">
                  <a16:creationId xmlns:a16="http://schemas.microsoft.com/office/drawing/2014/main" id="{24B615ED-1ED7-4B8D-9576-58762348D069}"/>
                </a:ext>
              </a:extLst>
            </p:cNvPr>
            <p:cNvCxnSpPr/>
            <p:nvPr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87">
              <a:extLst>
                <a:ext uri="{FF2B5EF4-FFF2-40B4-BE49-F238E27FC236}">
                  <a16:creationId xmlns:a16="http://schemas.microsoft.com/office/drawing/2014/main" id="{92DE9336-4F72-4B4B-B035-049D57697D84}"/>
                </a:ext>
              </a:extLst>
            </p:cNvPr>
            <p:cNvCxnSpPr/>
            <p:nvPr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88">
              <a:extLst>
                <a:ext uri="{FF2B5EF4-FFF2-40B4-BE49-F238E27FC236}">
                  <a16:creationId xmlns:a16="http://schemas.microsoft.com/office/drawing/2014/main" id="{EC890517-548E-4AED-A890-543B0C57F057}"/>
                </a:ext>
              </a:extLst>
            </p:cNvPr>
            <p:cNvCxnSpPr/>
            <p:nvPr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Google Shape;2851;p109">
            <a:extLst>
              <a:ext uri="{FF2B5EF4-FFF2-40B4-BE49-F238E27FC236}">
                <a16:creationId xmlns:a16="http://schemas.microsoft.com/office/drawing/2014/main" id="{00139A0A-36B8-480A-A019-B31E13B0EF87}"/>
              </a:ext>
            </a:extLst>
          </p:cNvPr>
          <p:cNvSpPr txBox="1"/>
          <p:nvPr/>
        </p:nvSpPr>
        <p:spPr>
          <a:xfrm>
            <a:off x="9020175" y="6242471"/>
            <a:ext cx="3171825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/>
            <a:endParaRPr lang="it-IT" sz="18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/>
            <a:r>
              <a:rPr lang="it-IT" sz="18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Email: giacomo.borghi@polimi.it</a:t>
            </a:r>
          </a:p>
        </p:txBody>
      </p:sp>
      <p:sp>
        <p:nvSpPr>
          <p:cNvPr id="145" name="Google Shape;2851;p109">
            <a:extLst>
              <a:ext uri="{FF2B5EF4-FFF2-40B4-BE49-F238E27FC236}">
                <a16:creationId xmlns:a16="http://schemas.microsoft.com/office/drawing/2014/main" id="{AD1722EB-4B31-4C35-893C-BEFBA83CDA08}"/>
              </a:ext>
            </a:extLst>
          </p:cNvPr>
          <p:cNvSpPr txBox="1"/>
          <p:nvPr/>
        </p:nvSpPr>
        <p:spPr>
          <a:xfrm>
            <a:off x="0" y="6235241"/>
            <a:ext cx="3962400" cy="61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/>
            <a:r>
              <a:rPr lang="it-IT" sz="1800" b="1" dirty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Politecnico di Milano - Dipartimento di Elettronica, Informazione e Bioingegneria</a:t>
            </a:r>
          </a:p>
        </p:txBody>
      </p:sp>
    </p:spTree>
    <p:extLst>
      <p:ext uri="{BB962C8B-B14F-4D97-AF65-F5344CB8AC3E}">
        <p14:creationId xmlns:p14="http://schemas.microsoft.com/office/powerpoint/2010/main" val="355890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7EC8-D9BE-4A49-A75A-768EEFD6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1"/>
            <a:ext cx="11582400" cy="757090"/>
          </a:xfrm>
        </p:spPr>
        <p:txBody>
          <a:bodyPr/>
          <a:lstStyle/>
          <a:p>
            <a:r>
              <a:rPr lang="en-US"/>
              <a:t>Fourth Update Meeting of the BNCT SPECT Projects</a:t>
            </a:r>
            <a:br>
              <a:rPr lang="en-US"/>
            </a:br>
            <a:r>
              <a:rPr lang="en-US">
                <a:solidFill>
                  <a:schemeClr val="tx1"/>
                </a:solidFill>
              </a:rPr>
              <a:t>Agenda: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D2689-283C-44A3-9D0F-3EF7BA7E61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19/06/2024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80034-4EC7-4973-93ED-17DC96DC3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Fourth Update Meeting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2D80D-94CA-4363-987E-507EEA09402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b="0">
              <a:latin typeface="Arial"/>
              <a:ea typeface="Arial"/>
              <a:cs typeface="Arial"/>
              <a:sym typeface="Arial"/>
            </a:endParaRPr>
          </a:p>
          <a:p>
            <a:r>
              <a:rPr lang="en-US"/>
              <a:t>0</a:t>
            </a:r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Google Shape;2614;p100">
            <a:extLst>
              <a:ext uri="{FF2B5EF4-FFF2-40B4-BE49-F238E27FC236}">
                <a16:creationId xmlns:a16="http://schemas.microsoft.com/office/drawing/2014/main" id="{8FAD3157-DD7E-475B-AB1E-871AFEA9BA02}"/>
              </a:ext>
            </a:extLst>
          </p:cNvPr>
          <p:cNvSpPr txBox="1"/>
          <p:nvPr/>
        </p:nvSpPr>
        <p:spPr>
          <a:xfrm>
            <a:off x="609599" y="1645200"/>
            <a:ext cx="10998201" cy="375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176213" lvl="0" indent="-176213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11:00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Inizio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meeting e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saluti</a:t>
            </a:r>
            <a:endParaRPr lang="en-US" sz="20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 marL="176213" lvl="0" indent="-176213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11:10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	WP1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simulazioni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(15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minuti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) – D. Mazzucconi</a:t>
            </a:r>
          </a:p>
          <a:p>
            <a:pPr marL="176213" lvl="0" indent="-176213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11:25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	WP2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rivelatore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– A. Caracciolo / T. Ferri</a:t>
            </a:r>
          </a:p>
          <a:p>
            <a:pPr marL="176213" lvl="0" indent="-176213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11:40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	WP3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misure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(15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minuti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) – N. Protti / V. Pascale</a:t>
            </a:r>
          </a:p>
          <a:p>
            <a:pPr marL="176213" lvl="0" indent="-176213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11:55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	WP4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ricostruzione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e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sistema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(15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minuti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) – D. Ramos</a:t>
            </a:r>
          </a:p>
          <a:p>
            <a:pPr marL="176213" lvl="0" indent="-176213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12:10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	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Discussione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preventivi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e meeting referee</a:t>
            </a:r>
          </a:p>
          <a:p>
            <a:pPr lvl="0">
              <a:lnSpc>
                <a:spcPct val="150000"/>
              </a:lnSpc>
              <a:buClr>
                <a:srgbClr val="708598"/>
              </a:buClr>
            </a:pPr>
            <a:endParaRPr lang="en-US" sz="20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 lvl="0">
              <a:lnSpc>
                <a:spcPct val="150000"/>
              </a:lnSpc>
              <a:buClr>
                <a:srgbClr val="708598"/>
              </a:buClr>
            </a:pPr>
            <a:r>
              <a:rPr lang="en-US" sz="20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Indico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Web page to upload the presentations: 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  <a:hlinkClick r:id="rId2"/>
              </a:rPr>
              <a:t>https://agenda.infn.it/event/42005/</a:t>
            </a:r>
            <a:endParaRPr lang="en-US" sz="20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081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7EC8-D9BE-4A49-A75A-768EEFD6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1"/>
            <a:ext cx="11582400" cy="757090"/>
          </a:xfrm>
        </p:spPr>
        <p:txBody>
          <a:bodyPr/>
          <a:lstStyle/>
          <a:p>
            <a:r>
              <a:rPr lang="en-GB" dirty="0">
                <a:solidFill>
                  <a:srgbClr val="7390A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Next deadlines of the (INFN) project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Preventivi</a:t>
            </a: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(to be presented in July)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D2689-283C-44A3-9D0F-3EF7BA7E61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19/06/2024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80034-4EC7-4973-93ED-17DC96DC3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Fourth Update Meeting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2D80D-94CA-4363-987E-507EEA09402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b="0">
              <a:latin typeface="Arial"/>
              <a:ea typeface="Arial"/>
              <a:cs typeface="Arial"/>
              <a:sym typeface="Arial"/>
            </a:endParaRPr>
          </a:p>
          <a:p>
            <a:r>
              <a:rPr lang="en-US"/>
              <a:t>0</a:t>
            </a:r>
            <a:fld id="{00000000-1234-1234-1234-123412341234}" type="slidenum">
              <a:rPr lang="en-US" smtClean="0"/>
              <a:pPr/>
              <a:t>3</a:t>
            </a:fld>
            <a:endParaRPr dirty="0"/>
          </a:p>
        </p:txBody>
      </p:sp>
      <p:sp>
        <p:nvSpPr>
          <p:cNvPr id="9" name="Google Shape;2614;p100">
            <a:extLst>
              <a:ext uri="{FF2B5EF4-FFF2-40B4-BE49-F238E27FC236}">
                <a16:creationId xmlns:a16="http://schemas.microsoft.com/office/drawing/2014/main" id="{F0AA16F4-2060-4AAE-984C-161ACFC2F12C}"/>
              </a:ext>
            </a:extLst>
          </p:cNvPr>
          <p:cNvSpPr txBox="1"/>
          <p:nvPr/>
        </p:nvSpPr>
        <p:spPr>
          <a:xfrm>
            <a:off x="609600" y="1645200"/>
            <a:ext cx="11018982" cy="46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Contributi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che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ogni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Gruppo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dovrebbe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preparare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per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preventivi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:</a:t>
            </a:r>
          </a:p>
          <a:p>
            <a:pPr marL="627063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Riepilogo dell'attività svolta nella prima parte dell'anno e prevista entro la fine dell'anno (2024)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 marL="627063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Descrizione dell'attività prevista per il 2025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 marL="627063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Elenco delle richieste finanziarie per il 2025 (qualche richiesta importante da discutere oggi?)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 marL="627063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Elenco dei contributi scientifici relativi al progetto (articoli, presentazioni a convegni, tesi di Master, tesi di dottorato)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 marL="627063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Slide per le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riunioni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locali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di Gruppo V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io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posso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preparare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una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versione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comune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facendo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una slide per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ogni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WP,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usando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le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vostre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presentazioni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di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oggi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Scadenze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:</a:t>
            </a:r>
          </a:p>
          <a:p>
            <a:pPr marL="627063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Inizio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luglio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, non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ancora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comunicate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per Milano</a:t>
            </a: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1735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7EC8-D9BE-4A49-A75A-768EEFD6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1"/>
            <a:ext cx="11582400" cy="757090"/>
          </a:xfrm>
        </p:spPr>
        <p:txBody>
          <a:bodyPr/>
          <a:lstStyle/>
          <a:p>
            <a:r>
              <a:rPr lang="en-GB" dirty="0">
                <a:solidFill>
                  <a:srgbClr val="7390A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Next deadlines of the (INFN) project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Estimated financial request for the following years (from project proposal)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D2689-283C-44A3-9D0F-3EF7BA7E61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19/06/2024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80034-4EC7-4973-93ED-17DC96DC3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Fourth Update Meeting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2D80D-94CA-4363-987E-507EEA09402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b="0">
              <a:latin typeface="Arial"/>
              <a:ea typeface="Arial"/>
              <a:cs typeface="Arial"/>
              <a:sym typeface="Arial"/>
            </a:endParaRPr>
          </a:p>
          <a:p>
            <a:r>
              <a:rPr lang="en-US"/>
              <a:t>0</a:t>
            </a:r>
            <a:fld id="{00000000-1234-1234-1234-123412341234}" type="slidenum">
              <a:rPr lang="en-US" smtClean="0"/>
              <a:pPr/>
              <a:t>4</a:t>
            </a:fld>
            <a:endParaRPr dirty="0"/>
          </a:p>
        </p:txBody>
      </p:sp>
      <p:sp>
        <p:nvSpPr>
          <p:cNvPr id="9" name="Google Shape;2614;p100">
            <a:extLst>
              <a:ext uri="{FF2B5EF4-FFF2-40B4-BE49-F238E27FC236}">
                <a16:creationId xmlns:a16="http://schemas.microsoft.com/office/drawing/2014/main" id="{F0AA16F4-2060-4AAE-984C-161ACFC2F12C}"/>
              </a:ext>
            </a:extLst>
          </p:cNvPr>
          <p:cNvSpPr txBox="1"/>
          <p:nvPr/>
        </p:nvSpPr>
        <p:spPr>
          <a:xfrm>
            <a:off x="609600" y="1645200"/>
            <a:ext cx="11018982" cy="338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708598"/>
              </a:buClr>
            </a:pPr>
            <a:r>
              <a:rPr lang="it-IT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Reminder</a:t>
            </a:r>
            <a:r>
              <a:rPr lang="it-IT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: queste erano le richieste finanziare ipotizzate nel </a:t>
            </a:r>
            <a:r>
              <a:rPr lang="it-IT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proposal</a:t>
            </a:r>
            <a:r>
              <a:rPr lang="it-IT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per il secondo anno</a:t>
            </a:r>
          </a:p>
          <a:p>
            <a:pPr>
              <a:lnSpc>
                <a:spcPct val="150000"/>
              </a:lnSpc>
              <a:buClr>
                <a:srgbClr val="708598"/>
              </a:buClr>
            </a:pP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Per il secondo anno del progetto sono previsti i seguenti costi:</a:t>
            </a: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acquisto di ulteriori cristalli scintillatori (x3, </a:t>
            </a:r>
            <a:r>
              <a:rPr lang="it-IT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ca</a:t>
            </a: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. 35k€ tot., inventario), per realizzare più teste di misura</a:t>
            </a: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matrici di </a:t>
            </a:r>
            <a:r>
              <a:rPr lang="it-IT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SiPM</a:t>
            </a: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(per ogni rivelatore aggiuntivo + </a:t>
            </a:r>
            <a:r>
              <a:rPr lang="it-IT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spares</a:t>
            </a: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, </a:t>
            </a:r>
            <a:r>
              <a:rPr lang="it-IT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ca</a:t>
            </a: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. 15k€ di consumo)</a:t>
            </a: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altre spese di consumo per realizzare i rivelatori, </a:t>
            </a:r>
            <a:r>
              <a:rPr lang="it-IT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ca</a:t>
            </a: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. 7k€</a:t>
            </a: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costi per esperimenti al LENA, </a:t>
            </a:r>
            <a:r>
              <a:rPr lang="it-IT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ca</a:t>
            </a: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. 7.5k€ (Servizi)</a:t>
            </a: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missioni per test congiunti e presso facilities all’estero (Birmingham): 4k€.</a:t>
            </a: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Totale stimato per il II anno: 68,5k€</a:t>
            </a:r>
          </a:p>
        </p:txBody>
      </p:sp>
    </p:spTree>
    <p:extLst>
      <p:ext uri="{BB962C8B-B14F-4D97-AF65-F5344CB8AC3E}">
        <p14:creationId xmlns:p14="http://schemas.microsoft.com/office/powerpoint/2010/main" val="71617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7EC8-D9BE-4A49-A75A-768EEFD6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1"/>
            <a:ext cx="11582400" cy="757090"/>
          </a:xfrm>
        </p:spPr>
        <p:txBody>
          <a:bodyPr/>
          <a:lstStyle/>
          <a:p>
            <a:r>
              <a:rPr lang="en-GB" dirty="0">
                <a:solidFill>
                  <a:srgbClr val="7390A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Next deadlines of the (INFN) project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 scientific deliverables expected at the end of M6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D2689-283C-44A3-9D0F-3EF7BA7E61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19/06/2024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80034-4EC7-4973-93ED-17DC96DC3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Fourth Update Meeting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2D80D-94CA-4363-987E-507EEA09402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b="0">
              <a:latin typeface="Arial"/>
              <a:ea typeface="Arial"/>
              <a:cs typeface="Arial"/>
              <a:sym typeface="Arial"/>
            </a:endParaRPr>
          </a:p>
          <a:p>
            <a:r>
              <a:rPr lang="en-US"/>
              <a:t>0</a:t>
            </a:r>
            <a:fld id="{00000000-1234-1234-1234-123412341234}" type="slidenum">
              <a:rPr lang="en-US" smtClean="0"/>
              <a:pPr/>
              <a:t>5</a:t>
            </a:fld>
            <a:endParaRPr dirty="0"/>
          </a:p>
        </p:txBody>
      </p:sp>
      <p:sp>
        <p:nvSpPr>
          <p:cNvPr id="9" name="Google Shape;2614;p100">
            <a:extLst>
              <a:ext uri="{FF2B5EF4-FFF2-40B4-BE49-F238E27FC236}">
                <a16:creationId xmlns:a16="http://schemas.microsoft.com/office/drawing/2014/main" id="{F0AA16F4-2060-4AAE-984C-161ACFC2F12C}"/>
              </a:ext>
            </a:extLst>
          </p:cNvPr>
          <p:cNvSpPr txBox="1"/>
          <p:nvPr/>
        </p:nvSpPr>
        <p:spPr>
          <a:xfrm>
            <a:off x="609600" y="1645200"/>
            <a:ext cx="11018982" cy="380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708598"/>
              </a:buClr>
            </a:pP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Reminder: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questi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sono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deliverable da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consegnare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alla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fine di M6, come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descritti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nella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presentazione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del </a:t>
            </a:r>
            <a:r>
              <a:rPr lang="en-US" sz="1800" b="1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progetto</a:t>
            </a:r>
            <a:endParaRPr lang="en-US" sz="1800" b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WP1: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Preliminary simulations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of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irradiation fields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at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LENA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and of the detector response to define position estimation algorithms. (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Polimi-Energia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-DEIB, Pavia)</a:t>
            </a: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WP2: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Design of the detector prototype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(readout electronics, DAQ, mechanical structure) finalized. (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-DEIB)</a:t>
            </a: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WP4: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Preliminary measurements at LENA 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beam line to study different shielding solutions. (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-DEIB, Pavia)</a:t>
            </a:r>
          </a:p>
          <a:p>
            <a:pPr>
              <a:lnSpc>
                <a:spcPct val="150000"/>
              </a:lnSpc>
              <a:buClr>
                <a:srgbClr val="708598"/>
              </a:buClr>
            </a:pP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>
              <a:lnSpc>
                <a:spcPct val="150000"/>
              </a:lnSpc>
              <a:buClr>
                <a:srgbClr val="708598"/>
              </a:buClr>
            </a:pP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Dovremo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fissare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un meeting con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referee per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presentare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deliverable:</a:t>
            </a: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Nei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prossimi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giorni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li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contattero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’ per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capire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il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formato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che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vogliono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presentazione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o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descrizione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testuale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Ci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sono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gia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’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dei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giorni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in cui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siamo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tutti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liberi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che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possiamo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proporre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verso meta’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luglio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64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06940-DA7A-483F-95F3-549BB2B179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18490-84FD-435B-9700-00FD852BAA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Fourth Update Meeting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B661D-CD07-45CE-A1EB-E84F2334072A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b="0">
              <a:latin typeface="Arial"/>
              <a:ea typeface="Arial"/>
              <a:cs typeface="Arial"/>
              <a:sym typeface="Arial"/>
            </a:endParaRPr>
          </a:p>
          <a:p>
            <a:r>
              <a:rPr lang="en-US"/>
              <a:t>0</a:t>
            </a:r>
            <a:fld id="{00000000-1234-1234-1234-123412341234}" type="slidenum">
              <a:rPr lang="en-US" smtClean="0"/>
              <a:pPr/>
              <a:t>6</a:t>
            </a:fld>
            <a:endParaRPr dirty="0"/>
          </a:p>
        </p:txBody>
      </p:sp>
      <p:sp>
        <p:nvSpPr>
          <p:cNvPr id="5" name="Google Shape;398;p1">
            <a:extLst>
              <a:ext uri="{FF2B5EF4-FFF2-40B4-BE49-F238E27FC236}">
                <a16:creationId xmlns:a16="http://schemas.microsoft.com/office/drawing/2014/main" id="{7AB85507-8C16-4D80-9914-1E1C4E9E7E33}"/>
              </a:ext>
            </a:extLst>
          </p:cNvPr>
          <p:cNvSpPr txBox="1"/>
          <p:nvPr/>
        </p:nvSpPr>
        <p:spPr>
          <a:xfrm>
            <a:off x="3443288" y="2729594"/>
            <a:ext cx="5305424" cy="141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 algn="ctr"/>
            <a:r>
              <a:rPr lang="en-US" sz="4400" b="1" dirty="0">
                <a:solidFill>
                  <a:srgbClr val="7390A6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  <a:sym typeface="Roboto"/>
              </a:rPr>
              <a:t>Thank you!</a:t>
            </a:r>
          </a:p>
          <a:p>
            <a:pPr lvl="0" algn="ctr"/>
            <a:r>
              <a:rPr lang="en-US" sz="4400" b="1" dirty="0">
                <a:solidFill>
                  <a:srgbClr val="7390A6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  <a:sym typeface="Roboto"/>
              </a:rPr>
              <a:t>Any questions?</a:t>
            </a:r>
            <a:endParaRPr lang="en-GB" sz="4400" b="1" dirty="0">
              <a:solidFill>
                <a:srgbClr val="7390A6"/>
              </a:solidFill>
              <a:latin typeface="Roboto Condensed" panose="020B0604020202020204" charset="0"/>
              <a:ea typeface="Roboto Condensed" panose="020B0604020202020204" charset="0"/>
              <a:cs typeface="Roboto"/>
              <a:sym typeface="Robot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4B227A-0923-4130-A7C6-4E87158BDBF6}"/>
              </a:ext>
            </a:extLst>
          </p:cNvPr>
          <p:cNvGrpSpPr/>
          <p:nvPr/>
        </p:nvGrpSpPr>
        <p:grpSpPr>
          <a:xfrm>
            <a:off x="3443288" y="2729594"/>
            <a:ext cx="443948" cy="457200"/>
            <a:chOff x="4473095" y="2932164"/>
            <a:chExt cx="665922" cy="685800"/>
          </a:xfrm>
        </p:grpSpPr>
        <p:cxnSp>
          <p:nvCxnSpPr>
            <p:cNvPr id="7" name="Google Shape;400;p1">
              <a:extLst>
                <a:ext uri="{FF2B5EF4-FFF2-40B4-BE49-F238E27FC236}">
                  <a16:creationId xmlns:a16="http://schemas.microsoft.com/office/drawing/2014/main" id="{6BA5D93B-C0E2-44A5-8423-C0F9E5963EE4}"/>
                </a:ext>
              </a:extLst>
            </p:cNvPr>
            <p:cNvCxnSpPr/>
            <p:nvPr/>
          </p:nvCxnSpPr>
          <p:spPr>
            <a:xfrm rot="10800000">
              <a:off x="4473095" y="2932164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8" name="Google Shape;401;p1">
              <a:extLst>
                <a:ext uri="{FF2B5EF4-FFF2-40B4-BE49-F238E27FC236}">
                  <a16:creationId xmlns:a16="http://schemas.microsoft.com/office/drawing/2014/main" id="{A969C62E-E1F4-4062-A9EC-3584F41A58ED}"/>
                </a:ext>
              </a:extLst>
            </p:cNvPr>
            <p:cNvCxnSpPr/>
            <p:nvPr/>
          </p:nvCxnSpPr>
          <p:spPr>
            <a:xfrm>
              <a:off x="4473095" y="2932164"/>
              <a:ext cx="665922" cy="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FACD77-EDD0-4A0E-93B3-8252DFAFE9B9}"/>
              </a:ext>
            </a:extLst>
          </p:cNvPr>
          <p:cNvGrpSpPr/>
          <p:nvPr/>
        </p:nvGrpSpPr>
        <p:grpSpPr>
          <a:xfrm>
            <a:off x="8304764" y="3679673"/>
            <a:ext cx="443948" cy="457200"/>
            <a:chOff x="8530285" y="3617964"/>
            <a:chExt cx="665922" cy="685800"/>
          </a:xfrm>
        </p:grpSpPr>
        <p:cxnSp>
          <p:nvCxnSpPr>
            <p:cNvPr id="10" name="Google Shape;403;p1">
              <a:extLst>
                <a:ext uri="{FF2B5EF4-FFF2-40B4-BE49-F238E27FC236}">
                  <a16:creationId xmlns:a16="http://schemas.microsoft.com/office/drawing/2014/main" id="{D918C750-DD4F-4CA3-945F-6ABE3E516CE6}"/>
                </a:ext>
              </a:extLst>
            </p:cNvPr>
            <p:cNvCxnSpPr/>
            <p:nvPr/>
          </p:nvCxnSpPr>
          <p:spPr>
            <a:xfrm>
              <a:off x="9196207" y="3617964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11" name="Google Shape;404;p1">
              <a:extLst>
                <a:ext uri="{FF2B5EF4-FFF2-40B4-BE49-F238E27FC236}">
                  <a16:creationId xmlns:a16="http://schemas.microsoft.com/office/drawing/2014/main" id="{B5C144F9-7B95-4BF0-BF6F-A329EEBC9D70}"/>
                </a:ext>
              </a:extLst>
            </p:cNvPr>
            <p:cNvCxnSpPr/>
            <p:nvPr/>
          </p:nvCxnSpPr>
          <p:spPr>
            <a:xfrm rot="10800000">
              <a:off x="8530285" y="4303764"/>
              <a:ext cx="665922" cy="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57635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306940-DA7A-483F-95F3-549BB2B179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19/06/2024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18490-84FD-435B-9700-00FD852BAA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Fourth Update Meeting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B661D-CD07-45CE-A1EB-E84F2334072A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b="0">
              <a:latin typeface="Arial"/>
              <a:ea typeface="Arial"/>
              <a:cs typeface="Arial"/>
              <a:sym typeface="Arial"/>
            </a:endParaRPr>
          </a:p>
          <a:p>
            <a:r>
              <a:rPr lang="en-US"/>
              <a:t>0</a:t>
            </a:r>
            <a:fld id="{00000000-1234-1234-1234-123412341234}" type="slidenum">
              <a:rPr lang="en-US" smtClean="0"/>
              <a:pPr/>
              <a:t>7</a:t>
            </a:fld>
            <a:endParaRPr dirty="0"/>
          </a:p>
        </p:txBody>
      </p:sp>
      <p:sp>
        <p:nvSpPr>
          <p:cNvPr id="5" name="Google Shape;398;p1">
            <a:extLst>
              <a:ext uri="{FF2B5EF4-FFF2-40B4-BE49-F238E27FC236}">
                <a16:creationId xmlns:a16="http://schemas.microsoft.com/office/drawing/2014/main" id="{7AB85507-8C16-4D80-9914-1E1C4E9E7E33}"/>
              </a:ext>
            </a:extLst>
          </p:cNvPr>
          <p:cNvSpPr txBox="1"/>
          <p:nvPr/>
        </p:nvSpPr>
        <p:spPr>
          <a:xfrm>
            <a:off x="3443288" y="2729594"/>
            <a:ext cx="5305424" cy="141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 algn="ctr"/>
            <a:r>
              <a:rPr lang="en-US" sz="4400" b="1" dirty="0">
                <a:solidFill>
                  <a:srgbClr val="7390A6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  <a:sym typeface="Roboto"/>
              </a:rPr>
              <a:t>Notes of the</a:t>
            </a:r>
          </a:p>
          <a:p>
            <a:pPr lvl="0" algn="ctr"/>
            <a:r>
              <a:rPr lang="en-US" sz="4400" b="1">
                <a:solidFill>
                  <a:srgbClr val="7390A6"/>
                </a:solidFill>
                <a:latin typeface="Roboto Condensed" panose="020B0604020202020204" charset="0"/>
                <a:ea typeface="Roboto Condensed" panose="020B0604020202020204" charset="0"/>
                <a:cs typeface="Roboto"/>
                <a:sym typeface="Roboto"/>
              </a:rPr>
              <a:t>Meeting</a:t>
            </a:r>
            <a:endParaRPr lang="en-GB" sz="4400" b="1" dirty="0">
              <a:solidFill>
                <a:srgbClr val="7390A6"/>
              </a:solidFill>
              <a:latin typeface="Roboto Condensed" panose="020B0604020202020204" charset="0"/>
              <a:ea typeface="Roboto Condensed" panose="020B0604020202020204" charset="0"/>
              <a:cs typeface="Roboto"/>
              <a:sym typeface="Robot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4B227A-0923-4130-A7C6-4E87158BDBF6}"/>
              </a:ext>
            </a:extLst>
          </p:cNvPr>
          <p:cNvGrpSpPr/>
          <p:nvPr/>
        </p:nvGrpSpPr>
        <p:grpSpPr>
          <a:xfrm>
            <a:off x="3443288" y="2729594"/>
            <a:ext cx="443948" cy="457200"/>
            <a:chOff x="4473095" y="2932164"/>
            <a:chExt cx="665922" cy="685800"/>
          </a:xfrm>
        </p:grpSpPr>
        <p:cxnSp>
          <p:nvCxnSpPr>
            <p:cNvPr id="7" name="Google Shape;400;p1">
              <a:extLst>
                <a:ext uri="{FF2B5EF4-FFF2-40B4-BE49-F238E27FC236}">
                  <a16:creationId xmlns:a16="http://schemas.microsoft.com/office/drawing/2014/main" id="{6BA5D93B-C0E2-44A5-8423-C0F9E5963EE4}"/>
                </a:ext>
              </a:extLst>
            </p:cNvPr>
            <p:cNvCxnSpPr/>
            <p:nvPr/>
          </p:nvCxnSpPr>
          <p:spPr>
            <a:xfrm rot="10800000">
              <a:off x="4473095" y="2932164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8" name="Google Shape;401;p1">
              <a:extLst>
                <a:ext uri="{FF2B5EF4-FFF2-40B4-BE49-F238E27FC236}">
                  <a16:creationId xmlns:a16="http://schemas.microsoft.com/office/drawing/2014/main" id="{A969C62E-E1F4-4062-A9EC-3584F41A58ED}"/>
                </a:ext>
              </a:extLst>
            </p:cNvPr>
            <p:cNvCxnSpPr/>
            <p:nvPr/>
          </p:nvCxnSpPr>
          <p:spPr>
            <a:xfrm>
              <a:off x="4473095" y="2932164"/>
              <a:ext cx="665922" cy="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FACD77-EDD0-4A0E-93B3-8252DFAFE9B9}"/>
              </a:ext>
            </a:extLst>
          </p:cNvPr>
          <p:cNvGrpSpPr/>
          <p:nvPr/>
        </p:nvGrpSpPr>
        <p:grpSpPr>
          <a:xfrm>
            <a:off x="8304764" y="3679673"/>
            <a:ext cx="443948" cy="457200"/>
            <a:chOff x="8530285" y="3617964"/>
            <a:chExt cx="665922" cy="685800"/>
          </a:xfrm>
        </p:grpSpPr>
        <p:cxnSp>
          <p:nvCxnSpPr>
            <p:cNvPr id="10" name="Google Shape;403;p1">
              <a:extLst>
                <a:ext uri="{FF2B5EF4-FFF2-40B4-BE49-F238E27FC236}">
                  <a16:creationId xmlns:a16="http://schemas.microsoft.com/office/drawing/2014/main" id="{D918C750-DD4F-4CA3-945F-6ABE3E516CE6}"/>
                </a:ext>
              </a:extLst>
            </p:cNvPr>
            <p:cNvCxnSpPr/>
            <p:nvPr/>
          </p:nvCxnSpPr>
          <p:spPr>
            <a:xfrm>
              <a:off x="9196207" y="3617964"/>
              <a:ext cx="0" cy="68580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  <p:cxnSp>
          <p:nvCxnSpPr>
            <p:cNvPr id="11" name="Google Shape;404;p1">
              <a:extLst>
                <a:ext uri="{FF2B5EF4-FFF2-40B4-BE49-F238E27FC236}">
                  <a16:creationId xmlns:a16="http://schemas.microsoft.com/office/drawing/2014/main" id="{B5C144F9-7B95-4BF0-BF6F-A329EEBC9D70}"/>
                </a:ext>
              </a:extLst>
            </p:cNvPr>
            <p:cNvCxnSpPr/>
            <p:nvPr/>
          </p:nvCxnSpPr>
          <p:spPr>
            <a:xfrm rot="10800000">
              <a:off x="8530285" y="4303764"/>
              <a:ext cx="665922" cy="0"/>
            </a:xfrm>
            <a:prstGeom prst="straightConnector1">
              <a:avLst/>
            </a:prstGeom>
            <a:noFill/>
            <a:ln w="38100" cap="sq" cmpd="sng">
              <a:solidFill>
                <a:srgbClr val="7390A6"/>
              </a:solidFill>
              <a:prstDash val="solid"/>
              <a:bevel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73463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7EC8-D9BE-4A49-A75A-768EEFD6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1"/>
            <a:ext cx="11582400" cy="757090"/>
          </a:xfrm>
        </p:spPr>
        <p:txBody>
          <a:bodyPr/>
          <a:lstStyle/>
          <a:p>
            <a:r>
              <a:rPr lang="en-GB" dirty="0">
                <a:solidFill>
                  <a:srgbClr val="7390A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Project Organization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 Year of the Projects – 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Milestones and Deliverables</a:t>
            </a:r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D2689-283C-44A3-9D0F-3EF7BA7E61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19/06/2024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80034-4EC7-4973-93ED-17DC96DC3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Fourth Update Meeting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2D80D-94CA-4363-987E-507EEA09402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b="0">
              <a:latin typeface="Arial"/>
              <a:ea typeface="Arial"/>
              <a:cs typeface="Arial"/>
              <a:sym typeface="Arial"/>
            </a:endParaRPr>
          </a:p>
          <a:p>
            <a:r>
              <a:rPr lang="en-US"/>
              <a:t>0</a:t>
            </a:r>
            <a:fld id="{00000000-1234-1234-1234-123412341234}" type="slidenum">
              <a:rPr lang="en-US" smtClean="0"/>
              <a:pPr/>
              <a:t>8</a:t>
            </a:fld>
            <a:endParaRPr dirty="0"/>
          </a:p>
        </p:txBody>
      </p:sp>
      <p:sp>
        <p:nvSpPr>
          <p:cNvPr id="9" name="Google Shape;2614;p100">
            <a:extLst>
              <a:ext uri="{FF2B5EF4-FFF2-40B4-BE49-F238E27FC236}">
                <a16:creationId xmlns:a16="http://schemas.microsoft.com/office/drawing/2014/main" id="{F0AA16F4-2060-4AAE-984C-161ACFC2F12C}"/>
              </a:ext>
            </a:extLst>
          </p:cNvPr>
          <p:cNvSpPr txBox="1"/>
          <p:nvPr/>
        </p:nvSpPr>
        <p:spPr>
          <a:xfrm>
            <a:off x="609599" y="1645200"/>
            <a:ext cx="11134725" cy="421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708598"/>
              </a:buClr>
            </a:pP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Month 6</a:t>
            </a:r>
          </a:p>
          <a:p>
            <a:pPr marL="285750" indent="-285750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(INFN) WP1: </a:t>
            </a:r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Preliminary simulations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of </a:t>
            </a:r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irradiation fields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at </a:t>
            </a:r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LENA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and of the detector response to define position estimation algorithms. (</a:t>
            </a:r>
            <a:r>
              <a:rPr lang="en-US" sz="1800" dirty="0" err="1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Polimi-Energia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, </a:t>
            </a:r>
            <a:r>
              <a:rPr lang="en-US" sz="1800" dirty="0" err="1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-DEIB, Pavia)</a:t>
            </a:r>
          </a:p>
          <a:p>
            <a:pPr marL="285750" indent="-285750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(INFN) WP2: </a:t>
            </a:r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Design of the detector prototype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 (readout electronics, DAQ, mechanical structure) finalized. (</a:t>
            </a:r>
            <a:r>
              <a:rPr lang="en-US" sz="1800" dirty="0" err="1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-DEIB)</a:t>
            </a:r>
          </a:p>
          <a:p>
            <a:pPr marL="285750" indent="-285750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(INFN) WP4: </a:t>
            </a:r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Preliminary measurements at LENA 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beam line to study different shielding solutions. (</a:t>
            </a:r>
            <a:r>
              <a:rPr lang="en-US" sz="1800" dirty="0" err="1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-DEIB, Pavia)</a:t>
            </a:r>
          </a:p>
          <a:p>
            <a:pPr>
              <a:buClr>
                <a:srgbClr val="708598"/>
              </a:buClr>
            </a:pP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>
              <a:buClr>
                <a:srgbClr val="708598"/>
              </a:buClr>
            </a:pP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Month 12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 marL="285750" indent="-285750" fontAlgn="b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(INFN/PRIN) 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WP1: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Simulations of irradiation fields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as well as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signal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and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background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on the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detector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Polimi-Energia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)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 fontAlgn="b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(PRIN) WP1/WP2: Conclusion of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shielding studies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 and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procurement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. (month 18 for INFN) 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Polimi-Energia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-DEIB)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 fontAlgn="b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(INFN/PRIN) 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WP2: </a:t>
            </a: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First prototype of the detector ready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, including subcomponents for the detector procured (scintillator, 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SiPMs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, ASICs) and DAQ system. (</a:t>
            </a:r>
            <a:r>
              <a:rPr lang="en-US" sz="1800" dirty="0" err="1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Polimi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-DEIB)</a:t>
            </a: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285750" indent="-285750" fontAlgn="b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(INFN) </a:t>
            </a: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</a:rPr>
              <a:t>WP3: First release of the tomography reconstruction algorithm. (month 18 for PRIN) (Bari)</a:t>
            </a:r>
          </a:p>
          <a:p>
            <a:pPr marL="285750" indent="-285750" fontAlgn="b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(INFN) WP4: Characterization of neutron beam at UNIPV LENA PGNAA facility using neutron activation measurements and Bayesian unfolding methods. (Pavia)</a:t>
            </a:r>
          </a:p>
          <a:p>
            <a:pPr marL="285750" indent="-285750" fontAlgn="b">
              <a:buClr>
                <a:srgbClr val="708598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912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7EC8-D9BE-4A49-A75A-768EEFD6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1"/>
            <a:ext cx="11582400" cy="757090"/>
          </a:xfrm>
        </p:spPr>
        <p:txBody>
          <a:bodyPr/>
          <a:lstStyle/>
          <a:p>
            <a:r>
              <a:rPr lang="en-GB" dirty="0">
                <a:solidFill>
                  <a:srgbClr val="7390A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Scientific Discussion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Notes of the Meeting</a:t>
            </a:r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D2689-283C-44A3-9D0F-3EF7BA7E61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19/06/2024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80034-4EC7-4973-93ED-17DC96DC3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Fourth Update Meeting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2D80D-94CA-4363-987E-507EEA09402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r>
              <a:rPr lang="en-US"/>
              <a:t>page</a:t>
            </a:r>
            <a:endParaRPr lang="en-US" b="0">
              <a:latin typeface="Arial"/>
              <a:ea typeface="Arial"/>
              <a:cs typeface="Arial"/>
              <a:sym typeface="Arial"/>
            </a:endParaRPr>
          </a:p>
          <a:p>
            <a:r>
              <a:rPr lang="en-US"/>
              <a:t>0</a:t>
            </a:r>
            <a:fld id="{00000000-1234-1234-1234-123412341234}" type="slidenum">
              <a:rPr lang="en-US" smtClean="0"/>
              <a:pPr/>
              <a:t>9</a:t>
            </a:fld>
            <a:endParaRPr dirty="0"/>
          </a:p>
        </p:txBody>
      </p:sp>
      <p:sp>
        <p:nvSpPr>
          <p:cNvPr id="9" name="Google Shape;2614;p100">
            <a:extLst>
              <a:ext uri="{FF2B5EF4-FFF2-40B4-BE49-F238E27FC236}">
                <a16:creationId xmlns:a16="http://schemas.microsoft.com/office/drawing/2014/main" id="{F0AA16F4-2060-4AAE-984C-161ACFC2F12C}"/>
              </a:ext>
            </a:extLst>
          </p:cNvPr>
          <p:cNvSpPr txBox="1"/>
          <p:nvPr/>
        </p:nvSpPr>
        <p:spPr>
          <a:xfrm>
            <a:off x="609600" y="1645200"/>
            <a:ext cx="11018982" cy="147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708598"/>
              </a:buClr>
            </a:pPr>
            <a:r>
              <a:rPr lang="en-US" sz="2000" b="1" dirty="0">
                <a:solidFill>
                  <a:srgbClr val="708598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WP1</a:t>
            </a:r>
          </a:p>
          <a:p>
            <a:pPr marL="285750" indent="-285750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…</a:t>
            </a:r>
          </a:p>
          <a:p>
            <a:pPr marL="735013" indent="-285750">
              <a:buClr>
                <a:srgbClr val="708598"/>
              </a:buClr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…</a:t>
            </a:r>
          </a:p>
          <a:p>
            <a:pPr marL="735013" indent="-285750">
              <a:buClr>
                <a:srgbClr val="708598"/>
              </a:buClr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… :</a:t>
            </a:r>
          </a:p>
          <a:p>
            <a:pPr marL="982663" indent="-285750">
              <a:buClr>
                <a:srgbClr val="708598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Roboto Condensed"/>
                <a:sym typeface="Roboto Condensed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85019605"/>
      </p:ext>
    </p:extLst>
  </p:cSld>
  <p:clrMapOvr>
    <a:masterClrMapping/>
  </p:clrMapOvr>
</p:sld>
</file>

<file path=ppt/theme/theme1.xml><?xml version="1.0" encoding="utf-8"?>
<a:theme xmlns:a="http://schemas.openxmlformats.org/drawingml/2006/main" name="GENARAL LAYOUTS">
  <a:themeElements>
    <a:clrScheme name="Personalizzato 15">
      <a:dk1>
        <a:srgbClr val="0A091B"/>
      </a:dk1>
      <a:lt1>
        <a:srgbClr val="FFFFFF"/>
      </a:lt1>
      <a:dk2>
        <a:srgbClr val="858591"/>
      </a:dk2>
      <a:lt2>
        <a:srgbClr val="FFFFFF"/>
      </a:lt2>
      <a:accent1>
        <a:srgbClr val="1166B3"/>
      </a:accent1>
      <a:accent2>
        <a:srgbClr val="C0C0C8"/>
      </a:accent2>
      <a:accent3>
        <a:srgbClr val="1166B3"/>
      </a:accent3>
      <a:accent4>
        <a:srgbClr val="1166B3"/>
      </a:accent4>
      <a:accent5>
        <a:srgbClr val="1166B3"/>
      </a:accent5>
      <a:accent6>
        <a:srgbClr val="00B0F0"/>
      </a:accent6>
      <a:hlink>
        <a:srgbClr val="0084B4"/>
      </a:hlink>
      <a:folHlink>
        <a:srgbClr val="5CD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fb87e1-f8dc-48d8-be91-08c6f0b867c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1DCA320F0F734AB66EEC2E99E455D6" ma:contentTypeVersion="16" ma:contentTypeDescription="Creare un nuovo documento." ma:contentTypeScope="" ma:versionID="c5607d9745837ca9a5d7fc0af83df954">
  <xsd:schema xmlns:xsd="http://www.w3.org/2001/XMLSchema" xmlns:xs="http://www.w3.org/2001/XMLSchema" xmlns:p="http://schemas.microsoft.com/office/2006/metadata/properties" xmlns:ns3="7cfb87e1-f8dc-48d8-be91-08c6f0b867c6" xmlns:ns4="43e5beb4-14cf-4c3b-a449-2a28cec6cda5" targetNamespace="http://schemas.microsoft.com/office/2006/metadata/properties" ma:root="true" ma:fieldsID="db402581568854fe9625aac9d9a628d1" ns3:_="" ns4:_="">
    <xsd:import namespace="7cfb87e1-f8dc-48d8-be91-08c6f0b867c6"/>
    <xsd:import namespace="43e5beb4-14cf-4c3b-a449-2a28cec6cd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b87e1-f8dc-48d8-be91-08c6f0b86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5beb4-14cf-4c3b-a449-2a28cec6cda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848081-EB9E-415E-83F5-3976526DB79D}">
  <ds:schemaRefs>
    <ds:schemaRef ds:uri="7cfb87e1-f8dc-48d8-be91-08c6f0b867c6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3e5beb4-14cf-4c3b-a449-2a28cec6cda5"/>
  </ds:schemaRefs>
</ds:datastoreItem>
</file>

<file path=customXml/itemProps2.xml><?xml version="1.0" encoding="utf-8"?>
<ds:datastoreItem xmlns:ds="http://schemas.openxmlformats.org/officeDocument/2006/customXml" ds:itemID="{84B6BD80-8BBF-45B1-91F4-83C029571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fb87e1-f8dc-48d8-be91-08c6f0b867c6"/>
    <ds:schemaRef ds:uri="43e5beb4-14cf-4c3b-a449-2a28cec6c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68D41E-540A-45C7-8466-E0832533AD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30652</TotalTime>
  <Words>844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Roboto Condensed</vt:lpstr>
      <vt:lpstr>Roboto</vt:lpstr>
      <vt:lpstr>Wingdings</vt:lpstr>
      <vt:lpstr>GENARAL LAYOUTS</vt:lpstr>
      <vt:lpstr>PowerPoint Presentation</vt:lpstr>
      <vt:lpstr>Fourth Update Meeting of the BNCT SPECT Projects Agenda:</vt:lpstr>
      <vt:lpstr>Next deadlines of the (INFN) project Preventivi (to be presented in July)</vt:lpstr>
      <vt:lpstr>Next deadlines of the (INFN) project Estimated financial request for the following years (from project proposal)</vt:lpstr>
      <vt:lpstr>Next deadlines of the (INFN) project First scientific deliverables expected at the end of M6</vt:lpstr>
      <vt:lpstr>PowerPoint Presentation</vt:lpstr>
      <vt:lpstr>PowerPoint Presentation</vt:lpstr>
      <vt:lpstr>Project Organization First Year of the Projects – Milestones and Deliverables</vt:lpstr>
      <vt:lpstr>Scientific Discussion Notes of the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Fondazione Bruno Kessler</dc:creator>
  <cp:lastModifiedBy>Giacomo Borghi</cp:lastModifiedBy>
  <cp:revision>446</cp:revision>
  <dcterms:created xsi:type="dcterms:W3CDTF">2015-01-20T11:47:48Z</dcterms:created>
  <dcterms:modified xsi:type="dcterms:W3CDTF">2024-06-19T07:51:28Z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0x0101001A1DCA320F0F734AB66EEC2E99E455D6</vt:lpwstr>
  </property>
</Properties>
</file>