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94"/>
  </p:normalViewPr>
  <p:slideViewPr>
    <p:cSldViewPr snapToGrid="0">
      <p:cViewPr varScale="1">
        <p:scale>
          <a:sx n="117" d="100"/>
          <a:sy n="117" d="100"/>
        </p:scale>
        <p:origin x="3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CB21E-0E70-8722-AF2B-1020444AC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EDD41-D1EB-2F60-0EE7-6A5DBE22C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A3767-ADB6-1764-2A60-7CD3BC1AD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1DAF9-F8F0-56C5-D380-D0E9757EF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C88FB-991E-C3C0-17E2-3DA0AD12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26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E035A-952C-5F0A-B09A-986DE2C20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FEBE5-B373-08F2-2F20-2034D1F99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0B8B0-1210-0B45-F11D-DA6A3094E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E2E29-3C7B-711D-AE84-492849E8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F064E-8DFB-7FB6-9DED-ACF1CA9DC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C36BCB-E01B-BE25-9334-366698BD5B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549DE1-B4D6-C5CC-742A-3E6DF1773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39AC4-0814-8BA6-6CD7-34EBB915F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3846D-AE20-9CA6-1410-67527701E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13FF4-0084-6A6F-979E-C98E29B2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0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43685-75D0-E93E-F88F-AE955BEF9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A7B10-11A3-11D7-85C2-B3C6AF68E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D58BE-77B0-0CA3-38C4-81FE6F031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67B98-31F0-54CE-5677-C0EB526BA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7586E-CD10-CA09-7C7F-3891A0EF7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9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31091-5B52-17D2-3636-B307DBF90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4BDCE-B61A-7143-A9DF-EB41E8449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E01EA-3DE4-EEA0-80CE-BE9D901D5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2C1B9-3BF5-6A8D-8522-A4D5640D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FFC16-48EA-5280-4B4D-1A277BA15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5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0832-49CC-4933-F71A-7C84E98A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57F29-BB0A-B303-E371-0DF1EA4E24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5918D1-1994-5C61-4F52-465456300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B8D28-47B5-7A5F-FA63-2E72F876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05818-D8C4-E058-7410-B341F6DDF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3E233-002A-89C0-394E-8BD7DC897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15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A4F3-A339-9A56-66E3-7CCC01AB1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5D290-CFE8-9B04-3FDB-E72950581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A2248-90D6-0F29-A491-D93FF79F4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6C5D33-AB38-266D-9CAB-CBE86707F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307186-E078-0117-8E3A-53D6737B9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81D94F-592A-BF67-A950-2DD359233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EB1831-2572-48E5-2D25-7BD9FED4D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C1333B-C794-6FD6-7889-5EFC0A65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4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2961A-57C4-288F-DE05-5285BC8A8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B332D8-046E-C456-E462-FBE069822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02FC2-78A7-C8B2-4FB4-F87D257BB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C74B9C-4416-DD95-2AC0-C518DAA80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536144-D09F-D661-1381-0C2737202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BE5DB5-B850-43CA-6F28-C929BF3AF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676AA-91FC-6F91-7985-9838DFD9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6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993BC-D4DE-92C8-1EDE-7543D90D5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340A1-6B1C-EF9E-4CD5-039E09B8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29951-50AD-395A-EA95-5F051A4AA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1C054-BE72-3383-ED8A-D397D277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F9D2F-1AEC-5226-7A5D-E078CDFA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4BDEA4-1A76-1D82-E97D-CDA2FA13E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6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848B-6A2A-7998-4604-D970CA3C3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B1ABBC-716B-038B-5D2F-0EBF88D1C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12DB7-0A7B-65EC-28A9-80478066F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92BD2B-4B75-8220-A0EC-1FCAC380E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95AEA-17B4-E7AE-6797-D570BDB4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308DDE-E247-2541-CA6D-798BDD0C4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0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4CCC3C-26A9-EDCE-B2C3-10CB7844B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D4976-86FC-B21F-74B8-3D39F8993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11C7E-932C-57F2-D9B7-F1399EF207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3A7801-5455-9E49-9834-3078B9A0D91A}" type="datetimeFigureOut">
              <a:rPr lang="en-US" smtClean="0"/>
              <a:t>5/30/24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A465C-7E25-D44F-019E-4EE18A845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F104E-CD9B-C862-B389-C1CD87A22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DC208D-28BD-5B46-B703-FB36B46D1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9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3_sGaGi7JHNmT3WsPB_S6TdMVUTBDh-x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-gov.it/confluence/display/SCAIUS/UG3.2%3A+LEONARDO+UserGuid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3C5CE-1EA8-221A-655A-B828747DD3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News e </a:t>
            </a:r>
            <a:r>
              <a:rPr lang="en-US" dirty="0" err="1"/>
              <a:t>piani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4021EE-76BB-F786-3D78-F9A228771E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8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47D6-DBE6-22EB-9C8D-28431A263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 - poche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8F8BF-EF3B-FD70-8EF2-0BDF00823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3 </a:t>
            </a:r>
            <a:r>
              <a:rPr lang="en-US" dirty="0" err="1"/>
              <a:t>Giugno</a:t>
            </a:r>
            <a:r>
              <a:rPr lang="en-US" dirty="0"/>
              <a:t> 10-12: meeting con reviewer del </a:t>
            </a:r>
            <a:r>
              <a:rPr lang="en-US" dirty="0" err="1"/>
              <a:t>ministero</a:t>
            </a:r>
            <a:endParaRPr lang="en-US" dirty="0"/>
          </a:p>
          <a:p>
            <a:pPr lvl="1"/>
            <a:r>
              <a:rPr lang="en-US" dirty="0" err="1"/>
              <a:t>Arrivato</a:t>
            </a:r>
            <a:r>
              <a:rPr lang="en-US" dirty="0"/>
              <a:t> </a:t>
            </a:r>
            <a:r>
              <a:rPr lang="en-US" dirty="0" err="1"/>
              <a:t>invito</a:t>
            </a:r>
            <a:r>
              <a:rPr lang="en-US" dirty="0"/>
              <a:t> a </a:t>
            </a: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affiliato</a:t>
            </a:r>
            <a:r>
              <a:rPr lang="en-US" dirty="0"/>
              <a:t> (1 persona </a:t>
            </a:r>
            <a:r>
              <a:rPr lang="en-US" dirty="0" err="1"/>
              <a:t>scientifica</a:t>
            </a:r>
            <a:r>
              <a:rPr lang="en-US" dirty="0"/>
              <a:t> per </a:t>
            </a: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istituzione</a:t>
            </a:r>
            <a:r>
              <a:rPr lang="en-US" dirty="0"/>
              <a:t> + 1 </a:t>
            </a:r>
            <a:r>
              <a:rPr lang="en-US" dirty="0" err="1"/>
              <a:t>amministrativa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Onestamente</a:t>
            </a:r>
            <a:r>
              <a:rPr lang="en-US" dirty="0"/>
              <a:t> non </a:t>
            </a:r>
            <a:r>
              <a:rPr lang="en-US" dirty="0" err="1"/>
              <a:t>abbiamo</a:t>
            </a:r>
            <a:r>
              <a:rPr lang="en-US" dirty="0"/>
              <a:t> idea di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succedera</a:t>
            </a:r>
            <a:r>
              <a:rPr lang="en-US" dirty="0"/>
              <a:t>’, </a:t>
            </a:r>
            <a:r>
              <a:rPr lang="en-US" dirty="0" err="1"/>
              <a:t>l’hub</a:t>
            </a:r>
            <a:r>
              <a:rPr lang="en-US" dirty="0"/>
              <a:t> ci ha </a:t>
            </a:r>
            <a:r>
              <a:rPr lang="en-US" dirty="0" err="1"/>
              <a:t>comunicato</a:t>
            </a:r>
            <a:r>
              <a:rPr lang="en-US" dirty="0"/>
              <a:t> di “stare </a:t>
            </a:r>
            <a:r>
              <a:rPr lang="en-US" dirty="0" err="1"/>
              <a:t>tranquilli</a:t>
            </a:r>
            <a:r>
              <a:rPr lang="en-US" dirty="0"/>
              <a:t>, </a:t>
            </a:r>
            <a:r>
              <a:rPr lang="en-US" dirty="0" err="1"/>
              <a:t>tutto</a:t>
            </a:r>
            <a:r>
              <a:rPr lang="en-US" dirty="0"/>
              <a:t> sotto </a:t>
            </a:r>
            <a:r>
              <a:rPr lang="en-US" dirty="0" err="1"/>
              <a:t>controllo</a:t>
            </a:r>
            <a:r>
              <a:rPr lang="en-US" dirty="0"/>
              <a:t>”. Andiamo e </a:t>
            </a:r>
            <a:r>
              <a:rPr lang="en-US" dirty="0" err="1"/>
              <a:t>vediamo</a:t>
            </a:r>
            <a:endParaRPr lang="en-US" dirty="0"/>
          </a:p>
          <a:p>
            <a:r>
              <a:rPr lang="en-US" dirty="0"/>
              <a:t>Open Calls</a:t>
            </a:r>
          </a:p>
          <a:p>
            <a:pPr lvl="1"/>
            <a:r>
              <a:rPr lang="en-US" dirty="0" err="1"/>
              <a:t>Pastoia</a:t>
            </a:r>
            <a:r>
              <a:rPr lang="en-US" dirty="0"/>
              <a:t> </a:t>
            </a:r>
            <a:r>
              <a:rPr lang="en-US" dirty="0" err="1"/>
              <a:t>amministrativa</a:t>
            </a:r>
            <a:r>
              <a:rPr lang="en-US" dirty="0"/>
              <a:t>. Meta’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domande</a:t>
            </a:r>
            <a:r>
              <a:rPr lang="en-US" dirty="0"/>
              <a:t> ha </a:t>
            </a:r>
            <a:r>
              <a:rPr lang="en-US" dirty="0" err="1"/>
              <a:t>delle</a:t>
            </a:r>
            <a:r>
              <a:rPr lang="en-US" dirty="0"/>
              <a:t> “feature”, </a:t>
            </a:r>
            <a:r>
              <a:rPr lang="en-US" dirty="0" err="1"/>
              <a:t>stanno</a:t>
            </a:r>
            <a:r>
              <a:rPr lang="en-US" dirty="0"/>
              <a:t> </a:t>
            </a:r>
            <a:r>
              <a:rPr lang="en-US" dirty="0" err="1"/>
              <a:t>cercando</a:t>
            </a:r>
            <a:r>
              <a:rPr lang="en-US" dirty="0"/>
              <a:t> di </a:t>
            </a:r>
            <a:r>
              <a:rPr lang="en-US" dirty="0" err="1"/>
              <a:t>risolvere</a:t>
            </a:r>
            <a:r>
              <a:rPr lang="en-US" dirty="0"/>
              <a:t> </a:t>
            </a:r>
            <a:r>
              <a:rPr lang="en-US" dirty="0" err="1"/>
              <a:t>internamente</a:t>
            </a:r>
            <a:r>
              <a:rPr lang="en-US" dirty="0"/>
              <a:t> ma 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pena</a:t>
            </a:r>
            <a:endParaRPr lang="en-US" dirty="0"/>
          </a:p>
          <a:p>
            <a:pPr lvl="1"/>
            <a:r>
              <a:rPr lang="en-US" dirty="0"/>
              <a:t>Se </a:t>
            </a:r>
            <a:r>
              <a:rPr lang="en-US" dirty="0" err="1"/>
              <a:t>assegnassero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(la </a:t>
            </a:r>
            <a:r>
              <a:rPr lang="en-US" dirty="0" err="1"/>
              <a:t>commissione</a:t>
            </a:r>
            <a:r>
              <a:rPr lang="en-US" dirty="0"/>
              <a:t> </a:t>
            </a:r>
            <a:r>
              <a:rPr lang="en-US" dirty="0" err="1"/>
              <a:t>potrebbe</a:t>
            </a:r>
            <a:r>
              <a:rPr lang="en-US" dirty="0"/>
              <a:t>) solo meta’ del budget </a:t>
            </a:r>
            <a:r>
              <a:rPr lang="en-US" dirty="0" err="1"/>
              <a:t>sarebbe</a:t>
            </a:r>
            <a:r>
              <a:rPr lang="en-US" dirty="0"/>
              <a:t> </a:t>
            </a:r>
            <a:r>
              <a:rPr lang="en-US" dirty="0" err="1"/>
              <a:t>assegnato</a:t>
            </a:r>
            <a:endParaRPr lang="en-US" dirty="0"/>
          </a:p>
          <a:p>
            <a:r>
              <a:rPr lang="en-US" dirty="0"/>
              <a:t>Meeting Settembre</a:t>
            </a:r>
          </a:p>
          <a:p>
            <a:pPr lvl="1"/>
            <a:r>
              <a:rPr lang="en-US" dirty="0"/>
              <a:t>Le date da </a:t>
            </a:r>
            <a:r>
              <a:rPr lang="en-US" dirty="0" err="1"/>
              <a:t>inserire</a:t>
            </a:r>
            <a:r>
              <a:rPr lang="en-US" dirty="0"/>
              <a:t> non </a:t>
            </a:r>
            <a:r>
              <a:rPr lang="en-US" dirty="0" err="1"/>
              <a:t>sono</a:t>
            </a:r>
            <a:r>
              <a:rPr lang="en-US" dirty="0"/>
              <a:t> tutti </a:t>
            </a:r>
            <a:r>
              <a:rPr lang="en-US" dirty="0" err="1"/>
              <a:t>giorni</a:t>
            </a:r>
            <a:r>
              <a:rPr lang="en-US" dirty="0"/>
              <a:t> di </a:t>
            </a:r>
            <a:r>
              <a:rPr lang="en-US" dirty="0" err="1"/>
              <a:t>presenza</a:t>
            </a:r>
            <a:r>
              <a:rPr lang="en-US" dirty="0"/>
              <a:t>, ma primo e ultimo </a:t>
            </a:r>
            <a:r>
              <a:rPr lang="en-US" dirty="0" err="1"/>
              <a:t>giorno</a:t>
            </a:r>
            <a:r>
              <a:rPr lang="en-US" dirty="0"/>
              <a:t>! (form molto </a:t>
            </a:r>
            <a:r>
              <a:rPr lang="en-US" dirty="0" err="1"/>
              <a:t>strano</a:t>
            </a:r>
            <a:r>
              <a:rPr lang="en-US" dirty="0"/>
              <a:t>)</a:t>
            </a:r>
          </a:p>
          <a:p>
            <a:r>
              <a:rPr lang="en-US" dirty="0"/>
              <a:t>RAC:</a:t>
            </a:r>
          </a:p>
          <a:p>
            <a:pPr lvl="1"/>
            <a:r>
              <a:rPr lang="en-US" dirty="0" err="1"/>
              <a:t>Valutazioni</a:t>
            </a:r>
            <a:r>
              <a:rPr lang="en-US" dirty="0"/>
              <a:t> </a:t>
            </a:r>
            <a:r>
              <a:rPr lang="en-US" dirty="0" err="1"/>
              <a:t>tecniche</a:t>
            </a:r>
            <a:r>
              <a:rPr lang="en-US" dirty="0"/>
              <a:t> mandate a RAC per </a:t>
            </a:r>
            <a:r>
              <a:rPr lang="en-US" dirty="0" err="1"/>
              <a:t>proposte</a:t>
            </a:r>
            <a:r>
              <a:rPr lang="en-US" dirty="0"/>
              <a:t> 1/1-31/3 2024</a:t>
            </a:r>
          </a:p>
          <a:p>
            <a:pPr lvl="1"/>
            <a:r>
              <a:rPr lang="en-US" dirty="0"/>
              <a:t>INFN </a:t>
            </a:r>
            <a:r>
              <a:rPr lang="en-US" dirty="0" err="1"/>
              <a:t>ripete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richieste</a:t>
            </a:r>
            <a:r>
              <a:rPr lang="en-US" dirty="0"/>
              <a:t> </a:t>
            </a:r>
            <a:r>
              <a:rPr lang="en-US" dirty="0" err="1"/>
              <a:t>dovrebbero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soddisfatte</a:t>
            </a:r>
            <a:r>
              <a:rPr lang="en-US" dirty="0"/>
              <a:t> (lato cloud e batch) per fine Maggio … </a:t>
            </a:r>
            <a:r>
              <a:rPr lang="en-US" dirty="0" err="1"/>
              <a:t>vediamo</a:t>
            </a:r>
            <a:r>
              <a:rPr lang="en-US" dirty="0"/>
              <a:t> se </a:t>
            </a:r>
            <a:r>
              <a:rPr lang="en-US" dirty="0" err="1"/>
              <a:t>succede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6778B-A656-2CFF-C704-97931AE43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MS8: mar-</a:t>
            </a:r>
            <a:r>
              <a:rPr lang="en-US" dirty="0" err="1"/>
              <a:t>giu</a:t>
            </a:r>
            <a:r>
              <a:rPr lang="en-US" dirty="0"/>
              <a:t>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E1861-298F-0261-8DB1-096DB4D12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Scadenza</a:t>
            </a:r>
            <a:r>
              <a:rPr lang="en-US" dirty="0"/>
              <a:t> fine </a:t>
            </a:r>
            <a:r>
              <a:rPr lang="en-US" dirty="0" err="1"/>
              <a:t>Giugno</a:t>
            </a:r>
            <a:r>
              <a:rPr lang="en-US" dirty="0"/>
              <a:t> 2024 (</a:t>
            </a:r>
            <a:r>
              <a:rPr lang="en-US" dirty="0" err="1"/>
              <a:t>questa</a:t>
            </a:r>
            <a:r>
              <a:rPr lang="en-US" dirty="0"/>
              <a:t> e’ la </a:t>
            </a:r>
            <a:r>
              <a:rPr lang="en-US" dirty="0" err="1"/>
              <a:t>scadenza</a:t>
            </a:r>
            <a:r>
              <a:rPr lang="en-US" dirty="0"/>
              <a:t> del </a:t>
            </a:r>
            <a:r>
              <a:rPr lang="en-US" dirty="0" err="1"/>
              <a:t>lavoro</a:t>
            </a:r>
            <a:r>
              <a:rPr lang="en-US" dirty="0"/>
              <a:t>, non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documentazione</a:t>
            </a:r>
            <a:r>
              <a:rPr lang="en-US" dirty="0"/>
              <a:t>)</a:t>
            </a:r>
          </a:p>
          <a:p>
            <a:r>
              <a:rPr lang="en-US" dirty="0" err="1"/>
              <a:t>Scadenza</a:t>
            </a:r>
            <a:r>
              <a:rPr lang="en-US" dirty="0"/>
              <a:t> 20 </a:t>
            </a:r>
            <a:r>
              <a:rPr lang="en-US" dirty="0" err="1"/>
              <a:t>Luglio</a:t>
            </a:r>
            <a:r>
              <a:rPr lang="en-US" dirty="0"/>
              <a:t> 2024 </a:t>
            </a:r>
            <a:r>
              <a:rPr lang="en-US" dirty="0">
                <a:sym typeface="Wingdings" pitchFamily="2" charset="2"/>
              </a:rPr>
              <a:t> e’ </a:t>
            </a:r>
            <a:r>
              <a:rPr lang="en-US" dirty="0" err="1">
                <a:sym typeface="Wingdings" pitchFamily="2" charset="2"/>
              </a:rPr>
              <a:t>quando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l’HUB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vuole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mandare</a:t>
            </a:r>
            <a:r>
              <a:rPr lang="en-US" dirty="0">
                <a:sym typeface="Wingdings" pitchFamily="2" charset="2"/>
              </a:rPr>
              <a:t> ai reviewers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err="1">
                <a:sym typeface="Wingdings" pitchFamily="2" charset="2"/>
              </a:rPr>
              <a:t>Proposta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organizzativa</a:t>
            </a:r>
            <a:r>
              <a:rPr lang="en-US" dirty="0">
                <a:sym typeface="Wingdings" pitchFamily="2" charset="2"/>
              </a:rPr>
              <a:t>:</a:t>
            </a:r>
          </a:p>
          <a:p>
            <a:pPr lvl="1"/>
            <a:r>
              <a:rPr lang="en-US" dirty="0" err="1">
                <a:sym typeface="Wingdings" pitchFamily="2" charset="2"/>
              </a:rPr>
              <a:t>Prossimo</a:t>
            </a:r>
            <a:r>
              <a:rPr lang="en-US" dirty="0">
                <a:sym typeface="Wingdings" pitchFamily="2" charset="2"/>
              </a:rPr>
              <a:t> meeting (</a:t>
            </a:r>
            <a:r>
              <a:rPr lang="en-US" b="1" dirty="0" err="1">
                <a:sym typeface="Wingdings" pitchFamily="2" charset="2"/>
              </a:rPr>
              <a:t>Mercoledi</a:t>
            </a:r>
            <a:r>
              <a:rPr lang="en-US" b="1" dirty="0">
                <a:sym typeface="Wingdings" pitchFamily="2" charset="2"/>
              </a:rPr>
              <a:t>’ 12 </a:t>
            </a:r>
            <a:r>
              <a:rPr lang="en-US" b="1" dirty="0" err="1">
                <a:sym typeface="Wingdings" pitchFamily="2" charset="2"/>
              </a:rPr>
              <a:t>Giugno</a:t>
            </a:r>
            <a:r>
              <a:rPr lang="en-US" dirty="0">
                <a:sym typeface="Wingdings" pitchFamily="2" charset="2"/>
              </a:rPr>
              <a:t>, 15:00): tutti 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 WP </a:t>
            </a:r>
            <a:r>
              <a:rPr lang="en-US" dirty="0" err="1">
                <a:sym typeface="Wingdings" pitchFamily="2" charset="2"/>
              </a:rPr>
              <a:t>si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informano</a:t>
            </a:r>
            <a:r>
              <a:rPr lang="en-US" dirty="0">
                <a:sym typeface="Wingdings" pitchFamily="2" charset="2"/>
              </a:rPr>
              <a:t> con 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 PI </a:t>
            </a:r>
            <a:r>
              <a:rPr lang="en-US" dirty="0" err="1">
                <a:sym typeface="Wingdings" pitchFamily="2" charset="2"/>
              </a:rPr>
              <a:t>sullo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stato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delle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varie</a:t>
            </a:r>
            <a:r>
              <a:rPr lang="en-US" dirty="0">
                <a:sym typeface="Wingdings" pitchFamily="2" charset="2"/>
              </a:rPr>
              <a:t> flagship (no draft, solo un </a:t>
            </a:r>
            <a:r>
              <a:rPr lang="en-US" dirty="0" err="1">
                <a:sym typeface="Wingdings" pitchFamily="2" charset="2"/>
              </a:rPr>
              <a:t>messaggio</a:t>
            </a:r>
            <a:r>
              <a:rPr lang="en-US" dirty="0">
                <a:sym typeface="Wingdings" pitchFamily="2" charset="2"/>
              </a:rPr>
              <a:t> / mail)</a:t>
            </a:r>
          </a:p>
          <a:p>
            <a:pPr lvl="2"/>
            <a:r>
              <a:rPr lang="en-US" dirty="0" err="1">
                <a:sym typeface="Wingdings" pitchFamily="2" charset="2"/>
              </a:rPr>
              <a:t>Scopo</a:t>
            </a:r>
            <a:r>
              <a:rPr lang="en-US" dirty="0">
                <a:sym typeface="Wingdings" pitchFamily="2" charset="2"/>
              </a:rPr>
              <a:t>: </a:t>
            </a:r>
            <a:r>
              <a:rPr lang="en-US" dirty="0" err="1">
                <a:sym typeface="Wingdings" pitchFamily="2" charset="2"/>
              </a:rPr>
              <a:t>capire</a:t>
            </a:r>
            <a:r>
              <a:rPr lang="en-US" dirty="0">
                <a:sym typeface="Wingdings" pitchFamily="2" charset="2"/>
              </a:rPr>
              <a:t> se ci </a:t>
            </a:r>
            <a:r>
              <a:rPr lang="en-US" dirty="0" err="1">
                <a:sym typeface="Wingdings" pitchFamily="2" charset="2"/>
              </a:rPr>
              <a:t>sono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criticita</a:t>
            </a:r>
            <a:r>
              <a:rPr lang="en-US" dirty="0">
                <a:sym typeface="Wingdings" pitchFamily="2" charset="2"/>
              </a:rPr>
              <a:t>’</a:t>
            </a:r>
          </a:p>
          <a:p>
            <a:pPr lvl="1"/>
            <a:r>
              <a:rPr lang="en-US" dirty="0">
                <a:sym typeface="Wingdings" pitchFamily="2" charset="2"/>
              </a:rPr>
              <a:t>Meeting successive (</a:t>
            </a:r>
            <a:r>
              <a:rPr lang="en-US" b="1" dirty="0" err="1">
                <a:sym typeface="Wingdings" pitchFamily="2" charset="2"/>
              </a:rPr>
              <a:t>Giovedi</a:t>
            </a:r>
            <a:r>
              <a:rPr lang="en-US" b="1" dirty="0">
                <a:sym typeface="Wingdings" pitchFamily="2" charset="2"/>
              </a:rPr>
              <a:t>’ 27 </a:t>
            </a:r>
            <a:r>
              <a:rPr lang="en-US" b="1" dirty="0" err="1">
                <a:sym typeface="Wingdings" pitchFamily="2" charset="2"/>
              </a:rPr>
              <a:t>Giugno</a:t>
            </a:r>
            <a:r>
              <a:rPr lang="en-US" dirty="0">
                <a:sym typeface="Wingdings" pitchFamily="2" charset="2"/>
              </a:rPr>
              <a:t>, 12:00): primo draft </a:t>
            </a:r>
            <a:r>
              <a:rPr lang="en-US" dirty="0" err="1">
                <a:sym typeface="Wingdings" pitchFamily="2" charset="2"/>
              </a:rPr>
              <a:t>dei</a:t>
            </a:r>
            <a:r>
              <a:rPr lang="en-US" dirty="0">
                <a:sym typeface="Wingdings" pitchFamily="2" charset="2"/>
              </a:rPr>
              <a:t> report</a:t>
            </a:r>
          </a:p>
          <a:p>
            <a:pPr lvl="2"/>
            <a:r>
              <a:rPr lang="en-US" dirty="0">
                <a:sym typeface="Wingdings" pitchFamily="2" charset="2"/>
              </a:rPr>
              <a:t>Come al </a:t>
            </a:r>
            <a:r>
              <a:rPr lang="en-US" dirty="0" err="1">
                <a:sym typeface="Wingdings" pitchFamily="2" charset="2"/>
              </a:rPr>
              <a:t>solito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si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va</a:t>
            </a:r>
            <a:r>
              <a:rPr lang="en-US" dirty="0">
                <a:sym typeface="Wingdings" pitchFamily="2" charset="2"/>
              </a:rPr>
              <a:t> in </a:t>
            </a:r>
            <a:r>
              <a:rPr lang="en-US" dirty="0" err="1">
                <a:sym typeface="Wingdings" pitchFamily="2" charset="2"/>
              </a:rPr>
              <a:t>modalita</a:t>
            </a:r>
            <a:r>
              <a:rPr lang="en-US" dirty="0">
                <a:sym typeface="Wingdings" pitchFamily="2" charset="2"/>
              </a:rPr>
              <a:t>’ </a:t>
            </a:r>
            <a:r>
              <a:rPr lang="en-US" dirty="0" err="1">
                <a:sym typeface="Wingdings" pitchFamily="2" charset="2"/>
              </a:rPr>
              <a:t>incrementale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sull’ultimo</a:t>
            </a:r>
            <a:r>
              <a:rPr lang="en-US" dirty="0">
                <a:sym typeface="Wingdings" pitchFamily="2" charset="2"/>
              </a:rPr>
              <a:t> report</a:t>
            </a:r>
          </a:p>
          <a:p>
            <a:pPr lvl="3"/>
            <a:r>
              <a:rPr lang="en-US" dirty="0">
                <a:sym typeface="Wingdings" pitchFamily="2" charset="2"/>
              </a:rPr>
              <a:t>Qui: </a:t>
            </a:r>
            <a:r>
              <a:rPr lang="en-US" dirty="0">
                <a:sym typeface="Wingdings" pitchFamily="2" charset="2"/>
                <a:hlinkClick r:id="rId2"/>
              </a:rPr>
              <a:t>https://drive.google.com/drive/folders/13_sGaGi7JHNmT3WsPB_S6TdMVUTBDh-x?usp=sharing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facendo</a:t>
            </a:r>
            <a:r>
              <a:rPr lang="en-US" dirty="0">
                <a:sym typeface="Wingdings" pitchFamily="2" charset="2"/>
              </a:rPr>
              <a:t> per M8 </a:t>
            </a:r>
            <a:r>
              <a:rPr lang="en-US" dirty="0" err="1">
                <a:sym typeface="Wingdings" pitchFamily="2" charset="2"/>
              </a:rPr>
              <a:t>esattamente</a:t>
            </a:r>
            <a:r>
              <a:rPr lang="en-US" dirty="0">
                <a:sym typeface="Wingdings" pitchFamily="2" charset="2"/>
              </a:rPr>
              <a:t> come </a:t>
            </a:r>
            <a:r>
              <a:rPr lang="en-US" dirty="0" err="1">
                <a:sym typeface="Wingdings" pitchFamily="2" charset="2"/>
              </a:rPr>
              <a:t>fatto</a:t>
            </a:r>
            <a:r>
              <a:rPr lang="en-US" dirty="0">
                <a:sym typeface="Wingdings" pitchFamily="2" charset="2"/>
              </a:rPr>
              <a:t> per M7</a:t>
            </a:r>
          </a:p>
          <a:p>
            <a:pPr lvl="1"/>
            <a:r>
              <a:rPr lang="en-US" dirty="0">
                <a:sym typeface="Wingdings" pitchFamily="2" charset="2"/>
              </a:rPr>
              <a:t>Meeting </a:t>
            </a:r>
            <a:r>
              <a:rPr lang="en-US" dirty="0" err="1">
                <a:sym typeface="Wingdings" pitchFamily="2" charset="2"/>
              </a:rPr>
              <a:t>successivo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b="1" dirty="0" err="1">
                <a:sym typeface="Wingdings" pitchFamily="2" charset="2"/>
              </a:rPr>
              <a:t>Mercoledi</a:t>
            </a:r>
            <a:r>
              <a:rPr lang="en-US" b="1" dirty="0">
                <a:sym typeface="Wingdings" pitchFamily="2" charset="2"/>
              </a:rPr>
              <a:t>’ 10 </a:t>
            </a:r>
            <a:r>
              <a:rPr lang="en-US" b="1" dirty="0" err="1">
                <a:sym typeface="Wingdings" pitchFamily="2" charset="2"/>
              </a:rPr>
              <a:t>Luglio</a:t>
            </a:r>
            <a:r>
              <a:rPr lang="en-US" dirty="0">
                <a:sym typeface="Wingdings" pitchFamily="2" charset="2"/>
              </a:rPr>
              <a:t>, 15:00): check finale </a:t>
            </a:r>
            <a:r>
              <a:rPr lang="en-US" dirty="0" err="1">
                <a:sym typeface="Wingdings" pitchFamily="2" charset="2"/>
              </a:rPr>
              <a:t>che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tutto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sia</a:t>
            </a:r>
            <a:r>
              <a:rPr lang="en-US" dirty="0">
                <a:sym typeface="Wingdings" pitchFamily="2" charset="2"/>
              </a:rPr>
              <a:t> a </a:t>
            </a:r>
            <a:r>
              <a:rPr lang="en-US" dirty="0" err="1">
                <a:sym typeface="Wingdings" pitchFamily="2" charset="2"/>
              </a:rPr>
              <a:t>posto</a:t>
            </a:r>
            <a:r>
              <a:rPr lang="en-US" dirty="0">
                <a:sym typeface="Wingdings" pitchFamily="2" charset="2"/>
              </a:rPr>
              <a:t>; </a:t>
            </a:r>
            <a:r>
              <a:rPr lang="en-US" dirty="0" err="1">
                <a:sym typeface="Wingdings" pitchFamily="2" charset="2"/>
              </a:rPr>
              <a:t>documenti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pronti</a:t>
            </a:r>
            <a:endParaRPr lang="en-US" dirty="0"/>
          </a:p>
          <a:p>
            <a:endParaRPr lang="en-US" dirty="0"/>
          </a:p>
        </p:txBody>
      </p:sp>
      <p:sp>
        <p:nvSpPr>
          <p:cNvPr id="4" name="Up-down Arrow 3">
            <a:extLst>
              <a:ext uri="{FF2B5EF4-FFF2-40B4-BE49-F238E27FC236}">
                <a16:creationId xmlns:a16="http://schemas.microsoft.com/office/drawing/2014/main" id="{0A5C5D0E-17F3-7E59-70F8-329413786652}"/>
              </a:ext>
            </a:extLst>
          </p:cNvPr>
          <p:cNvSpPr/>
          <p:nvPr/>
        </p:nvSpPr>
        <p:spPr>
          <a:xfrm>
            <a:off x="250371" y="1690688"/>
            <a:ext cx="348343" cy="1738312"/>
          </a:xfrm>
          <a:prstGeom prst="up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A3C9-959B-1BB9-5D36-FBAB9B45A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AoB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E5AF4-9939-37B0-DB9C-FAC0DE499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Ora </a:t>
            </a:r>
            <a:r>
              <a:rPr lang="en-US" dirty="0" err="1"/>
              <a:t>che</a:t>
            </a:r>
            <a:r>
              <a:rPr lang="en-US" dirty="0"/>
              <a:t> ci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risorse</a:t>
            </a:r>
            <a:r>
              <a:rPr lang="en-US" dirty="0"/>
              <a:t> di </a:t>
            </a:r>
            <a:r>
              <a:rPr lang="en-US" dirty="0" err="1"/>
              <a:t>calcolo</a:t>
            </a:r>
            <a:r>
              <a:rPr lang="en-US" dirty="0"/>
              <a:t>, </a:t>
            </a:r>
            <a:r>
              <a:rPr lang="en-US" dirty="0" err="1"/>
              <a:t>avete</a:t>
            </a:r>
            <a:r>
              <a:rPr lang="en-US" dirty="0"/>
              <a:t> idea se le </a:t>
            </a: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abbiano</a:t>
            </a:r>
            <a:r>
              <a:rPr lang="en-US" dirty="0"/>
              <a:t> problem a </a:t>
            </a:r>
            <a:r>
              <a:rPr lang="en-US" dirty="0" err="1"/>
              <a:t>usarle</a:t>
            </a:r>
            <a:r>
              <a:rPr lang="en-US" dirty="0"/>
              <a:t>?</a:t>
            </a:r>
          </a:p>
          <a:p>
            <a:r>
              <a:rPr lang="en-US" dirty="0" err="1"/>
              <a:t>Ovviamente</a:t>
            </a:r>
            <a:r>
              <a:rPr lang="en-US" dirty="0"/>
              <a:t> </a:t>
            </a:r>
            <a:r>
              <a:rPr lang="en-US" dirty="0" err="1"/>
              <a:t>esistono</a:t>
            </a:r>
            <a:r>
              <a:rPr lang="en-US" dirty="0"/>
              <a:t> </a:t>
            </a:r>
            <a:r>
              <a:rPr lang="en-US" dirty="0" err="1"/>
              <a:t>manuali</a:t>
            </a:r>
            <a:r>
              <a:rPr lang="en-US" dirty="0"/>
              <a:t> (per </a:t>
            </a:r>
            <a:r>
              <a:rPr lang="en-US" dirty="0" err="1"/>
              <a:t>esempio</a:t>
            </a:r>
            <a:r>
              <a:rPr lang="en-US" dirty="0"/>
              <a:t> per Leonardo: </a:t>
            </a:r>
            <a:r>
              <a:rPr lang="en-US" dirty="0">
                <a:hlinkClick r:id="rId2"/>
              </a:rPr>
              <a:t>qui</a:t>
            </a:r>
            <a:r>
              <a:rPr lang="en-US" dirty="0"/>
              <a:t>) ma </a:t>
            </a:r>
            <a:r>
              <a:rPr lang="en-US" dirty="0" err="1"/>
              <a:t>spesso</a:t>
            </a:r>
            <a:r>
              <a:rPr lang="en-US" dirty="0"/>
              <a:t> </a:t>
            </a:r>
            <a:r>
              <a:rPr lang="en-US" dirty="0" err="1"/>
              <a:t>sembrano</a:t>
            </a:r>
            <a:r>
              <a:rPr lang="en-US" dirty="0"/>
              <a:t> </a:t>
            </a:r>
            <a:r>
              <a:rPr lang="en-US" dirty="0" err="1"/>
              <a:t>eccessivi</a:t>
            </a:r>
            <a:r>
              <a:rPr lang="en-US" dirty="0"/>
              <a:t> per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serve a uno </a:t>
            </a:r>
            <a:r>
              <a:rPr lang="en-US" dirty="0" err="1"/>
              <a:t>sviluppatore</a:t>
            </a:r>
            <a:r>
              <a:rPr lang="en-US" dirty="0"/>
              <a:t> medio</a:t>
            </a:r>
          </a:p>
          <a:p>
            <a:r>
              <a:rPr lang="en-US" dirty="0" err="1"/>
              <a:t>Chiacchierata</a:t>
            </a:r>
            <a:r>
              <a:rPr lang="en-US" dirty="0"/>
              <a:t> </a:t>
            </a:r>
            <a:r>
              <a:rPr lang="en-US" dirty="0" err="1"/>
              <a:t>stamattina</a:t>
            </a:r>
            <a:r>
              <a:rPr lang="en-US" dirty="0"/>
              <a:t> con Daniele S.: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utili</a:t>
            </a:r>
            <a:r>
              <a:rPr lang="en-US" dirty="0"/>
              <a:t> piccolo tutorial per </a:t>
            </a:r>
            <a:r>
              <a:rPr lang="en-US" dirty="0" err="1"/>
              <a:t>uso</a:t>
            </a:r>
            <a:r>
              <a:rPr lang="en-US" dirty="0"/>
              <a:t> </a:t>
            </a:r>
            <a:r>
              <a:rPr lang="en-US" dirty="0" err="1"/>
              <a:t>efficiente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risorse</a:t>
            </a:r>
            <a:r>
              <a:rPr lang="en-US" dirty="0"/>
              <a:t>? Per </a:t>
            </a:r>
            <a:r>
              <a:rPr lang="en-US" dirty="0" err="1"/>
              <a:t>esempio</a:t>
            </a:r>
            <a:r>
              <a:rPr lang="en-US" dirty="0"/>
              <a:t>, da fare in meeting </a:t>
            </a:r>
            <a:r>
              <a:rPr lang="en-US" dirty="0" err="1"/>
              <a:t>aperti</a:t>
            </a:r>
            <a:r>
              <a:rPr lang="en-US" dirty="0"/>
              <a:t> a </a:t>
            </a:r>
            <a:r>
              <a:rPr lang="en-US" dirty="0" err="1"/>
              <a:t>tutto</a:t>
            </a:r>
            <a:r>
              <a:rPr lang="en-US" dirty="0"/>
              <a:t> lo spoke e poi </a:t>
            </a:r>
            <a:r>
              <a:rPr lang="en-US" dirty="0" err="1"/>
              <a:t>registrati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Voi </a:t>
            </a:r>
            <a:r>
              <a:rPr lang="en-US" dirty="0" err="1"/>
              <a:t>intanto</a:t>
            </a:r>
            <a:r>
              <a:rPr lang="en-US" dirty="0"/>
              <a:t> </a:t>
            </a:r>
            <a:r>
              <a:rPr lang="en-US" dirty="0" err="1"/>
              <a:t>sondate</a:t>
            </a:r>
            <a:r>
              <a:rPr lang="en-US" dirty="0"/>
              <a:t> </a:t>
            </a:r>
            <a:r>
              <a:rPr lang="en-US" dirty="0" err="1"/>
              <a:t>magari</a:t>
            </a:r>
            <a:r>
              <a:rPr lang="en-US" dirty="0"/>
              <a:t> se I collaborator </a:t>
            </a:r>
            <a:r>
              <a:rPr lang="en-US" dirty="0" err="1"/>
              <a:t>sentano</a:t>
            </a:r>
            <a:r>
              <a:rPr lang="en-US" dirty="0"/>
              <a:t>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necessita</a:t>
            </a:r>
            <a:r>
              <a:rPr lang="en-US" dirty="0"/>
              <a:t>’, Se “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tutto</a:t>
            </a:r>
            <a:r>
              <a:rPr lang="en-US" dirty="0"/>
              <a:t> bene” ci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risparmia</a:t>
            </a:r>
            <a:r>
              <a:rPr lang="en-US"/>
              <a:t> la fatica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2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402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Wingdings</vt:lpstr>
      <vt:lpstr>Office Theme</vt:lpstr>
      <vt:lpstr>News e piani</vt:lpstr>
      <vt:lpstr>News - poche</vt:lpstr>
      <vt:lpstr>MS8: mar-giu 2024</vt:lpstr>
      <vt:lpstr>AoB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Tommaso Boccali</dc:creator>
  <cp:lastModifiedBy>Tommaso Boccali</cp:lastModifiedBy>
  <cp:revision>5</cp:revision>
  <dcterms:created xsi:type="dcterms:W3CDTF">2024-05-28T07:30:18Z</dcterms:created>
  <dcterms:modified xsi:type="dcterms:W3CDTF">2024-05-30T09:30:16Z</dcterms:modified>
</cp:coreProperties>
</file>