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1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0A039-07FE-47FB-B66F-B324B9F38058}" v="23" dt="2026-01-15T20:47:57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howGuides="1">
      <p:cViewPr>
        <p:scale>
          <a:sx n="10" d="100"/>
          <a:sy n="10" d="100"/>
        </p:scale>
        <p:origin x="2116" y="264"/>
      </p:cViewPr>
      <p:guideLst>
        <p:guide orient="horz" pos="13606"/>
        <p:guide pos="101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Colucci" userId="839c2aa7-bbf0-4e8e-8bb7-f1d72b4e3fc4" providerId="ADAL" clId="{D244133A-B56E-4878-8375-49F30318AA12}"/>
    <pc:docChg chg="undo custSel addSld delSld modSld modMainMaster">
      <pc:chgData name="Michele Colucci" userId="839c2aa7-bbf0-4e8e-8bb7-f1d72b4e3fc4" providerId="ADAL" clId="{D244133A-B56E-4878-8375-49F30318AA12}" dt="2026-01-15T20:47:57.433" v="296" actId="1076"/>
      <pc:docMkLst>
        <pc:docMk/>
      </pc:docMkLst>
      <pc:sldChg chg="addSp delSp modSp new mod">
        <pc:chgData name="Michele Colucci" userId="839c2aa7-bbf0-4e8e-8bb7-f1d72b4e3fc4" providerId="ADAL" clId="{D244133A-B56E-4878-8375-49F30318AA12}" dt="2026-01-07T10:20:01.408" v="260" actId="113"/>
        <pc:sldMkLst>
          <pc:docMk/>
          <pc:sldMk cId="1786306241" sldId="257"/>
        </pc:sldMkLst>
        <pc:spChg chg="mod">
          <ac:chgData name="Michele Colucci" userId="839c2aa7-bbf0-4e8e-8bb7-f1d72b4e3fc4" providerId="ADAL" clId="{D244133A-B56E-4878-8375-49F30318AA12}" dt="2026-01-05T14:45:39.042" v="198" actId="1076"/>
          <ac:spMkLst>
            <pc:docMk/>
            <pc:sldMk cId="1786306241" sldId="257"/>
            <ac:spMk id="2" creationId="{C6C8CFBB-B4EF-D76F-74E8-720762903157}"/>
          </ac:spMkLst>
        </pc:spChg>
        <pc:spChg chg="mod">
          <ac:chgData name="Michele Colucci" userId="839c2aa7-bbf0-4e8e-8bb7-f1d72b4e3fc4" providerId="ADAL" clId="{D244133A-B56E-4878-8375-49F30318AA12}" dt="2026-01-07T10:18:37.102" v="227" actId="404"/>
          <ac:spMkLst>
            <pc:docMk/>
            <pc:sldMk cId="1786306241" sldId="257"/>
            <ac:spMk id="3" creationId="{6435EA4C-CCC0-CE56-E0F6-906817D61AD2}"/>
          </ac:spMkLst>
        </pc:spChg>
        <pc:spChg chg="mod">
          <ac:chgData name="Michele Colucci" userId="839c2aa7-bbf0-4e8e-8bb7-f1d72b4e3fc4" providerId="ADAL" clId="{D244133A-B56E-4878-8375-49F30318AA12}" dt="2026-01-05T14:12:39.604" v="177" actId="403"/>
          <ac:spMkLst>
            <pc:docMk/>
            <pc:sldMk cId="1786306241" sldId="257"/>
            <ac:spMk id="6" creationId="{CDB30780-A03F-C940-4F10-3A4B0EFF9CFD}"/>
          </ac:spMkLst>
        </pc:spChg>
        <pc:spChg chg="mod">
          <ac:chgData name="Michele Colucci" userId="839c2aa7-bbf0-4e8e-8bb7-f1d72b4e3fc4" providerId="ADAL" clId="{D244133A-B56E-4878-8375-49F30318AA12}" dt="2026-01-05T14:12:39.604" v="177" actId="403"/>
          <ac:spMkLst>
            <pc:docMk/>
            <pc:sldMk cId="1786306241" sldId="257"/>
            <ac:spMk id="9" creationId="{D5C9922C-535F-5E30-A6E4-DB0020A52BE9}"/>
          </ac:spMkLst>
        </pc:spChg>
        <pc:spChg chg="add mod">
          <ac:chgData name="Michele Colucci" userId="839c2aa7-bbf0-4e8e-8bb7-f1d72b4e3fc4" providerId="ADAL" clId="{D244133A-B56E-4878-8375-49F30318AA12}" dt="2026-01-07T10:20:01.408" v="260" actId="113"/>
          <ac:spMkLst>
            <pc:docMk/>
            <pc:sldMk cId="1786306241" sldId="257"/>
            <ac:spMk id="12" creationId="{D9289820-D860-AD13-7604-91AEFD5A4F27}"/>
          </ac:spMkLst>
        </pc:spChg>
        <pc:grpChg chg="add mod">
          <ac:chgData name="Michele Colucci" userId="839c2aa7-bbf0-4e8e-8bb7-f1d72b4e3fc4" providerId="ADAL" clId="{D244133A-B56E-4878-8375-49F30318AA12}" dt="2026-01-05T14:45:41.503" v="199" actId="1076"/>
          <ac:grpSpMkLst>
            <pc:docMk/>
            <pc:sldMk cId="1786306241" sldId="257"/>
            <ac:grpSpMk id="4" creationId="{43F8C311-F589-5ECE-425E-2913B32EFEE1}"/>
          </ac:grpSpMkLst>
        </pc:grpChg>
        <pc:grpChg chg="add mod">
          <ac:chgData name="Michele Colucci" userId="839c2aa7-bbf0-4e8e-8bb7-f1d72b4e3fc4" providerId="ADAL" clId="{D244133A-B56E-4878-8375-49F30318AA12}" dt="2026-01-05T14:45:46.864" v="200" actId="1076"/>
          <ac:grpSpMkLst>
            <pc:docMk/>
            <pc:sldMk cId="1786306241" sldId="257"/>
            <ac:grpSpMk id="7" creationId="{D85ABF3B-BED4-2DA6-2CA8-1E6D85AC2E2B}"/>
          </ac:grpSpMkLst>
        </pc:grpChg>
        <pc:picChg chg="mod">
          <ac:chgData name="Michele Colucci" userId="839c2aa7-bbf0-4e8e-8bb7-f1d72b4e3fc4" providerId="ADAL" clId="{D244133A-B56E-4878-8375-49F30318AA12}" dt="2026-01-05T14:12:26.338" v="173"/>
          <ac:picMkLst>
            <pc:docMk/>
            <pc:sldMk cId="1786306241" sldId="257"/>
            <ac:picMk id="5" creationId="{042B7124-3414-8CF8-44DB-E7C8AC2E479D}"/>
          </ac:picMkLst>
        </pc:picChg>
        <pc:picChg chg="mod">
          <ac:chgData name="Michele Colucci" userId="839c2aa7-bbf0-4e8e-8bb7-f1d72b4e3fc4" providerId="ADAL" clId="{D244133A-B56E-4878-8375-49F30318AA12}" dt="2026-01-05T14:12:26.338" v="173"/>
          <ac:picMkLst>
            <pc:docMk/>
            <pc:sldMk cId="1786306241" sldId="257"/>
            <ac:picMk id="8" creationId="{3094189E-CA16-529E-594B-D66BF5B99349}"/>
          </ac:picMkLst>
        </pc:picChg>
      </pc:sldChg>
      <pc:sldMasterChg chg="modSp modSldLayout">
        <pc:chgData name="Michele Colucci" userId="839c2aa7-bbf0-4e8e-8bb7-f1d72b4e3fc4" providerId="ADAL" clId="{D244133A-B56E-4878-8375-49F30318AA12}" dt="2026-01-15T20:47:57.433" v="296" actId="1076"/>
        <pc:sldMasterMkLst>
          <pc:docMk/>
          <pc:sldMasterMk cId="2493314639" sldId="2147483660"/>
        </pc:sldMasterMkLst>
        <pc:sldLayoutChg chg="addSp delSp modSp mod">
          <pc:chgData name="Michele Colucci" userId="839c2aa7-bbf0-4e8e-8bb7-f1d72b4e3fc4" providerId="ADAL" clId="{D244133A-B56E-4878-8375-49F30318AA12}" dt="2026-01-15T20:47:57.433" v="296" actId="1076"/>
          <pc:sldLayoutMkLst>
            <pc:docMk/>
            <pc:sldMasterMk cId="2493314639" sldId="2147483660"/>
            <pc:sldLayoutMk cId="2463836665" sldId="2147483661"/>
          </pc:sldLayoutMkLst>
          <pc:spChg chg="mod">
            <ac:chgData name="Michele Colucci" userId="839c2aa7-bbf0-4e8e-8bb7-f1d72b4e3fc4" providerId="ADAL" clId="{D244133A-B56E-4878-8375-49F30318AA12}" dt="2026-01-05T14:11:47.784" v="169" actId="255"/>
            <ac:spMkLst>
              <pc:docMk/>
              <pc:sldMasterMk cId="2493314639" sldId="2147483660"/>
              <pc:sldLayoutMk cId="2463836665" sldId="2147483661"/>
              <ac:spMk id="2" creationId="{C25FBA05-1874-266C-CAB5-F3F05C7E726C}"/>
            </ac:spMkLst>
          </pc:spChg>
          <pc:spChg chg="mod">
            <ac:chgData name="Michele Colucci" userId="839c2aa7-bbf0-4e8e-8bb7-f1d72b4e3fc4" providerId="ADAL" clId="{D244133A-B56E-4878-8375-49F30318AA12}" dt="2026-01-05T14:11:51.291" v="170" actId="404"/>
            <ac:spMkLst>
              <pc:docMk/>
              <pc:sldMasterMk cId="2493314639" sldId="2147483660"/>
              <pc:sldLayoutMk cId="2463836665" sldId="2147483661"/>
              <ac:spMk id="3" creationId="{28F4DA42-FD77-2CBD-74C2-C0A522284264}"/>
            </ac:spMkLst>
          </pc:spChg>
          <pc:grpChg chg="add mod">
            <ac:chgData name="Michele Colucci" userId="839c2aa7-bbf0-4e8e-8bb7-f1d72b4e3fc4" providerId="ADAL" clId="{D244133A-B56E-4878-8375-49F30318AA12}" dt="2026-01-15T20:47:57.433" v="296" actId="1076"/>
            <ac:grpSpMkLst>
              <pc:docMk/>
              <pc:sldMasterMk cId="2493314639" sldId="2147483660"/>
              <pc:sldLayoutMk cId="2463836665" sldId="2147483661"/>
              <ac:grpSpMk id="18" creationId="{DAC8E2AC-6FC9-C1B3-470B-15F8B3FA7871}"/>
            </ac:grpSpMkLst>
          </pc:grpChg>
          <pc:picChg chg="add mod modCrop">
            <ac:chgData name="Michele Colucci" userId="839c2aa7-bbf0-4e8e-8bb7-f1d72b4e3fc4" providerId="ADAL" clId="{D244133A-B56E-4878-8375-49F30318AA12}" dt="2026-01-15T20:47:57.433" v="296" actId="1076"/>
            <ac:picMkLst>
              <pc:docMk/>
              <pc:sldMasterMk cId="2493314639" sldId="2147483660"/>
              <pc:sldLayoutMk cId="2463836665" sldId="2147483661"/>
              <ac:picMk id="5" creationId="{5E8D391D-8337-BD88-091C-00B0472A9E44}"/>
            </ac:picMkLst>
          </pc:picChg>
          <pc:picChg chg="add mod">
            <ac:chgData name="Michele Colucci" userId="839c2aa7-bbf0-4e8e-8bb7-f1d72b4e3fc4" providerId="ADAL" clId="{D244133A-B56E-4878-8375-49F30318AA12}" dt="2026-01-15T20:47:57.433" v="296" actId="1076"/>
            <ac:picMkLst>
              <pc:docMk/>
              <pc:sldMasterMk cId="2493314639" sldId="2147483660"/>
              <pc:sldLayoutMk cId="2463836665" sldId="2147483661"/>
              <ac:picMk id="7" creationId="{90581211-CB82-6E0A-6A64-1BD4BC4959DF}"/>
            </ac:picMkLst>
          </pc:picChg>
          <pc:picChg chg="add mod">
            <ac:chgData name="Michele Colucci" userId="839c2aa7-bbf0-4e8e-8bb7-f1d72b4e3fc4" providerId="ADAL" clId="{D244133A-B56E-4878-8375-49F30318AA12}" dt="2026-01-15T20:47:57.433" v="296" actId="1076"/>
            <ac:picMkLst>
              <pc:docMk/>
              <pc:sldMasterMk cId="2493314639" sldId="2147483660"/>
              <pc:sldLayoutMk cId="2463836665" sldId="2147483661"/>
              <ac:picMk id="8" creationId="{581EAABA-01F5-6A92-2F1B-FC0B0594C896}"/>
            </ac:picMkLst>
          </pc:picChg>
          <pc:picChg chg="add mod">
            <ac:chgData name="Michele Colucci" userId="839c2aa7-bbf0-4e8e-8bb7-f1d72b4e3fc4" providerId="ADAL" clId="{D244133A-B56E-4878-8375-49F30318AA12}" dt="2026-01-15T20:47:57.433" v="296" actId="1076"/>
            <ac:picMkLst>
              <pc:docMk/>
              <pc:sldMasterMk cId="2493314639" sldId="2147483660"/>
              <pc:sldLayoutMk cId="2463836665" sldId="2147483661"/>
              <ac:picMk id="9" creationId="{20028B8E-37E1-A003-1ED4-67B04EBC7D27}"/>
            </ac:picMkLst>
          </pc:picChg>
          <pc:picChg chg="add mod">
            <ac:chgData name="Michele Colucci" userId="839c2aa7-bbf0-4e8e-8bb7-f1d72b4e3fc4" providerId="ADAL" clId="{D244133A-B56E-4878-8375-49F30318AA12}" dt="2026-01-07T10:23:13.522" v="286" actId="1076"/>
            <ac:picMkLst>
              <pc:docMk/>
              <pc:sldMasterMk cId="2493314639" sldId="2147483660"/>
              <pc:sldLayoutMk cId="2463836665" sldId="2147483661"/>
              <ac:picMk id="20" creationId="{D06637B7-E865-8B87-AEE8-22945D6A0E9F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BA05-1874-266C-CAB5-F3F05C7E7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0325" y="2014538"/>
            <a:ext cx="22479353" cy="1720289"/>
          </a:xfrm>
          <a:solidFill>
            <a:srgbClr val="3A5D90"/>
          </a:solidFill>
        </p:spPr>
        <p:txBody>
          <a:bodyPr anchor="ctr"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4DA42-FD77-2CBD-74C2-C0A5222842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0863" y="4754076"/>
            <a:ext cx="22479350" cy="1258820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814F9E"/>
                </a:solidFill>
              </a:defRPr>
            </a:lvl1pPr>
            <a:lvl2pPr marL="1214963" indent="0" algn="ctr">
              <a:buNone/>
              <a:defRPr sz="5315"/>
            </a:lvl2pPr>
            <a:lvl3pPr marL="2429927" indent="0" algn="ctr">
              <a:buNone/>
              <a:defRPr sz="4783"/>
            </a:lvl3pPr>
            <a:lvl4pPr marL="3644890" indent="0" algn="ctr">
              <a:buNone/>
              <a:defRPr sz="4252"/>
            </a:lvl4pPr>
            <a:lvl5pPr marL="4859853" indent="0" algn="ctr">
              <a:buNone/>
              <a:defRPr sz="4252"/>
            </a:lvl5pPr>
            <a:lvl6pPr marL="6074816" indent="0" algn="ctr">
              <a:buNone/>
              <a:defRPr sz="4252"/>
            </a:lvl6pPr>
            <a:lvl7pPr marL="7289780" indent="0" algn="ctr">
              <a:buNone/>
              <a:defRPr sz="4252"/>
            </a:lvl7pPr>
            <a:lvl8pPr marL="8504743" indent="0" algn="ctr">
              <a:buNone/>
              <a:defRPr sz="4252"/>
            </a:lvl8pPr>
            <a:lvl9pPr marL="9719706" indent="0" algn="ctr">
              <a:buNone/>
              <a:defRPr sz="4252"/>
            </a:lvl9pPr>
          </a:lstStyle>
          <a:p>
            <a:r>
              <a:rPr lang="en-GB" dirty="0"/>
              <a:t>Authors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C8E2AC-6FC9-C1B3-470B-15F8B3FA7871}"/>
              </a:ext>
            </a:extLst>
          </p:cNvPr>
          <p:cNvGrpSpPr/>
          <p:nvPr userDrawn="1"/>
        </p:nvGrpSpPr>
        <p:grpSpPr>
          <a:xfrm>
            <a:off x="21784621" y="40881455"/>
            <a:ext cx="10248097" cy="2151205"/>
            <a:chOff x="7935516" y="40642750"/>
            <a:chExt cx="10248097" cy="2151205"/>
          </a:xfrm>
        </p:grpSpPr>
        <p:pic>
          <p:nvPicPr>
            <p:cNvPr id="5" name="Picture 4" descr="A clock and plant in a city&#10;&#10;AI-generated content may be incorrect.">
              <a:extLst>
                <a:ext uri="{FF2B5EF4-FFF2-40B4-BE49-F238E27FC236}">
                  <a16:creationId xmlns:a16="http://schemas.microsoft.com/office/drawing/2014/main" id="{5E8D391D-8337-BD88-091C-00B0472A9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533"/>
            <a:stretch>
              <a:fillRect/>
            </a:stretch>
          </p:blipFill>
          <p:spPr>
            <a:xfrm>
              <a:off x="7935516" y="40642750"/>
              <a:ext cx="8842699" cy="215120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0581211-CB82-6E0A-6A64-1BD4BC4959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717453" y="41401716"/>
              <a:ext cx="1252366" cy="633272"/>
            </a:xfrm>
            <a:prstGeom prst="rect">
              <a:avLst/>
            </a:prstGeom>
          </p:spPr>
        </p:pic>
        <p:pic>
          <p:nvPicPr>
            <p:cNvPr id="8" name="Picture 2" descr="Università degli Studi di Milano | Bestr">
              <a:extLst>
                <a:ext uri="{FF2B5EF4-FFF2-40B4-BE49-F238E27FC236}">
                  <a16:creationId xmlns:a16="http://schemas.microsoft.com/office/drawing/2014/main" id="{581EAABA-01F5-6A92-2F1B-FC0B0594C8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4421" y="40743998"/>
              <a:ext cx="1619192" cy="556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World Council of Isotopes | UIA Yearbook Profile | Union of International  Associations">
              <a:extLst>
                <a:ext uri="{FF2B5EF4-FFF2-40B4-BE49-F238E27FC236}">
                  <a16:creationId xmlns:a16="http://schemas.microsoft.com/office/drawing/2014/main" id="{20028B8E-37E1-A003-1ED4-67B04EBC7D2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8215" y="42160683"/>
              <a:ext cx="1130842" cy="633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06637B7-E865-8B87-AEE8-22945D6A0E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750" y="338722"/>
            <a:ext cx="6008213" cy="36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36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43374-88E1-D7D5-4706-EC0A3E49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51" y="6850643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821A7-BFF7-DF50-8EA3-FE7C3DA8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451" y="15703813"/>
            <a:ext cx="27944386" cy="22641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32EC6-1CFD-CB02-6A23-6FF26CC41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452" y="40040594"/>
            <a:ext cx="503681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DE4A18-76E1-407F-820D-3C1AD978454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A6017-16E8-9534-C3FE-286A9A33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05779" y="40040594"/>
            <a:ext cx="1194510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311C8-AEC1-6C1C-C4E2-8DB7EEDA4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59620" y="40040594"/>
            <a:ext cx="3212217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2C5D44-3195-48F1-BF57-87F357B71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1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429927" rtl="0" eaLnBrk="1" latinLnBrk="0" hangingPunct="1">
        <a:lnSpc>
          <a:spcPct val="90000"/>
        </a:lnSpc>
        <a:spcBef>
          <a:spcPct val="0"/>
        </a:spcBef>
        <a:buNone/>
        <a:defRPr sz="11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82" indent="-607482" algn="l" defTabSz="2429927" rtl="0" eaLnBrk="1" latinLnBrk="0" hangingPunct="1">
        <a:lnSpc>
          <a:spcPct val="90000"/>
        </a:lnSpc>
        <a:spcBef>
          <a:spcPts val="265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2244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03740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37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546733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68229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726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222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718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927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89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85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81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78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74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970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CFBB-B4EF-D76F-74E8-72076290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442" y="2213911"/>
            <a:ext cx="22479353" cy="2408664"/>
          </a:xfrm>
        </p:spPr>
        <p:txBody>
          <a:bodyPr>
            <a:normAutofit/>
          </a:bodyPr>
          <a:lstStyle/>
          <a:p>
            <a:pPr algn="l"/>
            <a:r>
              <a:rPr lang="en-US" sz="7200" dirty="0"/>
              <a:t>Your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5EA4C-CCC0-CE56-E0F6-906817D61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8980" y="4953449"/>
            <a:ext cx="22479350" cy="1258820"/>
          </a:xfrm>
        </p:spPr>
        <p:txBody>
          <a:bodyPr>
            <a:normAutofit/>
          </a:bodyPr>
          <a:lstStyle/>
          <a:p>
            <a:r>
              <a:rPr lang="en-US" dirty="0"/>
              <a:t>Author 1, Author 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F8C311-F589-5ECE-425E-2913B32EFEE1}"/>
              </a:ext>
            </a:extLst>
          </p:cNvPr>
          <p:cNvGrpSpPr/>
          <p:nvPr/>
        </p:nvGrpSpPr>
        <p:grpSpPr>
          <a:xfrm>
            <a:off x="2266167" y="168985"/>
            <a:ext cx="4422413" cy="1910971"/>
            <a:chOff x="604787" y="3229714"/>
            <a:chExt cx="2026926" cy="914400"/>
          </a:xfrm>
        </p:grpSpPr>
        <p:pic>
          <p:nvPicPr>
            <p:cNvPr id="5" name="Graphic 4" descr="Rubber duck with solid fill">
              <a:extLst>
                <a:ext uri="{FF2B5EF4-FFF2-40B4-BE49-F238E27FC236}">
                  <a16:creationId xmlns:a16="http://schemas.microsoft.com/office/drawing/2014/main" id="{042B7124-3414-8CF8-44DB-E7C8AC2E4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4787" y="3229714"/>
              <a:ext cx="914400" cy="914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B30780-A03F-C940-4F10-3A4B0EFF9CFD}"/>
                </a:ext>
              </a:extLst>
            </p:cNvPr>
            <p:cNvSpPr txBox="1"/>
            <p:nvPr/>
          </p:nvSpPr>
          <p:spPr>
            <a:xfrm>
              <a:off x="1593060" y="3366542"/>
              <a:ext cx="1038653" cy="279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YOUR</a:t>
              </a:r>
            </a:p>
            <a:p>
              <a:r>
                <a:rPr lang="en-US" sz="2400" dirty="0"/>
                <a:t>LOGO 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85ABF3B-BED4-2DA6-2CA8-1E6D85AC2E2B}"/>
              </a:ext>
            </a:extLst>
          </p:cNvPr>
          <p:cNvGrpSpPr/>
          <p:nvPr/>
        </p:nvGrpSpPr>
        <p:grpSpPr>
          <a:xfrm>
            <a:off x="5963854" y="168985"/>
            <a:ext cx="4261234" cy="1910971"/>
            <a:chOff x="2631714" y="3229714"/>
            <a:chExt cx="1953053" cy="914400"/>
          </a:xfrm>
        </p:grpSpPr>
        <p:pic>
          <p:nvPicPr>
            <p:cNvPr id="8" name="Graphic 7" descr="Rubber duck outline">
              <a:extLst>
                <a:ext uri="{FF2B5EF4-FFF2-40B4-BE49-F238E27FC236}">
                  <a16:creationId xmlns:a16="http://schemas.microsoft.com/office/drawing/2014/main" id="{3094189E-CA16-529E-594B-D66BF5B99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31714" y="3229714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C9922C-535F-5E30-A6E4-DB0020A52BE9}"/>
                </a:ext>
              </a:extLst>
            </p:cNvPr>
            <p:cNvSpPr txBox="1"/>
            <p:nvPr/>
          </p:nvSpPr>
          <p:spPr>
            <a:xfrm>
              <a:off x="3546114" y="3363748"/>
              <a:ext cx="1038653" cy="279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YOUR</a:t>
              </a:r>
            </a:p>
            <a:p>
              <a:r>
                <a:rPr lang="en-US" sz="2400" dirty="0"/>
                <a:t>LOGO 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9289820-D860-AD13-7604-91AEFD5A4F27}"/>
              </a:ext>
            </a:extLst>
          </p:cNvPr>
          <p:cNvSpPr txBox="1"/>
          <p:nvPr/>
        </p:nvSpPr>
        <p:spPr>
          <a:xfrm>
            <a:off x="1899854" y="6880136"/>
            <a:ext cx="13924346" cy="1702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Poster Instructions</a:t>
            </a:r>
          </a:p>
          <a:p>
            <a:endParaRPr lang="en-US" sz="4400" dirty="0"/>
          </a:p>
          <a:p>
            <a:r>
              <a:rPr lang="en-US" sz="4400" b="1" dirty="0"/>
              <a:t>Poster size</a:t>
            </a:r>
            <a:r>
              <a:rPr lang="en-US" sz="4400" dirty="0"/>
              <a:t>: 90 × 120 cm (portrait orientation).</a:t>
            </a:r>
          </a:p>
          <a:p>
            <a:endParaRPr lang="en-US" sz="4400" dirty="0"/>
          </a:p>
          <a:p>
            <a:r>
              <a:rPr lang="en-US" sz="4400" b="1" dirty="0"/>
              <a:t>Template</a:t>
            </a:r>
            <a:r>
              <a:rPr lang="en-US" sz="4400" dirty="0"/>
              <a:t>: Please use the official conference poster template provided by the organizers.</a:t>
            </a:r>
          </a:p>
          <a:p>
            <a:endParaRPr lang="en-US" sz="4400" dirty="0"/>
          </a:p>
          <a:p>
            <a:r>
              <a:rPr lang="en-US" sz="4400" b="1" dirty="0"/>
              <a:t>Title</a:t>
            </a:r>
            <a:r>
              <a:rPr lang="en-US" sz="4400" dirty="0"/>
              <a:t>: Font size 72 pt, bold.</a:t>
            </a:r>
          </a:p>
          <a:p>
            <a:endParaRPr lang="en-US" sz="4400" dirty="0"/>
          </a:p>
          <a:p>
            <a:r>
              <a:rPr lang="en-US" sz="4400" b="1" dirty="0"/>
              <a:t>Authors and affiliations</a:t>
            </a:r>
            <a:r>
              <a:rPr lang="en-US" sz="4400" dirty="0"/>
              <a:t>: Font size 44 pt.</a:t>
            </a:r>
          </a:p>
          <a:p>
            <a:endParaRPr lang="en-US" sz="4400" dirty="0"/>
          </a:p>
          <a:p>
            <a:r>
              <a:rPr lang="en-US" sz="4400" b="1" dirty="0"/>
              <a:t>Section headings</a:t>
            </a:r>
            <a:r>
              <a:rPr lang="en-US" sz="4400" dirty="0"/>
              <a:t>: Font size 40–44 pt, bold.</a:t>
            </a:r>
          </a:p>
          <a:p>
            <a:endParaRPr lang="en-US" sz="4400" dirty="0"/>
          </a:p>
          <a:p>
            <a:r>
              <a:rPr lang="en-US" sz="4400" b="1" dirty="0"/>
              <a:t>Main text</a:t>
            </a:r>
            <a:r>
              <a:rPr lang="en-US" sz="4400" dirty="0"/>
              <a:t>: Font size 28–32 pt.</a:t>
            </a:r>
          </a:p>
          <a:p>
            <a:endParaRPr lang="en-US" sz="4400" dirty="0"/>
          </a:p>
          <a:p>
            <a:r>
              <a:rPr lang="en-US" sz="4400" b="1" dirty="0"/>
              <a:t>Figure and table captions</a:t>
            </a:r>
            <a:r>
              <a:rPr lang="en-US" sz="4400" dirty="0"/>
              <a:t>: Font size 22–24 pt.</a:t>
            </a:r>
          </a:p>
          <a:p>
            <a:endParaRPr lang="en-US" sz="4400" dirty="0"/>
          </a:p>
          <a:p>
            <a:r>
              <a:rPr lang="en-US" sz="4400" b="1" dirty="0"/>
              <a:t>Font</a:t>
            </a:r>
            <a:r>
              <a:rPr lang="en-US" sz="4400" dirty="0"/>
              <a:t>: Use a clear, readable font (e.g. Monserrat, Arial, Calibri, Helvetica).</a:t>
            </a:r>
          </a:p>
          <a:p>
            <a:endParaRPr lang="en-US" sz="4400" dirty="0"/>
          </a:p>
          <a:p>
            <a:r>
              <a:rPr lang="en-US" sz="4400" b="1" dirty="0"/>
              <a:t>Layout</a:t>
            </a:r>
            <a:r>
              <a:rPr lang="en-US" sz="4400" dirty="0"/>
              <a:t>: Organize the content in clear sections (Introduction, Methods, Results, Conclusions).</a:t>
            </a:r>
          </a:p>
          <a:p>
            <a:endParaRPr lang="en-US" sz="4400" dirty="0"/>
          </a:p>
          <a:p>
            <a:r>
              <a:rPr lang="en-US" sz="4400" b="1" dirty="0"/>
              <a:t>Figures</a:t>
            </a:r>
            <a:r>
              <a:rPr lang="en-US" sz="4400" dirty="0"/>
              <a:t>: Ensure high resolution and readability from at least 1–1.5 m distance.</a:t>
            </a:r>
          </a:p>
        </p:txBody>
      </p:sp>
    </p:spTree>
    <p:extLst>
      <p:ext uri="{BB962C8B-B14F-4D97-AF65-F5344CB8AC3E}">
        <p14:creationId xmlns:p14="http://schemas.microsoft.com/office/powerpoint/2010/main" val="178630624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2ICI_presentazioni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ustom 2">
      <a:majorFont>
        <a:latin typeface="Monserrat"/>
        <a:ea typeface=""/>
        <a:cs typeface=""/>
      </a:majorFont>
      <a:minorFont>
        <a:latin typeface="Mon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2ICI_presentazioni" id="{49280F3D-5480-490B-90D5-B05205E550F4}" vid="{6CCDC245-642F-4E1E-83B5-E6ECB1D3C576}"/>
    </a:ext>
  </a:extLst>
</a:theme>
</file>

<file path=docMetadata/LabelInfo.xml><?xml version="1.0" encoding="utf-8"?>
<clbl:labelList xmlns:clbl="http://schemas.microsoft.com/office/2020/mipLabelMetadata">
  <clbl:label id="{13b55eef-7018-4674-a3d7-cc0db06d545c}" enabled="0" method="" siteId="{13b55eef-7018-4674-a3d7-cc0db06d545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Theme12ICI_presentazioni</Template>
  <TotalTime>2670</TotalTime>
  <Words>138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Monserrat</vt:lpstr>
      <vt:lpstr>Theme12ICI_presentazioni</vt:lpstr>
      <vt:lpstr>Your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Michele Colucci</dc:creator>
  <cp:lastModifiedBy>Michele Colucci</cp:lastModifiedBy>
  <cp:revision>1</cp:revision>
  <dcterms:created xsi:type="dcterms:W3CDTF">2026-01-05T13:56:34Z</dcterms:created>
  <dcterms:modified xsi:type="dcterms:W3CDTF">2026-01-15T20:48:06Z</dcterms:modified>
</cp:coreProperties>
</file>