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335" r:id="rId5"/>
    <p:sldId id="336" r:id="rId6"/>
    <p:sldId id="299" r:id="rId7"/>
    <p:sldId id="337" r:id="rId8"/>
    <p:sldId id="309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176D14-3138-195D-5E17-CF3D7C96FB08}" name="Viviana Fanti" initials="VF" userId="S::vfanti@infn.it::262d9fd5-6a30-4433-91e5-99a78884899f" providerId="AD"/>
  <p188:author id="{2DE4D71F-8C98-6DD1-211D-2DE686E05461}" name="Pierluigi Paolucci" initials="PP" userId="Pierluigi Paolucci" providerId="None"/>
  <p188:author id="{F7C36A45-EAAA-9F8F-AEE9-0931813ABD7D}" name="Gaia Stirpe" initials="GS" userId="S::gstirpe@infn.it::d86ce832-9ab4-415f-8816-86c1028fce67" providerId="AD"/>
  <p188:author id="{7B398B50-26FB-18E1-9D41-1EF494C8A6AA}" name="ppierluigi2000@gmail.com" initials="p" userId="ppierluigi2000@gmail.com" providerId="None"/>
  <p188:author id="{C1622461-FCAB-FCA6-DA17-7908FCC8DB29}" name="Pierluigi Paolucci" initials="PP" userId="S::ppaolucc@infn.it::1e641287-d3fe-49cd-99c7-3a58df1e17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963"/>
    <a:srgbClr val="203963"/>
    <a:srgbClr val="8FAADC"/>
    <a:srgbClr val="DAE3F3"/>
    <a:srgbClr val="244176"/>
    <a:srgbClr val="22365E"/>
    <a:srgbClr val="3963AC"/>
    <a:srgbClr val="17263F"/>
    <a:srgbClr val="4062C0"/>
    <a:srgbClr val="2E5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5B0E4E-EE88-A446-AD00-7C41880A7F95}" v="2" dt="2024-05-17T08:21:56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5"/>
    <p:restoredTop sz="96197"/>
  </p:normalViewPr>
  <p:slideViewPr>
    <p:cSldViewPr snapToGrid="0">
      <p:cViewPr varScale="1">
        <p:scale>
          <a:sx n="119" d="100"/>
          <a:sy n="119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93BDB-D3B0-4D65-A68C-F80F18D533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508AAB8-5401-4DE5-AE01-892BE2EF04B4}">
      <dgm:prSet custT="1"/>
      <dgm:spPr/>
      <dgm:t>
        <a:bodyPr/>
        <a:lstStyle/>
        <a:p>
          <a:r>
            <a:rPr lang="it-IT" sz="1800">
              <a:latin typeface="Titillium Web" panose="00000500000000000000" pitchFamily="2" charset="0"/>
            </a:rPr>
            <a:t>La CC3M ringrazia a nome di tutti gli attori del public engagement le Direttrici e i Direttori delle strutture per il supporto logistico ed economico.</a:t>
          </a:r>
          <a:endParaRPr lang="en-US" sz="1800">
            <a:latin typeface="Titillium Web" panose="00000500000000000000" pitchFamily="2" charset="0"/>
          </a:endParaRPr>
        </a:p>
      </dgm:t>
    </dgm:pt>
    <dgm:pt modelId="{90A298B5-85D9-4054-AD2F-A0758BE68E63}" type="parTrans" cxnId="{DF98F421-1435-40BF-98F3-44DACFEF8BAC}">
      <dgm:prSet/>
      <dgm:spPr/>
      <dgm:t>
        <a:bodyPr/>
        <a:lstStyle/>
        <a:p>
          <a:endParaRPr lang="en-US" sz="1800">
            <a:latin typeface="Titillium Web" panose="00000500000000000000" pitchFamily="2" charset="0"/>
          </a:endParaRPr>
        </a:p>
      </dgm:t>
    </dgm:pt>
    <dgm:pt modelId="{4DC83E49-7F6C-4258-8F82-1E9D293A833C}" type="sibTrans" cxnId="{DF98F421-1435-40BF-98F3-44DACFEF8BAC}">
      <dgm:prSet/>
      <dgm:spPr/>
      <dgm:t>
        <a:bodyPr/>
        <a:lstStyle/>
        <a:p>
          <a:endParaRPr lang="en-US" sz="1800">
            <a:latin typeface="Titillium Web" panose="00000500000000000000" pitchFamily="2" charset="0"/>
          </a:endParaRPr>
        </a:p>
      </dgm:t>
    </dgm:pt>
    <dgm:pt modelId="{E8AF6F65-D77A-4EE0-BFD6-C1952097A591}">
      <dgm:prSet custT="1"/>
      <dgm:spPr/>
      <dgm:t>
        <a:bodyPr/>
        <a:lstStyle/>
        <a:p>
          <a:r>
            <a:rPr lang="it-IT" sz="1800">
              <a:latin typeface="Titillium Web" panose="00000500000000000000" pitchFamily="2" charset="0"/>
            </a:rPr>
            <a:t>Molti dei progetti della CC3M sono supportati dalle strutture.</a:t>
          </a:r>
          <a:endParaRPr lang="en-US" sz="1800">
            <a:latin typeface="Titillium Web" panose="00000500000000000000" pitchFamily="2" charset="0"/>
          </a:endParaRPr>
        </a:p>
      </dgm:t>
    </dgm:pt>
    <dgm:pt modelId="{8E044D2C-F110-41CC-9838-8F586146B8E8}" type="parTrans" cxnId="{16D2EBC5-7E0E-4CAF-8EC1-5616B79C6EF3}">
      <dgm:prSet/>
      <dgm:spPr/>
      <dgm:t>
        <a:bodyPr/>
        <a:lstStyle/>
        <a:p>
          <a:endParaRPr lang="en-US" sz="1800">
            <a:latin typeface="Titillium Web" panose="00000500000000000000" pitchFamily="2" charset="0"/>
          </a:endParaRPr>
        </a:p>
      </dgm:t>
    </dgm:pt>
    <dgm:pt modelId="{90745B82-3944-43CB-8D57-04ED5BDDB571}" type="sibTrans" cxnId="{16D2EBC5-7E0E-4CAF-8EC1-5616B79C6EF3}">
      <dgm:prSet/>
      <dgm:spPr/>
      <dgm:t>
        <a:bodyPr/>
        <a:lstStyle/>
        <a:p>
          <a:endParaRPr lang="en-US" sz="1800">
            <a:latin typeface="Titillium Web" panose="00000500000000000000" pitchFamily="2" charset="0"/>
          </a:endParaRPr>
        </a:p>
      </dgm:t>
    </dgm:pt>
    <dgm:pt modelId="{A4131B3D-570A-451C-B573-30C9015800C0}">
      <dgm:prSet custT="1"/>
      <dgm:spPr/>
      <dgm:t>
        <a:bodyPr/>
        <a:lstStyle/>
        <a:p>
          <a:r>
            <a:rPr lang="it-IT" sz="1800">
              <a:latin typeface="Titillium Web" panose="00000500000000000000" pitchFamily="2" charset="0"/>
            </a:rPr>
            <a:t>Il supporto non è uniforme e questo dipende delle scelte locali e dalle disponibilità di personale e di budget.</a:t>
          </a:r>
          <a:endParaRPr lang="en-US" sz="1800">
            <a:latin typeface="Titillium Web" panose="00000500000000000000" pitchFamily="2" charset="0"/>
          </a:endParaRPr>
        </a:p>
      </dgm:t>
    </dgm:pt>
    <dgm:pt modelId="{F21C41F8-E51D-4211-8133-DE2F2A41F45F}" type="parTrans" cxnId="{A898B37E-457B-4C56-89F5-EC9F7ADBDD2E}">
      <dgm:prSet/>
      <dgm:spPr/>
      <dgm:t>
        <a:bodyPr/>
        <a:lstStyle/>
        <a:p>
          <a:endParaRPr lang="en-US" sz="1800">
            <a:latin typeface="Titillium Web" panose="00000500000000000000" pitchFamily="2" charset="0"/>
          </a:endParaRPr>
        </a:p>
      </dgm:t>
    </dgm:pt>
    <dgm:pt modelId="{2EE08D93-E7DE-4106-916C-1DAB0E11168F}" type="sibTrans" cxnId="{A898B37E-457B-4C56-89F5-EC9F7ADBDD2E}">
      <dgm:prSet/>
      <dgm:spPr/>
      <dgm:t>
        <a:bodyPr/>
        <a:lstStyle/>
        <a:p>
          <a:endParaRPr lang="en-US" sz="1800">
            <a:latin typeface="Titillium Web" panose="00000500000000000000" pitchFamily="2" charset="0"/>
          </a:endParaRPr>
        </a:p>
      </dgm:t>
    </dgm:pt>
    <dgm:pt modelId="{D0F01D56-9030-44A8-9DB3-268108C990AF}">
      <dgm:prSet custT="1"/>
      <dgm:spPr/>
      <dgm:t>
        <a:bodyPr/>
        <a:lstStyle/>
        <a:p>
          <a:r>
            <a:rPr lang="it-IT" sz="1800">
              <a:latin typeface="Titillium Web" panose="00000500000000000000" pitchFamily="2" charset="0"/>
            </a:rPr>
            <a:t>Uno dei nostri obbiettivi futuri è di diminuire la pressione economica dei progetti CC3M sulle strutture.</a:t>
          </a:r>
          <a:endParaRPr lang="en-US" sz="1800">
            <a:latin typeface="Titillium Web" panose="00000500000000000000" pitchFamily="2" charset="0"/>
          </a:endParaRPr>
        </a:p>
      </dgm:t>
    </dgm:pt>
    <dgm:pt modelId="{B3AAA4CD-7266-4246-90C3-16C867CB14FE}" type="parTrans" cxnId="{6A2AB746-DA43-4308-8A2E-F1FEE7E74DBC}">
      <dgm:prSet/>
      <dgm:spPr/>
      <dgm:t>
        <a:bodyPr/>
        <a:lstStyle/>
        <a:p>
          <a:endParaRPr lang="en-US" sz="1800">
            <a:latin typeface="Titillium Web" panose="00000500000000000000" pitchFamily="2" charset="0"/>
          </a:endParaRPr>
        </a:p>
      </dgm:t>
    </dgm:pt>
    <dgm:pt modelId="{3AE04D5A-277F-4E6A-9A9B-5803E2E2512E}" type="sibTrans" cxnId="{6A2AB746-DA43-4308-8A2E-F1FEE7E74DBC}">
      <dgm:prSet/>
      <dgm:spPr/>
      <dgm:t>
        <a:bodyPr/>
        <a:lstStyle/>
        <a:p>
          <a:endParaRPr lang="en-US" sz="1800">
            <a:latin typeface="Titillium Web" panose="00000500000000000000" pitchFamily="2" charset="0"/>
          </a:endParaRPr>
        </a:p>
      </dgm:t>
    </dgm:pt>
    <dgm:pt modelId="{3826220F-AE50-4E4E-AF4E-6AE110AA8E05}" type="pres">
      <dgm:prSet presAssocID="{0BE93BDB-D3B0-4D65-A68C-F80F18D53313}" presName="root" presStyleCnt="0">
        <dgm:presLayoutVars>
          <dgm:dir/>
          <dgm:resizeHandles val="exact"/>
        </dgm:presLayoutVars>
      </dgm:prSet>
      <dgm:spPr/>
    </dgm:pt>
    <dgm:pt modelId="{59567C61-46BF-42B6-BAB3-122691520155}" type="pres">
      <dgm:prSet presAssocID="{F508AAB8-5401-4DE5-AE01-892BE2EF04B4}" presName="compNode" presStyleCnt="0"/>
      <dgm:spPr/>
    </dgm:pt>
    <dgm:pt modelId="{5B198F2D-D3CE-41CE-AD2F-61484037456D}" type="pres">
      <dgm:prSet presAssocID="{F508AAB8-5401-4DE5-AE01-892BE2EF04B4}" presName="bgRect" presStyleLbl="bgShp" presStyleIdx="0" presStyleCnt="4"/>
      <dgm:spPr>
        <a:solidFill>
          <a:srgbClr val="17263F"/>
        </a:solidFill>
      </dgm:spPr>
    </dgm:pt>
    <dgm:pt modelId="{5B43C199-EF94-4B20-8F98-68239B334F1D}" type="pres">
      <dgm:prSet presAssocID="{F508AAB8-5401-4DE5-AE01-892BE2EF04B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ma"/>
        </a:ext>
      </dgm:extLst>
    </dgm:pt>
    <dgm:pt modelId="{2123618B-4893-458C-B7F0-599534285EDF}" type="pres">
      <dgm:prSet presAssocID="{F508AAB8-5401-4DE5-AE01-892BE2EF04B4}" presName="spaceRect" presStyleCnt="0"/>
      <dgm:spPr/>
    </dgm:pt>
    <dgm:pt modelId="{9CB78364-0697-4EEF-BBEB-1046B2EEF6E5}" type="pres">
      <dgm:prSet presAssocID="{F508AAB8-5401-4DE5-AE01-892BE2EF04B4}" presName="parTx" presStyleLbl="revTx" presStyleIdx="0" presStyleCnt="4">
        <dgm:presLayoutVars>
          <dgm:chMax val="0"/>
          <dgm:chPref val="0"/>
        </dgm:presLayoutVars>
      </dgm:prSet>
      <dgm:spPr/>
    </dgm:pt>
    <dgm:pt modelId="{8ADECA5F-F520-4917-A79C-5599776282AE}" type="pres">
      <dgm:prSet presAssocID="{4DC83E49-7F6C-4258-8F82-1E9D293A833C}" presName="sibTrans" presStyleCnt="0"/>
      <dgm:spPr/>
    </dgm:pt>
    <dgm:pt modelId="{CC85F5B9-5331-45D9-B5BA-DD0DBFA4235E}" type="pres">
      <dgm:prSet presAssocID="{E8AF6F65-D77A-4EE0-BFD6-C1952097A591}" presName="compNode" presStyleCnt="0"/>
      <dgm:spPr/>
    </dgm:pt>
    <dgm:pt modelId="{B809793C-6334-4B8D-B0EB-797AB0EE4AD3}" type="pres">
      <dgm:prSet presAssocID="{E8AF6F65-D77A-4EE0-BFD6-C1952097A591}" presName="bgRect" presStyleLbl="bgShp" presStyleIdx="1" presStyleCnt="4"/>
      <dgm:spPr>
        <a:solidFill>
          <a:srgbClr val="3963AC"/>
        </a:solidFill>
      </dgm:spPr>
    </dgm:pt>
    <dgm:pt modelId="{4F935AE5-B28F-4968-BE62-470B78A8D99D}" type="pres">
      <dgm:prSet presAssocID="{E8AF6F65-D77A-4EE0-BFD6-C1952097A59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uvola"/>
        </a:ext>
      </dgm:extLst>
    </dgm:pt>
    <dgm:pt modelId="{36BE4E3C-BECB-4408-BC36-5119F08199D2}" type="pres">
      <dgm:prSet presAssocID="{E8AF6F65-D77A-4EE0-BFD6-C1952097A591}" presName="spaceRect" presStyleCnt="0"/>
      <dgm:spPr/>
    </dgm:pt>
    <dgm:pt modelId="{77693EEA-5709-4712-8915-53DEC5ADD7D9}" type="pres">
      <dgm:prSet presAssocID="{E8AF6F65-D77A-4EE0-BFD6-C1952097A591}" presName="parTx" presStyleLbl="revTx" presStyleIdx="1" presStyleCnt="4">
        <dgm:presLayoutVars>
          <dgm:chMax val="0"/>
          <dgm:chPref val="0"/>
        </dgm:presLayoutVars>
      </dgm:prSet>
      <dgm:spPr/>
    </dgm:pt>
    <dgm:pt modelId="{2A987756-3C03-494F-B1CC-EF8343F86FCC}" type="pres">
      <dgm:prSet presAssocID="{90745B82-3944-43CB-8D57-04ED5BDDB571}" presName="sibTrans" presStyleCnt="0"/>
      <dgm:spPr/>
    </dgm:pt>
    <dgm:pt modelId="{2AFCF433-E552-4CDA-A623-413A6FFA68ED}" type="pres">
      <dgm:prSet presAssocID="{A4131B3D-570A-451C-B573-30C9015800C0}" presName="compNode" presStyleCnt="0"/>
      <dgm:spPr/>
    </dgm:pt>
    <dgm:pt modelId="{8A1A7B65-2C0E-44A7-B087-82D68C08F0DE}" type="pres">
      <dgm:prSet presAssocID="{A4131B3D-570A-451C-B573-30C9015800C0}" presName="bgRect" presStyleLbl="bgShp" presStyleIdx="2" presStyleCnt="4"/>
      <dgm:spPr>
        <a:solidFill>
          <a:srgbClr val="244176"/>
        </a:solidFill>
      </dgm:spPr>
    </dgm:pt>
    <dgm:pt modelId="{225C8FC2-BBDB-4F72-AE5D-9EDD061B95EF}" type="pres">
      <dgm:prSet presAssocID="{A4131B3D-570A-451C-B573-30C9015800C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naro"/>
        </a:ext>
      </dgm:extLst>
    </dgm:pt>
    <dgm:pt modelId="{7FE5450D-D818-4EC8-A115-C24F8730AE5B}" type="pres">
      <dgm:prSet presAssocID="{A4131B3D-570A-451C-B573-30C9015800C0}" presName="spaceRect" presStyleCnt="0"/>
      <dgm:spPr/>
    </dgm:pt>
    <dgm:pt modelId="{908174AB-C4B6-49F8-9050-EBD5B80A7CEB}" type="pres">
      <dgm:prSet presAssocID="{A4131B3D-570A-451C-B573-30C9015800C0}" presName="parTx" presStyleLbl="revTx" presStyleIdx="2" presStyleCnt="4">
        <dgm:presLayoutVars>
          <dgm:chMax val="0"/>
          <dgm:chPref val="0"/>
        </dgm:presLayoutVars>
      </dgm:prSet>
      <dgm:spPr/>
    </dgm:pt>
    <dgm:pt modelId="{BA171247-40D4-4B6E-9837-363B26B92946}" type="pres">
      <dgm:prSet presAssocID="{2EE08D93-E7DE-4106-916C-1DAB0E11168F}" presName="sibTrans" presStyleCnt="0"/>
      <dgm:spPr/>
    </dgm:pt>
    <dgm:pt modelId="{6193A14F-1115-4C40-B52D-092879F4F9F0}" type="pres">
      <dgm:prSet presAssocID="{D0F01D56-9030-44A8-9DB3-268108C990AF}" presName="compNode" presStyleCnt="0"/>
      <dgm:spPr/>
    </dgm:pt>
    <dgm:pt modelId="{046CBDCB-4E66-4FEC-83B6-BD5099A538D3}" type="pres">
      <dgm:prSet presAssocID="{D0F01D56-9030-44A8-9DB3-268108C990AF}" presName="bgRect" presStyleLbl="bgShp" presStyleIdx="3" presStyleCnt="4"/>
      <dgm:spPr>
        <a:solidFill>
          <a:srgbClr val="8FAADC"/>
        </a:solidFill>
      </dgm:spPr>
    </dgm:pt>
    <dgm:pt modelId="{6BADA236-71CE-401E-80D5-B68EDCD24255}" type="pres">
      <dgm:prSet presAssocID="{D0F01D56-9030-44A8-9DB3-268108C990A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lar system"/>
        </a:ext>
      </dgm:extLst>
    </dgm:pt>
    <dgm:pt modelId="{C43155B3-3FFD-4AC4-9108-EE0234E0917F}" type="pres">
      <dgm:prSet presAssocID="{D0F01D56-9030-44A8-9DB3-268108C990AF}" presName="spaceRect" presStyleCnt="0"/>
      <dgm:spPr/>
    </dgm:pt>
    <dgm:pt modelId="{588A3E7F-836C-4AE0-A504-6826D410CDA6}" type="pres">
      <dgm:prSet presAssocID="{D0F01D56-9030-44A8-9DB3-268108C990A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F98F421-1435-40BF-98F3-44DACFEF8BAC}" srcId="{0BE93BDB-D3B0-4D65-A68C-F80F18D53313}" destId="{F508AAB8-5401-4DE5-AE01-892BE2EF04B4}" srcOrd="0" destOrd="0" parTransId="{90A298B5-85D9-4054-AD2F-A0758BE68E63}" sibTransId="{4DC83E49-7F6C-4258-8F82-1E9D293A833C}"/>
    <dgm:cxn modelId="{18889D3A-BF19-4DB6-8225-999D60FDE146}" type="presOf" srcId="{0BE93BDB-D3B0-4D65-A68C-F80F18D53313}" destId="{3826220F-AE50-4E4E-AF4E-6AE110AA8E05}" srcOrd="0" destOrd="0" presId="urn:microsoft.com/office/officeart/2018/2/layout/IconVerticalSolidList"/>
    <dgm:cxn modelId="{6A2AB746-DA43-4308-8A2E-F1FEE7E74DBC}" srcId="{0BE93BDB-D3B0-4D65-A68C-F80F18D53313}" destId="{D0F01D56-9030-44A8-9DB3-268108C990AF}" srcOrd="3" destOrd="0" parTransId="{B3AAA4CD-7266-4246-90C3-16C867CB14FE}" sibTransId="{3AE04D5A-277F-4E6A-9A9B-5803E2E2512E}"/>
    <dgm:cxn modelId="{906D5F70-E97D-423D-AF47-E91D41BD3AD8}" type="presOf" srcId="{F508AAB8-5401-4DE5-AE01-892BE2EF04B4}" destId="{9CB78364-0697-4EEF-BBEB-1046B2EEF6E5}" srcOrd="0" destOrd="0" presId="urn:microsoft.com/office/officeart/2018/2/layout/IconVerticalSolidList"/>
    <dgm:cxn modelId="{9E1EB273-CAC7-4E17-B0C5-57224F9876F3}" type="presOf" srcId="{A4131B3D-570A-451C-B573-30C9015800C0}" destId="{908174AB-C4B6-49F8-9050-EBD5B80A7CEB}" srcOrd="0" destOrd="0" presId="urn:microsoft.com/office/officeart/2018/2/layout/IconVerticalSolidList"/>
    <dgm:cxn modelId="{A898B37E-457B-4C56-89F5-EC9F7ADBDD2E}" srcId="{0BE93BDB-D3B0-4D65-A68C-F80F18D53313}" destId="{A4131B3D-570A-451C-B573-30C9015800C0}" srcOrd="2" destOrd="0" parTransId="{F21C41F8-E51D-4211-8133-DE2F2A41F45F}" sibTransId="{2EE08D93-E7DE-4106-916C-1DAB0E11168F}"/>
    <dgm:cxn modelId="{81BFB590-F69E-4948-B5F8-02BD1D2BBE81}" type="presOf" srcId="{E8AF6F65-D77A-4EE0-BFD6-C1952097A591}" destId="{77693EEA-5709-4712-8915-53DEC5ADD7D9}" srcOrd="0" destOrd="0" presId="urn:microsoft.com/office/officeart/2018/2/layout/IconVerticalSolidList"/>
    <dgm:cxn modelId="{D6A6C292-5174-4C40-B023-87F3DD643BE3}" type="presOf" srcId="{D0F01D56-9030-44A8-9DB3-268108C990AF}" destId="{588A3E7F-836C-4AE0-A504-6826D410CDA6}" srcOrd="0" destOrd="0" presId="urn:microsoft.com/office/officeart/2018/2/layout/IconVerticalSolidList"/>
    <dgm:cxn modelId="{16D2EBC5-7E0E-4CAF-8EC1-5616B79C6EF3}" srcId="{0BE93BDB-D3B0-4D65-A68C-F80F18D53313}" destId="{E8AF6F65-D77A-4EE0-BFD6-C1952097A591}" srcOrd="1" destOrd="0" parTransId="{8E044D2C-F110-41CC-9838-8F586146B8E8}" sibTransId="{90745B82-3944-43CB-8D57-04ED5BDDB571}"/>
    <dgm:cxn modelId="{83FE7A50-79D2-4C90-BF6C-D62E6118D8F4}" type="presParOf" srcId="{3826220F-AE50-4E4E-AF4E-6AE110AA8E05}" destId="{59567C61-46BF-42B6-BAB3-122691520155}" srcOrd="0" destOrd="0" presId="urn:microsoft.com/office/officeart/2018/2/layout/IconVerticalSolidList"/>
    <dgm:cxn modelId="{60612362-FED0-4354-AD88-70C44AB7E245}" type="presParOf" srcId="{59567C61-46BF-42B6-BAB3-122691520155}" destId="{5B198F2D-D3CE-41CE-AD2F-61484037456D}" srcOrd="0" destOrd="0" presId="urn:microsoft.com/office/officeart/2018/2/layout/IconVerticalSolidList"/>
    <dgm:cxn modelId="{5943C4B1-B044-463D-8EEF-1583B1833136}" type="presParOf" srcId="{59567C61-46BF-42B6-BAB3-122691520155}" destId="{5B43C199-EF94-4B20-8F98-68239B334F1D}" srcOrd="1" destOrd="0" presId="urn:microsoft.com/office/officeart/2018/2/layout/IconVerticalSolidList"/>
    <dgm:cxn modelId="{10D14C81-2862-493B-A3D0-8299BF0BFCD6}" type="presParOf" srcId="{59567C61-46BF-42B6-BAB3-122691520155}" destId="{2123618B-4893-458C-B7F0-599534285EDF}" srcOrd="2" destOrd="0" presId="urn:microsoft.com/office/officeart/2018/2/layout/IconVerticalSolidList"/>
    <dgm:cxn modelId="{E87C132B-349B-4C2F-8137-39E997D3374A}" type="presParOf" srcId="{59567C61-46BF-42B6-BAB3-122691520155}" destId="{9CB78364-0697-4EEF-BBEB-1046B2EEF6E5}" srcOrd="3" destOrd="0" presId="urn:microsoft.com/office/officeart/2018/2/layout/IconVerticalSolidList"/>
    <dgm:cxn modelId="{3BF2408E-4F28-4AEC-8A4A-75AB92522EA6}" type="presParOf" srcId="{3826220F-AE50-4E4E-AF4E-6AE110AA8E05}" destId="{8ADECA5F-F520-4917-A79C-5599776282AE}" srcOrd="1" destOrd="0" presId="urn:microsoft.com/office/officeart/2018/2/layout/IconVerticalSolidList"/>
    <dgm:cxn modelId="{98B3FED0-F840-4F24-B75E-8575749B09AA}" type="presParOf" srcId="{3826220F-AE50-4E4E-AF4E-6AE110AA8E05}" destId="{CC85F5B9-5331-45D9-B5BA-DD0DBFA4235E}" srcOrd="2" destOrd="0" presId="urn:microsoft.com/office/officeart/2018/2/layout/IconVerticalSolidList"/>
    <dgm:cxn modelId="{1EE3908B-0092-43A3-9A8D-91EA9D6171A4}" type="presParOf" srcId="{CC85F5B9-5331-45D9-B5BA-DD0DBFA4235E}" destId="{B809793C-6334-4B8D-B0EB-797AB0EE4AD3}" srcOrd="0" destOrd="0" presId="urn:microsoft.com/office/officeart/2018/2/layout/IconVerticalSolidList"/>
    <dgm:cxn modelId="{55762250-5A9F-4853-B1C4-B598353B8F04}" type="presParOf" srcId="{CC85F5B9-5331-45D9-B5BA-DD0DBFA4235E}" destId="{4F935AE5-B28F-4968-BE62-470B78A8D99D}" srcOrd="1" destOrd="0" presId="urn:microsoft.com/office/officeart/2018/2/layout/IconVerticalSolidList"/>
    <dgm:cxn modelId="{4F140E3B-0CBE-4915-A35C-5A8121BDD6C5}" type="presParOf" srcId="{CC85F5B9-5331-45D9-B5BA-DD0DBFA4235E}" destId="{36BE4E3C-BECB-4408-BC36-5119F08199D2}" srcOrd="2" destOrd="0" presId="urn:microsoft.com/office/officeart/2018/2/layout/IconVerticalSolidList"/>
    <dgm:cxn modelId="{99666121-8941-4DA8-854C-D2F3B570ACCE}" type="presParOf" srcId="{CC85F5B9-5331-45D9-B5BA-DD0DBFA4235E}" destId="{77693EEA-5709-4712-8915-53DEC5ADD7D9}" srcOrd="3" destOrd="0" presId="urn:microsoft.com/office/officeart/2018/2/layout/IconVerticalSolidList"/>
    <dgm:cxn modelId="{CD7DC930-D9BD-48B7-BD0C-2742913BE7BE}" type="presParOf" srcId="{3826220F-AE50-4E4E-AF4E-6AE110AA8E05}" destId="{2A987756-3C03-494F-B1CC-EF8343F86FCC}" srcOrd="3" destOrd="0" presId="urn:microsoft.com/office/officeart/2018/2/layout/IconVerticalSolidList"/>
    <dgm:cxn modelId="{1DB59AD6-684E-4054-B764-4C8C0E9F867B}" type="presParOf" srcId="{3826220F-AE50-4E4E-AF4E-6AE110AA8E05}" destId="{2AFCF433-E552-4CDA-A623-413A6FFA68ED}" srcOrd="4" destOrd="0" presId="urn:microsoft.com/office/officeart/2018/2/layout/IconVerticalSolidList"/>
    <dgm:cxn modelId="{A24597EA-C055-43C3-A96E-7538CFF74323}" type="presParOf" srcId="{2AFCF433-E552-4CDA-A623-413A6FFA68ED}" destId="{8A1A7B65-2C0E-44A7-B087-82D68C08F0DE}" srcOrd="0" destOrd="0" presId="urn:microsoft.com/office/officeart/2018/2/layout/IconVerticalSolidList"/>
    <dgm:cxn modelId="{F58E0224-AE2A-47F1-BDB2-1A88CF0683B7}" type="presParOf" srcId="{2AFCF433-E552-4CDA-A623-413A6FFA68ED}" destId="{225C8FC2-BBDB-4F72-AE5D-9EDD061B95EF}" srcOrd="1" destOrd="0" presId="urn:microsoft.com/office/officeart/2018/2/layout/IconVerticalSolidList"/>
    <dgm:cxn modelId="{83CD543B-BCCE-4C98-B404-776580D399C3}" type="presParOf" srcId="{2AFCF433-E552-4CDA-A623-413A6FFA68ED}" destId="{7FE5450D-D818-4EC8-A115-C24F8730AE5B}" srcOrd="2" destOrd="0" presId="urn:microsoft.com/office/officeart/2018/2/layout/IconVerticalSolidList"/>
    <dgm:cxn modelId="{56DE46E1-91BB-4B46-AF62-DDA20B2C25C4}" type="presParOf" srcId="{2AFCF433-E552-4CDA-A623-413A6FFA68ED}" destId="{908174AB-C4B6-49F8-9050-EBD5B80A7CEB}" srcOrd="3" destOrd="0" presId="urn:microsoft.com/office/officeart/2018/2/layout/IconVerticalSolidList"/>
    <dgm:cxn modelId="{48201D8C-D6AB-48BA-B230-953199E4FE09}" type="presParOf" srcId="{3826220F-AE50-4E4E-AF4E-6AE110AA8E05}" destId="{BA171247-40D4-4B6E-9837-363B26B92946}" srcOrd="5" destOrd="0" presId="urn:microsoft.com/office/officeart/2018/2/layout/IconVerticalSolidList"/>
    <dgm:cxn modelId="{CB6C56A7-F9F1-495B-B422-018299EDF225}" type="presParOf" srcId="{3826220F-AE50-4E4E-AF4E-6AE110AA8E05}" destId="{6193A14F-1115-4C40-B52D-092879F4F9F0}" srcOrd="6" destOrd="0" presId="urn:microsoft.com/office/officeart/2018/2/layout/IconVerticalSolidList"/>
    <dgm:cxn modelId="{53FCDF8A-0583-4759-9CBF-F2542A62E379}" type="presParOf" srcId="{6193A14F-1115-4C40-B52D-092879F4F9F0}" destId="{046CBDCB-4E66-4FEC-83B6-BD5099A538D3}" srcOrd="0" destOrd="0" presId="urn:microsoft.com/office/officeart/2018/2/layout/IconVerticalSolidList"/>
    <dgm:cxn modelId="{FB82266E-A473-477A-80D9-A6AE515D3CE3}" type="presParOf" srcId="{6193A14F-1115-4C40-B52D-092879F4F9F0}" destId="{6BADA236-71CE-401E-80D5-B68EDCD24255}" srcOrd="1" destOrd="0" presId="urn:microsoft.com/office/officeart/2018/2/layout/IconVerticalSolidList"/>
    <dgm:cxn modelId="{DFE0109C-7E89-487D-A2FD-61B13E8390BC}" type="presParOf" srcId="{6193A14F-1115-4C40-B52D-092879F4F9F0}" destId="{C43155B3-3FFD-4AC4-9108-EE0234E0917F}" srcOrd="2" destOrd="0" presId="urn:microsoft.com/office/officeart/2018/2/layout/IconVerticalSolidList"/>
    <dgm:cxn modelId="{970575A1-813F-4498-B537-89E8F913B0BD}" type="presParOf" srcId="{6193A14F-1115-4C40-B52D-092879F4F9F0}" destId="{588A3E7F-836C-4AE0-A504-6826D410CDA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98F2D-D3CE-41CE-AD2F-61484037456D}">
      <dsp:nvSpPr>
        <dsp:cNvPr id="0" name=""/>
        <dsp:cNvSpPr/>
      </dsp:nvSpPr>
      <dsp:spPr>
        <a:xfrm>
          <a:off x="0" y="2011"/>
          <a:ext cx="10515600" cy="1019298"/>
        </a:xfrm>
        <a:prstGeom prst="roundRect">
          <a:avLst>
            <a:gd name="adj" fmla="val 10000"/>
          </a:avLst>
        </a:prstGeom>
        <a:solidFill>
          <a:srgbClr val="1726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3C199-EF94-4B20-8F98-68239B334F1D}">
      <dsp:nvSpPr>
        <dsp:cNvPr id="0" name=""/>
        <dsp:cNvSpPr/>
      </dsp:nvSpPr>
      <dsp:spPr>
        <a:xfrm>
          <a:off x="308337" y="231353"/>
          <a:ext cx="560613" cy="5606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78364-0697-4EEF-BBEB-1046B2EEF6E5}">
      <dsp:nvSpPr>
        <dsp:cNvPr id="0" name=""/>
        <dsp:cNvSpPr/>
      </dsp:nvSpPr>
      <dsp:spPr>
        <a:xfrm>
          <a:off x="1177289" y="2011"/>
          <a:ext cx="9338310" cy="101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876" tIns="107876" rIns="107876" bIns="10787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>
              <a:latin typeface="Titillium Web" panose="00000500000000000000" pitchFamily="2" charset="0"/>
            </a:rPr>
            <a:t>La CC3M ringrazia a nome di tutti gli attori del public engagement le Direttrici e i Direttori delle strutture per il supporto logistico ed economico.</a:t>
          </a:r>
          <a:endParaRPr lang="en-US" sz="1800" kern="1200">
            <a:latin typeface="Titillium Web" panose="00000500000000000000" pitchFamily="2" charset="0"/>
          </a:endParaRPr>
        </a:p>
      </dsp:txBody>
      <dsp:txXfrm>
        <a:off x="1177289" y="2011"/>
        <a:ext cx="9338310" cy="1019298"/>
      </dsp:txXfrm>
    </dsp:sp>
    <dsp:sp modelId="{B809793C-6334-4B8D-B0EB-797AB0EE4AD3}">
      <dsp:nvSpPr>
        <dsp:cNvPr id="0" name=""/>
        <dsp:cNvSpPr/>
      </dsp:nvSpPr>
      <dsp:spPr>
        <a:xfrm>
          <a:off x="0" y="1276133"/>
          <a:ext cx="10515600" cy="1019298"/>
        </a:xfrm>
        <a:prstGeom prst="roundRect">
          <a:avLst>
            <a:gd name="adj" fmla="val 10000"/>
          </a:avLst>
        </a:prstGeom>
        <a:solidFill>
          <a:srgbClr val="3963A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935AE5-B28F-4968-BE62-470B78A8D99D}">
      <dsp:nvSpPr>
        <dsp:cNvPr id="0" name=""/>
        <dsp:cNvSpPr/>
      </dsp:nvSpPr>
      <dsp:spPr>
        <a:xfrm>
          <a:off x="308337" y="1505475"/>
          <a:ext cx="560613" cy="5606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93EEA-5709-4712-8915-53DEC5ADD7D9}">
      <dsp:nvSpPr>
        <dsp:cNvPr id="0" name=""/>
        <dsp:cNvSpPr/>
      </dsp:nvSpPr>
      <dsp:spPr>
        <a:xfrm>
          <a:off x="1177289" y="1276133"/>
          <a:ext cx="9338310" cy="101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876" tIns="107876" rIns="107876" bIns="10787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>
              <a:latin typeface="Titillium Web" panose="00000500000000000000" pitchFamily="2" charset="0"/>
            </a:rPr>
            <a:t>Molti dei progetti della CC3M sono supportati dalle strutture.</a:t>
          </a:r>
          <a:endParaRPr lang="en-US" sz="1800" kern="1200">
            <a:latin typeface="Titillium Web" panose="00000500000000000000" pitchFamily="2" charset="0"/>
          </a:endParaRPr>
        </a:p>
      </dsp:txBody>
      <dsp:txXfrm>
        <a:off x="1177289" y="1276133"/>
        <a:ext cx="9338310" cy="1019298"/>
      </dsp:txXfrm>
    </dsp:sp>
    <dsp:sp modelId="{8A1A7B65-2C0E-44A7-B087-82D68C08F0DE}">
      <dsp:nvSpPr>
        <dsp:cNvPr id="0" name=""/>
        <dsp:cNvSpPr/>
      </dsp:nvSpPr>
      <dsp:spPr>
        <a:xfrm>
          <a:off x="0" y="2550256"/>
          <a:ext cx="10515600" cy="1019298"/>
        </a:xfrm>
        <a:prstGeom prst="roundRect">
          <a:avLst>
            <a:gd name="adj" fmla="val 10000"/>
          </a:avLst>
        </a:prstGeom>
        <a:solidFill>
          <a:srgbClr val="24417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C8FC2-BBDB-4F72-AE5D-9EDD061B95EF}">
      <dsp:nvSpPr>
        <dsp:cNvPr id="0" name=""/>
        <dsp:cNvSpPr/>
      </dsp:nvSpPr>
      <dsp:spPr>
        <a:xfrm>
          <a:off x="308337" y="2779598"/>
          <a:ext cx="560613" cy="5606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174AB-C4B6-49F8-9050-EBD5B80A7CEB}">
      <dsp:nvSpPr>
        <dsp:cNvPr id="0" name=""/>
        <dsp:cNvSpPr/>
      </dsp:nvSpPr>
      <dsp:spPr>
        <a:xfrm>
          <a:off x="1177289" y="2550256"/>
          <a:ext cx="9338310" cy="101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876" tIns="107876" rIns="107876" bIns="10787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>
              <a:latin typeface="Titillium Web" panose="00000500000000000000" pitchFamily="2" charset="0"/>
            </a:rPr>
            <a:t>Il supporto non è uniforme e questo dipende delle scelte locali e dalle disponibilità di personale e di budget.</a:t>
          </a:r>
          <a:endParaRPr lang="en-US" sz="1800" kern="1200">
            <a:latin typeface="Titillium Web" panose="00000500000000000000" pitchFamily="2" charset="0"/>
          </a:endParaRPr>
        </a:p>
      </dsp:txBody>
      <dsp:txXfrm>
        <a:off x="1177289" y="2550256"/>
        <a:ext cx="9338310" cy="1019298"/>
      </dsp:txXfrm>
    </dsp:sp>
    <dsp:sp modelId="{046CBDCB-4E66-4FEC-83B6-BD5099A538D3}">
      <dsp:nvSpPr>
        <dsp:cNvPr id="0" name=""/>
        <dsp:cNvSpPr/>
      </dsp:nvSpPr>
      <dsp:spPr>
        <a:xfrm>
          <a:off x="0" y="3824378"/>
          <a:ext cx="10515600" cy="1019298"/>
        </a:xfrm>
        <a:prstGeom prst="roundRect">
          <a:avLst>
            <a:gd name="adj" fmla="val 10000"/>
          </a:avLst>
        </a:prstGeom>
        <a:solidFill>
          <a:srgbClr val="8FAAD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ADA236-71CE-401E-80D5-B68EDCD24255}">
      <dsp:nvSpPr>
        <dsp:cNvPr id="0" name=""/>
        <dsp:cNvSpPr/>
      </dsp:nvSpPr>
      <dsp:spPr>
        <a:xfrm>
          <a:off x="308337" y="4053720"/>
          <a:ext cx="560613" cy="5606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A3E7F-836C-4AE0-A504-6826D410CDA6}">
      <dsp:nvSpPr>
        <dsp:cNvPr id="0" name=""/>
        <dsp:cNvSpPr/>
      </dsp:nvSpPr>
      <dsp:spPr>
        <a:xfrm>
          <a:off x="1177289" y="3824378"/>
          <a:ext cx="9338310" cy="101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876" tIns="107876" rIns="107876" bIns="10787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>
              <a:latin typeface="Titillium Web" panose="00000500000000000000" pitchFamily="2" charset="0"/>
            </a:rPr>
            <a:t>Uno dei nostri obbiettivi futuri è di diminuire la pressione economica dei progetti CC3M sulle strutture.</a:t>
          </a:r>
          <a:endParaRPr lang="en-US" sz="1800" kern="1200">
            <a:latin typeface="Titillium Web" panose="00000500000000000000" pitchFamily="2" charset="0"/>
          </a:endParaRPr>
        </a:p>
      </dsp:txBody>
      <dsp:txXfrm>
        <a:off x="1177289" y="3824378"/>
        <a:ext cx="9338310" cy="1019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303DC-7691-2D45-9DFF-83225A8A3BE5}" type="datetimeFigureOut">
              <a:rPr lang="it-IT" smtClean="0"/>
              <a:t>17/05/24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BF4C9-DA14-2E4E-AC0D-1414E07066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071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BF4C9-DA14-2E4E-AC0D-1414E070662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19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3183DF-2A04-EFCA-3413-B2A4483705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it-IT"/>
              <a:t>Report della CC3M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7A4BAF-D515-3BE6-821C-D66BFA5AAE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Pierluigi Paolucci</a:t>
            </a:r>
          </a:p>
          <a:p>
            <a:r>
              <a:rPr lang="it-IT"/>
              <a:t>a nome della CC3M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263E6A-5F99-F4A2-0E56-FE537173B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Pierluigi Paolucci a nome della CC3M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AEB113-DF93-F56F-A665-E24BDCE1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1011-4DC2-1B47-B448-F11B78FA5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4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CB0BD-9839-ECC3-1407-7DAC971F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BBEBB0-4C3C-FB82-FBC1-1CC89AD2F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240404-2A38-EC10-BBC7-5AF976FD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it-IT"/>
              <a:t>Pierluigi Paolucci a nome della CC3M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F83115-AE6E-61C7-FDCD-646F91151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5E511011-4DC2-1B47-B448-F11B78FA56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12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08A4C-C67A-F2D5-B0A6-D4DEB38E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638FEE-5DAD-CF41-1602-5449CB322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94289F-9DFE-45DF-AB34-F1B0B593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22745E-A96D-F144-9FCC-D75259174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Pierluigi Paolucci a nome della CC3M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792047-37E9-6380-6D8A-6FFA736D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1011-4DC2-1B47-B448-F11B78FA5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80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ol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653393-8F49-1332-E18A-04533AA84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8DED49-6C78-C264-ABA4-871B49C428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9057D87-3F55-460E-3978-34D3E67753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t-IT"/>
              <a:t>Pierluigi Paolucci a nome della CC3M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9CB138-CB6B-8CEA-0D5A-C9F5443F7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11011-4DC2-1B47-B448-F11B78FA56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24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825EC4A-3A1C-F21E-4A2E-E0DB19B5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4F4E9-9AA3-51E7-39D3-078CA05FE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8D7FF7-58F3-9989-915C-18075D7F4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8171" y="6356350"/>
            <a:ext cx="82441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merican Typewriter" panose="02090604020004020304" pitchFamily="18" charset="77"/>
              </a:defRPr>
            </a:lvl1pPr>
          </a:lstStyle>
          <a:p>
            <a:pPr algn="l"/>
            <a:r>
              <a:rPr lang="it-IT"/>
              <a:t>Pierluigi Paolucci a nome della CC3M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BBD27D-A272-D592-7954-730664059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05142" y="6356350"/>
            <a:ext cx="10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merican Typewriter" panose="02090604020004020304" pitchFamily="18" charset="77"/>
              </a:defRPr>
            </a:lvl1pPr>
          </a:lstStyle>
          <a:p>
            <a:fld id="{5E511011-4DC2-1B47-B448-F11B78FA56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32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Euphemia UCAS" panose="020B0503040102020104" pitchFamily="34" charset="-79"/>
          <a:ea typeface="+mj-ea"/>
          <a:cs typeface="Euphemia UCAS" panose="020B0503040102020104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Euphemia UCAS" panose="020B0503040102020104" pitchFamily="34" charset="-79"/>
          <a:ea typeface="+mn-ea"/>
          <a:cs typeface="Euphemia UCAS" panose="020B0503040102020104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Euphemia UCAS" panose="020B0503040102020104" pitchFamily="34" charset="-79"/>
          <a:ea typeface="+mn-ea"/>
          <a:cs typeface="Euphemia UCAS" panose="020B0503040102020104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Euphemia UCAS" panose="020B0503040102020104" pitchFamily="34" charset="-79"/>
          <a:ea typeface="+mn-ea"/>
          <a:cs typeface="Euphemia UCAS" panose="020B0503040102020104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uphemia UCAS" panose="020B0503040102020104" pitchFamily="34" charset="-79"/>
          <a:ea typeface="+mn-ea"/>
          <a:cs typeface="Euphemia UCAS" panose="020B0503040102020104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uphemia UCAS" panose="020B0503040102020104" pitchFamily="34" charset="-79"/>
          <a:ea typeface="+mn-ea"/>
          <a:cs typeface="Euphemia UCAS" panose="020B0503040102020104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tnazfisnucl.sharepoint.com/:f:/s/CC3M20232/EuF5S-g8uapMhRlY9YWYLYIBTmwO1mpQ-J_tZfprloUsVQ?e=devmJ9" TargetMode="External"/><Relationship Id="rId2" Type="http://schemas.openxmlformats.org/officeDocument/2006/relationships/hyperlink" Target="https://istnazfisnucl.sharepoint.com/:f:/s/CC3M20232/EufNHC9o9fpMjPrQ6ig102MB9EyGoPzmcpgt3lSbvWZNBw?e=yaG0L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tnazfisnucl.sharepoint.com/:x:/s/CC3M20232/EV2zsfPemk9Bt9Mu59LTwm0B0OuIpTMAMPOP4oQqsPBZFw?e=Dlj08T" TargetMode="External"/><Relationship Id="rId2" Type="http://schemas.openxmlformats.org/officeDocument/2006/relationships/hyperlink" Target="https://istnazfisnucl.sharepoint.com/:x:/s/CC3M20232/EcjKvPIY_mpMq8EcKZBqE0YBEs8jhO-USIa01QIdvar0Hg?e=gLAUL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hermata&#10;&#10;Descrizione generata automaticamente">
            <a:extLst>
              <a:ext uri="{FF2B5EF4-FFF2-40B4-BE49-F238E27FC236}">
                <a16:creationId xmlns:a16="http://schemas.microsoft.com/office/drawing/2014/main" id="{A1DD0512-C1E0-45B4-391D-92783090E0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 l="377" t="1041" r="480" b="586"/>
          <a:stretch/>
        </p:blipFill>
        <p:spPr>
          <a:xfrm rot="10800000">
            <a:off x="-3" y="22351"/>
            <a:ext cx="12248800" cy="6851860"/>
          </a:xfrm>
          <a:prstGeom prst="rect">
            <a:avLst/>
          </a:prstGeom>
        </p:spPr>
      </p:pic>
      <p:sp>
        <p:nvSpPr>
          <p:cNvPr id="9" name="Sottotitolo 2">
            <a:extLst>
              <a:ext uri="{FF2B5EF4-FFF2-40B4-BE49-F238E27FC236}">
                <a16:creationId xmlns:a16="http://schemas.microsoft.com/office/drawing/2014/main" id="{D9B8BA32-7D23-9BA1-3188-457575ECA100}"/>
              </a:ext>
            </a:extLst>
          </p:cNvPr>
          <p:cNvSpPr txBox="1">
            <a:spLocks/>
          </p:cNvSpPr>
          <p:nvPr/>
        </p:nvSpPr>
        <p:spPr>
          <a:xfrm>
            <a:off x="1127208" y="4943638"/>
            <a:ext cx="4968792" cy="69552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Euphemia UCAS" panose="020B0503040102020104" pitchFamily="34" charset="-79"/>
                <a:ea typeface="+mn-ea"/>
                <a:cs typeface="Euphemia UCAS" panose="020B0503040102020104" pitchFamily="34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Euphemia UCAS" panose="020B0503040102020104" pitchFamily="34" charset="-79"/>
                <a:ea typeface="+mn-ea"/>
                <a:cs typeface="Euphemia UCAS" panose="020B0503040102020104" pitchFamily="34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Euphemia UCAS" panose="020B0503040102020104" pitchFamily="34" charset="-79"/>
                <a:ea typeface="+mn-ea"/>
                <a:cs typeface="Euphemia UCAS" panose="020B0503040102020104" pitchFamily="34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Euphemia UCAS" panose="020B0503040102020104" pitchFamily="34" charset="-79"/>
                <a:ea typeface="+mn-ea"/>
                <a:cs typeface="Euphemia UCAS" panose="020B0503040102020104" pitchFamily="34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Euphemia UCAS" panose="020B0503040102020104" pitchFamily="34" charset="-79"/>
                <a:ea typeface="+mn-ea"/>
                <a:cs typeface="Euphemia UCAS" panose="020B0503040102020104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1600">
                <a:solidFill>
                  <a:srgbClr val="FFFFFF"/>
                </a:solidFill>
                <a:cs typeface="Euphemia UCAS"/>
              </a:rPr>
              <a:t>P. Paolucci, V. Fanti, S. Marcellini,  </a:t>
            </a:r>
            <a:r>
              <a:rPr lang="it-IT" sz="1600" err="1">
                <a:solidFill>
                  <a:srgbClr val="FFFFFF"/>
                </a:solidFill>
                <a:cs typeface="Euphemia UCAS"/>
              </a:rPr>
              <a:t>F</a:t>
            </a:r>
            <a:r>
              <a:rPr lang="it-IT" sz="1600">
                <a:solidFill>
                  <a:srgbClr val="FFFFFF"/>
                </a:solidFill>
                <a:cs typeface="Euphemia UCAS"/>
              </a:rPr>
              <a:t>. Masciulli,   </a:t>
            </a:r>
            <a:endParaRPr lang="it-IT" sz="1600"/>
          </a:p>
          <a:p>
            <a:pPr marL="0" indent="0">
              <a:lnSpc>
                <a:spcPct val="100000"/>
              </a:lnSpc>
              <a:buNone/>
            </a:pPr>
            <a:r>
              <a:rPr lang="it-IT" sz="1600">
                <a:solidFill>
                  <a:srgbClr val="FFFFFF"/>
                </a:solidFill>
                <a:cs typeface="Euphemia UCAS"/>
              </a:rPr>
              <a:t>M. Pallavicini e </a:t>
            </a:r>
            <a:r>
              <a:rPr lang="it-IT" sz="1600" err="1">
                <a:solidFill>
                  <a:srgbClr val="FFFFFF"/>
                </a:solidFill>
                <a:cs typeface="Euphemia UCAS"/>
              </a:rPr>
              <a:t>F</a:t>
            </a:r>
            <a:r>
              <a:rPr lang="it-IT" sz="1600">
                <a:solidFill>
                  <a:srgbClr val="FFFFFF"/>
                </a:solidFill>
                <a:cs typeface="Euphemia UCAS"/>
              </a:rPr>
              <a:t>. </a:t>
            </a:r>
            <a:r>
              <a:rPr lang="it-IT" sz="1600" err="1">
                <a:solidFill>
                  <a:srgbClr val="FFFFFF"/>
                </a:solidFill>
                <a:cs typeface="Euphemia UCAS"/>
              </a:rPr>
              <a:t>Scianitti</a:t>
            </a:r>
            <a:r>
              <a:rPr lang="it-IT" sz="1600">
                <a:solidFill>
                  <a:srgbClr val="FFFFFF"/>
                </a:solidFill>
                <a:cs typeface="Euphemia UCAS"/>
              </a:rPr>
              <a:t> </a:t>
            </a:r>
            <a:endParaRPr lang="it-IT" sz="160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570D509-D0E0-4769-43C7-F49EFE961E4C}"/>
              </a:ext>
            </a:extLst>
          </p:cNvPr>
          <p:cNvSpPr txBox="1"/>
          <p:nvPr/>
        </p:nvSpPr>
        <p:spPr>
          <a:xfrm>
            <a:off x="1110272" y="1849574"/>
            <a:ext cx="4203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>
                <a:solidFill>
                  <a:schemeClr val="bg1"/>
                </a:solidFill>
                <a:latin typeface="Euphemia UCAS" panose="020B0503040102020104" pitchFamily="34" charset="-79"/>
                <a:cs typeface="Euphemia UCAS" panose="020B0503040102020104" pitchFamily="34" charset="-79"/>
              </a:rPr>
              <a:t>Report del Comitato di Coordinamento 3 Missione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8C01C30D-74DC-2C12-E1F1-786AF02F1E15}"/>
              </a:ext>
            </a:extLst>
          </p:cNvPr>
          <p:cNvSpPr/>
          <p:nvPr/>
        </p:nvSpPr>
        <p:spPr>
          <a:xfrm>
            <a:off x="6877499" y="1586237"/>
            <a:ext cx="3527363" cy="3527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Immagine che contiene Carattere, Elementi grafici, schermata, logo&#10;&#10;Descrizione generata automaticamente">
            <a:extLst>
              <a:ext uri="{FF2B5EF4-FFF2-40B4-BE49-F238E27FC236}">
                <a16:creationId xmlns:a16="http://schemas.microsoft.com/office/drawing/2014/main" id="{7583ACE5-CCEE-A694-1898-F73E9ABE8A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5043" y="2540293"/>
            <a:ext cx="2591080" cy="159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F2B515-3E89-6600-4D84-0B5915D2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797" y="286173"/>
            <a:ext cx="7609772" cy="6206700"/>
          </a:xfrm>
        </p:spPr>
        <p:txBody>
          <a:bodyPr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Titillium Web" pitchFamily="2" charset="77"/>
              </a:rPr>
              <a:t>Pagina ‘’unica’’ di </a:t>
            </a:r>
            <a:r>
              <a:rPr lang="it-IT" dirty="0">
                <a:solidFill>
                  <a:srgbClr val="FF0000"/>
                </a:solidFill>
                <a:effectLst/>
                <a:latin typeface="Titillium Web" pitchFamily="2" charset="77"/>
              </a:rPr>
              <a:t>Registrazione</a:t>
            </a:r>
            <a:r>
              <a:rPr lang="it-IT" dirty="0">
                <a:effectLst/>
                <a:latin typeface="Titillium Web" pitchFamily="2" charset="77"/>
              </a:rPr>
              <a:t> per le scuole, i docenti e gli studenti </a:t>
            </a:r>
          </a:p>
          <a:p>
            <a:pPr lvl="1"/>
            <a:r>
              <a:rPr lang="it-IT" dirty="0">
                <a:latin typeface="Titillium Web" pitchFamily="2" charset="77"/>
              </a:rPr>
              <a:t>Come procedere e quale tool usare</a:t>
            </a:r>
            <a:endParaRPr lang="it-IT" dirty="0">
              <a:effectLst/>
              <a:latin typeface="Titillium Web" pitchFamily="2" charset="77"/>
            </a:endParaRPr>
          </a:p>
          <a:p>
            <a:pPr lvl="1"/>
            <a:r>
              <a:rPr lang="it-IT" dirty="0">
                <a:effectLst/>
                <a:latin typeface="Titillium Web" pitchFamily="2" charset="77"/>
              </a:rPr>
              <a:t>Documento unico per la privacy da inserire nella pagina di registrazione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hlinkClick r:id="rId2"/>
              </a:rPr>
              <a:t>Questionari Generali</a:t>
            </a:r>
            <a:endParaRPr lang="it-IT" dirty="0">
              <a:effectLst/>
              <a:latin typeface="Titillium Web" pitchFamily="2" charset="77"/>
            </a:endParaRPr>
          </a:p>
          <a:p>
            <a:pPr lvl="1"/>
            <a:r>
              <a:rPr lang="it-IT" dirty="0">
                <a:latin typeface="Titillium Web" pitchFamily="2" charset="77"/>
              </a:rPr>
              <a:t>Parte in comune disegnata da </a:t>
            </a:r>
            <a:r>
              <a:rPr lang="it-IT" dirty="0" err="1">
                <a:latin typeface="Titillium Web" pitchFamily="2" charset="77"/>
              </a:rPr>
              <a:t>Suania</a:t>
            </a:r>
            <a:endParaRPr lang="it-IT" dirty="0">
              <a:latin typeface="Titillium Web" pitchFamily="2" charset="77"/>
            </a:endParaRPr>
          </a:p>
          <a:p>
            <a:pPr lvl="1"/>
            <a:r>
              <a:rPr lang="it-IT" dirty="0">
                <a:latin typeface="Titillium Web" pitchFamily="2" charset="77"/>
              </a:rPr>
              <a:t>Domande e </a:t>
            </a:r>
            <a:r>
              <a:rPr lang="it-IT" dirty="0">
                <a:effectLst/>
                <a:latin typeface="Titillium Web" pitchFamily="2" charset="77"/>
              </a:rPr>
              <a:t>risultati pubblici su TEAMS</a:t>
            </a:r>
          </a:p>
          <a:p>
            <a:r>
              <a:rPr lang="it-IT" dirty="0">
                <a:hlinkClick r:id="rId3"/>
              </a:rPr>
              <a:t>Conferenze e Papers</a:t>
            </a:r>
            <a:endParaRPr lang="it-IT" dirty="0"/>
          </a:p>
          <a:p>
            <a:pPr lvl="1"/>
            <a:r>
              <a:rPr lang="it-IT" dirty="0">
                <a:effectLst/>
                <a:latin typeface="Titillium Web" pitchFamily="2" charset="77"/>
              </a:rPr>
              <a:t>Raccolta dal 2021 su OneDrive</a:t>
            </a:r>
          </a:p>
          <a:p>
            <a:r>
              <a:rPr lang="it-IT" dirty="0">
                <a:effectLst/>
                <a:latin typeface="Titillium Web" pitchFamily="2" charset="77"/>
              </a:rPr>
              <a:t>Quantificare gli eventi di grande impatto ’’locali’’</a:t>
            </a:r>
          </a:p>
          <a:p>
            <a:pPr lvl="1"/>
            <a:r>
              <a:rPr lang="it-IT" dirty="0">
                <a:latin typeface="Titillium Web" pitchFamily="2" charset="77"/>
              </a:rPr>
              <a:t>Open day</a:t>
            </a:r>
          </a:p>
          <a:p>
            <a:pPr lvl="1"/>
            <a:r>
              <a:rPr lang="it-IT" dirty="0">
                <a:effectLst/>
                <a:latin typeface="Titillium Web" pitchFamily="2" charset="77"/>
              </a:rPr>
              <a:t>Visitor cent</a:t>
            </a:r>
            <a:r>
              <a:rPr lang="it-IT" dirty="0">
                <a:latin typeface="Titillium Web" pitchFamily="2" charset="77"/>
              </a:rPr>
              <a:t>er</a:t>
            </a:r>
          </a:p>
          <a:p>
            <a:pPr lvl="1"/>
            <a:r>
              <a:rPr lang="it-IT" dirty="0">
                <a:effectLst/>
                <a:latin typeface="Titillium Web" pitchFamily="2" charset="77"/>
              </a:rPr>
              <a:t>altro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13327270-D0E0-454C-B4F9-5A5E8AA6B1F2}"/>
              </a:ext>
            </a:extLst>
          </p:cNvPr>
          <p:cNvSpPr txBox="1">
            <a:spLocks/>
          </p:cNvSpPr>
          <p:nvPr/>
        </p:nvSpPr>
        <p:spPr>
          <a:xfrm>
            <a:off x="98615" y="1694125"/>
            <a:ext cx="3573545" cy="2396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Euphemia UCAS" panose="020B0503040102020104" pitchFamily="34" charset="-79"/>
                <a:ea typeface="+mj-ea"/>
                <a:cs typeface="Euphemia UCAS" panose="020B0503040102020104" pitchFamily="34" charset="-79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it-IT" sz="3200" b="1" dirty="0">
                <a:solidFill>
                  <a:schemeClr val="bg1"/>
                </a:solidFill>
              </a:rPr>
              <a:t>Punti da affrontare nei prossimi mesi</a:t>
            </a:r>
          </a:p>
        </p:txBody>
      </p:sp>
      <p:sp>
        <p:nvSpPr>
          <p:cNvPr id="7" name="Segnaposto piè di pagina 1">
            <a:extLst>
              <a:ext uri="{FF2B5EF4-FFF2-40B4-BE49-F238E27FC236}">
                <a16:creationId xmlns:a16="http://schemas.microsoft.com/office/drawing/2014/main" id="{E44DD19E-7918-DEAF-E527-768A1E55B09E}"/>
              </a:ext>
            </a:extLst>
          </p:cNvPr>
          <p:cNvSpPr txBox="1">
            <a:spLocks/>
          </p:cNvSpPr>
          <p:nvPr/>
        </p:nvSpPr>
        <p:spPr>
          <a:xfrm>
            <a:off x="8831120" y="6492874"/>
            <a:ext cx="2947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American Typewriter" panose="02090604020004020304" pitchFamily="18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bg2">
                    <a:lumMod val="50000"/>
                  </a:schemeClr>
                </a:solidFill>
              </a:rPr>
              <a:t>Pierluigi Paolucci a nome della CC3M</a:t>
            </a:r>
          </a:p>
        </p:txBody>
      </p:sp>
      <p:sp>
        <p:nvSpPr>
          <p:cNvPr id="8" name="Segnaposto numero diapositiva 2">
            <a:extLst>
              <a:ext uri="{FF2B5EF4-FFF2-40B4-BE49-F238E27FC236}">
                <a16:creationId xmlns:a16="http://schemas.microsoft.com/office/drawing/2014/main" id="{835F2C6B-B604-D2BD-4F23-B3E6CACCEE31}"/>
              </a:ext>
            </a:extLst>
          </p:cNvPr>
          <p:cNvSpPr txBox="1">
            <a:spLocks/>
          </p:cNvSpPr>
          <p:nvPr/>
        </p:nvSpPr>
        <p:spPr>
          <a:xfrm>
            <a:off x="11143343" y="6492875"/>
            <a:ext cx="10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American Typewriter" panose="02090604020004020304" pitchFamily="18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solidFill>
                  <a:schemeClr val="bg2">
                    <a:lumMod val="50000"/>
                  </a:schemeClr>
                </a:solidFill>
              </a:rPr>
              <a:t>| </a:t>
            </a:r>
            <a:fld id="{5E511011-4DC2-1B47-B448-F11B78FA5648}" type="slidenum">
              <a:rPr lang="it-IT" smtClean="0">
                <a:solidFill>
                  <a:schemeClr val="bg2">
                    <a:lumMod val="50000"/>
                  </a:schemeClr>
                </a:solidFill>
              </a:rPr>
              <a:pPr/>
              <a:t>2</a:t>
            </a:fld>
            <a:endParaRPr lang="it-IT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8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F2B515-3E89-6600-4D84-0B5915D2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797" y="286173"/>
            <a:ext cx="7609772" cy="5546047"/>
          </a:xfrm>
        </p:spPr>
        <p:txBody>
          <a:bodyPr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Helvetica Neue" panose="02000503000000020004" pitchFamily="2" charset="0"/>
              </a:rPr>
              <a:t>Spese e contributi delle strutture e dei progetti per i Festival (GL di Caminata)</a:t>
            </a:r>
          </a:p>
          <a:p>
            <a:pPr lvl="1"/>
            <a:r>
              <a:rPr lang="it-IT" dirty="0">
                <a:hlinkClick r:id="rId2"/>
              </a:rPr>
              <a:t>Festival2024.xlsx</a:t>
            </a:r>
            <a:endParaRPr lang="it-IT" dirty="0"/>
          </a:p>
          <a:p>
            <a:r>
              <a:rPr lang="it-IT" dirty="0">
                <a:effectLst/>
                <a:latin typeface="Helvetica Neue" panose="02000503000000020004" pitchFamily="2" charset="0"/>
              </a:rPr>
              <a:t>Finanze 2023</a:t>
            </a:r>
          </a:p>
          <a:p>
            <a:r>
              <a:rPr lang="it-IT" dirty="0">
                <a:latin typeface="Helvetica Neue" panose="02000503000000020004" pitchFamily="2" charset="0"/>
              </a:rPr>
              <a:t>Finanze 2024</a:t>
            </a:r>
          </a:p>
          <a:p>
            <a:pPr lvl="1"/>
            <a:r>
              <a:rPr lang="it-IT" dirty="0">
                <a:effectLst/>
                <a:latin typeface="Helvetica Neue" panose="02000503000000020004" pitchFamily="2" charset="0"/>
              </a:rPr>
              <a:t>Da aggiornare quanto </a:t>
            </a:r>
            <a:r>
              <a:rPr lang="it-IT" dirty="0">
                <a:latin typeface="Helvetica Neue" panose="02000503000000020004" pitchFamily="2" charset="0"/>
              </a:rPr>
              <a:t>mese x mese</a:t>
            </a:r>
          </a:p>
          <a:p>
            <a:pPr lvl="1"/>
            <a:r>
              <a:rPr lang="it-IT" dirty="0">
                <a:hlinkClick r:id="rId3"/>
              </a:rPr>
              <a:t>PresenzeCostiProgettiCC3M.xlsx</a:t>
            </a:r>
            <a:endParaRPr lang="it-IT" dirty="0"/>
          </a:p>
          <a:p>
            <a:pPr lvl="1"/>
            <a:endParaRPr lang="it-IT" dirty="0">
              <a:effectLst/>
              <a:latin typeface="Helvetica Neue" panose="02000503000000020004" pitchFamily="2" charset="0"/>
            </a:endParaRPr>
          </a:p>
          <a:p>
            <a:r>
              <a:rPr lang="it-IT" dirty="0">
                <a:latin typeface="Helvetica Neue" panose="02000503000000020004" pitchFamily="2" charset="0"/>
              </a:rPr>
              <a:t>Selezione di studenti e docenti attraverso i nostri progetti per maggio 2025.</a:t>
            </a:r>
            <a:endParaRPr lang="it-IT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13327270-D0E0-454C-B4F9-5A5E8AA6B1F2}"/>
              </a:ext>
            </a:extLst>
          </p:cNvPr>
          <p:cNvSpPr txBox="1">
            <a:spLocks/>
          </p:cNvSpPr>
          <p:nvPr/>
        </p:nvSpPr>
        <p:spPr>
          <a:xfrm>
            <a:off x="98615" y="1694125"/>
            <a:ext cx="3573545" cy="2396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Euphemia UCAS" panose="020B0503040102020104" pitchFamily="34" charset="-79"/>
                <a:ea typeface="+mj-ea"/>
                <a:cs typeface="Euphemia UCAS" panose="020B0503040102020104" pitchFamily="34" charset="-79"/>
              </a:defRPr>
            </a:lvl1pPr>
          </a:lstStyle>
          <a:p>
            <a:pPr algn="r">
              <a:lnSpc>
                <a:spcPct val="100000"/>
              </a:lnSpc>
            </a:pP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7" name="Segnaposto piè di pagina 1">
            <a:extLst>
              <a:ext uri="{FF2B5EF4-FFF2-40B4-BE49-F238E27FC236}">
                <a16:creationId xmlns:a16="http://schemas.microsoft.com/office/drawing/2014/main" id="{E44DD19E-7918-DEAF-E527-768A1E55B09E}"/>
              </a:ext>
            </a:extLst>
          </p:cNvPr>
          <p:cNvSpPr txBox="1">
            <a:spLocks/>
          </p:cNvSpPr>
          <p:nvPr/>
        </p:nvSpPr>
        <p:spPr>
          <a:xfrm>
            <a:off x="8831120" y="6492874"/>
            <a:ext cx="2947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American Typewriter" panose="02090604020004020304" pitchFamily="18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bg2">
                    <a:lumMod val="50000"/>
                  </a:schemeClr>
                </a:solidFill>
              </a:rPr>
              <a:t>Pierluigi Paolucci a nome della CC3M</a:t>
            </a:r>
          </a:p>
        </p:txBody>
      </p:sp>
      <p:sp>
        <p:nvSpPr>
          <p:cNvPr id="8" name="Segnaposto numero diapositiva 2">
            <a:extLst>
              <a:ext uri="{FF2B5EF4-FFF2-40B4-BE49-F238E27FC236}">
                <a16:creationId xmlns:a16="http://schemas.microsoft.com/office/drawing/2014/main" id="{835F2C6B-B604-D2BD-4F23-B3E6CACCEE31}"/>
              </a:ext>
            </a:extLst>
          </p:cNvPr>
          <p:cNvSpPr txBox="1">
            <a:spLocks/>
          </p:cNvSpPr>
          <p:nvPr/>
        </p:nvSpPr>
        <p:spPr>
          <a:xfrm>
            <a:off x="11143343" y="6492875"/>
            <a:ext cx="10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American Typewriter" panose="02090604020004020304" pitchFamily="18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solidFill>
                  <a:schemeClr val="bg2">
                    <a:lumMod val="50000"/>
                  </a:schemeClr>
                </a:solidFill>
              </a:rPr>
              <a:t>| </a:t>
            </a:r>
            <a:fld id="{5E511011-4DC2-1B47-B448-F11B78FA5648}" type="slidenum">
              <a:rPr lang="it-IT" smtClean="0">
                <a:solidFill>
                  <a:schemeClr val="bg2">
                    <a:lumMod val="50000"/>
                  </a:schemeClr>
                </a:solidFill>
              </a:rPr>
              <a:pPr/>
              <a:t>3</a:t>
            </a:fld>
            <a:endParaRPr lang="it-IT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5965AE9-495D-B228-1216-1FD19E8BFCA7}"/>
              </a:ext>
            </a:extLst>
          </p:cNvPr>
          <p:cNvSpPr txBox="1">
            <a:spLocks/>
          </p:cNvSpPr>
          <p:nvPr/>
        </p:nvSpPr>
        <p:spPr>
          <a:xfrm>
            <a:off x="251015" y="1846525"/>
            <a:ext cx="3573545" cy="2396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Euphemia UCAS" panose="020B0503040102020104" pitchFamily="34" charset="-79"/>
                <a:ea typeface="+mj-ea"/>
                <a:cs typeface="Euphemia UCAS" panose="020B0503040102020104" pitchFamily="34" charset="-79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it-IT" sz="3200" b="1" dirty="0">
                <a:solidFill>
                  <a:schemeClr val="bg1"/>
                </a:solidFill>
              </a:rPr>
              <a:t>Punti da affrontare nei prossimi mesi</a:t>
            </a:r>
          </a:p>
        </p:txBody>
      </p:sp>
    </p:spTree>
    <p:extLst>
      <p:ext uri="{BB962C8B-B14F-4D97-AF65-F5344CB8AC3E}">
        <p14:creationId xmlns:p14="http://schemas.microsoft.com/office/powerpoint/2010/main" val="205635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F2B515-3E89-6600-4D84-0B5915D2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797" y="286173"/>
            <a:ext cx="7609772" cy="5546047"/>
          </a:xfrm>
        </p:spPr>
        <p:txBody>
          <a:bodyPr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it-IT">
              <a:effectLst/>
              <a:latin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>
                <a:effectLst/>
                <a:latin typeface="Helvetica Neue" panose="02000503000000020004" pitchFamily="2" charset="0"/>
              </a:rPr>
              <a:t>Domande </a:t>
            </a:r>
            <a:r>
              <a:rPr lang="it-IT" dirty="0">
                <a:effectLst/>
                <a:latin typeface="Helvetica Neue" panose="02000503000000020004" pitchFamily="2" charset="0"/>
              </a:rPr>
              <a:t>per la riunione di LNGS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Helvetica Neue" panose="02000503000000020004" pitchFamily="2" charset="0"/>
              </a:rPr>
              <a:t>Finanziamento totale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latin typeface="Helvetica Neue" panose="02000503000000020004" pitchFamily="2" charset="0"/>
              </a:rPr>
              <a:t>S</a:t>
            </a:r>
            <a:r>
              <a:rPr lang="it-IT" dirty="0">
                <a:effectLst/>
                <a:latin typeface="Helvetica Neue" panose="02000503000000020004" pitchFamily="2" charset="0"/>
              </a:rPr>
              <a:t>tato del budget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latin typeface="Helvetica Neue" panose="02000503000000020004" pitchFamily="2" charset="0"/>
              </a:rPr>
              <a:t>S</a:t>
            </a:r>
            <a:r>
              <a:rPr lang="it-IT" dirty="0">
                <a:effectLst/>
                <a:latin typeface="Helvetica Neue" panose="02000503000000020004" pitchFamily="2" charset="0"/>
              </a:rPr>
              <a:t>pese e storni fatti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Helvetica Neue" panose="02000503000000020004" pitchFamily="2" charset="0"/>
              </a:rPr>
              <a:t>Stato del sito e delle registrazioni studenti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Helvetica Neue" panose="02000503000000020004" pitchFamily="2" charset="0"/>
              </a:rPr>
              <a:t>Stato dei questionari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13327270-D0E0-454C-B4F9-5A5E8AA6B1F2}"/>
              </a:ext>
            </a:extLst>
          </p:cNvPr>
          <p:cNvSpPr txBox="1">
            <a:spLocks/>
          </p:cNvSpPr>
          <p:nvPr/>
        </p:nvSpPr>
        <p:spPr>
          <a:xfrm>
            <a:off x="98615" y="1694125"/>
            <a:ext cx="3573545" cy="2396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Euphemia UCAS" panose="020B0503040102020104" pitchFamily="34" charset="-79"/>
                <a:ea typeface="+mj-ea"/>
                <a:cs typeface="Euphemia UCAS" panose="020B0503040102020104" pitchFamily="34" charset="-79"/>
              </a:defRPr>
            </a:lvl1pPr>
          </a:lstStyle>
          <a:p>
            <a:pPr algn="r">
              <a:lnSpc>
                <a:spcPct val="100000"/>
              </a:lnSpc>
            </a:pP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7" name="Segnaposto piè di pagina 1">
            <a:extLst>
              <a:ext uri="{FF2B5EF4-FFF2-40B4-BE49-F238E27FC236}">
                <a16:creationId xmlns:a16="http://schemas.microsoft.com/office/drawing/2014/main" id="{E44DD19E-7918-DEAF-E527-768A1E55B09E}"/>
              </a:ext>
            </a:extLst>
          </p:cNvPr>
          <p:cNvSpPr txBox="1">
            <a:spLocks/>
          </p:cNvSpPr>
          <p:nvPr/>
        </p:nvSpPr>
        <p:spPr>
          <a:xfrm>
            <a:off x="8831120" y="6492874"/>
            <a:ext cx="2947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American Typewriter" panose="02090604020004020304" pitchFamily="18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bg2">
                    <a:lumMod val="50000"/>
                  </a:schemeClr>
                </a:solidFill>
              </a:rPr>
              <a:t>Pierluigi Paolucci a nome della CC3M</a:t>
            </a:r>
          </a:p>
        </p:txBody>
      </p:sp>
      <p:sp>
        <p:nvSpPr>
          <p:cNvPr id="8" name="Segnaposto numero diapositiva 2">
            <a:extLst>
              <a:ext uri="{FF2B5EF4-FFF2-40B4-BE49-F238E27FC236}">
                <a16:creationId xmlns:a16="http://schemas.microsoft.com/office/drawing/2014/main" id="{835F2C6B-B604-D2BD-4F23-B3E6CACCEE31}"/>
              </a:ext>
            </a:extLst>
          </p:cNvPr>
          <p:cNvSpPr txBox="1">
            <a:spLocks/>
          </p:cNvSpPr>
          <p:nvPr/>
        </p:nvSpPr>
        <p:spPr>
          <a:xfrm>
            <a:off x="11143343" y="6492875"/>
            <a:ext cx="10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American Typewriter" panose="02090604020004020304" pitchFamily="18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solidFill>
                  <a:schemeClr val="bg2">
                    <a:lumMod val="50000"/>
                  </a:schemeClr>
                </a:solidFill>
              </a:rPr>
              <a:t>| </a:t>
            </a:r>
            <a:fld id="{5E511011-4DC2-1B47-B448-F11B78FA5648}" type="slidenum">
              <a:rPr lang="it-IT" smtClean="0">
                <a:solidFill>
                  <a:schemeClr val="bg2">
                    <a:lumMod val="50000"/>
                  </a:schemeClr>
                </a:solidFill>
              </a:rPr>
              <a:pPr/>
              <a:t>4</a:t>
            </a:fld>
            <a:endParaRPr lang="it-IT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5965AE9-495D-B228-1216-1FD19E8BFCA7}"/>
              </a:ext>
            </a:extLst>
          </p:cNvPr>
          <p:cNvSpPr txBox="1">
            <a:spLocks/>
          </p:cNvSpPr>
          <p:nvPr/>
        </p:nvSpPr>
        <p:spPr>
          <a:xfrm>
            <a:off x="251015" y="1846525"/>
            <a:ext cx="3573545" cy="2396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Euphemia UCAS" panose="020B0503040102020104" pitchFamily="34" charset="-79"/>
                <a:ea typeface="+mj-ea"/>
                <a:cs typeface="Euphemia UCAS" panose="020B0503040102020104" pitchFamily="34" charset="-79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it-IT" sz="3200" b="1" dirty="0">
                <a:solidFill>
                  <a:schemeClr val="bg1"/>
                </a:solidFill>
              </a:rPr>
              <a:t>Punti da affrontare nei prossimi mesi</a:t>
            </a:r>
          </a:p>
        </p:txBody>
      </p:sp>
    </p:spTree>
    <p:extLst>
      <p:ext uri="{BB962C8B-B14F-4D97-AF65-F5344CB8AC3E}">
        <p14:creationId xmlns:p14="http://schemas.microsoft.com/office/powerpoint/2010/main" val="68966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0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9" name="Segnaposto contenuto 2">
            <a:extLst>
              <a:ext uri="{FF2B5EF4-FFF2-40B4-BE49-F238E27FC236}">
                <a16:creationId xmlns:a16="http://schemas.microsoft.com/office/drawing/2014/main" id="{48566142-FB76-6E1E-0F89-96626E0B95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200167"/>
              </p:ext>
            </p:extLst>
          </p:nvPr>
        </p:nvGraphicFramePr>
        <p:xfrm>
          <a:off x="838200" y="1438102"/>
          <a:ext cx="10515600" cy="484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olo 1">
            <a:extLst>
              <a:ext uri="{FF2B5EF4-FFF2-40B4-BE49-F238E27FC236}">
                <a16:creationId xmlns:a16="http://schemas.microsoft.com/office/drawing/2014/main" id="{D70322F4-4264-D4BD-A1B4-9178DC747145}"/>
              </a:ext>
            </a:extLst>
          </p:cNvPr>
          <p:cNvSpPr txBox="1">
            <a:spLocks/>
          </p:cNvSpPr>
          <p:nvPr/>
        </p:nvSpPr>
        <p:spPr>
          <a:xfrm>
            <a:off x="257698" y="273867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Euphemia UCAS" panose="020B0503040102020104" pitchFamily="34" charset="-79"/>
                <a:ea typeface="+mj-ea"/>
                <a:cs typeface="Euphemia UCAS" panose="020B0503040102020104" pitchFamily="34" charset="-79"/>
              </a:defRPr>
            </a:lvl1pPr>
          </a:lstStyle>
          <a:p>
            <a:r>
              <a:rPr lang="it-IT" sz="3200" b="1">
                <a:solidFill>
                  <a:srgbClr val="203963"/>
                </a:solidFill>
              </a:rPr>
              <a:t>Il supporto delle strutture</a:t>
            </a:r>
          </a:p>
        </p:txBody>
      </p:sp>
      <p:sp>
        <p:nvSpPr>
          <p:cNvPr id="10" name="Segnaposto piè di pagina 1">
            <a:extLst>
              <a:ext uri="{FF2B5EF4-FFF2-40B4-BE49-F238E27FC236}">
                <a16:creationId xmlns:a16="http://schemas.microsoft.com/office/drawing/2014/main" id="{DF5C63EA-707E-7EF0-FC6D-E77A455F672A}"/>
              </a:ext>
            </a:extLst>
          </p:cNvPr>
          <p:cNvSpPr txBox="1">
            <a:spLocks/>
          </p:cNvSpPr>
          <p:nvPr/>
        </p:nvSpPr>
        <p:spPr>
          <a:xfrm>
            <a:off x="8831120" y="6492874"/>
            <a:ext cx="2947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American Typewriter" panose="02090604020004020304" pitchFamily="18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bg2">
                    <a:lumMod val="50000"/>
                  </a:schemeClr>
                </a:solidFill>
              </a:rPr>
              <a:t>Pierluigi Paolucci a nome della CC3M</a:t>
            </a:r>
          </a:p>
        </p:txBody>
      </p:sp>
      <p:sp>
        <p:nvSpPr>
          <p:cNvPr id="11" name="Segnaposto numero diapositiva 2">
            <a:extLst>
              <a:ext uri="{FF2B5EF4-FFF2-40B4-BE49-F238E27FC236}">
                <a16:creationId xmlns:a16="http://schemas.microsoft.com/office/drawing/2014/main" id="{4952A55F-B236-1D32-8B3C-6DEBD30B2B98}"/>
              </a:ext>
            </a:extLst>
          </p:cNvPr>
          <p:cNvSpPr txBox="1">
            <a:spLocks/>
          </p:cNvSpPr>
          <p:nvPr/>
        </p:nvSpPr>
        <p:spPr>
          <a:xfrm>
            <a:off x="11143343" y="6492875"/>
            <a:ext cx="10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American Typewriter" panose="02090604020004020304" pitchFamily="18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solidFill>
                  <a:schemeClr val="bg2">
                    <a:lumMod val="50000"/>
                  </a:schemeClr>
                </a:solidFill>
              </a:rPr>
              <a:t>| </a:t>
            </a:r>
            <a:fld id="{5E511011-4DC2-1B47-B448-F11B78FA5648}" type="slidenum">
              <a:rPr lang="it-IT" smtClean="0">
                <a:solidFill>
                  <a:schemeClr val="bg2">
                    <a:lumMod val="50000"/>
                  </a:schemeClr>
                </a:solidFill>
              </a:rPr>
              <a:pPr/>
              <a:t>5</a:t>
            </a:fld>
            <a:endParaRPr lang="it-IT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13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5CF75229-316F-6544-9AA4-AE95C12DBA87}" vid="{287CDDB3-1723-7A4F-9C20-2712ABAB15C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9FC4211E-F008-E24A-97F0-7AFAB18CE687}">
  <we:reference id="wa200005566" version="3.0.0.2" store="it-IT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5FF86BE3-74FD-834C-B394-7E0E216497B3}">
  <we:reference id="wa200005669" version="2.0.0.0" store="it-IT" storeType="OMEX"/>
  <we:alternateReferences>
    <we:reference id="wa200005669" version="2.0.0.0" store="wa200005669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40708283E2A442A9231381508CC452" ma:contentTypeVersion="12" ma:contentTypeDescription="Creare un nuovo documento." ma:contentTypeScope="" ma:versionID="34049c1b8b3c6d69962faf782b3e2577">
  <xsd:schema xmlns:xsd="http://www.w3.org/2001/XMLSchema" xmlns:xs="http://www.w3.org/2001/XMLSchema" xmlns:p="http://schemas.microsoft.com/office/2006/metadata/properties" xmlns:ns2="960daa33-c5e4-4e6b-bca9-5fff9353feaa" xmlns:ns3="40c7854f-9315-459f-9f4d-fc2279ea0122" targetNamespace="http://schemas.microsoft.com/office/2006/metadata/properties" ma:root="true" ma:fieldsID="5e5405ee76fa49e218842db47b042633" ns2:_="" ns3:_="">
    <xsd:import namespace="960daa33-c5e4-4e6b-bca9-5fff9353feaa"/>
    <xsd:import namespace="40c7854f-9315-459f-9f4d-fc2279ea012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daa33-c5e4-4e6b-bca9-5fff9353fe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7854f-9315-459f-9f4d-fc2279ea0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Tag immagine" ma:readOnly="false" ma:fieldId="{5cf76f15-5ced-4ddc-b409-7134ff3c332f}" ma:taxonomyMulti="true" ma:sspId="5655b07b-e106-434b-8e42-295331486e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c7854f-9315-459f-9f4d-fc2279ea0122">
      <Terms xmlns="http://schemas.microsoft.com/office/infopath/2007/PartnerControls"/>
    </lcf76f155ced4ddcb4097134ff3c332f>
    <SharedWithUsers xmlns="960daa33-c5e4-4e6b-bca9-5fff9353feaa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4B33EA1-B601-4A15-8997-1574339EA8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0CE222-67AD-40AD-88AB-03332824D9BB}">
  <ds:schemaRefs>
    <ds:schemaRef ds:uri="40c7854f-9315-459f-9f4d-fc2279ea0122"/>
    <ds:schemaRef ds:uri="960daa33-c5e4-4e6b-bca9-5fff9353fe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C7D5328-E262-430A-97FB-269A9422F6BF}">
  <ds:schemaRefs>
    <ds:schemaRef ds:uri="40c7854f-9315-459f-9f4d-fc2279ea0122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960daa33-c5e4-4e6b-bca9-5fff9353feaa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299</Words>
  <Application>Microsoft Macintosh PowerPoint</Application>
  <PresentationFormat>Widescreen</PresentationFormat>
  <Paragraphs>47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American Typewriter</vt:lpstr>
      <vt:lpstr>Arial</vt:lpstr>
      <vt:lpstr>Calibri</vt:lpstr>
      <vt:lpstr>Euphemia UCAS</vt:lpstr>
      <vt:lpstr>Helvetica Neue</vt:lpstr>
      <vt:lpstr>Titillium Web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Pierluigi Paolucci</dc:creator>
  <cp:lastModifiedBy>Pierluigi Paolucci</cp:lastModifiedBy>
  <cp:revision>3</cp:revision>
  <dcterms:created xsi:type="dcterms:W3CDTF">2023-10-19T14:47:26Z</dcterms:created>
  <dcterms:modified xsi:type="dcterms:W3CDTF">2024-05-17T09:40:51Z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0x0101005640708283E2A442A9231381508CC452</vt:lpwstr>
  </property>
  <property fmtid="{D5CDD505-2E9C-101B-9397-08002B2CF9AE}" pid="3" name="MediaServiceImageTags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