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DDEE-6E1A-4B6B-A152-529D157FC0E3}" type="datetimeFigureOut">
              <a:rPr lang="it-IT" smtClean="0"/>
              <a:pPr/>
              <a:t>14/10/2011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4090-62B6-452E-B1E5-6A7D246D5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DDEE-6E1A-4B6B-A152-529D157FC0E3}" type="datetimeFigureOut">
              <a:rPr lang="it-IT" smtClean="0"/>
              <a:pPr/>
              <a:t>14/10/2011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4090-62B6-452E-B1E5-6A7D246D5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DDEE-6E1A-4B6B-A152-529D157FC0E3}" type="datetimeFigureOut">
              <a:rPr lang="it-IT" smtClean="0"/>
              <a:pPr/>
              <a:t>14/10/2011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4090-62B6-452E-B1E5-6A7D246D5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DDEE-6E1A-4B6B-A152-529D157FC0E3}" type="datetimeFigureOut">
              <a:rPr lang="it-IT" smtClean="0"/>
              <a:pPr/>
              <a:t>14/10/2011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4090-62B6-452E-B1E5-6A7D246D5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DDEE-6E1A-4B6B-A152-529D157FC0E3}" type="datetimeFigureOut">
              <a:rPr lang="it-IT" smtClean="0"/>
              <a:pPr/>
              <a:t>14/10/2011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4090-62B6-452E-B1E5-6A7D246D5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DDEE-6E1A-4B6B-A152-529D157FC0E3}" type="datetimeFigureOut">
              <a:rPr lang="it-IT" smtClean="0"/>
              <a:pPr/>
              <a:t>14/10/2011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4090-62B6-452E-B1E5-6A7D246D5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DDEE-6E1A-4B6B-A152-529D157FC0E3}" type="datetimeFigureOut">
              <a:rPr lang="it-IT" smtClean="0"/>
              <a:pPr/>
              <a:t>14/10/2011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4090-62B6-452E-B1E5-6A7D246D5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DDEE-6E1A-4B6B-A152-529D157FC0E3}" type="datetimeFigureOut">
              <a:rPr lang="it-IT" smtClean="0"/>
              <a:pPr/>
              <a:t>14/10/2011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4090-62B6-452E-B1E5-6A7D246D5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DDEE-6E1A-4B6B-A152-529D157FC0E3}" type="datetimeFigureOut">
              <a:rPr lang="it-IT" smtClean="0"/>
              <a:pPr/>
              <a:t>14/10/2011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4090-62B6-452E-B1E5-6A7D246D5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DDEE-6E1A-4B6B-A152-529D157FC0E3}" type="datetimeFigureOut">
              <a:rPr lang="it-IT" smtClean="0"/>
              <a:pPr/>
              <a:t>14/10/2011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4090-62B6-452E-B1E5-6A7D246D5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DDEE-6E1A-4B6B-A152-529D157FC0E3}" type="datetimeFigureOut">
              <a:rPr lang="it-IT" smtClean="0"/>
              <a:pPr/>
              <a:t>14/10/2011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4090-62B6-452E-B1E5-6A7D246D5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FDDEE-6E1A-4B6B-A152-529D157FC0E3}" type="datetimeFigureOut">
              <a:rPr lang="it-IT" smtClean="0"/>
              <a:pPr/>
              <a:t>14/10/2011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94090-62B6-452E-B1E5-6A7D246D5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90600" y="152400"/>
            <a:ext cx="7239000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Peripheral IP blocks per chip “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Superstrip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”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58775" y="903288"/>
            <a:ext cx="8480425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3538" indent="-363538" algn="just" eaLnBrk="1" hangingPunct="1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en-US" sz="2000" dirty="0" smtClean="0">
                <a:latin typeface="Comic Sans MS" pitchFamily="66" charset="0"/>
              </a:rPr>
              <a:t>DC-DC converter (?), LDO (low drop-out) voltage regulator, voltage references (</a:t>
            </a:r>
            <a:r>
              <a:rPr lang="en-US" sz="2000" dirty="0" err="1" smtClean="0">
                <a:latin typeface="Comic Sans MS" pitchFamily="66" charset="0"/>
              </a:rPr>
              <a:t>bandgap</a:t>
            </a:r>
            <a:r>
              <a:rPr lang="en-US" sz="2000" dirty="0" smtClean="0">
                <a:latin typeface="Comic Sans MS" pitchFamily="66" charset="0"/>
              </a:rPr>
              <a:t>), DACs, control </a:t>
            </a:r>
            <a:r>
              <a:rPr lang="en-US" sz="2000" dirty="0" smtClean="0">
                <a:latin typeface="Comic Sans MS" pitchFamily="66" charset="0"/>
              </a:rPr>
              <a:t>registers (SEU tolerant), </a:t>
            </a:r>
            <a:r>
              <a:rPr lang="en-US" sz="2000" dirty="0" smtClean="0">
                <a:latin typeface="Comic Sans MS" pitchFamily="66" charset="0"/>
              </a:rPr>
              <a:t>temperature sensor, </a:t>
            </a:r>
            <a:r>
              <a:rPr lang="en-US" sz="2000" dirty="0" smtClean="0">
                <a:latin typeface="Comic Sans MS" pitchFamily="66" charset="0"/>
              </a:rPr>
              <a:t>PLL, I/O </a:t>
            </a:r>
            <a:r>
              <a:rPr lang="en-US" sz="2000" dirty="0" smtClean="0">
                <a:latin typeface="Comic Sans MS" pitchFamily="66" charset="0"/>
              </a:rPr>
              <a:t>pads, LVDS transceiver, test signal injection,…</a:t>
            </a:r>
          </a:p>
          <a:p>
            <a:pPr marL="363538" indent="-363538" algn="just" eaLnBrk="1" hangingPunct="1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q"/>
            </a:pPr>
            <a:endParaRPr lang="en-US" sz="2000" dirty="0">
              <a:latin typeface="Comic Sans MS" pitchFamily="66" charset="0"/>
            </a:endParaRPr>
          </a:p>
          <a:p>
            <a:pPr marL="363538" indent="-363538" algn="just" eaLnBrk="1" hangingPunct="1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en-US" sz="2000" dirty="0" smtClean="0">
                <a:latin typeface="Comic Sans MS" pitchFamily="66" charset="0"/>
              </a:rPr>
              <a:t>Any other suggestion from analog and digital designers?</a:t>
            </a:r>
          </a:p>
          <a:p>
            <a:pPr marL="363538" indent="-363538" algn="just" eaLnBrk="1" hangingPunct="1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q"/>
            </a:pPr>
            <a:endParaRPr lang="en-US" sz="2000" dirty="0">
              <a:solidFill>
                <a:srgbClr val="009900"/>
              </a:solidFill>
              <a:latin typeface="Comic Sans MS" pitchFamily="66" charset="0"/>
            </a:endParaRPr>
          </a:p>
          <a:p>
            <a:pPr marL="363538" indent="-363538" algn="just" eaLnBrk="1" hangingPunct="1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009900"/>
                </a:solidFill>
                <a:latin typeface="Comic Sans MS" pitchFamily="66" charset="0"/>
              </a:rPr>
              <a:t>There isn’t yet a maintained repository of these IP blocks (some work in progress in AIDA WP3.3, but it will take time)</a:t>
            </a:r>
          </a:p>
          <a:p>
            <a:pPr marL="363538" indent="-363538" algn="just" eaLnBrk="1" hangingPunct="1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q"/>
            </a:pPr>
            <a:endParaRPr lang="en-US" sz="2000" dirty="0" smtClean="0">
              <a:solidFill>
                <a:srgbClr val="009900"/>
              </a:solidFill>
              <a:latin typeface="Comic Sans MS" pitchFamily="66" charset="0"/>
            </a:endParaRPr>
          </a:p>
          <a:p>
            <a:pPr marL="363538" indent="-363538" algn="just" eaLnBrk="1" hangingPunct="1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009900"/>
                </a:solidFill>
                <a:latin typeface="Comic Sans MS" pitchFamily="66" charset="0"/>
              </a:rPr>
              <a:t>The CERN MPW service (IBM 130 nm) will put external users in contact with CERN designers; they will provide a list of blocks with contact </a:t>
            </a:r>
            <a:r>
              <a:rPr lang="en-US" sz="2000" dirty="0" smtClean="0">
                <a:solidFill>
                  <a:srgbClr val="009900"/>
                </a:solidFill>
                <a:latin typeface="Comic Sans MS" pitchFamily="66" charset="0"/>
              </a:rPr>
              <a:t>names</a:t>
            </a:r>
          </a:p>
          <a:p>
            <a:pPr marL="363538" indent="-363538" algn="just" eaLnBrk="1" hangingPunct="1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q"/>
            </a:pPr>
            <a:endParaRPr lang="en-US" sz="2000" dirty="0" smtClean="0">
              <a:solidFill>
                <a:srgbClr val="009900"/>
              </a:solidFill>
              <a:latin typeface="Comic Sans MS" pitchFamily="66" charset="0"/>
            </a:endParaRPr>
          </a:p>
          <a:p>
            <a:pPr marL="363538" indent="-363538" algn="just" eaLnBrk="1" hangingPunct="1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009900"/>
                </a:solidFill>
                <a:latin typeface="Comic Sans MS" pitchFamily="66" charset="0"/>
              </a:rPr>
              <a:t>We have to decide which blocks we need (also on the basis of system aspects: power and clock distribution)</a:t>
            </a:r>
            <a:endParaRPr lang="en-US" sz="2000" dirty="0" smtClean="0">
              <a:solidFill>
                <a:srgbClr val="009900"/>
              </a:solidFill>
              <a:latin typeface="Comic Sans MS" pitchFamily="66" charset="0"/>
            </a:endParaRPr>
          </a:p>
          <a:p>
            <a:pPr marL="363538" indent="-363538" algn="just" eaLnBrk="1" hangingPunct="1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q"/>
            </a:pPr>
            <a:endParaRPr lang="en-US" sz="2000" dirty="0">
              <a:solidFill>
                <a:srgbClr val="009900"/>
              </a:solidFill>
              <a:latin typeface="Comic Sans MS" pitchFamily="66" charset="0"/>
            </a:endParaRPr>
          </a:p>
          <a:p>
            <a:pPr marL="363538" indent="-363538" algn="just" eaLnBrk="1" hangingPunct="1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q"/>
            </a:pPr>
            <a:endParaRPr lang="en-US" sz="2000" dirty="0">
              <a:solidFill>
                <a:srgbClr val="009900"/>
              </a:solidFill>
              <a:latin typeface="Comic Sans MS" pitchFamily="66" charset="0"/>
            </a:endParaRPr>
          </a:p>
          <a:p>
            <a:pPr marL="363538" indent="-363538" algn="just" eaLnBrk="1" hangingPunct="1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q"/>
            </a:pPr>
            <a:endParaRPr lang="en-US" sz="2000" dirty="0">
              <a:solidFill>
                <a:srgbClr val="0099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163" y="581025"/>
            <a:ext cx="8067675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538" y="657225"/>
            <a:ext cx="8924925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8" y="257175"/>
            <a:ext cx="8658225" cy="634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132</Words>
  <Application>Microsoft Office PowerPoint</Application>
  <PresentationFormat>Presentazione su schermo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Diapositiva 1</vt:lpstr>
      <vt:lpstr>Diapositiva 2</vt:lpstr>
      <vt:lpstr>Diapositiva 3</vt:lpstr>
      <vt:lpstr>Diapositiva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</dc:creator>
  <cp:lastModifiedBy>Re</cp:lastModifiedBy>
  <cp:revision>2</cp:revision>
  <dcterms:created xsi:type="dcterms:W3CDTF">2011-10-13T15:06:31Z</dcterms:created>
  <dcterms:modified xsi:type="dcterms:W3CDTF">2011-10-14T08:16:32Z</dcterms:modified>
</cp:coreProperties>
</file>