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94"/>
  </p:normalViewPr>
  <p:slideViewPr>
    <p:cSldViewPr snapToGrid="0">
      <p:cViewPr varScale="1">
        <p:scale>
          <a:sx n="90" d="100"/>
          <a:sy n="90" d="100"/>
        </p:scale>
        <p:origin x="23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CADD7-D8EC-5BEF-0A70-F27EF39C2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24B628-590D-B628-A919-74F0A2ABD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3AF57-FD63-6616-FF91-49507A854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EAE69-0107-5A41-A2EB-A1D9F29B2B79}" type="datetimeFigureOut">
              <a:rPr lang="it-IT" smtClean="0"/>
              <a:t>15/05/24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95A6D-FC28-766C-B978-32FC8E0A4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6415C-9134-3CCE-5E4E-143742833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26B6-83B9-FC49-8E5D-28CCF9F0216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7407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2EBCD-4EBD-D928-25A2-2320C61C6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4BAFF7-576E-7B77-3DF8-826FFFF42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E1BFA-9453-D167-D071-9797609BE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EAE69-0107-5A41-A2EB-A1D9F29B2B79}" type="datetimeFigureOut">
              <a:rPr lang="it-IT" smtClean="0"/>
              <a:t>15/05/24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6EC6A-2094-088F-02B7-FCD6528E2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18792-6F7F-A05C-28CD-3ABE574B0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26B6-83B9-FC49-8E5D-28CCF9F0216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8258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67465E-F324-6184-D10B-ADA93000D1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30F1AC-7158-B4AB-5C18-603AD3A5E2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767A5-69ED-27BD-E336-5A61BE84A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EAE69-0107-5A41-A2EB-A1D9F29B2B79}" type="datetimeFigureOut">
              <a:rPr lang="it-IT" smtClean="0"/>
              <a:t>15/05/24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ED506-E8CC-27C0-DFED-D46B55080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36819-1BDF-87CB-1271-88E88AB34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26B6-83B9-FC49-8E5D-28CCF9F0216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7376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05BF-99AD-3ECE-788C-7A69B0A61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223EF-872C-4070-94AF-716755F47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77FAC-101A-C7A2-0075-13D383D91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EAE69-0107-5A41-A2EB-A1D9F29B2B79}" type="datetimeFigureOut">
              <a:rPr lang="it-IT" smtClean="0"/>
              <a:t>15/05/24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CA267-E39B-8F8D-26F5-147644149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B4C5F-C10A-29C9-8D89-6326B1DC1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26B6-83B9-FC49-8E5D-28CCF9F0216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4530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26C63-2985-3267-9BB0-F9E1E359C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B4A76-F628-D21E-E637-841F7E2F3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7747D-B97A-C283-8912-27EA59892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EAE69-0107-5A41-A2EB-A1D9F29B2B79}" type="datetimeFigureOut">
              <a:rPr lang="it-IT" smtClean="0"/>
              <a:t>15/05/24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911DF-11F8-10B0-2A68-972816042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C8254-3ABB-3E1D-0AB2-8DFB13F0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26B6-83B9-FC49-8E5D-28CCF9F0216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2749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BE8AF-38EF-5A37-1DDD-198A2E700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3E495-F48C-24CC-C656-3FEEBB9EEA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76F0BC-2F08-72D1-265C-9AB50213D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BF42BD-19C5-589E-1859-9C630E80E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EAE69-0107-5A41-A2EB-A1D9F29B2B79}" type="datetimeFigureOut">
              <a:rPr lang="it-IT" smtClean="0"/>
              <a:t>15/05/24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B25BA4-2570-451C-D30E-6692148AF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C9E3DE-5F30-7EEB-7E38-90097E61A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26B6-83B9-FC49-8E5D-28CCF9F0216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014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737E7-0D4F-B17D-06F3-E7C6EA27A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E9491-928A-4F14-F3AB-9D8D0F85F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E7D8C0-56A7-3AEC-44A7-740F10DD5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173799-095D-EA47-D1AB-4D2DF53857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3E517F-0257-F98F-BEC8-CD76B63656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D3EBE9-BD8D-8F4F-7DAA-1E8D407EF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EAE69-0107-5A41-A2EB-A1D9F29B2B79}" type="datetimeFigureOut">
              <a:rPr lang="it-IT" smtClean="0"/>
              <a:t>15/05/24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E9425C-F2EB-E72C-0B85-A9CF78268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D5E2BD-363F-63F5-07F9-BE3D608A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26B6-83B9-FC49-8E5D-28CCF9F0216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0630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FF2A5-5015-D7D6-AEBC-39BB5D7C5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A47F04-C4AF-4C36-4745-660030112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EAE69-0107-5A41-A2EB-A1D9F29B2B79}" type="datetimeFigureOut">
              <a:rPr lang="it-IT" smtClean="0"/>
              <a:t>15/05/24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7214B7-2D36-C150-553A-99A1F0D48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DEE207-DE2C-D6A5-5CF1-F77B9D827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26B6-83B9-FC49-8E5D-28CCF9F0216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9945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833A21-0E6C-1779-7DD2-AF7735E5D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EAE69-0107-5A41-A2EB-A1D9F29B2B79}" type="datetimeFigureOut">
              <a:rPr lang="it-IT" smtClean="0"/>
              <a:t>15/05/24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DCF58B-0DC6-155A-45F7-165F249F5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44417-1F82-AB46-F07F-DB3CEF5FD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26B6-83B9-FC49-8E5D-28CCF9F0216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045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3C082-348B-4B39-2084-392666527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5C9D4-5434-25C0-EEA8-C1FF1597F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625F2D-9676-6143-ADFA-793C8449E7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3C2D8A-22D9-4E1F-4702-4CBCA3A5A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EAE69-0107-5A41-A2EB-A1D9F29B2B79}" type="datetimeFigureOut">
              <a:rPr lang="it-IT" smtClean="0"/>
              <a:t>15/05/24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F89DFA-5E06-070D-CB56-29070D63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3B9DCC-5C87-F429-CA43-A96F7B08A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26B6-83B9-FC49-8E5D-28CCF9F0216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3883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FD9FF-8915-DF3D-6B26-27B1D9AFD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BC0D7E-F4A5-6BA2-7C38-EB15137ADC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70DD40-44CC-7090-1417-942937CCC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52A786-430D-F71D-5049-351E997D4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EAE69-0107-5A41-A2EB-A1D9F29B2B79}" type="datetimeFigureOut">
              <a:rPr lang="it-IT" smtClean="0"/>
              <a:t>15/05/24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E59128-7642-C405-AAB7-AAB684E90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ECD6A-554C-FFA0-79DF-D97498FCC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26B6-83B9-FC49-8E5D-28CCF9F0216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7019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DEB7F9-916A-C4DE-8184-94857710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09515-FCB2-7C58-2AA1-23D5AD217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7AF4D-ACAB-6F7D-490B-1E4F430A4A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6EAE69-0107-5A41-A2EB-A1D9F29B2B79}" type="datetimeFigureOut">
              <a:rPr lang="it-IT" smtClean="0"/>
              <a:t>15/05/24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DF3F3-B1EE-BBB5-287F-BC37151BCE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C22C1-1C80-02AA-9A76-544D58E72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C126B6-83B9-FC49-8E5D-28CCF9F0216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923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genda.infn.it/event/40160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osservatorio.supercomputing-icsc.it/eventi/save-the-date-18-giugno-2024-torin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838BC-0479-2312-2BBD-AD0B2D8A4A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News 15 Maggio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6A82B8-F867-3555-D0CD-0E31B98603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37836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52830-4762-6E60-7924-AE5B0EC45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Non sta succedendo moltissimo a livello HUB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E8931-7830-C398-B3E6-1292AFFF6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Valutazione Open Calls – stato</a:t>
            </a:r>
          </a:p>
          <a:p>
            <a:r>
              <a:rPr lang="it-IT" dirty="0"/>
              <a:t>Talk alla CCR INFN la settimana prossima per favore controllare (in agenda)</a:t>
            </a:r>
          </a:p>
          <a:p>
            <a:r>
              <a:rPr lang="it-IT" dirty="0"/>
              <a:t>Eventi da ricordare</a:t>
            </a:r>
          </a:p>
        </p:txBody>
      </p:sp>
    </p:spTree>
    <p:extLst>
      <p:ext uri="{BB962C8B-B14F-4D97-AF65-F5344CB8AC3E}">
        <p14:creationId xmlns:p14="http://schemas.microsoft.com/office/powerpoint/2010/main" val="3977792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A7881-59B2-9CD3-E15E-75DA4EF09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Valutazione Open Calls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72299-766A-F3E5-8327-ED7C62892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Commissione al lavoro (tanto lavoro: devono fare anche la parte amministrativa)</a:t>
            </a:r>
          </a:p>
          <a:p>
            <a:r>
              <a:rPr lang="it-IT" dirty="0"/>
              <a:t>Linee guida da RP date, templates di verbali disponibile</a:t>
            </a:r>
          </a:p>
          <a:p>
            <a:r>
              <a:rPr lang="it-IT" dirty="0"/>
              <a:t>Noi </a:t>
            </a:r>
            <a:r>
              <a:rPr lang="it-IT" dirty="0" err="1"/>
              <a:t>SPs</a:t>
            </a:r>
            <a:r>
              <a:rPr lang="it-IT" dirty="0"/>
              <a:t> siamo abbastanza fuori dal processo (non siamo in commissione), ma per il momento «nessun problema bloccante per nessuna proposta»</a:t>
            </a:r>
          </a:p>
          <a:p>
            <a:pPr lvl="1"/>
            <a:r>
              <a:rPr lang="it-IT" dirty="0"/>
              <a:t>Si tratta in pratica di aspettare</a:t>
            </a:r>
          </a:p>
          <a:p>
            <a:pPr lvl="1"/>
            <a:r>
              <a:rPr lang="it-IT" dirty="0"/>
              <a:t>La commissione ha un piano per finire entro fine mese – speriamo</a:t>
            </a:r>
          </a:p>
          <a:p>
            <a:pPr lvl="1"/>
            <a:r>
              <a:rPr lang="it-IT" dirty="0"/>
              <a:t>Per il momento non possiamo dire altro … e stanno chiedendo in tanti</a:t>
            </a:r>
          </a:p>
          <a:p>
            <a:pPr lvl="2"/>
            <a:r>
              <a:rPr lang="it-IT" dirty="0" err="1"/>
              <a:t>Ahhh</a:t>
            </a:r>
            <a:r>
              <a:rPr lang="it-IT" dirty="0"/>
              <a:t> la burocrazia degli enti pubblici …</a:t>
            </a:r>
          </a:p>
        </p:txBody>
      </p:sp>
    </p:spTree>
    <p:extLst>
      <p:ext uri="{BB962C8B-B14F-4D97-AF65-F5344CB8AC3E}">
        <p14:creationId xmlns:p14="http://schemas.microsoft.com/office/powerpoint/2010/main" val="1565204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9D278-37D5-26F5-1710-F1D2EA775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Talk CCR PALAU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A1FBA-7ACB-ED98-3BFE-8823B1201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>
              <a:tabLst>
                <a:tab pos="1452563" algn="l"/>
              </a:tabLst>
            </a:pPr>
            <a:r>
              <a:rPr lang="it-IT" dirty="0"/>
              <a:t>Sottomesso tempo fa un talk generico di </a:t>
            </a:r>
            <a:r>
              <a:rPr lang="it-IT" dirty="0" err="1"/>
              <a:t>Spoke</a:t>
            </a:r>
            <a:r>
              <a:rPr lang="it-IT" dirty="0"/>
              <a:t> 2 a Palau (</a:t>
            </a:r>
            <a:r>
              <a:rPr lang="it-IT" dirty="0">
                <a:hlinkClick r:id="rId2"/>
              </a:rPr>
              <a:t>link</a:t>
            </a:r>
            <a:r>
              <a:rPr lang="it-IT" dirty="0"/>
              <a:t>)</a:t>
            </a:r>
          </a:p>
          <a:p>
            <a:pPr>
              <a:tabLst>
                <a:tab pos="1452563" algn="l"/>
              </a:tabLst>
            </a:pPr>
            <a:r>
              <a:rPr lang="it-IT" dirty="0"/>
              <a:t>Ci saranno altri talks che possono avere il bollino Spoke2 – per favore ricordatevi di citarlo / mettere banner</a:t>
            </a:r>
          </a:p>
          <a:p>
            <a:pPr lvl="1">
              <a:tabLst>
                <a:tab pos="1452563" algn="l"/>
              </a:tabLst>
            </a:pPr>
            <a:r>
              <a:rPr lang="it-IT" dirty="0"/>
              <a:t>Cosmai, Giacomazzo, Elia, Bagnasco, 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5478A5-917E-3329-AE7D-EE216A709F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78"/>
          <a:stretch/>
        </p:blipFill>
        <p:spPr>
          <a:xfrm>
            <a:off x="6096000" y="1514474"/>
            <a:ext cx="5872162" cy="410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79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09BBE-15B1-9B45-40DF-FBF1F3674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Eventi CN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1F506-A78C-524E-D594-28EA19856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48338" cy="4351338"/>
          </a:xfrm>
        </p:spPr>
        <p:txBody>
          <a:bodyPr>
            <a:noAutofit/>
          </a:bodyPr>
          <a:lstStyle/>
          <a:p>
            <a:r>
              <a:rPr lang="it-IT" sz="2400" dirty="0"/>
              <a:t>Maggio 2024 (tbc), Tecnopolo di Bologna</a:t>
            </a:r>
          </a:p>
          <a:p>
            <a:r>
              <a:rPr lang="it-IT" sz="2400" dirty="0"/>
              <a:t>16-20 settembre 2024, Meeting annuale del CN, ROMA</a:t>
            </a:r>
          </a:p>
          <a:p>
            <a:pPr lvl="1"/>
            <a:r>
              <a:rPr lang="it-IT" sz="2000" dirty="0"/>
              <a:t>Aperto a TUTTI. </a:t>
            </a:r>
            <a:r>
              <a:rPr lang="it-IT" sz="2000" dirty="0" err="1"/>
              <a:t>Sara’</a:t>
            </a:r>
            <a:r>
              <a:rPr lang="it-IT" sz="2000" dirty="0"/>
              <a:t> un bel problema con gli alberghi …</a:t>
            </a:r>
          </a:p>
          <a:p>
            <a:r>
              <a:rPr lang="it-IT" sz="2400" dirty="0"/>
              <a:t>III Evento Osservatorio ICSC: 'Il Supercalcolo come piattaforma abilitante per l’intelligenza artificiale’ </a:t>
            </a:r>
          </a:p>
          <a:p>
            <a:pPr lvl="1"/>
            <a:r>
              <a:rPr lang="en-GB" sz="1600" b="1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hlinkClick r:id="rId2"/>
              </a:rPr>
              <a:t>martedì</a:t>
            </a:r>
            <a:r>
              <a:rPr lang="en-GB" sz="16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  <a:hlinkClick r:id="rId2"/>
              </a:rPr>
              <a:t> </a:t>
            </a:r>
            <a:r>
              <a:rPr lang="en-GB" sz="1600" b="1" i="0" dirty="0">
                <a:solidFill>
                  <a:srgbClr val="16161A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hlinkClick r:id="rId2"/>
              </a:rPr>
              <a:t>18 </a:t>
            </a:r>
            <a:r>
              <a:rPr lang="en-GB" sz="1600" b="1" i="0" dirty="0" err="1">
                <a:solidFill>
                  <a:srgbClr val="16161A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hlinkClick r:id="rId2"/>
              </a:rPr>
              <a:t>giugno</a:t>
            </a:r>
            <a:r>
              <a:rPr lang="en-GB" sz="1600" b="1" i="0" dirty="0">
                <a:solidFill>
                  <a:srgbClr val="16161A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hlinkClick r:id="rId2"/>
              </a:rPr>
              <a:t> 2024, a Torino</a:t>
            </a:r>
            <a:endParaRPr lang="it-IT" sz="2000" dirty="0"/>
          </a:p>
          <a:p>
            <a:r>
              <a:rPr lang="it-IT" sz="2400" dirty="0"/>
              <a:t>Ottobre 2024 – Incontro annuale </a:t>
            </a:r>
            <a:r>
              <a:rPr lang="it-IT" sz="2400" dirty="0" err="1"/>
              <a:t>Spokes</a:t>
            </a:r>
            <a:r>
              <a:rPr lang="it-IT" sz="2400" dirty="0"/>
              <a:t> – revisori scientifici «in presenza»</a:t>
            </a:r>
          </a:p>
          <a:p>
            <a:r>
              <a:rPr lang="it-IT" sz="2400" dirty="0"/>
              <a:t>21-26 Settembre 2025, Meeting annuale del CN, La Biodola (Isola D’Elba)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220E4E68-1D87-8696-1957-08AF904EC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205" y="0"/>
            <a:ext cx="4607719" cy="307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7BC44C43-6D97-2E5E-05E4-5B0E7E477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205" y="3271838"/>
            <a:ext cx="4607718" cy="307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806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250</Words>
  <Application>Microsoft Macintosh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News 15 Maggio</vt:lpstr>
      <vt:lpstr>Non sta succedendo moltissimo a livello HUB …</vt:lpstr>
      <vt:lpstr>Valutazione Open Calls</vt:lpstr>
      <vt:lpstr>Talk CCR PALAU</vt:lpstr>
      <vt:lpstr>Eventi CN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 15 Maggio</dc:title>
  <dc:creator>Tommaso Boccali</dc:creator>
  <cp:lastModifiedBy>Tommaso Boccali</cp:lastModifiedBy>
  <cp:revision>1</cp:revision>
  <dcterms:created xsi:type="dcterms:W3CDTF">2024-05-15T07:18:53Z</dcterms:created>
  <dcterms:modified xsi:type="dcterms:W3CDTF">2024-05-15T07:34:31Z</dcterms:modified>
</cp:coreProperties>
</file>