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1"/>
    <p:sldMasterId id="2147484193" r:id="rId2"/>
    <p:sldMasterId id="2147484204" r:id="rId3"/>
    <p:sldMasterId id="2147484216" r:id="rId4"/>
    <p:sldMasterId id="2147484240" r:id="rId5"/>
    <p:sldMasterId id="2147484252" r:id="rId6"/>
  </p:sldMasterIdLst>
  <p:notesMasterIdLst>
    <p:notesMasterId r:id="rId16"/>
  </p:notesMasterIdLst>
  <p:handoutMasterIdLst>
    <p:handoutMasterId r:id="rId17"/>
  </p:handoutMasterIdLst>
  <p:sldIdLst>
    <p:sldId id="4262" r:id="rId7"/>
    <p:sldId id="4304" r:id="rId8"/>
    <p:sldId id="4303" r:id="rId9"/>
    <p:sldId id="4277" r:id="rId10"/>
    <p:sldId id="4283" r:id="rId11"/>
    <p:sldId id="4284" r:id="rId12"/>
    <p:sldId id="672" r:id="rId13"/>
    <p:sldId id="4305" r:id="rId14"/>
    <p:sldId id="733" r:id="rId15"/>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2E3C88"/>
    <a:srgbClr val="ED9E0B"/>
    <a:srgbClr val="4B568B"/>
    <a:srgbClr val="FCAF18"/>
    <a:srgbClr val="A5A5A5"/>
    <a:srgbClr val="A6A6A6"/>
    <a:srgbClr val="ED7D31"/>
    <a:srgbClr val="FFC000"/>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65" autoAdjust="0"/>
    <p:restoredTop sz="91083" autoAdjust="0"/>
  </p:normalViewPr>
  <p:slideViewPr>
    <p:cSldViewPr snapToGrid="0">
      <p:cViewPr varScale="1">
        <p:scale>
          <a:sx n="120" d="100"/>
          <a:sy n="120" d="100"/>
        </p:scale>
        <p:origin x="928" y="176"/>
      </p:cViewPr>
      <p:guideLst>
        <p:guide orient="horz" pos="799"/>
        <p:guide pos="3840"/>
      </p:guideLst>
    </p:cSldViewPr>
  </p:slideViewPr>
  <p:outlineViewPr>
    <p:cViewPr>
      <p:scale>
        <a:sx n="33" d="100"/>
        <a:sy n="33" d="100"/>
      </p:scale>
      <p:origin x="16" y="12960"/>
    </p:cViewPr>
  </p:outlineViewPr>
  <p:notesTextViewPr>
    <p:cViewPr>
      <p:scale>
        <a:sx n="20" d="100"/>
        <a:sy n="2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9/23/24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23/09/2024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t>1</a:t>
            </a:fld>
            <a:endParaRPr lang="en-GB"/>
          </a:p>
        </p:txBody>
      </p:sp>
    </p:spTree>
    <p:extLst>
      <p:ext uri="{BB962C8B-B14F-4D97-AF65-F5344CB8AC3E}">
        <p14:creationId xmlns:p14="http://schemas.microsoft.com/office/powerpoint/2010/main" val="3870840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2319016"/>
            <a:ext cx="10363200" cy="1470025"/>
          </a:xfrm>
          <a:prstGeom prst="rect">
            <a:avLst/>
          </a:prstGeom>
        </p:spPr>
        <p:txBody>
          <a:bodyPr/>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780795" y="5517233"/>
            <a:ext cx="85344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p:txBody>
      </p:sp>
      <p:sp>
        <p:nvSpPr>
          <p:cNvPr id="9" name="Sottotitolo 2"/>
          <p:cNvSpPr txBox="1">
            <a:spLocks/>
          </p:cNvSpPr>
          <p:nvPr userDrawn="1"/>
        </p:nvSpPr>
        <p:spPr>
          <a:xfrm>
            <a:off x="1913433" y="5543867"/>
            <a:ext cx="85344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p>
        </p:txBody>
      </p:sp>
      <p:cxnSp>
        <p:nvCxnSpPr>
          <p:cNvPr id="11" name="Connettore 1 10"/>
          <p:cNvCxnSpPr/>
          <p:nvPr userDrawn="1"/>
        </p:nvCxnSpPr>
        <p:spPr>
          <a:xfrm>
            <a:off x="335360" y="6165304"/>
            <a:ext cx="11425269"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913433" y="6237312"/>
            <a:ext cx="8534400"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a:t>On behalf of SPARC_LAB collaboration</a:t>
            </a:r>
          </a:p>
          <a:p>
            <a:endParaRPr lang="it-IT" sz="2000"/>
          </a:p>
        </p:txBody>
      </p:sp>
    </p:spTree>
    <p:extLst>
      <p:ext uri="{BB962C8B-B14F-4D97-AF65-F5344CB8AC3E}">
        <p14:creationId xmlns:p14="http://schemas.microsoft.com/office/powerpoint/2010/main" val="254122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normAutofit/>
          </a:bodyPr>
          <a:lstStyle>
            <a:lvl1pPr>
              <a:defRPr sz="3000"/>
            </a:lvl1pPr>
          </a:lstStyle>
          <a:p>
            <a:r>
              <a:rPr lang="en-US" dirty="0"/>
              <a:t>Click to add title</a:t>
            </a:r>
          </a:p>
        </p:txBody>
      </p:sp>
      <p:sp>
        <p:nvSpPr>
          <p:cNvPr id="3" name="Content Placeholder 2"/>
          <p:cNvSpPr>
            <a:spLocks noGrp="1"/>
          </p:cNvSpPr>
          <p:nvPr>
            <p:ph idx="1"/>
          </p:nvPr>
        </p:nvSpPr>
        <p:spPr>
          <a:xfrm>
            <a:off x="5183188" y="457202"/>
            <a:ext cx="6172200" cy="5128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399"/>
            <a:ext cx="3932237" cy="3528000"/>
          </a:xfrm>
        </p:spPr>
        <p:txBody>
          <a:bodyPr>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13" name="Footer Placeholder 4"/>
          <p:cNvSpPr>
            <a:spLocks noGrp="1"/>
          </p:cNvSpPr>
          <p:nvPr>
            <p:ph type="ftr" sz="quarter" idx="11"/>
          </p:nvPr>
        </p:nvSpPr>
        <p:spPr>
          <a:xfrm>
            <a:off x="3216000" y="6129203"/>
            <a:ext cx="5760000" cy="365125"/>
          </a:xfrm>
        </p:spPr>
        <p:txBody>
          <a:bodyPr/>
          <a:lstStyle>
            <a:lvl1pPr>
              <a:defRPr sz="1200">
                <a:solidFill>
                  <a:schemeClr val="accent5"/>
                </a:solidFill>
              </a:defRPr>
            </a:lvl1pPr>
          </a:lstStyle>
          <a:p>
            <a:r>
              <a:rPr lang="en-US"/>
              <a:t>R. Assmann &amp; M. Ferrario – iFAST WP6 – Opening of EAAC 2023</a:t>
            </a:r>
            <a:endParaRPr lang="en-US" dirty="0"/>
          </a:p>
        </p:txBody>
      </p:sp>
      <p:sp>
        <p:nvSpPr>
          <p:cNvPr id="14" name="Slide Number Placeholder 3"/>
          <p:cNvSpPr>
            <a:spLocks noGrp="1"/>
          </p:cNvSpPr>
          <p:nvPr>
            <p:ph type="sldNum" sz="quarter" idx="12"/>
          </p:nvPr>
        </p:nvSpPr>
        <p:spPr>
          <a:xfrm>
            <a:off x="9696400" y="6129203"/>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6" y="3261320"/>
            <a:ext cx="6895511" cy="33536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4"/>
            <a:ext cx="1440160" cy="819423"/>
          </a:xfrm>
          <a:prstGeom prst="rect">
            <a:avLst/>
          </a:prstGeom>
        </p:spPr>
      </p:pic>
    </p:spTree>
    <p:extLst>
      <p:ext uri="{BB962C8B-B14F-4D97-AF65-F5344CB8AC3E}">
        <p14:creationId xmlns:p14="http://schemas.microsoft.com/office/powerpoint/2010/main" val="92209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78749" y="457200"/>
            <a:ext cx="6175051" cy="5116835"/>
          </a:xfrm>
        </p:spPr>
        <p:txBody>
          <a:bodyPr>
            <a:normAutofit/>
          </a:bodyPr>
          <a:lstStyle>
            <a:lvl1pPr marL="0" indent="0">
              <a:buNone/>
              <a:defRPr sz="3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15" name="Title 1"/>
          <p:cNvSpPr>
            <a:spLocks noGrp="1"/>
          </p:cNvSpPr>
          <p:nvPr>
            <p:ph type="title" hasCustomPrompt="1"/>
          </p:nvPr>
        </p:nvSpPr>
        <p:spPr>
          <a:xfrm>
            <a:off x="839788" y="457200"/>
            <a:ext cx="3932237" cy="1600200"/>
          </a:xfrm>
        </p:spPr>
        <p:txBody>
          <a:bodyPr anchor="b">
            <a:normAutofit/>
          </a:bodyPr>
          <a:lstStyle>
            <a:lvl1pPr>
              <a:defRPr sz="3000"/>
            </a:lvl1pPr>
          </a:lstStyle>
          <a:p>
            <a:r>
              <a:rPr lang="en-US" dirty="0"/>
              <a:t>Click to add title</a:t>
            </a:r>
          </a:p>
        </p:txBody>
      </p:sp>
      <p:sp>
        <p:nvSpPr>
          <p:cNvPr id="16" name="Text Placeholder 3"/>
          <p:cNvSpPr>
            <a:spLocks noGrp="1"/>
          </p:cNvSpPr>
          <p:nvPr>
            <p:ph type="body" sz="half" idx="2"/>
          </p:nvPr>
        </p:nvSpPr>
        <p:spPr>
          <a:xfrm>
            <a:off x="839788" y="2057400"/>
            <a:ext cx="3932237" cy="3516635"/>
          </a:xfrm>
        </p:spPr>
        <p:txBody>
          <a:bodyPr>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12" name="Footer Placeholder 4"/>
          <p:cNvSpPr>
            <a:spLocks noGrp="1"/>
          </p:cNvSpPr>
          <p:nvPr>
            <p:ph type="ftr" sz="quarter" idx="11"/>
          </p:nvPr>
        </p:nvSpPr>
        <p:spPr>
          <a:xfrm>
            <a:off x="3216000" y="6129203"/>
            <a:ext cx="5760000" cy="365125"/>
          </a:xfrm>
        </p:spPr>
        <p:txBody>
          <a:bodyPr/>
          <a:lstStyle>
            <a:lvl1pPr>
              <a:defRPr sz="1200">
                <a:solidFill>
                  <a:schemeClr val="accent5"/>
                </a:solidFill>
              </a:defRPr>
            </a:lvl1pPr>
          </a:lstStyle>
          <a:p>
            <a:r>
              <a:rPr lang="en-US"/>
              <a:t>R. Assmann &amp; M. Ferrario – iFAST WP6 – Opening of EAAC 2023</a:t>
            </a:r>
            <a:endParaRPr lang="en-US" dirty="0"/>
          </a:p>
        </p:txBody>
      </p:sp>
      <p:sp>
        <p:nvSpPr>
          <p:cNvPr id="18" name="Slide Number Placeholder 3"/>
          <p:cNvSpPr>
            <a:spLocks noGrp="1"/>
          </p:cNvSpPr>
          <p:nvPr>
            <p:ph type="sldNum" sz="quarter" idx="12"/>
          </p:nvPr>
        </p:nvSpPr>
        <p:spPr>
          <a:xfrm>
            <a:off x="9696400" y="6129203"/>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600" y="5902054"/>
            <a:ext cx="1440160" cy="819423"/>
          </a:xfrm>
          <a:prstGeom prst="rect">
            <a:avLst/>
          </a:prstGeom>
        </p:spPr>
      </p:pic>
    </p:spTree>
    <p:extLst>
      <p:ext uri="{BB962C8B-B14F-4D97-AF65-F5344CB8AC3E}">
        <p14:creationId xmlns:p14="http://schemas.microsoft.com/office/powerpoint/2010/main" val="199405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Picture + Caption">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75520" y="1268760"/>
            <a:ext cx="9361040" cy="3912840"/>
          </a:xfrm>
        </p:spPr>
        <p:txBody>
          <a:bodyPr>
            <a:normAutofit/>
          </a:bodyPr>
          <a:lstStyle>
            <a:lvl1pPr marL="0" indent="0">
              <a:buNone/>
              <a:defRPr sz="3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Espace réservé du texte 3"/>
          <p:cNvSpPr>
            <a:spLocks noGrp="1"/>
          </p:cNvSpPr>
          <p:nvPr>
            <p:ph type="body" sz="half" idx="2" hasCustomPrompt="1"/>
          </p:nvPr>
        </p:nvSpPr>
        <p:spPr>
          <a:xfrm>
            <a:off x="1069048" y="5390489"/>
            <a:ext cx="6629333" cy="195263"/>
          </a:xfrm>
        </p:spPr>
        <p:txBody>
          <a:bodyPr anchor="ctr"/>
          <a:lstStyle>
            <a:lvl1pPr marL="0" indent="0">
              <a:buNone/>
              <a:defRPr sz="1400" baseline="0">
                <a:solidFill>
                  <a:schemeClr val="accent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dirty="0"/>
              <a:t>Click to </a:t>
            </a:r>
            <a:r>
              <a:rPr lang="fr-FR" dirty="0" err="1"/>
              <a:t>add</a:t>
            </a:r>
            <a:r>
              <a:rPr lang="fr-FR" dirty="0"/>
              <a:t> </a:t>
            </a:r>
            <a:r>
              <a:rPr lang="fr-FR" dirty="0" err="1"/>
              <a:t>caption</a:t>
            </a:r>
            <a:endParaRPr lang="fr-FR" dirty="0"/>
          </a:p>
        </p:txBody>
      </p:sp>
      <p:sp>
        <p:nvSpPr>
          <p:cNvPr id="13" name="Titre 1"/>
          <p:cNvSpPr>
            <a:spLocks noGrp="1"/>
          </p:cNvSpPr>
          <p:nvPr>
            <p:ph type="title" hasCustomPrompt="1"/>
          </p:nvPr>
        </p:nvSpPr>
        <p:spPr>
          <a:xfrm>
            <a:off x="1069049" y="555626"/>
            <a:ext cx="10067512" cy="561975"/>
          </a:xfrm>
        </p:spPr>
        <p:txBody>
          <a:bodyPr/>
          <a:lstStyle>
            <a:lvl1pPr>
              <a:defRPr/>
            </a:lvl1pPr>
          </a:lstStyle>
          <a:p>
            <a:r>
              <a:rPr lang="fr-FR" dirty="0"/>
              <a:t>Click to </a:t>
            </a:r>
            <a:r>
              <a:rPr lang="fr-FR" dirty="0" err="1"/>
              <a:t>add</a:t>
            </a:r>
            <a:r>
              <a:rPr lang="fr-FR" dirty="0"/>
              <a:t> </a:t>
            </a:r>
            <a:r>
              <a:rPr lang="fr-FR" dirty="0" err="1"/>
              <a:t>title</a:t>
            </a:r>
            <a:endParaRPr lang="en-GB" dirty="0"/>
          </a:p>
        </p:txBody>
      </p:sp>
      <p:sp>
        <p:nvSpPr>
          <p:cNvPr id="16" name="Footer Placeholder 4"/>
          <p:cNvSpPr>
            <a:spLocks noGrp="1"/>
          </p:cNvSpPr>
          <p:nvPr>
            <p:ph type="ftr" sz="quarter" idx="11"/>
          </p:nvPr>
        </p:nvSpPr>
        <p:spPr>
          <a:xfrm>
            <a:off x="3216000" y="6129203"/>
            <a:ext cx="5760000" cy="365125"/>
          </a:xfrm>
        </p:spPr>
        <p:txBody>
          <a:bodyPr/>
          <a:lstStyle>
            <a:lvl1pPr>
              <a:defRPr sz="1200">
                <a:solidFill>
                  <a:schemeClr val="accent5"/>
                </a:solidFill>
              </a:defRPr>
            </a:lvl1pPr>
          </a:lstStyle>
          <a:p>
            <a:r>
              <a:rPr lang="en-US"/>
              <a:t>R. Assmann &amp; M. Ferrario – iFAST WP6 – Opening of EAAC 2023</a:t>
            </a:r>
            <a:endParaRPr lang="en-US" dirty="0"/>
          </a:p>
        </p:txBody>
      </p:sp>
      <p:sp>
        <p:nvSpPr>
          <p:cNvPr id="17" name="Slide Number Placeholder 3"/>
          <p:cNvSpPr>
            <a:spLocks noGrp="1"/>
          </p:cNvSpPr>
          <p:nvPr>
            <p:ph type="sldNum" sz="quarter" idx="12"/>
          </p:nvPr>
        </p:nvSpPr>
        <p:spPr>
          <a:xfrm>
            <a:off x="9696400" y="6129203"/>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600" y="5902054"/>
            <a:ext cx="1440160" cy="819423"/>
          </a:xfrm>
          <a:prstGeom prst="rect">
            <a:avLst/>
          </a:prstGeom>
        </p:spPr>
      </p:pic>
    </p:spTree>
    <p:extLst>
      <p:ext uri="{BB962C8B-B14F-4D97-AF65-F5344CB8AC3E}">
        <p14:creationId xmlns:p14="http://schemas.microsoft.com/office/powerpoint/2010/main" val="4191971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216000" y="6129203"/>
            <a:ext cx="5760000" cy="365125"/>
          </a:xfrm>
        </p:spPr>
        <p:txBody>
          <a:bodyPr/>
          <a:lstStyle>
            <a:lvl1pPr>
              <a:defRPr sz="1200">
                <a:solidFill>
                  <a:schemeClr val="accent5"/>
                </a:solidFill>
              </a:defRPr>
            </a:lvl1pPr>
          </a:lstStyle>
          <a:p>
            <a:r>
              <a:rPr lang="en-US"/>
              <a:t>R. Assmann &amp; M. Ferrario – iFAST WP6 – Opening of EAAC 2023</a:t>
            </a:r>
            <a:endParaRPr lang="en-US" dirty="0"/>
          </a:p>
        </p:txBody>
      </p:sp>
      <p:sp>
        <p:nvSpPr>
          <p:cNvPr id="7" name="Slide Number Placeholder 3"/>
          <p:cNvSpPr>
            <a:spLocks noGrp="1"/>
          </p:cNvSpPr>
          <p:nvPr>
            <p:ph type="sldNum" sz="quarter" idx="12"/>
          </p:nvPr>
        </p:nvSpPr>
        <p:spPr>
          <a:xfrm>
            <a:off x="9696400" y="6129203"/>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6" y="3261320"/>
            <a:ext cx="6895511" cy="33536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4"/>
            <a:ext cx="1440160" cy="819423"/>
          </a:xfrm>
          <a:prstGeom prst="rect">
            <a:avLst/>
          </a:prstGeom>
        </p:spPr>
      </p:pic>
    </p:spTree>
    <p:extLst>
      <p:ext uri="{BB962C8B-B14F-4D97-AF65-F5344CB8AC3E}">
        <p14:creationId xmlns:p14="http://schemas.microsoft.com/office/powerpoint/2010/main" val="1439322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1"/>
            <a:ext cx="12240000" cy="6879819"/>
          </a:xfrm>
          <a:prstGeom prst="rect">
            <a:avLst/>
          </a:prstGeom>
        </p:spPr>
      </p:pic>
      <p:sp>
        <p:nvSpPr>
          <p:cNvPr id="12" name="Espace réservé du texte 11"/>
          <p:cNvSpPr>
            <a:spLocks noGrp="1"/>
          </p:cNvSpPr>
          <p:nvPr>
            <p:ph type="body" sz="quarter" idx="13" hasCustomPrompt="1"/>
          </p:nvPr>
        </p:nvSpPr>
        <p:spPr>
          <a:xfrm>
            <a:off x="1066433" y="1997806"/>
            <a:ext cx="7402857" cy="1236236"/>
          </a:xfrm>
          <a:prstGeom prst="rect">
            <a:avLst/>
          </a:prstGeom>
        </p:spPr>
        <p:txBody>
          <a:bodyPr vert="horz" wrap="square" lIns="0" tIns="0" rIns="0" bIns="0" anchor="ctr">
            <a:spAutoFit/>
          </a:bodyPr>
          <a:lstStyle>
            <a:lvl1pPr algn="l">
              <a:buFontTx/>
              <a:buNone/>
              <a:defRPr sz="4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1066433" y="4275445"/>
            <a:ext cx="7402857" cy="378211"/>
          </a:xfrm>
          <a:prstGeom prst="rect">
            <a:avLst/>
          </a:prstGeom>
        </p:spPr>
        <p:txBody>
          <a:bodyPr vert="horz" lIns="0" tIns="0" rIns="0" bIns="0" anchor="ctr">
            <a:normAutofit/>
          </a:bodyPr>
          <a:lstStyle>
            <a:lvl1pPr algn="l">
              <a:buNone/>
              <a:defRPr sz="2000" baseline="0">
                <a:solidFill>
                  <a:schemeClr val="accent1"/>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1066433" y="3547178"/>
            <a:ext cx="7402857" cy="533111"/>
          </a:xfrm>
          <a:prstGeom prst="rect">
            <a:avLst/>
          </a:prstGeom>
        </p:spPr>
        <p:txBody>
          <a:bodyPr vert="horz" lIns="0" tIns="0" rIns="0" bIns="0" anchor="ctr"/>
          <a:lstStyle>
            <a:lvl1pPr algn="l">
              <a:buFontTx/>
              <a:buNone/>
              <a:defRPr sz="3000" b="0">
                <a:solidFill>
                  <a:schemeClr val="accent1"/>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8" name="Picture 7"/>
          <p:cNvPicPr>
            <a:picLocks noChangeAspect="1"/>
          </p:cNvPicPr>
          <p:nvPr userDrawn="1"/>
        </p:nvPicPr>
        <p:blipFill>
          <a:blip r:embed="rId3"/>
          <a:stretch>
            <a:fillRect/>
          </a:stretch>
        </p:blipFill>
        <p:spPr>
          <a:xfrm>
            <a:off x="344788" y="5419085"/>
            <a:ext cx="1560595" cy="89023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135" y="558385"/>
            <a:ext cx="648072" cy="432048"/>
          </a:xfrm>
          <a:prstGeom prst="rect">
            <a:avLst/>
          </a:prstGeom>
        </p:spPr>
      </p:pic>
      <p:sp>
        <p:nvSpPr>
          <p:cNvPr id="9" name="Rectangle 8"/>
          <p:cNvSpPr/>
          <p:nvPr userDrawn="1"/>
        </p:nvSpPr>
        <p:spPr>
          <a:xfrm>
            <a:off x="1790213" y="625844"/>
            <a:ext cx="9346347" cy="297133"/>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78396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3995" y="273553"/>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a:solidFill>
                  <a:schemeClr val="bg1"/>
                </a:solidFill>
              </a:rPr>
              <a:t>This project has received funding from the European Union´s Horizon Europe research and innovation programme under grant agreement </a:t>
            </a:r>
          </a:p>
          <a:p>
            <a:r>
              <a:rPr lang="en-GB" sz="8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0" y="5210346"/>
            <a:ext cx="3736126"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3010664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R. Assmann - 13 Oct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1830172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- 13 Oct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994166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- 13 Oct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090310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- 13 Oct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52320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dirty="0"/>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3"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6339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- 13 Oct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8794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- 13 Oct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603291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- 13 Oct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991836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- 13 Oct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140051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- 13 Oct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14274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- 13 Oct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13097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43995" y="273553"/>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a:solidFill>
                  <a:schemeClr val="bg1"/>
                </a:solidFill>
              </a:rPr>
              <a:t>This project has received funding from the European Union´s Horizon Europe research and innovation programme under grant agreement </a:t>
            </a:r>
          </a:p>
          <a:p>
            <a:r>
              <a:rPr lang="en-GB" sz="800">
                <a:solidFill>
                  <a:schemeClr val="bg1"/>
                </a:solidFill>
              </a:rPr>
              <a:t>No. 101079773</a:t>
            </a:r>
          </a:p>
        </p:txBody>
      </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4242277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EAAC 2023 - EuPRAXIA-PP   | Ralph Assmann | 19 Sep 2023 </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2544102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EAAC 2023 - EuPRAXIA-PP   | Ralph Assmann | 19 Sep 2023 </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823314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EAAC 2023 - EuPRAXIA-PP   | Ralph Assmann | 19 Sep 2023 </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727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09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6197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sz="2800"/>
          </a:p>
        </p:txBody>
      </p:sp>
      <p:sp>
        <p:nvSpPr>
          <p:cNvPr id="9"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0"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9735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EAAC 2023 - EuPRAXIA-PP   | Ralph Assmann | 19 Sep 2023 </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218060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EAAC 2023 - EuPRAXIA-PP   | Ralph Assmann | 19 Sep 2023 </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51188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EAAC 2023 - EuPRAXIA-PP   | Ralph Assmann | 19 Sep 2023 </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92035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EAAC 2023 - EuPRAXIA-PP   | Ralph Assmann | 19 Sep 2023 </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5350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EAAC 2023 - EuPRAXIA-PP   | Ralph Assmann | 19 Sep 2023 </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074493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EAAC 2023 - EuPRAXIA-PP   | Ralph Assmann | 19 Sep 2023 </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724565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EAAC 2023 - EuPRAXIA-PP   | Ralph Assmann | 19 Sep 2023 </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72661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660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2064" indent="0" algn="ctr">
              <a:buNone/>
              <a:defRPr>
                <a:solidFill>
                  <a:schemeClr val="tx1">
                    <a:tint val="75000"/>
                  </a:schemeClr>
                </a:solidFill>
              </a:defRPr>
            </a:lvl2pPr>
            <a:lvl3pPr marL="904089" indent="0" algn="ctr">
              <a:buNone/>
              <a:defRPr>
                <a:solidFill>
                  <a:schemeClr val="tx1">
                    <a:tint val="75000"/>
                  </a:schemeClr>
                </a:solidFill>
              </a:defRPr>
            </a:lvl3pPr>
            <a:lvl4pPr marL="1356181" indent="0" algn="ctr">
              <a:buNone/>
              <a:defRPr>
                <a:solidFill>
                  <a:schemeClr val="tx1">
                    <a:tint val="75000"/>
                  </a:schemeClr>
                </a:solidFill>
              </a:defRPr>
            </a:lvl4pPr>
            <a:lvl5pPr marL="1808238" indent="0" algn="ctr">
              <a:buNone/>
              <a:defRPr>
                <a:solidFill>
                  <a:schemeClr val="tx1">
                    <a:tint val="75000"/>
                  </a:schemeClr>
                </a:solidFill>
              </a:defRPr>
            </a:lvl5pPr>
            <a:lvl6pPr marL="2260311" indent="0" algn="ctr">
              <a:buNone/>
              <a:defRPr>
                <a:solidFill>
                  <a:schemeClr val="tx1">
                    <a:tint val="75000"/>
                  </a:schemeClr>
                </a:solidFill>
              </a:defRPr>
            </a:lvl6pPr>
            <a:lvl7pPr marL="2712344" indent="0" algn="ctr">
              <a:buNone/>
              <a:defRPr>
                <a:solidFill>
                  <a:schemeClr val="tx1">
                    <a:tint val="75000"/>
                  </a:schemeClr>
                </a:solidFill>
              </a:defRPr>
            </a:lvl7pPr>
            <a:lvl8pPr marL="3164400" indent="0" algn="ctr">
              <a:buNone/>
              <a:defRPr>
                <a:solidFill>
                  <a:schemeClr val="tx1">
                    <a:tint val="75000"/>
                  </a:schemeClr>
                </a:solidFill>
              </a:defRPr>
            </a:lvl8pPr>
            <a:lvl9pPr marL="36164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1779A4D7-972E-A742-8D9F-E802DA14EE82}" type="datetimeFigureOut">
              <a:rPr lang="en-US"/>
              <a:pPr>
                <a:defRPr/>
              </a:pPr>
              <a:t>9/23/24</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DA02BAC4-EC4F-B243-8A04-48736EBDB3D5}" type="slidenum">
              <a:rPr lang="en-US"/>
              <a:pPr>
                <a:defRPr/>
              </a:pPr>
              <a:t>‹#›</a:t>
            </a:fld>
            <a:endParaRPr lang="en-US"/>
          </a:p>
        </p:txBody>
      </p:sp>
    </p:spTree>
    <p:extLst>
      <p:ext uri="{BB962C8B-B14F-4D97-AF65-F5344CB8AC3E}">
        <p14:creationId xmlns:p14="http://schemas.microsoft.com/office/powerpoint/2010/main" val="1110209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FF305EA3-BAEC-E74B-AF47-4EF2EF48722C}" type="datetimeFigureOut">
              <a:rPr lang="en-US"/>
              <a:pPr>
                <a:defRPr/>
              </a:pPr>
              <a:t>9/23/24</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9B8D71CB-B80D-834A-841D-917FD3F1A684}" type="slidenum">
              <a:rPr lang="en-US"/>
              <a:pPr>
                <a:defRPr/>
              </a:pPr>
              <a:t>‹#›</a:t>
            </a:fld>
            <a:endParaRPr lang="en-US"/>
          </a:p>
        </p:txBody>
      </p:sp>
    </p:spTree>
    <p:extLst>
      <p:ext uri="{BB962C8B-B14F-4D97-AF65-F5344CB8AC3E}">
        <p14:creationId xmlns:p14="http://schemas.microsoft.com/office/powerpoint/2010/main" val="571011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1327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831"/>
            <a:ext cx="10363200" cy="1500187"/>
          </a:xfrm>
        </p:spPr>
        <p:txBody>
          <a:bodyPr anchor="b"/>
          <a:lstStyle>
            <a:lvl1pPr marL="0" indent="0">
              <a:buNone/>
              <a:defRPr sz="2000">
                <a:solidFill>
                  <a:schemeClr val="tx1">
                    <a:tint val="75000"/>
                  </a:schemeClr>
                </a:solidFill>
              </a:defRPr>
            </a:lvl1pPr>
            <a:lvl2pPr marL="452064" indent="0">
              <a:buNone/>
              <a:defRPr sz="1800">
                <a:solidFill>
                  <a:schemeClr val="tx1">
                    <a:tint val="75000"/>
                  </a:schemeClr>
                </a:solidFill>
              </a:defRPr>
            </a:lvl2pPr>
            <a:lvl3pPr marL="904089" indent="0">
              <a:buNone/>
              <a:defRPr sz="1600">
                <a:solidFill>
                  <a:schemeClr val="tx1">
                    <a:tint val="75000"/>
                  </a:schemeClr>
                </a:solidFill>
              </a:defRPr>
            </a:lvl3pPr>
            <a:lvl4pPr marL="1356181" indent="0">
              <a:buNone/>
              <a:defRPr sz="1400">
                <a:solidFill>
                  <a:schemeClr val="tx1">
                    <a:tint val="75000"/>
                  </a:schemeClr>
                </a:solidFill>
              </a:defRPr>
            </a:lvl4pPr>
            <a:lvl5pPr marL="1808238" indent="0">
              <a:buNone/>
              <a:defRPr sz="1400">
                <a:solidFill>
                  <a:schemeClr val="tx1">
                    <a:tint val="75000"/>
                  </a:schemeClr>
                </a:solidFill>
              </a:defRPr>
            </a:lvl5pPr>
            <a:lvl6pPr marL="2260311" indent="0">
              <a:buNone/>
              <a:defRPr sz="1400">
                <a:solidFill>
                  <a:schemeClr val="tx1">
                    <a:tint val="75000"/>
                  </a:schemeClr>
                </a:solidFill>
              </a:defRPr>
            </a:lvl6pPr>
            <a:lvl7pPr marL="2712344" indent="0">
              <a:buNone/>
              <a:defRPr sz="1400">
                <a:solidFill>
                  <a:schemeClr val="tx1">
                    <a:tint val="75000"/>
                  </a:schemeClr>
                </a:solidFill>
              </a:defRPr>
            </a:lvl7pPr>
            <a:lvl8pPr marL="3164400" indent="0">
              <a:buNone/>
              <a:defRPr sz="1400">
                <a:solidFill>
                  <a:schemeClr val="tx1">
                    <a:tint val="75000"/>
                  </a:schemeClr>
                </a:solidFill>
              </a:defRPr>
            </a:lvl8pPr>
            <a:lvl9pPr marL="361646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CA899CBB-965B-C141-A456-A85D27DB2AC0}" type="datetimeFigureOut">
              <a:rPr lang="en-US"/>
              <a:pPr>
                <a:defRPr/>
              </a:pPr>
              <a:t>9/23/24</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027207C1-1447-3544-94AF-D26B9CADB471}" type="slidenum">
              <a:rPr lang="en-US"/>
              <a:pPr>
                <a:defRPr/>
              </a:pPr>
              <a:t>‹#›</a:t>
            </a:fld>
            <a:endParaRPr lang="en-US"/>
          </a:p>
        </p:txBody>
      </p:sp>
    </p:spTree>
    <p:extLst>
      <p:ext uri="{BB962C8B-B14F-4D97-AF65-F5344CB8AC3E}">
        <p14:creationId xmlns:p14="http://schemas.microsoft.com/office/powerpoint/2010/main" val="39249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535113"/>
            <a:ext cx="5386917"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5"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6"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152146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4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4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050AC122-A59D-0845-A91C-61DBBE32ED21}" type="datetimeFigureOut">
              <a:rPr lang="en-US"/>
              <a:pPr>
                <a:defRPr/>
              </a:pPr>
              <a:t>9/23/24</a:t>
            </a:fld>
            <a:endParaRPr lang="en-US"/>
          </a:p>
        </p:txBody>
      </p:sp>
      <p:sp>
        <p:nvSpPr>
          <p:cNvPr id="6" name="Footer Placeholder 5"/>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685653A2-3A7B-AA4B-B201-4F44DE728172}" type="slidenum">
              <a:rPr lang="en-US"/>
              <a:pPr>
                <a:defRPr/>
              </a:pPr>
              <a:t>‹#›</a:t>
            </a:fld>
            <a:endParaRPr lang="en-US"/>
          </a:p>
        </p:txBody>
      </p:sp>
    </p:spTree>
    <p:extLst>
      <p:ext uri="{BB962C8B-B14F-4D97-AF65-F5344CB8AC3E}">
        <p14:creationId xmlns:p14="http://schemas.microsoft.com/office/powerpoint/2010/main" val="3922578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2064" indent="0">
              <a:buNone/>
              <a:defRPr sz="2000" b="1"/>
            </a:lvl2pPr>
            <a:lvl3pPr marL="904089" indent="0">
              <a:buNone/>
              <a:defRPr sz="1800" b="1"/>
            </a:lvl3pPr>
            <a:lvl4pPr marL="1356181" indent="0">
              <a:buNone/>
              <a:defRPr sz="1600" b="1"/>
            </a:lvl4pPr>
            <a:lvl5pPr marL="1808238" indent="0">
              <a:buNone/>
              <a:defRPr sz="1600" b="1"/>
            </a:lvl5pPr>
            <a:lvl6pPr marL="2260311" indent="0">
              <a:buNone/>
              <a:defRPr sz="1600" b="1"/>
            </a:lvl6pPr>
            <a:lvl7pPr marL="2712344" indent="0">
              <a:buNone/>
              <a:defRPr sz="1600" b="1"/>
            </a:lvl7pPr>
            <a:lvl8pPr marL="3164400" indent="0">
              <a:buNone/>
              <a:defRPr sz="1600" b="1"/>
            </a:lvl8pPr>
            <a:lvl9pPr marL="361646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4"/>
            <a:ext cx="5389033" cy="639762"/>
          </a:xfrm>
        </p:spPr>
        <p:txBody>
          <a:bodyPr anchor="b"/>
          <a:lstStyle>
            <a:lvl1pPr marL="0" indent="0">
              <a:buNone/>
              <a:defRPr sz="2400" b="1"/>
            </a:lvl1pPr>
            <a:lvl2pPr marL="452064" indent="0">
              <a:buNone/>
              <a:defRPr sz="2000" b="1"/>
            </a:lvl2pPr>
            <a:lvl3pPr marL="904089" indent="0">
              <a:buNone/>
              <a:defRPr sz="1800" b="1"/>
            </a:lvl3pPr>
            <a:lvl4pPr marL="1356181" indent="0">
              <a:buNone/>
              <a:defRPr sz="1600" b="1"/>
            </a:lvl4pPr>
            <a:lvl5pPr marL="1808238" indent="0">
              <a:buNone/>
              <a:defRPr sz="1600" b="1"/>
            </a:lvl5pPr>
            <a:lvl6pPr marL="2260311" indent="0">
              <a:buNone/>
              <a:defRPr sz="1600" b="1"/>
            </a:lvl6pPr>
            <a:lvl7pPr marL="2712344" indent="0">
              <a:buNone/>
              <a:defRPr sz="1600" b="1"/>
            </a:lvl7pPr>
            <a:lvl8pPr marL="3164400" indent="0">
              <a:buNone/>
              <a:defRPr sz="1600" b="1"/>
            </a:lvl8pPr>
            <a:lvl9pPr marL="36164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16E01931-85A4-2B4B-86F6-884EAF673122}" type="datetimeFigureOut">
              <a:rPr lang="en-US"/>
              <a:pPr>
                <a:defRPr/>
              </a:pPr>
              <a:t>9/23/24</a:t>
            </a:fld>
            <a:endParaRPr lang="en-US"/>
          </a:p>
        </p:txBody>
      </p:sp>
      <p:sp>
        <p:nvSpPr>
          <p:cNvPr id="8" name="Footer Placeholder 7"/>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96F3462E-55BD-2E47-B136-94F38F09C27B}" type="slidenum">
              <a:rPr lang="en-US"/>
              <a:pPr>
                <a:defRPr/>
              </a:pPr>
              <a:t>‹#›</a:t>
            </a:fld>
            <a:endParaRPr lang="en-US"/>
          </a:p>
        </p:txBody>
      </p:sp>
    </p:spTree>
    <p:extLst>
      <p:ext uri="{BB962C8B-B14F-4D97-AF65-F5344CB8AC3E}">
        <p14:creationId xmlns:p14="http://schemas.microsoft.com/office/powerpoint/2010/main" val="1310663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226FBE88-DEA1-7F45-8FEB-16DA1F72441D}" type="datetimeFigureOut">
              <a:rPr lang="en-US"/>
              <a:pPr>
                <a:defRPr/>
              </a:pPr>
              <a:t>9/23/24</a:t>
            </a:fld>
            <a:endParaRPr lang="en-US"/>
          </a:p>
        </p:txBody>
      </p:sp>
      <p:sp>
        <p:nvSpPr>
          <p:cNvPr id="4" name="Footer Placeholder 3"/>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65AD3248-2C08-B048-A1C9-8FC9E5B9C1CC}" type="slidenum">
              <a:rPr lang="en-US"/>
              <a:pPr>
                <a:defRPr/>
              </a:pPr>
              <a:t>‹#›</a:t>
            </a:fld>
            <a:endParaRPr lang="en-US"/>
          </a:p>
        </p:txBody>
      </p:sp>
    </p:spTree>
    <p:extLst>
      <p:ext uri="{BB962C8B-B14F-4D97-AF65-F5344CB8AC3E}">
        <p14:creationId xmlns:p14="http://schemas.microsoft.com/office/powerpoint/2010/main" val="4178638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F2CBBC61-90A0-5D46-B3F6-7A8D33C69720}" type="datetimeFigureOut">
              <a:rPr lang="en-US"/>
              <a:pPr>
                <a:defRPr/>
              </a:pPr>
              <a:t>9/23/24</a:t>
            </a:fld>
            <a:endParaRPr lang="en-US"/>
          </a:p>
        </p:txBody>
      </p:sp>
      <p:sp>
        <p:nvSpPr>
          <p:cNvPr id="3" name="Footer Placeholder 2"/>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EF94070A-78B1-394E-B7BA-0A91542E1BE0}" type="slidenum">
              <a:rPr lang="en-US"/>
              <a:pPr>
                <a:defRPr/>
              </a:pPr>
              <a:t>‹#›</a:t>
            </a:fld>
            <a:endParaRPr lang="en-US"/>
          </a:p>
        </p:txBody>
      </p:sp>
    </p:spTree>
    <p:extLst>
      <p:ext uri="{BB962C8B-B14F-4D97-AF65-F5344CB8AC3E}">
        <p14:creationId xmlns:p14="http://schemas.microsoft.com/office/powerpoint/2010/main" val="1658657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69" y="27942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3" y="1435142"/>
            <a:ext cx="4011084" cy="4691063"/>
          </a:xfrm>
        </p:spPr>
        <p:txBody>
          <a:bodyPr/>
          <a:lstStyle>
            <a:lvl1pPr marL="0" indent="0">
              <a:buNone/>
              <a:defRPr sz="1400"/>
            </a:lvl1pPr>
            <a:lvl2pPr marL="452064" indent="0">
              <a:buNone/>
              <a:defRPr sz="1200"/>
            </a:lvl2pPr>
            <a:lvl3pPr marL="904089" indent="0">
              <a:buNone/>
              <a:defRPr sz="1000"/>
            </a:lvl3pPr>
            <a:lvl4pPr marL="1356181" indent="0">
              <a:buNone/>
              <a:defRPr sz="900"/>
            </a:lvl4pPr>
            <a:lvl5pPr marL="1808238" indent="0">
              <a:buNone/>
              <a:defRPr sz="900"/>
            </a:lvl5pPr>
            <a:lvl6pPr marL="2260311" indent="0">
              <a:buNone/>
              <a:defRPr sz="900"/>
            </a:lvl6pPr>
            <a:lvl7pPr marL="2712344" indent="0">
              <a:buNone/>
              <a:defRPr sz="900"/>
            </a:lvl7pPr>
            <a:lvl8pPr marL="3164400" indent="0">
              <a:buNone/>
              <a:defRPr sz="900"/>
            </a:lvl8pPr>
            <a:lvl9pPr marL="361646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73D81109-3F26-8347-98DF-B491F3D7F004}" type="datetimeFigureOut">
              <a:rPr lang="en-US"/>
              <a:pPr>
                <a:defRPr/>
              </a:pPr>
              <a:t>9/23/24</a:t>
            </a:fld>
            <a:endParaRPr lang="en-US"/>
          </a:p>
        </p:txBody>
      </p:sp>
      <p:sp>
        <p:nvSpPr>
          <p:cNvPr id="6" name="Footer Placeholder 5"/>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79F9746E-DAF4-C645-B507-798038BCC363}" type="slidenum">
              <a:rPr lang="en-US"/>
              <a:pPr>
                <a:defRPr/>
              </a:pPr>
              <a:t>‹#›</a:t>
            </a:fld>
            <a:endParaRPr lang="en-US"/>
          </a:p>
        </p:txBody>
      </p:sp>
    </p:spTree>
    <p:extLst>
      <p:ext uri="{BB962C8B-B14F-4D97-AF65-F5344CB8AC3E}">
        <p14:creationId xmlns:p14="http://schemas.microsoft.com/office/powerpoint/2010/main" val="3839814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3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31" y="612775"/>
            <a:ext cx="7315200" cy="4114800"/>
          </a:xfrm>
        </p:spPr>
        <p:txBody>
          <a:bodyPr rtlCol="0">
            <a:normAutofit/>
          </a:bodyPr>
          <a:lstStyle>
            <a:lvl1pPr marL="0" indent="0">
              <a:buNone/>
              <a:defRPr sz="3200"/>
            </a:lvl1pPr>
            <a:lvl2pPr marL="452064" indent="0">
              <a:buNone/>
              <a:defRPr sz="2800"/>
            </a:lvl2pPr>
            <a:lvl3pPr marL="904089" indent="0">
              <a:buNone/>
              <a:defRPr sz="2400"/>
            </a:lvl3pPr>
            <a:lvl4pPr marL="1356181" indent="0">
              <a:buNone/>
              <a:defRPr sz="2000"/>
            </a:lvl4pPr>
            <a:lvl5pPr marL="1808238" indent="0">
              <a:buNone/>
              <a:defRPr sz="2000"/>
            </a:lvl5pPr>
            <a:lvl6pPr marL="2260311" indent="0">
              <a:buNone/>
              <a:defRPr sz="2000"/>
            </a:lvl6pPr>
            <a:lvl7pPr marL="2712344" indent="0">
              <a:buNone/>
              <a:defRPr sz="2000"/>
            </a:lvl7pPr>
            <a:lvl8pPr marL="3164400" indent="0">
              <a:buNone/>
              <a:defRPr sz="2000"/>
            </a:lvl8pPr>
            <a:lvl9pPr marL="3616464" indent="0">
              <a:buNone/>
              <a:defRPr sz="2000"/>
            </a:lvl9pPr>
          </a:lstStyle>
          <a:p>
            <a:pPr lvl="0"/>
            <a:endParaRPr lang="en-US" noProof="0"/>
          </a:p>
        </p:txBody>
      </p:sp>
      <p:sp>
        <p:nvSpPr>
          <p:cNvPr id="4" name="Text Placeholder 3"/>
          <p:cNvSpPr>
            <a:spLocks noGrp="1"/>
          </p:cNvSpPr>
          <p:nvPr>
            <p:ph type="body" sz="half" idx="2"/>
          </p:nvPr>
        </p:nvSpPr>
        <p:spPr>
          <a:xfrm>
            <a:off x="2389731" y="5367338"/>
            <a:ext cx="7315200" cy="804862"/>
          </a:xfrm>
        </p:spPr>
        <p:txBody>
          <a:bodyPr/>
          <a:lstStyle>
            <a:lvl1pPr marL="0" indent="0">
              <a:buNone/>
              <a:defRPr sz="1400"/>
            </a:lvl1pPr>
            <a:lvl2pPr marL="452064" indent="0">
              <a:buNone/>
              <a:defRPr sz="1200"/>
            </a:lvl2pPr>
            <a:lvl3pPr marL="904089" indent="0">
              <a:buNone/>
              <a:defRPr sz="1000"/>
            </a:lvl3pPr>
            <a:lvl4pPr marL="1356181" indent="0">
              <a:buNone/>
              <a:defRPr sz="900"/>
            </a:lvl4pPr>
            <a:lvl5pPr marL="1808238" indent="0">
              <a:buNone/>
              <a:defRPr sz="900"/>
            </a:lvl5pPr>
            <a:lvl6pPr marL="2260311" indent="0">
              <a:buNone/>
              <a:defRPr sz="900"/>
            </a:lvl6pPr>
            <a:lvl7pPr marL="2712344" indent="0">
              <a:buNone/>
              <a:defRPr sz="900"/>
            </a:lvl7pPr>
            <a:lvl8pPr marL="3164400" indent="0">
              <a:buNone/>
              <a:defRPr sz="900"/>
            </a:lvl8pPr>
            <a:lvl9pPr marL="361646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A9D08907-B575-E54F-A572-6BF33E2E32F1}" type="datetimeFigureOut">
              <a:rPr lang="en-US"/>
              <a:pPr>
                <a:defRPr/>
              </a:pPr>
              <a:t>9/23/24</a:t>
            </a:fld>
            <a:endParaRPr lang="en-US"/>
          </a:p>
        </p:txBody>
      </p:sp>
      <p:sp>
        <p:nvSpPr>
          <p:cNvPr id="6" name="Footer Placeholder 5"/>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85219662-8964-D64D-9609-B8C22C08E86B}" type="slidenum">
              <a:rPr lang="en-US"/>
              <a:pPr>
                <a:defRPr/>
              </a:pPr>
              <a:t>‹#›</a:t>
            </a:fld>
            <a:endParaRPr lang="en-US"/>
          </a:p>
        </p:txBody>
      </p:sp>
    </p:spTree>
    <p:extLst>
      <p:ext uri="{BB962C8B-B14F-4D97-AF65-F5344CB8AC3E}">
        <p14:creationId xmlns:p14="http://schemas.microsoft.com/office/powerpoint/2010/main" val="1192666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25B2E757-6677-684E-994C-F37DFDF9F875}" type="datetimeFigureOut">
              <a:rPr lang="en-US"/>
              <a:pPr>
                <a:defRPr/>
              </a:pPr>
              <a:t>9/23/24</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BA1C86AC-D615-DD47-B869-24038C046A46}" type="slidenum">
              <a:rPr lang="en-US"/>
              <a:pPr>
                <a:defRPr/>
              </a:pPr>
              <a:t>‹#›</a:t>
            </a:fld>
            <a:endParaRPr lang="en-US"/>
          </a:p>
        </p:txBody>
      </p:sp>
    </p:spTree>
    <p:extLst>
      <p:ext uri="{BB962C8B-B14F-4D97-AF65-F5344CB8AC3E}">
        <p14:creationId xmlns:p14="http://schemas.microsoft.com/office/powerpoint/2010/main" val="2849606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5" y="28101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8101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DCB42EB6-F47C-034F-AEAC-33F5843836DB}" type="datetimeFigureOut">
              <a:rPr lang="en-US"/>
              <a:pPr>
                <a:defRPr/>
              </a:pPr>
              <a:t>9/23/24</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3681498D-A66B-0F4E-9C53-64B9C6F7BE67}" type="slidenum">
              <a:rPr lang="en-US"/>
              <a:pPr>
                <a:defRPr/>
              </a:pPr>
              <a:t>‹#›</a:t>
            </a:fld>
            <a:endParaRPr lang="en-US"/>
          </a:p>
        </p:txBody>
      </p:sp>
    </p:spTree>
    <p:extLst>
      <p:ext uri="{BB962C8B-B14F-4D97-AF65-F5344CB8AC3E}">
        <p14:creationId xmlns:p14="http://schemas.microsoft.com/office/powerpoint/2010/main" val="620019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26B2D4-8153-DC45-A3FC-0FE91C2003A4}"/>
              </a:ext>
            </a:extLst>
          </p:cNvPr>
          <p:cNvSpPr>
            <a:spLocks noGrp="1"/>
          </p:cNvSpPr>
          <p:nvPr>
            <p:ph type="title"/>
          </p:nvPr>
        </p:nvSpPr>
        <p:spPr>
          <a:xfrm>
            <a:off x="1888284" y="447003"/>
            <a:ext cx="6322742" cy="928416"/>
          </a:xfrm>
        </p:spPr>
        <p:txBody>
          <a:bodyPr>
            <a:noAutofit/>
          </a:bodyPr>
          <a:lstStyle>
            <a:lvl1pPr>
              <a:defRPr sz="3200" b="1">
                <a:latin typeface="Cambria" panose="02040503050406030204" pitchFamily="18" charset="0"/>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6E478876-8406-3542-BB71-8C25F6B5836F}"/>
              </a:ext>
            </a:extLst>
          </p:cNvPr>
          <p:cNvSpPr>
            <a:spLocks noGrp="1"/>
          </p:cNvSpPr>
          <p:nvPr>
            <p:ph idx="1"/>
          </p:nvPr>
        </p:nvSpPr>
        <p:spPr>
          <a:xfrm>
            <a:off x="1511927" y="1822422"/>
            <a:ext cx="9841873" cy="4283427"/>
          </a:xfrm>
        </p:spPr>
        <p:txBody>
          <a:bodyPr>
            <a:normAutofit/>
          </a:bodyPr>
          <a:lstStyle>
            <a:lvl1pPr marL="0" indent="0">
              <a:buNone/>
              <a:defRPr sz="1400">
                <a:latin typeface="Cambria" panose="02040503050406030204" pitchFamily="18" charset="0"/>
              </a:defRPr>
            </a:lvl1pPr>
          </a:lstStyle>
          <a:p>
            <a:pPr lvl="0"/>
            <a:endParaRPr lang="it-IT" dirty="0"/>
          </a:p>
        </p:txBody>
      </p:sp>
      <p:sp>
        <p:nvSpPr>
          <p:cNvPr id="5" name="Segnaposto piè di pagina 4">
            <a:extLst>
              <a:ext uri="{FF2B5EF4-FFF2-40B4-BE49-F238E27FC236}">
                <a16:creationId xmlns:a16="http://schemas.microsoft.com/office/drawing/2014/main" id="{E9F657E7-6EC6-1049-8929-85D6766A8C06}"/>
              </a:ext>
            </a:extLst>
          </p:cNvPr>
          <p:cNvSpPr>
            <a:spLocks noGrp="1"/>
          </p:cNvSpPr>
          <p:nvPr>
            <p:ph type="ftr" sz="quarter" idx="11"/>
          </p:nvPr>
        </p:nvSpPr>
        <p:spPr/>
        <p:txBody>
          <a:bodyPr/>
          <a:lstStyle>
            <a:lvl1pPr>
              <a:defRPr>
                <a:latin typeface="Cambria" panose="02040503050406030204" pitchFamily="18" charset="0"/>
              </a:defRPr>
            </a:lvl1pPr>
          </a:lstStyle>
          <a:p>
            <a:r>
              <a:rPr lang="it-IT"/>
              <a:t>Physics at EuPRAXIA@LNF</a:t>
            </a:r>
            <a:endParaRPr lang="it-IT" dirty="0"/>
          </a:p>
        </p:txBody>
      </p:sp>
      <p:sp>
        <p:nvSpPr>
          <p:cNvPr id="6" name="Segnaposto numero diapositiva 5">
            <a:extLst>
              <a:ext uri="{FF2B5EF4-FFF2-40B4-BE49-F238E27FC236}">
                <a16:creationId xmlns:a16="http://schemas.microsoft.com/office/drawing/2014/main" id="{C2E13C8D-20F3-0647-BD47-700CEACA530E}"/>
              </a:ext>
            </a:extLst>
          </p:cNvPr>
          <p:cNvSpPr>
            <a:spLocks noGrp="1"/>
          </p:cNvSpPr>
          <p:nvPr>
            <p:ph type="sldNum" sz="quarter" idx="12"/>
          </p:nvPr>
        </p:nvSpPr>
        <p:spPr/>
        <p:txBody>
          <a:bodyPr/>
          <a:lstStyle>
            <a:lvl1pPr>
              <a:defRPr>
                <a:latin typeface="Cambria" panose="02040503050406030204" pitchFamily="18" charset="0"/>
              </a:defRPr>
            </a:lvl1pPr>
          </a:lstStyle>
          <a:p>
            <a:fld id="{4A810957-9F4F-0C44-A888-85968B549A9B}" type="slidenum">
              <a:rPr lang="it-IT" smtClean="0"/>
              <a:pPr/>
              <a:t>‹#›</a:t>
            </a:fld>
            <a:endParaRPr lang="it-IT" dirty="0"/>
          </a:p>
        </p:txBody>
      </p:sp>
      <p:pic>
        <p:nvPicPr>
          <p:cNvPr id="1026" name="Picture 2" descr="CNS3">
            <a:extLst>
              <a:ext uri="{FF2B5EF4-FFF2-40B4-BE49-F238E27FC236}">
                <a16:creationId xmlns:a16="http://schemas.microsoft.com/office/drawing/2014/main" id="{C67AFC56-54F5-4959-DA74-EC4794447BC4}"/>
              </a:ext>
            </a:extLst>
          </p:cNvPr>
          <p:cNvPicPr>
            <a:picLocks noChangeAspect="1" noChangeArrowheads="1"/>
          </p:cNvPicPr>
          <p:nvPr userDrawn="1"/>
        </p:nvPicPr>
        <p:blipFill>
          <a:blip r:embed="rId2">
            <a:alphaModFix amt="50000"/>
            <a:duotone>
              <a:schemeClr val="accent5">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9089" y="-1"/>
            <a:ext cx="1342838" cy="182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782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F77C74-1E97-AC05-7142-851E9F286EC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18C8B5A-865E-3CBA-43B1-BF53E26A72F8}"/>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0F3B071E-42D1-5092-61FE-2BF84E1314FA}"/>
              </a:ext>
            </a:extLst>
          </p:cNvPr>
          <p:cNvSpPr>
            <a:spLocks noGrp="1"/>
          </p:cNvSpPr>
          <p:nvPr>
            <p:ph type="ftr" sz="quarter" idx="11"/>
          </p:nvPr>
        </p:nvSpPr>
        <p:spPr/>
        <p:txBody>
          <a:bodyPr/>
          <a:lstStyle/>
          <a:p>
            <a:r>
              <a:rPr lang="it-IT"/>
              <a:t>Physics at EuPRAXIA@LNF</a:t>
            </a:r>
          </a:p>
        </p:txBody>
      </p:sp>
      <p:sp>
        <p:nvSpPr>
          <p:cNvPr id="5" name="Segnaposto numero diapositiva 4">
            <a:extLst>
              <a:ext uri="{FF2B5EF4-FFF2-40B4-BE49-F238E27FC236}">
                <a16:creationId xmlns:a16="http://schemas.microsoft.com/office/drawing/2014/main" id="{97DE035F-9419-3F13-5E8D-41C2651B7443}"/>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2330663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1"/>
            <a:ext cx="12240000" cy="6879819"/>
          </a:xfrm>
          <a:prstGeom prst="rect">
            <a:avLst/>
          </a:prstGeom>
        </p:spPr>
      </p:pic>
      <p:sp>
        <p:nvSpPr>
          <p:cNvPr id="12" name="Espace réservé du texte 11"/>
          <p:cNvSpPr>
            <a:spLocks noGrp="1"/>
          </p:cNvSpPr>
          <p:nvPr>
            <p:ph type="body" sz="quarter" idx="13" hasCustomPrompt="1"/>
          </p:nvPr>
        </p:nvSpPr>
        <p:spPr>
          <a:xfrm>
            <a:off x="1066433" y="1997806"/>
            <a:ext cx="7402857" cy="1236236"/>
          </a:xfrm>
          <a:prstGeom prst="rect">
            <a:avLst/>
          </a:prstGeom>
        </p:spPr>
        <p:txBody>
          <a:bodyPr vert="horz" wrap="square" lIns="0" tIns="0" rIns="0" bIns="0" anchor="ctr">
            <a:spAutoFit/>
          </a:bodyPr>
          <a:lstStyle>
            <a:lvl1pPr algn="l">
              <a:buFontTx/>
              <a:buNone/>
              <a:defRPr sz="4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1066433" y="4275445"/>
            <a:ext cx="7402857" cy="378211"/>
          </a:xfrm>
          <a:prstGeom prst="rect">
            <a:avLst/>
          </a:prstGeom>
        </p:spPr>
        <p:txBody>
          <a:bodyPr vert="horz" lIns="0" tIns="0" rIns="0" bIns="0" anchor="ctr">
            <a:normAutofit/>
          </a:bodyPr>
          <a:lstStyle>
            <a:lvl1pPr algn="l">
              <a:buNone/>
              <a:defRPr sz="2000" baseline="0">
                <a:solidFill>
                  <a:schemeClr val="accent5"/>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1066433" y="3547178"/>
            <a:ext cx="7402857" cy="533111"/>
          </a:xfrm>
          <a:prstGeom prst="rect">
            <a:avLst/>
          </a:prstGeom>
        </p:spPr>
        <p:txBody>
          <a:bodyPr vert="horz" lIns="0" tIns="0" rIns="0" bIns="0" anchor="ctr"/>
          <a:lstStyle>
            <a:lvl1pPr algn="l">
              <a:buFontTx/>
              <a:buNone/>
              <a:defRPr sz="3000" b="0">
                <a:solidFill>
                  <a:schemeClr val="accent5"/>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9" name="Picture 8"/>
          <p:cNvPicPr>
            <a:picLocks noChangeAspect="1"/>
          </p:cNvPicPr>
          <p:nvPr userDrawn="1"/>
        </p:nvPicPr>
        <p:blipFill>
          <a:blip r:embed="rId3"/>
          <a:stretch>
            <a:fillRect/>
          </a:stretch>
        </p:blipFill>
        <p:spPr>
          <a:xfrm>
            <a:off x="353752" y="5419756"/>
            <a:ext cx="1562400" cy="891267"/>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135" y="558385"/>
            <a:ext cx="648072" cy="432048"/>
          </a:xfrm>
          <a:prstGeom prst="rect">
            <a:avLst/>
          </a:prstGeom>
        </p:spPr>
      </p:pic>
      <p:sp>
        <p:nvSpPr>
          <p:cNvPr id="10" name="Rectangle 9"/>
          <p:cNvSpPr/>
          <p:nvPr userDrawn="1"/>
        </p:nvSpPr>
        <p:spPr>
          <a:xfrm>
            <a:off x="1790213" y="625844"/>
            <a:ext cx="9346347" cy="297133"/>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78758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ositiva titolo">
    <p:bg>
      <p:bgRef idx="1003">
        <a:schemeClr val="bg1"/>
      </p:bgRef>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CBDC1D98-D2F8-FE4F-91EA-9EB503D1645C}"/>
              </a:ext>
            </a:extLst>
          </p:cNvPr>
          <p:cNvSpPr>
            <a:spLocks noGrp="1"/>
          </p:cNvSpPr>
          <p:nvPr>
            <p:ph type="dt" sz="half" idx="10"/>
          </p:nvPr>
        </p:nvSpPr>
        <p:spPr/>
        <p:txBody>
          <a:bodyPr/>
          <a:lstStyle>
            <a:lvl1pPr>
              <a:defRPr>
                <a:latin typeface="Cambria" panose="02040503050406030204" pitchFamily="18" charset="0"/>
              </a:defRPr>
            </a:lvl1pPr>
          </a:lstStyle>
          <a:p>
            <a:endParaRPr lang="it-IT" dirty="0"/>
          </a:p>
        </p:txBody>
      </p:sp>
      <p:sp>
        <p:nvSpPr>
          <p:cNvPr id="5" name="Segnaposto piè di pagina 4">
            <a:extLst>
              <a:ext uri="{FF2B5EF4-FFF2-40B4-BE49-F238E27FC236}">
                <a16:creationId xmlns:a16="http://schemas.microsoft.com/office/drawing/2014/main" id="{D77762F6-66B7-3E48-81EC-88BB8C50418B}"/>
              </a:ext>
            </a:extLst>
          </p:cNvPr>
          <p:cNvSpPr>
            <a:spLocks noGrp="1"/>
          </p:cNvSpPr>
          <p:nvPr>
            <p:ph type="ftr" sz="quarter" idx="11"/>
          </p:nvPr>
        </p:nvSpPr>
        <p:spPr/>
        <p:txBody>
          <a:bodyPr/>
          <a:lstStyle>
            <a:lvl1pPr>
              <a:defRPr>
                <a:latin typeface="Cambria" panose="02040503050406030204" pitchFamily="18" charset="0"/>
              </a:defRPr>
            </a:lvl1pPr>
          </a:lstStyle>
          <a:p>
            <a:r>
              <a:rPr lang="it-IT"/>
              <a:t>Physics at EuPRAXIA@LNF</a:t>
            </a:r>
            <a:endParaRPr lang="it-IT" dirty="0"/>
          </a:p>
        </p:txBody>
      </p:sp>
      <p:sp>
        <p:nvSpPr>
          <p:cNvPr id="6" name="Segnaposto numero diapositiva 5">
            <a:extLst>
              <a:ext uri="{FF2B5EF4-FFF2-40B4-BE49-F238E27FC236}">
                <a16:creationId xmlns:a16="http://schemas.microsoft.com/office/drawing/2014/main" id="{C21E4C55-AFCA-3240-823C-3543A35CF6C1}"/>
              </a:ext>
            </a:extLst>
          </p:cNvPr>
          <p:cNvSpPr>
            <a:spLocks noGrp="1"/>
          </p:cNvSpPr>
          <p:nvPr>
            <p:ph type="sldNum" sz="quarter" idx="12"/>
          </p:nvPr>
        </p:nvSpPr>
        <p:spPr/>
        <p:txBody>
          <a:bodyPr/>
          <a:lstStyle>
            <a:lvl1pPr>
              <a:defRPr>
                <a:latin typeface="Cambria" panose="02040503050406030204" pitchFamily="18" charset="0"/>
              </a:defRPr>
            </a:lvl1pPr>
          </a:lstStyle>
          <a:p>
            <a:fld id="{4A810957-9F4F-0C44-A888-85968B549A9B}" type="slidenum">
              <a:rPr lang="it-IT" smtClean="0"/>
              <a:pPr/>
              <a:t>‹#›</a:t>
            </a:fld>
            <a:endParaRPr lang="it-IT" dirty="0"/>
          </a:p>
        </p:txBody>
      </p:sp>
      <p:sp>
        <p:nvSpPr>
          <p:cNvPr id="10" name="Titolo 9">
            <a:extLst>
              <a:ext uri="{FF2B5EF4-FFF2-40B4-BE49-F238E27FC236}">
                <a16:creationId xmlns:a16="http://schemas.microsoft.com/office/drawing/2014/main" id="{71333232-EEEA-6845-B0E8-16C08775BD53}"/>
              </a:ext>
            </a:extLst>
          </p:cNvPr>
          <p:cNvSpPr>
            <a:spLocks noGrp="1"/>
          </p:cNvSpPr>
          <p:nvPr>
            <p:ph type="title"/>
          </p:nvPr>
        </p:nvSpPr>
        <p:spPr>
          <a:xfrm>
            <a:off x="1633406" y="344805"/>
            <a:ext cx="7967794" cy="1026795"/>
          </a:xfrm>
        </p:spPr>
        <p:txBody>
          <a:bodyPr/>
          <a:lstStyle>
            <a:lvl1pPr>
              <a:defRPr b="1" i="0">
                <a:latin typeface="Cambria" panose="02040503050406030204" pitchFamily="18" charset="0"/>
              </a:defRPr>
            </a:lvl1pPr>
          </a:lstStyle>
          <a:p>
            <a:r>
              <a:rPr lang="it-IT" dirty="0"/>
              <a:t>Fare clic per modificare lo stile del titolo dello schema</a:t>
            </a:r>
          </a:p>
        </p:txBody>
      </p:sp>
    </p:spTree>
    <p:extLst>
      <p:ext uri="{BB962C8B-B14F-4D97-AF65-F5344CB8AC3E}">
        <p14:creationId xmlns:p14="http://schemas.microsoft.com/office/powerpoint/2010/main" val="314251703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FF2A7A-66E1-B4A3-7B50-0F0A7C15FEC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4307B5D-FCE1-D484-30F7-C945C81F45B9}"/>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69FFA5D0-B3C2-908E-1D1C-2FF598631DB3}"/>
              </a:ext>
            </a:extLst>
          </p:cNvPr>
          <p:cNvSpPr>
            <a:spLocks noGrp="1"/>
          </p:cNvSpPr>
          <p:nvPr>
            <p:ph type="ftr" sz="quarter" idx="11"/>
          </p:nvPr>
        </p:nvSpPr>
        <p:spPr/>
        <p:txBody>
          <a:bodyPr/>
          <a:lstStyle/>
          <a:p>
            <a:r>
              <a:rPr lang="it-IT"/>
              <a:t>Physics at EuPRAXIA@LNF</a:t>
            </a:r>
          </a:p>
        </p:txBody>
      </p:sp>
      <p:sp>
        <p:nvSpPr>
          <p:cNvPr id="5" name="Segnaposto numero diapositiva 4">
            <a:extLst>
              <a:ext uri="{FF2B5EF4-FFF2-40B4-BE49-F238E27FC236}">
                <a16:creationId xmlns:a16="http://schemas.microsoft.com/office/drawing/2014/main" id="{7FF98C2E-E931-810A-8ADC-C0AC3593FB42}"/>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2181984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C068F1-34C6-F7EC-F100-ECE86ADB44F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F8F2F15-DBA8-4101-D308-FC4F29A2BE90}"/>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7600F5D7-4DF6-A8D7-91A7-53C1081E7B81}"/>
              </a:ext>
            </a:extLst>
          </p:cNvPr>
          <p:cNvSpPr>
            <a:spLocks noGrp="1"/>
          </p:cNvSpPr>
          <p:nvPr>
            <p:ph type="ftr" sz="quarter" idx="11"/>
          </p:nvPr>
        </p:nvSpPr>
        <p:spPr/>
        <p:txBody>
          <a:bodyPr/>
          <a:lstStyle/>
          <a:p>
            <a:r>
              <a:rPr lang="it-IT"/>
              <a:t>Physics at EuPRAXIA@LNF</a:t>
            </a:r>
          </a:p>
        </p:txBody>
      </p:sp>
      <p:sp>
        <p:nvSpPr>
          <p:cNvPr id="5" name="Segnaposto numero diapositiva 4">
            <a:extLst>
              <a:ext uri="{FF2B5EF4-FFF2-40B4-BE49-F238E27FC236}">
                <a16:creationId xmlns:a16="http://schemas.microsoft.com/office/drawing/2014/main" id="{AD9C2928-F3E3-22FE-A143-89B7E183B895}"/>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4122606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862E98-B262-6A44-AD55-7068C34260C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001447B-3924-A546-B78D-FFD82ECAF8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A9004E1-9558-0D40-9013-2A6348FAF51A}"/>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9983426-19AD-2349-AA8A-B2CE9F444D18}"/>
              </a:ext>
            </a:extLst>
          </p:cNvPr>
          <p:cNvSpPr>
            <a:spLocks noGrp="1"/>
          </p:cNvSpPr>
          <p:nvPr>
            <p:ph type="ftr" sz="quarter" idx="11"/>
          </p:nvPr>
        </p:nvSpPr>
        <p:spPr/>
        <p:txBody>
          <a:bodyPr/>
          <a:lstStyle/>
          <a:p>
            <a:r>
              <a:rPr lang="it-IT"/>
              <a:t>Physics at EuPRAXIA@LNF</a:t>
            </a:r>
          </a:p>
        </p:txBody>
      </p:sp>
      <p:sp>
        <p:nvSpPr>
          <p:cNvPr id="6" name="Segnaposto numero diapositiva 5">
            <a:extLst>
              <a:ext uri="{FF2B5EF4-FFF2-40B4-BE49-F238E27FC236}">
                <a16:creationId xmlns:a16="http://schemas.microsoft.com/office/drawing/2014/main" id="{37D0D6F5-61BB-CE4E-84AA-68FB828A0DB2}"/>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3416173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A7460E-C808-A34B-B31F-8A113C1F143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1B73126-9DA3-D041-9E4F-18FDA8C76AA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8A1D920-C37D-D844-88FA-95507146C28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7A54D8D-788C-354C-8E8D-9FD756011C14}"/>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BA2F77E4-C6E3-D949-92FF-EA1AA1A0079F}"/>
              </a:ext>
            </a:extLst>
          </p:cNvPr>
          <p:cNvSpPr>
            <a:spLocks noGrp="1"/>
          </p:cNvSpPr>
          <p:nvPr>
            <p:ph type="ftr" sz="quarter" idx="11"/>
          </p:nvPr>
        </p:nvSpPr>
        <p:spPr/>
        <p:txBody>
          <a:bodyPr/>
          <a:lstStyle/>
          <a:p>
            <a:r>
              <a:rPr lang="it-IT"/>
              <a:t>Physics at EuPRAXIA@LNF</a:t>
            </a:r>
          </a:p>
        </p:txBody>
      </p:sp>
      <p:sp>
        <p:nvSpPr>
          <p:cNvPr id="7" name="Segnaposto numero diapositiva 6">
            <a:extLst>
              <a:ext uri="{FF2B5EF4-FFF2-40B4-BE49-F238E27FC236}">
                <a16:creationId xmlns:a16="http://schemas.microsoft.com/office/drawing/2014/main" id="{2AF7710C-18DB-ED46-85F0-D2977BA5C37B}"/>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580105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9CE6CB-99C1-BD42-B0CE-6589E0F3D68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D28A644-8E3B-E242-AC72-24961311B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AD3C432-9598-6549-90B7-72CA62E3DE3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469E89-531C-C64E-B0F4-579D38AC95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83A92D9-111A-9746-A353-4EB0068FD4F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E786FF4-91A6-9043-A07D-7D7F2DD649A8}"/>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F2A8949A-1EDE-224F-88AF-589961951B5D}"/>
              </a:ext>
            </a:extLst>
          </p:cNvPr>
          <p:cNvSpPr>
            <a:spLocks noGrp="1"/>
          </p:cNvSpPr>
          <p:nvPr>
            <p:ph type="ftr" sz="quarter" idx="11"/>
          </p:nvPr>
        </p:nvSpPr>
        <p:spPr/>
        <p:txBody>
          <a:bodyPr/>
          <a:lstStyle/>
          <a:p>
            <a:r>
              <a:rPr lang="it-IT"/>
              <a:t>Physics at EuPRAXIA@LNF</a:t>
            </a:r>
          </a:p>
        </p:txBody>
      </p:sp>
      <p:sp>
        <p:nvSpPr>
          <p:cNvPr id="9" name="Segnaposto numero diapositiva 8">
            <a:extLst>
              <a:ext uri="{FF2B5EF4-FFF2-40B4-BE49-F238E27FC236}">
                <a16:creationId xmlns:a16="http://schemas.microsoft.com/office/drawing/2014/main" id="{438F99D1-FB53-0149-807A-123C8A03C6E8}"/>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960401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646F37-5823-294C-9268-CD175C52573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23B8954-58A3-9248-B02B-00ABA7592E4C}"/>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9D0103C7-D84D-9B42-B8C7-376E5AD76C79}"/>
              </a:ext>
            </a:extLst>
          </p:cNvPr>
          <p:cNvSpPr>
            <a:spLocks noGrp="1"/>
          </p:cNvSpPr>
          <p:nvPr>
            <p:ph type="ftr" sz="quarter" idx="11"/>
          </p:nvPr>
        </p:nvSpPr>
        <p:spPr/>
        <p:txBody>
          <a:bodyPr/>
          <a:lstStyle/>
          <a:p>
            <a:r>
              <a:rPr lang="it-IT"/>
              <a:t>Physics at EuPRAXIA@LNF</a:t>
            </a:r>
          </a:p>
        </p:txBody>
      </p:sp>
      <p:sp>
        <p:nvSpPr>
          <p:cNvPr id="5" name="Segnaposto numero diapositiva 4">
            <a:extLst>
              <a:ext uri="{FF2B5EF4-FFF2-40B4-BE49-F238E27FC236}">
                <a16:creationId xmlns:a16="http://schemas.microsoft.com/office/drawing/2014/main" id="{0BC712D7-D545-F442-B646-E1F936CBA667}"/>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1632428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875F3D6-17B5-314B-AE07-4C591AFE6963}"/>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D1BC440A-2E91-3B41-BB3B-D5C244981AC8}"/>
              </a:ext>
            </a:extLst>
          </p:cNvPr>
          <p:cNvSpPr>
            <a:spLocks noGrp="1"/>
          </p:cNvSpPr>
          <p:nvPr>
            <p:ph type="ftr" sz="quarter" idx="11"/>
          </p:nvPr>
        </p:nvSpPr>
        <p:spPr/>
        <p:txBody>
          <a:bodyPr/>
          <a:lstStyle/>
          <a:p>
            <a:r>
              <a:rPr lang="it-IT"/>
              <a:t>Physics at EuPRAXIA@LNF</a:t>
            </a:r>
          </a:p>
        </p:txBody>
      </p:sp>
      <p:sp>
        <p:nvSpPr>
          <p:cNvPr id="4" name="Segnaposto numero diapositiva 3">
            <a:extLst>
              <a:ext uri="{FF2B5EF4-FFF2-40B4-BE49-F238E27FC236}">
                <a16:creationId xmlns:a16="http://schemas.microsoft.com/office/drawing/2014/main" id="{9B441640-8FFD-054D-AF28-00B06967CF07}"/>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2852057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95DBE3-D8D5-5447-BD9B-1576E887282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5AEE2E6-13BF-EA4C-A83C-BFC7020D2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B250EE2-8B78-CA4C-AE9D-1C40911DC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66437D5-C2E4-7B41-B95D-56010C182415}"/>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9E2690DA-7673-5940-885D-521630AA5A90}"/>
              </a:ext>
            </a:extLst>
          </p:cNvPr>
          <p:cNvSpPr>
            <a:spLocks noGrp="1"/>
          </p:cNvSpPr>
          <p:nvPr>
            <p:ph type="ftr" sz="quarter" idx="11"/>
          </p:nvPr>
        </p:nvSpPr>
        <p:spPr/>
        <p:txBody>
          <a:bodyPr/>
          <a:lstStyle/>
          <a:p>
            <a:r>
              <a:rPr lang="it-IT"/>
              <a:t>Physics at EuPRAXIA@LNF</a:t>
            </a:r>
          </a:p>
        </p:txBody>
      </p:sp>
      <p:sp>
        <p:nvSpPr>
          <p:cNvPr id="7" name="Segnaposto numero diapositiva 6">
            <a:extLst>
              <a:ext uri="{FF2B5EF4-FFF2-40B4-BE49-F238E27FC236}">
                <a16:creationId xmlns:a16="http://schemas.microsoft.com/office/drawing/2014/main" id="{3A5ADD2C-188C-404E-87BA-661B6CE4558D}"/>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3271954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80B247-5096-9845-879D-0BC5B5751EA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42C01E9-9B1A-3B42-A6F6-CB963010CE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93CD2FE-ECCD-8D4D-81AD-5437CACA5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1966997-012E-2441-AD5E-BA9FF2B7E0DD}"/>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B9396A5E-3F0F-C444-8333-19973DC14C29}"/>
              </a:ext>
            </a:extLst>
          </p:cNvPr>
          <p:cNvSpPr>
            <a:spLocks noGrp="1"/>
          </p:cNvSpPr>
          <p:nvPr>
            <p:ph type="ftr" sz="quarter" idx="11"/>
          </p:nvPr>
        </p:nvSpPr>
        <p:spPr/>
        <p:txBody>
          <a:bodyPr/>
          <a:lstStyle/>
          <a:p>
            <a:r>
              <a:rPr lang="it-IT"/>
              <a:t>Physics at EuPRAXIA@LNF</a:t>
            </a:r>
          </a:p>
        </p:txBody>
      </p:sp>
      <p:sp>
        <p:nvSpPr>
          <p:cNvPr id="7" name="Segnaposto numero diapositiva 6">
            <a:extLst>
              <a:ext uri="{FF2B5EF4-FFF2-40B4-BE49-F238E27FC236}">
                <a16:creationId xmlns:a16="http://schemas.microsoft.com/office/drawing/2014/main" id="{42B1EED1-E904-CD41-8C7E-3EE6B61089CD}"/>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19858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3" y="1"/>
            <a:ext cx="12240000" cy="6879819"/>
          </a:xfrm>
          <a:prstGeom prst="rect">
            <a:avLst/>
          </a:prstGeom>
        </p:spPr>
      </p:pic>
      <p:sp>
        <p:nvSpPr>
          <p:cNvPr id="11" name="Rectangle 10"/>
          <p:cNvSpPr/>
          <p:nvPr userDrawn="1"/>
        </p:nvSpPr>
        <p:spPr>
          <a:xfrm>
            <a:off x="0" y="0"/>
            <a:ext cx="12240000" cy="6879600"/>
          </a:xfrm>
          <a:prstGeom prst="rect">
            <a:avLst/>
          </a:prstGeom>
          <a:blipFill dpi="0" rotWithShape="1">
            <a:blip r:embed="rId3">
              <a:alphaModFix amt="20000"/>
            </a:blip>
            <a:srcRect/>
            <a:stretch>
              <a:fillRect t="-9305" b="-930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7"/>
          <p:cNvPicPr>
            <a:picLocks noChangeAspect="1"/>
          </p:cNvPicPr>
          <p:nvPr userDrawn="1"/>
        </p:nvPicPr>
        <p:blipFill>
          <a:blip r:embed="rId4"/>
          <a:stretch>
            <a:fillRect/>
          </a:stretch>
        </p:blipFill>
        <p:spPr>
          <a:xfrm>
            <a:off x="344788" y="556840"/>
            <a:ext cx="2131621" cy="121597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867" y="5816297"/>
            <a:ext cx="648072" cy="432048"/>
          </a:xfrm>
          <a:prstGeom prst="rect">
            <a:avLst/>
          </a:prstGeom>
        </p:spPr>
      </p:pic>
      <p:sp>
        <p:nvSpPr>
          <p:cNvPr id="10" name="Rectangle 9"/>
          <p:cNvSpPr/>
          <p:nvPr userDrawn="1"/>
        </p:nvSpPr>
        <p:spPr>
          <a:xfrm>
            <a:off x="1784948" y="5768339"/>
            <a:ext cx="5031133" cy="527965"/>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1924994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0E8EBC-DE9D-B64D-8FB5-E85EA058C7D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7F196E8-C064-2E40-92A4-32781BA201C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107AA3-B2FB-6144-8EBF-F65592780880}"/>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83D900B7-F3EB-DD45-9106-4099166749A7}"/>
              </a:ext>
            </a:extLst>
          </p:cNvPr>
          <p:cNvSpPr>
            <a:spLocks noGrp="1"/>
          </p:cNvSpPr>
          <p:nvPr>
            <p:ph type="ftr" sz="quarter" idx="11"/>
          </p:nvPr>
        </p:nvSpPr>
        <p:spPr/>
        <p:txBody>
          <a:bodyPr/>
          <a:lstStyle/>
          <a:p>
            <a:r>
              <a:rPr lang="it-IT"/>
              <a:t>Physics at EuPRAXIA@LNF</a:t>
            </a:r>
          </a:p>
        </p:txBody>
      </p:sp>
      <p:sp>
        <p:nvSpPr>
          <p:cNvPr id="6" name="Segnaposto numero diapositiva 5">
            <a:extLst>
              <a:ext uri="{FF2B5EF4-FFF2-40B4-BE49-F238E27FC236}">
                <a16:creationId xmlns:a16="http://schemas.microsoft.com/office/drawing/2014/main" id="{4AA9D60D-13A9-E94D-A3A2-4B567B6F3F4A}"/>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2481637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ABBC75D-D3E5-1740-9864-5183A9E384E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EDD238-6789-254B-B8C8-35D4042847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F29848-1341-EB47-96A3-A0B7DD99C6F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FB0FAF34-7725-2E42-8D50-B11BCA5ACA7C}"/>
              </a:ext>
            </a:extLst>
          </p:cNvPr>
          <p:cNvSpPr>
            <a:spLocks noGrp="1"/>
          </p:cNvSpPr>
          <p:nvPr>
            <p:ph type="ftr" sz="quarter" idx="11"/>
          </p:nvPr>
        </p:nvSpPr>
        <p:spPr/>
        <p:txBody>
          <a:bodyPr/>
          <a:lstStyle/>
          <a:p>
            <a:r>
              <a:rPr lang="it-IT"/>
              <a:t>Physics at EuPRAXIA@LNF</a:t>
            </a:r>
          </a:p>
        </p:txBody>
      </p:sp>
      <p:sp>
        <p:nvSpPr>
          <p:cNvPr id="6" name="Segnaposto numero diapositiva 5">
            <a:extLst>
              <a:ext uri="{FF2B5EF4-FFF2-40B4-BE49-F238E27FC236}">
                <a16:creationId xmlns:a16="http://schemas.microsoft.com/office/drawing/2014/main" id="{CEA31A59-8DD1-E544-BB83-333E13BAA975}"/>
              </a:ext>
            </a:extLst>
          </p:cNvPr>
          <p:cNvSpPr>
            <a:spLocks noGrp="1"/>
          </p:cNvSpPr>
          <p:nvPr>
            <p:ph type="sldNum" sz="quarter" idx="12"/>
          </p:nvPr>
        </p:nvSpPr>
        <p:spPr/>
        <p:txBody>
          <a:bodyPr/>
          <a:lstStyle/>
          <a:p>
            <a:fld id="{4A810957-9F4F-0C44-A888-85968B549A9B}" type="slidenum">
              <a:rPr lang="it-IT" smtClean="0"/>
              <a:t>‹#›</a:t>
            </a:fld>
            <a:endParaRPr lang="it-IT"/>
          </a:p>
        </p:txBody>
      </p:sp>
    </p:spTree>
    <p:extLst>
      <p:ext uri="{BB962C8B-B14F-4D97-AF65-F5344CB8AC3E}">
        <p14:creationId xmlns:p14="http://schemas.microsoft.com/office/powerpoint/2010/main" val="4148575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p:nvPr>
        </p:nvSpPr>
        <p:spPr>
          <a:xfrm>
            <a:off x="838200" y="1825626"/>
            <a:ext cx="10515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3216000" y="6129203"/>
            <a:ext cx="5760000" cy="365125"/>
          </a:xfrm>
        </p:spPr>
        <p:txBody>
          <a:bodyPr/>
          <a:lstStyle>
            <a:lvl1pPr>
              <a:defRPr sz="1200">
                <a:solidFill>
                  <a:schemeClr val="accent5"/>
                </a:solidFill>
              </a:defRPr>
            </a:lvl1pPr>
          </a:lstStyle>
          <a:p>
            <a:r>
              <a:rPr lang="en-US" dirty="0"/>
              <a:t>R. </a:t>
            </a:r>
            <a:r>
              <a:rPr lang="en-US" dirty="0" err="1"/>
              <a:t>Assmann</a:t>
            </a:r>
            <a:r>
              <a:rPr lang="en-US" dirty="0"/>
              <a:t> &amp; M. Ferrario – </a:t>
            </a:r>
            <a:r>
              <a:rPr lang="en-US" dirty="0" err="1"/>
              <a:t>iFAST</a:t>
            </a:r>
            <a:r>
              <a:rPr lang="en-US" dirty="0"/>
              <a:t> WP6 – Closing of EAAC 2023</a:t>
            </a:r>
          </a:p>
        </p:txBody>
      </p:sp>
      <p:sp>
        <p:nvSpPr>
          <p:cNvPr id="11" name="Slide Number Placeholder 3"/>
          <p:cNvSpPr>
            <a:spLocks noGrp="1"/>
          </p:cNvSpPr>
          <p:nvPr>
            <p:ph type="sldNum" sz="quarter" idx="12"/>
          </p:nvPr>
        </p:nvSpPr>
        <p:spPr>
          <a:xfrm>
            <a:off x="9696400" y="6129203"/>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6" y="3261320"/>
            <a:ext cx="6895511" cy="33536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4"/>
            <a:ext cx="1440160" cy="819423"/>
          </a:xfrm>
          <a:prstGeom prst="rect">
            <a:avLst/>
          </a:prstGeom>
        </p:spPr>
      </p:pic>
    </p:spTree>
    <p:extLst>
      <p:ext uri="{BB962C8B-B14F-4D97-AF65-F5344CB8AC3E}">
        <p14:creationId xmlns:p14="http://schemas.microsoft.com/office/powerpoint/2010/main" val="4247237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 Two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p:nvPr>
        </p:nvSpPr>
        <p:spPr>
          <a:xfrm>
            <a:off x="838200" y="1825626"/>
            <a:ext cx="5181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11"/>
          </p:nvPr>
        </p:nvSpPr>
        <p:spPr>
          <a:xfrm>
            <a:off x="3216000" y="6129203"/>
            <a:ext cx="5760000" cy="365125"/>
          </a:xfrm>
        </p:spPr>
        <p:txBody>
          <a:bodyPr/>
          <a:lstStyle>
            <a:lvl1pPr>
              <a:defRPr sz="1200">
                <a:solidFill>
                  <a:schemeClr val="accent5"/>
                </a:solidFill>
              </a:defRPr>
            </a:lvl1pPr>
          </a:lstStyle>
          <a:p>
            <a:r>
              <a:rPr lang="en-US"/>
              <a:t>R. Assmann &amp; M. Ferrario – iFAST WP6 – Opening of EAAC 2023</a:t>
            </a:r>
            <a:endParaRPr lang="en-US" dirty="0"/>
          </a:p>
        </p:txBody>
      </p:sp>
      <p:sp>
        <p:nvSpPr>
          <p:cNvPr id="14" name="Slide Number Placeholder 3"/>
          <p:cNvSpPr>
            <a:spLocks noGrp="1"/>
          </p:cNvSpPr>
          <p:nvPr>
            <p:ph type="sldNum" sz="quarter" idx="12"/>
          </p:nvPr>
        </p:nvSpPr>
        <p:spPr>
          <a:xfrm>
            <a:off x="9696400" y="6129203"/>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6" y="3261320"/>
            <a:ext cx="6895511" cy="33536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4"/>
            <a:ext cx="1440160" cy="819423"/>
          </a:xfrm>
          <a:prstGeom prst="rect">
            <a:avLst/>
          </a:prstGeom>
        </p:spPr>
      </p:pic>
    </p:spTree>
    <p:extLst>
      <p:ext uri="{BB962C8B-B14F-4D97-AF65-F5344CB8AC3E}">
        <p14:creationId xmlns:p14="http://schemas.microsoft.com/office/powerpoint/2010/main" val="1797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0">
                <a:latin typeface="Montserrat SemiBold" panose="000007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subtitle</a:t>
            </a:r>
          </a:p>
        </p:txBody>
      </p:sp>
      <p:sp>
        <p:nvSpPr>
          <p:cNvPr id="4" name="Content Placeholder 3"/>
          <p:cNvSpPr>
            <a:spLocks noGrp="1"/>
          </p:cNvSpPr>
          <p:nvPr>
            <p:ph sz="half" idx="2"/>
          </p:nvPr>
        </p:nvSpPr>
        <p:spPr>
          <a:xfrm>
            <a:off x="839789" y="2505076"/>
            <a:ext cx="5157787" cy="30841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0">
                <a:latin typeface="Montserrat SemiBold" panose="000007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subtitle</a:t>
            </a:r>
          </a:p>
        </p:txBody>
      </p:sp>
      <p:sp>
        <p:nvSpPr>
          <p:cNvPr id="6" name="Content Placeholder 5"/>
          <p:cNvSpPr>
            <a:spLocks noGrp="1"/>
          </p:cNvSpPr>
          <p:nvPr>
            <p:ph sz="quarter" idx="4"/>
          </p:nvPr>
        </p:nvSpPr>
        <p:spPr>
          <a:xfrm>
            <a:off x="6172201" y="2505076"/>
            <a:ext cx="5183188" cy="30841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p:cNvSpPr>
            <a:spLocks noGrp="1"/>
          </p:cNvSpPr>
          <p:nvPr>
            <p:ph type="ftr" sz="quarter" idx="11"/>
          </p:nvPr>
        </p:nvSpPr>
        <p:spPr>
          <a:xfrm>
            <a:off x="3216000" y="6129203"/>
            <a:ext cx="5760000" cy="365125"/>
          </a:xfrm>
        </p:spPr>
        <p:txBody>
          <a:bodyPr/>
          <a:lstStyle>
            <a:lvl1pPr>
              <a:defRPr sz="1200">
                <a:solidFill>
                  <a:schemeClr val="accent5"/>
                </a:solidFill>
              </a:defRPr>
            </a:lvl1pPr>
          </a:lstStyle>
          <a:p>
            <a:r>
              <a:rPr lang="en-US"/>
              <a:t>R. Assmann &amp; M. Ferrario – iFAST WP6 – Opening of EAAC 2023</a:t>
            </a:r>
            <a:endParaRPr lang="en-US" dirty="0"/>
          </a:p>
        </p:txBody>
      </p:sp>
      <p:sp>
        <p:nvSpPr>
          <p:cNvPr id="16" name="Slide Number Placeholder 3"/>
          <p:cNvSpPr>
            <a:spLocks noGrp="1"/>
          </p:cNvSpPr>
          <p:nvPr>
            <p:ph type="sldNum" sz="quarter" idx="12"/>
          </p:nvPr>
        </p:nvSpPr>
        <p:spPr>
          <a:xfrm>
            <a:off x="9696400" y="6129203"/>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6" y="3261320"/>
            <a:ext cx="6895511" cy="3353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4"/>
            <a:ext cx="1440160" cy="819423"/>
          </a:xfrm>
          <a:prstGeom prst="rect">
            <a:avLst/>
          </a:prstGeom>
        </p:spPr>
      </p:pic>
    </p:spTree>
    <p:extLst>
      <p:ext uri="{BB962C8B-B14F-4D97-AF65-F5344CB8AC3E}">
        <p14:creationId xmlns:p14="http://schemas.microsoft.com/office/powerpoint/2010/main" val="2728573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29.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microsoft.com/office/2007/relationships/hdphoto" Target="../media/hdphoto1.wdp"/><Relationship Id="rId2" Type="http://schemas.openxmlformats.org/officeDocument/2006/relationships/slideLayout" Target="../slideLayouts/slideLayout49.xml"/><Relationship Id="rId16" Type="http://schemas.openxmlformats.org/officeDocument/2006/relationships/image" Target="../media/image28.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6.xml"/><Relationship Id="rId10" Type="http://schemas.openxmlformats.org/officeDocument/2006/relationships/slideLayout" Target="../slideLayouts/slideLayout57.xml"/><Relationship Id="rId19" Type="http://schemas.openxmlformats.org/officeDocument/2006/relationships/image" Target="../media/image30.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53233-28A5-4BE6-9ECF-91943AB1B905}" type="datetimeFigureOut">
              <a:rPr lang="en-US" smtClean="0"/>
              <a:t>9/23/24</a:t>
            </a:fld>
            <a:endParaRPr lang="en-US"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E81E3-3265-45EE-A2C3-C9AF2D303D91}" type="slidenum">
              <a:rPr lang="en-US" smtClean="0"/>
              <a:t>‹#›</a:t>
            </a:fld>
            <a:endParaRPr lang="en-US" dirty="0"/>
          </a:p>
        </p:txBody>
      </p:sp>
    </p:spTree>
    <p:extLst>
      <p:ext uri="{BB962C8B-B14F-4D97-AF65-F5344CB8AC3E}">
        <p14:creationId xmlns:p14="http://schemas.microsoft.com/office/powerpoint/2010/main" val="26570003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00">
                <a:solidFill>
                  <a:schemeClr val="tx1">
                    <a:tint val="75000"/>
                  </a:schemeClr>
                </a:solidFill>
                <a:latin typeface="Montserrat" panose="00000500000000000000" pitchFamily="2" charset="0"/>
              </a:defRPr>
            </a:lvl1pPr>
          </a:lstStyle>
          <a:p>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ontserrat" panose="00000500000000000000" pitchFamily="2" charset="0"/>
              </a:defRPr>
            </a:lvl1pPr>
          </a:lstStyle>
          <a:p>
            <a:r>
              <a:rPr lang="en-US"/>
              <a:t>R. Assmann &amp; M. Ferrario – iFAST WP6 – Opening of EAAC 2023</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tx1">
                    <a:tint val="75000"/>
                  </a:schemeClr>
                </a:solidFill>
                <a:latin typeface="Montserrat" panose="00000500000000000000" pitchFamily="2" charset="0"/>
              </a:defRPr>
            </a:lvl1pPr>
          </a:lstStyle>
          <a:p>
            <a:fld id="{F7A1A58B-7BA1-7E42-8231-6D1CB1C760B1}" type="slidenum">
              <a:rPr lang="en-US" smtClean="0"/>
              <a:pPr/>
              <a:t>‹#›</a:t>
            </a:fld>
            <a:endParaRPr lang="en-US"/>
          </a:p>
        </p:txBody>
      </p:sp>
    </p:spTree>
    <p:extLst>
      <p:ext uri="{BB962C8B-B14F-4D97-AF65-F5344CB8AC3E}">
        <p14:creationId xmlns:p14="http://schemas.microsoft.com/office/powerpoint/2010/main" val="327796087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Lst>
  <p:hf hdr="0" dt="0"/>
  <p:txStyles>
    <p:titleStyle>
      <a:lvl1pPr algn="l" defTabSz="914377" rtl="0" eaLnBrk="1" latinLnBrk="0" hangingPunct="1">
        <a:lnSpc>
          <a:spcPct val="90000"/>
        </a:lnSpc>
        <a:spcBef>
          <a:spcPct val="0"/>
        </a:spcBef>
        <a:buNone/>
        <a:defRPr sz="4000" kern="1200">
          <a:solidFill>
            <a:schemeClr val="accent5"/>
          </a:solidFill>
          <a:latin typeface="Montserrat ExtraBold" panose="00000900000000000000" pitchFamily="2" charset="0"/>
          <a:ea typeface="+mj-ea"/>
          <a:cs typeface="+mj-cs"/>
        </a:defRPr>
      </a:lvl1pPr>
    </p:titleStyle>
    <p:bodyStyle>
      <a:lvl1pPr marL="228594" indent="-228594" algn="l" defTabSz="914377"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783" indent="-228594" algn="l" defTabSz="914377"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2971" indent="-228594" algn="l" defTabSz="914377"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160" indent="-228594" algn="l" defTabSz="914377"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349" indent="-228594" algn="l" defTabSz="914377"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R. Assmann - 13 Oct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1356031892"/>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EAAC 2023 - EuPRAXIA-PP   | Ralph Assmann | 19 Sep 2023 </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771800841"/>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12062" y="274588"/>
            <a:ext cx="10971609"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93" tIns="45197" rIns="90393" bIns="45197"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12062" y="1600864"/>
            <a:ext cx="10971609" cy="4525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93" tIns="45197" rIns="90393" bIns="451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209" y="6363185"/>
            <a:ext cx="2844105" cy="365001"/>
          </a:xfrm>
          <a:prstGeom prst="rect">
            <a:avLst/>
          </a:prstGeom>
        </p:spPr>
        <p:txBody>
          <a:bodyPr vert="horz" lIns="90393" tIns="45197" rIns="90393" bIns="45197" rtlCol="0" anchor="ctr"/>
          <a:lstStyle>
            <a:lvl1pPr algn="l" defTabSz="452064" fontAlgn="auto">
              <a:spcBef>
                <a:spcPts val="0"/>
              </a:spcBef>
              <a:spcAft>
                <a:spcPts val="0"/>
              </a:spcAft>
              <a:defRPr sz="1200">
                <a:solidFill>
                  <a:prstClr val="black">
                    <a:tint val="75000"/>
                  </a:prstClr>
                </a:solidFill>
                <a:latin typeface="Calibri"/>
                <a:ea typeface="+mn-ea"/>
                <a:cs typeface="+mn-cs"/>
              </a:defRPr>
            </a:lvl1pPr>
          </a:lstStyle>
          <a:p>
            <a:pPr>
              <a:defRPr/>
            </a:pPr>
            <a:fld id="{3B77227C-E1A5-C94E-A11B-A53C0F90F113}" type="datetimeFigureOut">
              <a:rPr lang="en-US">
                <a:sym typeface="American Typewriter" charset="0"/>
              </a:rPr>
              <a:pPr>
                <a:defRPr/>
              </a:pPr>
              <a:t>9/23/24</a:t>
            </a:fld>
            <a:endParaRPr lang="en-US">
              <a:sym typeface="American Typewriter" charset="0"/>
            </a:endParaRPr>
          </a:p>
        </p:txBody>
      </p:sp>
      <p:sp>
        <p:nvSpPr>
          <p:cNvPr id="5" name="Footer Placeholder 4"/>
          <p:cNvSpPr>
            <a:spLocks noGrp="1"/>
          </p:cNvSpPr>
          <p:nvPr>
            <p:ph type="ftr" sz="quarter" idx="3"/>
          </p:nvPr>
        </p:nvSpPr>
        <p:spPr>
          <a:xfrm>
            <a:off x="4167859" y="6363185"/>
            <a:ext cx="3860601" cy="365001"/>
          </a:xfrm>
          <a:prstGeom prst="rect">
            <a:avLst/>
          </a:prstGeom>
        </p:spPr>
        <p:txBody>
          <a:bodyPr vert="horz" lIns="90393" tIns="45197" rIns="90393" bIns="45197" rtlCol="0" anchor="ctr"/>
          <a:lstStyle>
            <a:lvl1pPr algn="ctr" defTabSz="452064" fontAlgn="auto">
              <a:spcBef>
                <a:spcPts val="0"/>
              </a:spcBef>
              <a:spcAft>
                <a:spcPts val="0"/>
              </a:spcAft>
              <a:defRPr sz="1200">
                <a:solidFill>
                  <a:prstClr val="black">
                    <a:tint val="75000"/>
                  </a:prstClr>
                </a:solidFill>
                <a:latin typeface="Calibri"/>
                <a:ea typeface="+mn-ea"/>
                <a:cs typeface="+mn-cs"/>
              </a:defRPr>
            </a:lvl1pPr>
          </a:lstStyle>
          <a:p>
            <a:pPr>
              <a:defRPr/>
            </a:pPr>
            <a:endParaRPr lang="en-US">
              <a:sym typeface="American Typewriter" charset="0"/>
            </a:endParaRPr>
          </a:p>
        </p:txBody>
      </p:sp>
      <p:sp>
        <p:nvSpPr>
          <p:cNvPr id="6" name="Slide Number Placeholder 5"/>
          <p:cNvSpPr>
            <a:spLocks noGrp="1"/>
          </p:cNvSpPr>
          <p:nvPr>
            <p:ph type="sldNum" sz="quarter" idx="4"/>
          </p:nvPr>
        </p:nvSpPr>
        <p:spPr>
          <a:xfrm>
            <a:off x="8737710" y="6363185"/>
            <a:ext cx="2844105" cy="365001"/>
          </a:xfrm>
          <a:prstGeom prst="rect">
            <a:avLst/>
          </a:prstGeom>
        </p:spPr>
        <p:txBody>
          <a:bodyPr vert="horz" lIns="90393" tIns="45197" rIns="90393" bIns="45197" rtlCol="0" anchor="ctr"/>
          <a:lstStyle>
            <a:lvl1pPr algn="r" defTabSz="452064" fontAlgn="auto">
              <a:spcBef>
                <a:spcPts val="0"/>
              </a:spcBef>
              <a:spcAft>
                <a:spcPts val="0"/>
              </a:spcAft>
              <a:defRPr sz="1200">
                <a:solidFill>
                  <a:prstClr val="black">
                    <a:tint val="75000"/>
                  </a:prstClr>
                </a:solidFill>
                <a:latin typeface="Calibri"/>
                <a:ea typeface="+mn-ea"/>
                <a:cs typeface="+mn-cs"/>
              </a:defRPr>
            </a:lvl1pPr>
          </a:lstStyle>
          <a:p>
            <a:pPr>
              <a:defRPr/>
            </a:pPr>
            <a:fld id="{C1D6A0A6-D210-6A49-8CDA-5719406FFBD4}" type="slidenum">
              <a:rPr lang="en-US">
                <a:sym typeface="American Typewriter" charset="0"/>
              </a:rPr>
              <a:pPr>
                <a:defRPr/>
              </a:pPr>
              <a:t>‹#›</a:t>
            </a:fld>
            <a:endParaRPr lang="en-US">
              <a:sym typeface="American Typewriter" charset="0"/>
            </a:endParaRPr>
          </a:p>
        </p:txBody>
      </p:sp>
    </p:spTree>
    <p:extLst>
      <p:ext uri="{BB962C8B-B14F-4D97-AF65-F5344CB8AC3E}">
        <p14:creationId xmlns:p14="http://schemas.microsoft.com/office/powerpoint/2010/main" val="534616635"/>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defTabSz="4514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317831"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635681"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953575"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271424"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8846" indent="-338846" algn="l" defTabSz="4514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3920" indent="-281476" algn="l" defTabSz="4514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29062" indent="-225102" algn="l" defTabSz="4514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81581" indent="-225102" algn="l" defTabSz="4514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34085" indent="-225102" algn="l" defTabSz="4514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486294" indent="-225990" algn="l" defTabSz="452064" rtl="0" eaLnBrk="1" latinLnBrk="0" hangingPunct="1">
        <a:spcBef>
          <a:spcPct val="20000"/>
        </a:spcBef>
        <a:buFont typeface="Arial"/>
        <a:buChar char="•"/>
        <a:defRPr sz="2000" kern="1200">
          <a:solidFill>
            <a:schemeClr val="tx1"/>
          </a:solidFill>
          <a:latin typeface="+mn-lt"/>
          <a:ea typeface="+mn-ea"/>
          <a:cs typeface="+mn-cs"/>
        </a:defRPr>
      </a:lvl6pPr>
      <a:lvl7pPr marL="2938369" indent="-225990" algn="l" defTabSz="452064" rtl="0" eaLnBrk="1" latinLnBrk="0" hangingPunct="1">
        <a:spcBef>
          <a:spcPct val="20000"/>
        </a:spcBef>
        <a:buFont typeface="Arial"/>
        <a:buChar char="•"/>
        <a:defRPr sz="2000" kern="1200">
          <a:solidFill>
            <a:schemeClr val="tx1"/>
          </a:solidFill>
          <a:latin typeface="+mn-lt"/>
          <a:ea typeface="+mn-ea"/>
          <a:cs typeface="+mn-cs"/>
        </a:defRPr>
      </a:lvl7pPr>
      <a:lvl8pPr marL="3390424" indent="-225990" algn="l" defTabSz="452064" rtl="0" eaLnBrk="1" latinLnBrk="0" hangingPunct="1">
        <a:spcBef>
          <a:spcPct val="20000"/>
        </a:spcBef>
        <a:buFont typeface="Arial"/>
        <a:buChar char="•"/>
        <a:defRPr sz="2000" kern="1200">
          <a:solidFill>
            <a:schemeClr val="tx1"/>
          </a:solidFill>
          <a:latin typeface="+mn-lt"/>
          <a:ea typeface="+mn-ea"/>
          <a:cs typeface="+mn-cs"/>
        </a:defRPr>
      </a:lvl8pPr>
      <a:lvl9pPr marL="3842501" indent="-225990" algn="l" defTabSz="452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2064" rtl="0" eaLnBrk="1" latinLnBrk="0" hangingPunct="1">
        <a:defRPr sz="1800" kern="1200">
          <a:solidFill>
            <a:schemeClr val="tx1"/>
          </a:solidFill>
          <a:latin typeface="+mn-lt"/>
          <a:ea typeface="+mn-ea"/>
          <a:cs typeface="+mn-cs"/>
        </a:defRPr>
      </a:lvl1pPr>
      <a:lvl2pPr marL="452064" algn="l" defTabSz="452064" rtl="0" eaLnBrk="1" latinLnBrk="0" hangingPunct="1">
        <a:defRPr sz="1800" kern="1200">
          <a:solidFill>
            <a:schemeClr val="tx1"/>
          </a:solidFill>
          <a:latin typeface="+mn-lt"/>
          <a:ea typeface="+mn-ea"/>
          <a:cs typeface="+mn-cs"/>
        </a:defRPr>
      </a:lvl2pPr>
      <a:lvl3pPr marL="904089" algn="l" defTabSz="452064" rtl="0" eaLnBrk="1" latinLnBrk="0" hangingPunct="1">
        <a:defRPr sz="1800" kern="1200">
          <a:solidFill>
            <a:schemeClr val="tx1"/>
          </a:solidFill>
          <a:latin typeface="+mn-lt"/>
          <a:ea typeface="+mn-ea"/>
          <a:cs typeface="+mn-cs"/>
        </a:defRPr>
      </a:lvl3pPr>
      <a:lvl4pPr marL="1356181" algn="l" defTabSz="452064" rtl="0" eaLnBrk="1" latinLnBrk="0" hangingPunct="1">
        <a:defRPr sz="1800" kern="1200">
          <a:solidFill>
            <a:schemeClr val="tx1"/>
          </a:solidFill>
          <a:latin typeface="+mn-lt"/>
          <a:ea typeface="+mn-ea"/>
          <a:cs typeface="+mn-cs"/>
        </a:defRPr>
      </a:lvl4pPr>
      <a:lvl5pPr marL="1808238" algn="l" defTabSz="452064" rtl="0" eaLnBrk="1" latinLnBrk="0" hangingPunct="1">
        <a:defRPr sz="1800" kern="1200">
          <a:solidFill>
            <a:schemeClr val="tx1"/>
          </a:solidFill>
          <a:latin typeface="+mn-lt"/>
          <a:ea typeface="+mn-ea"/>
          <a:cs typeface="+mn-cs"/>
        </a:defRPr>
      </a:lvl5pPr>
      <a:lvl6pPr marL="2260311" algn="l" defTabSz="452064" rtl="0" eaLnBrk="1" latinLnBrk="0" hangingPunct="1">
        <a:defRPr sz="1800" kern="1200">
          <a:solidFill>
            <a:schemeClr val="tx1"/>
          </a:solidFill>
          <a:latin typeface="+mn-lt"/>
          <a:ea typeface="+mn-ea"/>
          <a:cs typeface="+mn-cs"/>
        </a:defRPr>
      </a:lvl6pPr>
      <a:lvl7pPr marL="2712344" algn="l" defTabSz="452064" rtl="0" eaLnBrk="1" latinLnBrk="0" hangingPunct="1">
        <a:defRPr sz="1800" kern="1200">
          <a:solidFill>
            <a:schemeClr val="tx1"/>
          </a:solidFill>
          <a:latin typeface="+mn-lt"/>
          <a:ea typeface="+mn-ea"/>
          <a:cs typeface="+mn-cs"/>
        </a:defRPr>
      </a:lvl7pPr>
      <a:lvl8pPr marL="3164400" algn="l" defTabSz="452064" rtl="0" eaLnBrk="1" latinLnBrk="0" hangingPunct="1">
        <a:defRPr sz="1800" kern="1200">
          <a:solidFill>
            <a:schemeClr val="tx1"/>
          </a:solidFill>
          <a:latin typeface="+mn-lt"/>
          <a:ea typeface="+mn-ea"/>
          <a:cs typeface="+mn-cs"/>
        </a:defRPr>
      </a:lvl8pPr>
      <a:lvl9pPr marL="3616464" algn="l" defTabSz="45206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8803CD3-317B-564F-BE63-00C06750AE0B}"/>
              </a:ext>
            </a:extLst>
          </p:cNvPr>
          <p:cNvSpPr>
            <a:spLocks noGrp="1"/>
          </p:cNvSpPr>
          <p:nvPr>
            <p:ph type="title"/>
          </p:nvPr>
        </p:nvSpPr>
        <p:spPr>
          <a:xfrm>
            <a:off x="1675051" y="365125"/>
            <a:ext cx="8092036" cy="1099533"/>
          </a:xfrm>
          <a:prstGeom prst="rect">
            <a:avLst/>
          </a:prstGeom>
        </p:spPr>
        <p:txBody>
          <a:bodyPr vert="horz" lIns="91440" tIns="45720" rIns="91440" bIns="45720" rtlCol="0" anchor="ctr">
            <a:no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579917D7-F04A-1C4B-86DD-3A45BE4AA5BE}"/>
              </a:ext>
            </a:extLst>
          </p:cNvPr>
          <p:cNvSpPr>
            <a:spLocks noGrp="1"/>
          </p:cNvSpPr>
          <p:nvPr>
            <p:ph type="body" idx="1"/>
          </p:nvPr>
        </p:nvSpPr>
        <p:spPr>
          <a:xfrm>
            <a:off x="1509618" y="1826101"/>
            <a:ext cx="9844181" cy="435086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25A1C6-7B90-0C46-BB1A-3573887D41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754E7672-10BA-8D4C-916F-3E7FEED632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Physics at EuPRAXIA@LNF</a:t>
            </a:r>
          </a:p>
        </p:txBody>
      </p:sp>
      <p:sp>
        <p:nvSpPr>
          <p:cNvPr id="6" name="Segnaposto numero diapositiva 5">
            <a:extLst>
              <a:ext uri="{FF2B5EF4-FFF2-40B4-BE49-F238E27FC236}">
                <a16:creationId xmlns:a16="http://schemas.microsoft.com/office/drawing/2014/main" id="{5DFAF987-DC12-BF45-B211-172CB4F20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10957-9F4F-0C44-A888-85968B549A9B}" type="slidenum">
              <a:rPr lang="it-IT" smtClean="0"/>
              <a:t>‹#›</a:t>
            </a:fld>
            <a:endParaRPr lang="it-IT"/>
          </a:p>
        </p:txBody>
      </p:sp>
      <p:pic>
        <p:nvPicPr>
          <p:cNvPr id="7" name="Picture 2" descr="CNS3">
            <a:extLst>
              <a:ext uri="{FF2B5EF4-FFF2-40B4-BE49-F238E27FC236}">
                <a16:creationId xmlns:a16="http://schemas.microsoft.com/office/drawing/2014/main" id="{50D3C996-6FFD-F9B5-2FE4-FDAFB1FB8E57}"/>
              </a:ext>
            </a:extLst>
          </p:cNvPr>
          <p:cNvPicPr>
            <a:picLocks noChangeAspect="1" noChangeArrowheads="1"/>
          </p:cNvPicPr>
          <p:nvPr userDrawn="1"/>
        </p:nvPicPr>
        <p:blipFill>
          <a:blip r:embed="rId16">
            <a:alphaModFix amt="50000"/>
            <a:duotone>
              <a:schemeClr val="accent5">
                <a:shade val="45000"/>
                <a:satMod val="135000"/>
              </a:schemeClr>
              <a:prstClr val="white"/>
            </a:duotone>
            <a:extLst>
              <a:ext uri="{BEBA8EAE-BF5A-486C-A8C5-ECC9F3942E4B}">
                <a14:imgProps xmlns:a14="http://schemas.microsoft.com/office/drawing/2010/main">
                  <a14:imgLayer r:embed="rId17">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6781" y="3679"/>
            <a:ext cx="1342838" cy="1822423"/>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F42C1F21-67FD-BF92-EE87-58C6D3E6CDC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164890" y="331540"/>
            <a:ext cx="1602259" cy="1166224"/>
          </a:xfrm>
          <a:prstGeom prst="rect">
            <a:avLst/>
          </a:prstGeom>
        </p:spPr>
      </p:pic>
      <p:pic>
        <p:nvPicPr>
          <p:cNvPr id="9" name="Immagine 8">
            <a:extLst>
              <a:ext uri="{FF2B5EF4-FFF2-40B4-BE49-F238E27FC236}">
                <a16:creationId xmlns:a16="http://schemas.microsoft.com/office/drawing/2014/main" id="{56EFF3CB-2884-F247-80F5-B46142F83EA2}"/>
              </a:ext>
            </a:extLst>
          </p:cNvPr>
          <p:cNvPicPr>
            <a:picLocks noChangeAspect="1"/>
          </p:cNvPicPr>
          <p:nvPr userDrawn="1"/>
        </p:nvPicPr>
        <p:blipFill rotWithShape="1">
          <a:blip r:embed="rId19">
            <a:alphaModFix amt="35000"/>
          </a:blip>
          <a:srcRect t="11715" r="1" b="15249"/>
          <a:stretch/>
        </p:blipFill>
        <p:spPr>
          <a:xfrm>
            <a:off x="1981970" y="76828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328320791"/>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https://www.eupraxia-facility.org/"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7" Type="http://schemas.microsoft.com/office/2007/relationships/hdphoto" Target="../media/hdphoto2.wdp"/><Relationship Id="rId2" Type="http://schemas.openxmlformats.org/officeDocument/2006/relationships/image" Target="../media/image32.jpe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1A33-5772-438A-823D-C015E90B014E}"/>
              </a:ext>
            </a:extLst>
          </p:cNvPr>
          <p:cNvSpPr>
            <a:spLocks noGrp="1"/>
          </p:cNvSpPr>
          <p:nvPr>
            <p:ph type="ctrTitle"/>
          </p:nvPr>
        </p:nvSpPr>
        <p:spPr>
          <a:xfrm>
            <a:off x="4740052" y="1853870"/>
            <a:ext cx="8509478" cy="1043854"/>
          </a:xfrm>
        </p:spPr>
        <p:txBody>
          <a:bodyPr>
            <a:noAutofit/>
          </a:bodyPr>
          <a:lstStyle/>
          <a:p>
            <a:r>
              <a:rPr lang="en-GB" sz="1200" dirty="0"/>
              <a:t> </a:t>
            </a:r>
            <a:r>
              <a:rPr lang="en-GB" sz="3600" dirty="0"/>
              <a:t>Hosting and outreach at INFN</a:t>
            </a:r>
          </a:p>
        </p:txBody>
      </p:sp>
      <p:sp>
        <p:nvSpPr>
          <p:cNvPr id="3" name="Subtitle 2">
            <a:extLst>
              <a:ext uri="{FF2B5EF4-FFF2-40B4-BE49-F238E27FC236}">
                <a16:creationId xmlns:a16="http://schemas.microsoft.com/office/drawing/2014/main" id="{460E5BE7-F6D2-4725-85A7-B8FD0022C0F7}"/>
              </a:ext>
            </a:extLst>
          </p:cNvPr>
          <p:cNvSpPr>
            <a:spLocks noGrp="1"/>
          </p:cNvSpPr>
          <p:nvPr>
            <p:ph type="subTitle" idx="1"/>
          </p:nvPr>
        </p:nvSpPr>
        <p:spPr>
          <a:xfrm>
            <a:off x="4740053" y="2972151"/>
            <a:ext cx="7813967" cy="1324427"/>
          </a:xfrm>
        </p:spPr>
        <p:txBody>
          <a:bodyPr>
            <a:noAutofit/>
          </a:bodyPr>
          <a:lstStyle/>
          <a:p>
            <a:r>
              <a:rPr lang="en-GB" dirty="0"/>
              <a:t>Massimo Ferrario (INFN-LNF) </a:t>
            </a:r>
          </a:p>
          <a:p>
            <a:r>
              <a:rPr lang="en-GB" dirty="0">
                <a:solidFill>
                  <a:schemeClr val="bg1"/>
                </a:solidFill>
              </a:rPr>
              <a:t>on behalf of the </a:t>
            </a:r>
            <a:r>
              <a:rPr lang="en-GB" dirty="0" err="1">
                <a:solidFill>
                  <a:schemeClr val="bg1"/>
                </a:solidFill>
              </a:rPr>
              <a:t>EuPRAXIA@SPRAC-LAB</a:t>
            </a:r>
            <a:r>
              <a:rPr lang="en-GB" dirty="0">
                <a:solidFill>
                  <a:schemeClr val="bg1"/>
                </a:solidFill>
              </a:rPr>
              <a:t> Collaboration</a:t>
            </a:r>
          </a:p>
          <a:p>
            <a:endParaRPr lang="en-GB" dirty="0">
              <a:solidFill>
                <a:schemeClr val="bg1"/>
              </a:solidFill>
            </a:endParaRPr>
          </a:p>
          <a:p>
            <a:r>
              <a:rPr lang="en-GB" dirty="0" err="1"/>
              <a:t>EuPRAXIA_PP</a:t>
            </a:r>
            <a:r>
              <a:rPr lang="en-GB" dirty="0"/>
              <a:t> Annual Meeting, September 22</a:t>
            </a:r>
          </a:p>
        </p:txBody>
      </p:sp>
    </p:spTree>
    <p:extLst>
      <p:ext uri="{BB962C8B-B14F-4D97-AF65-F5344CB8AC3E}">
        <p14:creationId xmlns:p14="http://schemas.microsoft.com/office/powerpoint/2010/main" val="2942756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0B9D3F-ECF0-4803-CC89-E700FAA5BC53}"/>
              </a:ext>
            </a:extLst>
          </p:cNvPr>
          <p:cNvSpPr>
            <a:spLocks noGrp="1"/>
          </p:cNvSpPr>
          <p:nvPr>
            <p:ph idx="1"/>
          </p:nvPr>
        </p:nvSpPr>
        <p:spPr>
          <a:xfrm>
            <a:off x="337127" y="846114"/>
            <a:ext cx="10983261" cy="5884295"/>
          </a:xfrm>
        </p:spPr>
        <p:txBody>
          <a:bodyPr>
            <a:normAutofit lnSpcReduction="10000"/>
          </a:bodyPr>
          <a:lstStyle/>
          <a:p>
            <a:pPr algn="just"/>
            <a:r>
              <a:rPr lang="en-GB" dirty="0">
                <a:hlinkClick r:id="rId2"/>
              </a:rPr>
              <a:t>EuPRAXIA</a:t>
            </a:r>
            <a:r>
              <a:rPr lang="en-GB" dirty="0"/>
              <a:t> is the first European project that develops a dedicated particle accelerator research infrastructure based on </a:t>
            </a:r>
            <a:r>
              <a:rPr lang="en-GB" b="1" dirty="0">
                <a:solidFill>
                  <a:srgbClr val="4472C4"/>
                </a:solidFill>
              </a:rPr>
              <a:t>novel plasma acceleration concepts </a:t>
            </a:r>
            <a:r>
              <a:rPr lang="en-GB" dirty="0"/>
              <a:t>driven by innovative laser and </a:t>
            </a:r>
            <a:r>
              <a:rPr lang="en-GB" dirty="0" err="1"/>
              <a:t>linac</a:t>
            </a:r>
            <a:r>
              <a:rPr lang="en-GB" dirty="0"/>
              <a:t> technologies.</a:t>
            </a:r>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marL="0" indent="0" algn="just">
              <a:buNone/>
            </a:pPr>
            <a:endParaRPr lang="en-GB" dirty="0"/>
          </a:p>
          <a:p>
            <a:pPr algn="just"/>
            <a:r>
              <a:rPr lang="en-GB" dirty="0"/>
              <a:t> High Acc. Tech. available =&gt; </a:t>
            </a:r>
            <a:r>
              <a:rPr lang="en-GB" dirty="0">
                <a:solidFill>
                  <a:srgbClr val="4472C4"/>
                </a:solidFill>
              </a:rPr>
              <a:t>not limited to FEL applications on a longer term view</a:t>
            </a:r>
          </a:p>
          <a:p>
            <a:pPr lvl="8" algn="just"/>
            <a:endParaRPr lang="en-GB" dirty="0"/>
          </a:p>
          <a:p>
            <a:pPr algn="just"/>
            <a:endParaRPr lang="en-IT" dirty="0"/>
          </a:p>
        </p:txBody>
      </p:sp>
      <p:sp>
        <p:nvSpPr>
          <p:cNvPr id="3" name="Slide Number Placeholder 2">
            <a:extLst>
              <a:ext uri="{FF2B5EF4-FFF2-40B4-BE49-F238E27FC236}">
                <a16:creationId xmlns:a16="http://schemas.microsoft.com/office/drawing/2014/main" id="{DF9B8C2E-A0A4-DA0E-82CB-191C0F4F5A15}"/>
              </a:ext>
            </a:extLst>
          </p:cNvPr>
          <p:cNvSpPr>
            <a:spLocks noGrp="1"/>
          </p:cNvSpPr>
          <p:nvPr>
            <p:ph type="sldNum" sz="quarter" idx="12"/>
          </p:nvPr>
        </p:nvSpPr>
        <p:spPr/>
        <p:txBody>
          <a:bodyPr/>
          <a:lstStyle/>
          <a:p>
            <a:fld id="{3A3A6714-3D1F-4857-9904-D935B84167FA}" type="slidenum">
              <a:rPr lang="en-GB" smtClean="0"/>
              <a:pPr/>
              <a:t>2</a:t>
            </a:fld>
            <a:endParaRPr lang="en-GB"/>
          </a:p>
        </p:txBody>
      </p:sp>
      <p:sp>
        <p:nvSpPr>
          <p:cNvPr id="4" name="Title 3">
            <a:extLst>
              <a:ext uri="{FF2B5EF4-FFF2-40B4-BE49-F238E27FC236}">
                <a16:creationId xmlns:a16="http://schemas.microsoft.com/office/drawing/2014/main" id="{5C3A1B38-AFE0-0817-C13E-F543EBA2C598}"/>
              </a:ext>
            </a:extLst>
          </p:cNvPr>
          <p:cNvSpPr>
            <a:spLocks noGrp="1"/>
          </p:cNvSpPr>
          <p:nvPr>
            <p:ph type="title"/>
          </p:nvPr>
        </p:nvSpPr>
        <p:spPr/>
        <p:txBody>
          <a:bodyPr/>
          <a:lstStyle/>
          <a:p>
            <a:r>
              <a:rPr lang="en-IT" dirty="0"/>
              <a:t>EuPRAXIA Mission</a:t>
            </a:r>
          </a:p>
        </p:txBody>
      </p:sp>
      <p:grpSp>
        <p:nvGrpSpPr>
          <p:cNvPr id="6" name="Group 5">
            <a:extLst>
              <a:ext uri="{FF2B5EF4-FFF2-40B4-BE49-F238E27FC236}">
                <a16:creationId xmlns:a16="http://schemas.microsoft.com/office/drawing/2014/main" id="{CDB50E45-EB17-C136-334C-53018FC55966}"/>
              </a:ext>
            </a:extLst>
          </p:cNvPr>
          <p:cNvGrpSpPr/>
          <p:nvPr/>
        </p:nvGrpSpPr>
        <p:grpSpPr>
          <a:xfrm>
            <a:off x="4502745" y="2171677"/>
            <a:ext cx="6696864" cy="3321209"/>
            <a:chOff x="125855" y="1270002"/>
            <a:chExt cx="9656320" cy="4420529"/>
          </a:xfrm>
        </p:grpSpPr>
        <p:pic>
          <p:nvPicPr>
            <p:cNvPr id="7" name="Picture 6">
              <a:extLst>
                <a:ext uri="{FF2B5EF4-FFF2-40B4-BE49-F238E27FC236}">
                  <a16:creationId xmlns:a16="http://schemas.microsoft.com/office/drawing/2014/main" id="{890B080C-2969-41FE-B7D1-979118E020EB}"/>
                </a:ext>
              </a:extLst>
            </p:cNvPr>
            <p:cNvPicPr>
              <a:picLocks noChangeAspect="1"/>
            </p:cNvPicPr>
            <p:nvPr/>
          </p:nvPicPr>
          <p:blipFill>
            <a:blip r:embed="rId3"/>
            <a:stretch>
              <a:fillRect/>
            </a:stretch>
          </p:blipFill>
          <p:spPr>
            <a:xfrm>
              <a:off x="125855" y="1270002"/>
              <a:ext cx="9656320" cy="4420529"/>
            </a:xfrm>
            <a:prstGeom prst="rect">
              <a:avLst/>
            </a:prstGeom>
          </p:spPr>
        </p:pic>
        <p:cxnSp>
          <p:nvCxnSpPr>
            <p:cNvPr id="8" name="Straight Arrow Connector 7">
              <a:extLst>
                <a:ext uri="{FF2B5EF4-FFF2-40B4-BE49-F238E27FC236}">
                  <a16:creationId xmlns:a16="http://schemas.microsoft.com/office/drawing/2014/main" id="{2B070155-31BE-D366-4285-DFA1FB076694}"/>
                </a:ext>
              </a:extLst>
            </p:cNvPr>
            <p:cNvCxnSpPr/>
            <p:nvPr/>
          </p:nvCxnSpPr>
          <p:spPr>
            <a:xfrm>
              <a:off x="2572854" y="2908300"/>
              <a:ext cx="467783" cy="9525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90D459C-4236-FF58-577D-AD55492F65D1}"/>
                </a:ext>
              </a:extLst>
            </p:cNvPr>
            <p:cNvSpPr txBox="1"/>
            <p:nvPr/>
          </p:nvSpPr>
          <p:spPr>
            <a:xfrm>
              <a:off x="458847" y="2590800"/>
              <a:ext cx="1789975"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RF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power</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modules</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p>
          </p:txBody>
        </p:sp>
        <p:cxnSp>
          <p:nvCxnSpPr>
            <p:cNvPr id="10" name="Straight Arrow Connector 9">
              <a:extLst>
                <a:ext uri="{FF2B5EF4-FFF2-40B4-BE49-F238E27FC236}">
                  <a16:creationId xmlns:a16="http://schemas.microsoft.com/office/drawing/2014/main" id="{E84724E3-B31D-DADB-D8C2-95C0411D1D8A}"/>
                </a:ext>
              </a:extLst>
            </p:cNvPr>
            <p:cNvCxnSpPr/>
            <p:nvPr/>
          </p:nvCxnSpPr>
          <p:spPr>
            <a:xfrm>
              <a:off x="3549652" y="2317750"/>
              <a:ext cx="619125" cy="142875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476DC44-8FB5-EC6B-4D23-D9399988709D}"/>
                </a:ext>
              </a:extLst>
            </p:cNvPr>
            <p:cNvCxnSpPr/>
            <p:nvPr/>
          </p:nvCxnSpPr>
          <p:spPr>
            <a:xfrm flipH="1">
              <a:off x="5842503" y="2060848"/>
              <a:ext cx="297325" cy="102450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73AB67D-0071-8649-869C-818283868972}"/>
                </a:ext>
              </a:extLst>
            </p:cNvPr>
            <p:cNvSpPr txBox="1"/>
            <p:nvPr/>
          </p:nvSpPr>
          <p:spPr>
            <a:xfrm>
              <a:off x="2492635" y="1948419"/>
              <a:ext cx="1251720"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1 GeV LINAC</a:t>
              </a:r>
            </a:p>
          </p:txBody>
        </p:sp>
        <p:sp>
          <p:nvSpPr>
            <p:cNvPr id="13" name="TextBox 12">
              <a:extLst>
                <a:ext uri="{FF2B5EF4-FFF2-40B4-BE49-F238E27FC236}">
                  <a16:creationId xmlns:a16="http://schemas.microsoft.com/office/drawing/2014/main" id="{256B8BF7-E752-9E7F-F0F9-499EA61BD370}"/>
                </a:ext>
              </a:extLst>
            </p:cNvPr>
            <p:cNvSpPr txBox="1"/>
            <p:nvPr/>
          </p:nvSpPr>
          <p:spPr>
            <a:xfrm>
              <a:off x="5725846" y="4831318"/>
              <a:ext cx="1568956"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Beam</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user</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areas</a:t>
              </a:r>
              <a:endPar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endParaRPr>
            </a:p>
          </p:txBody>
        </p:sp>
        <p:cxnSp>
          <p:nvCxnSpPr>
            <p:cNvPr id="14" name="Straight Arrow Connector 13">
              <a:extLst>
                <a:ext uri="{FF2B5EF4-FFF2-40B4-BE49-F238E27FC236}">
                  <a16:creationId xmlns:a16="http://schemas.microsoft.com/office/drawing/2014/main" id="{DEE7D38E-B05F-3CEC-45A5-58290459FC93}"/>
                </a:ext>
              </a:extLst>
            </p:cNvPr>
            <p:cNvCxnSpPr/>
            <p:nvPr/>
          </p:nvCxnSpPr>
          <p:spPr>
            <a:xfrm flipH="1" flipV="1">
              <a:off x="4627660" y="4221088"/>
              <a:ext cx="144017" cy="93610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E4F7AA8-3F01-9D75-54A8-731CA0A664BD}"/>
                </a:ext>
              </a:extLst>
            </p:cNvPr>
            <p:cNvCxnSpPr>
              <a:stCxn id="13" idx="0"/>
            </p:cNvCxnSpPr>
            <p:nvPr/>
          </p:nvCxnSpPr>
          <p:spPr>
            <a:xfrm flipH="1" flipV="1">
              <a:off x="6283863" y="3358236"/>
              <a:ext cx="226461" cy="147308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C6AFBB3-0C90-2847-BED8-EE18F17A837C}"/>
                </a:ext>
              </a:extLst>
            </p:cNvPr>
            <p:cNvCxnSpPr/>
            <p:nvPr/>
          </p:nvCxnSpPr>
          <p:spPr>
            <a:xfrm flipH="1" flipV="1">
              <a:off x="7718425" y="2317750"/>
              <a:ext cx="732456" cy="114935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EE136A9-F38B-CF3B-05F5-BFAE8845B9A9}"/>
                </a:ext>
              </a:extLst>
            </p:cNvPr>
            <p:cNvSpPr txBox="1"/>
            <p:nvPr/>
          </p:nvSpPr>
          <p:spPr>
            <a:xfrm>
              <a:off x="7311824" y="3467100"/>
              <a:ext cx="1950718"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FF00"/>
                  </a:solidFill>
                  <a:effectLst/>
                  <a:uLnTx/>
                  <a:uFillTx/>
                  <a:latin typeface="Corbel"/>
                  <a:ea typeface="ヒラギノ明朝 Pro W3" charset="0"/>
                  <a:cs typeface="Corbel"/>
                  <a:sym typeface="American Typewriter" charset="0"/>
                </a:rPr>
                <a:t>FEL user area @4nm</a:t>
              </a:r>
            </a:p>
          </p:txBody>
        </p:sp>
        <p:sp>
          <p:nvSpPr>
            <p:cNvPr id="18" name="TextBox 17">
              <a:extLst>
                <a:ext uri="{FF2B5EF4-FFF2-40B4-BE49-F238E27FC236}">
                  <a16:creationId xmlns:a16="http://schemas.microsoft.com/office/drawing/2014/main" id="{13649678-4161-2F46-D0E6-F78E657E394F}"/>
                </a:ext>
              </a:extLst>
            </p:cNvPr>
            <p:cNvSpPr txBox="1"/>
            <p:nvPr/>
          </p:nvSpPr>
          <p:spPr>
            <a:xfrm>
              <a:off x="5491756" y="1628800"/>
              <a:ext cx="1115434"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Undulators</a:t>
              </a:r>
              <a:endPar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endParaRPr>
            </a:p>
          </p:txBody>
        </p:sp>
        <p:sp>
          <p:nvSpPr>
            <p:cNvPr id="19" name="TextBox 18">
              <a:extLst>
                <a:ext uri="{FF2B5EF4-FFF2-40B4-BE49-F238E27FC236}">
                  <a16:creationId xmlns:a16="http://schemas.microsoft.com/office/drawing/2014/main" id="{342BDCC8-305D-7EA1-6703-BEF2C821F788}"/>
                </a:ext>
              </a:extLst>
            </p:cNvPr>
            <p:cNvSpPr txBox="1"/>
            <p:nvPr/>
          </p:nvSpPr>
          <p:spPr>
            <a:xfrm>
              <a:off x="4195612" y="2348880"/>
              <a:ext cx="1479974"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Plasma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module</a:t>
              </a:r>
              <a:endPar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endParaRPr>
            </a:p>
          </p:txBody>
        </p:sp>
        <p:cxnSp>
          <p:nvCxnSpPr>
            <p:cNvPr id="20" name="Straight Arrow Connector 19">
              <a:extLst>
                <a:ext uri="{FF2B5EF4-FFF2-40B4-BE49-F238E27FC236}">
                  <a16:creationId xmlns:a16="http://schemas.microsoft.com/office/drawing/2014/main" id="{C27D7BE0-7311-345A-BE8A-3F2FD55BC9FF}"/>
                </a:ext>
              </a:extLst>
            </p:cNvPr>
            <p:cNvCxnSpPr/>
            <p:nvPr/>
          </p:nvCxnSpPr>
          <p:spPr>
            <a:xfrm flipH="1">
              <a:off x="4699668" y="2708920"/>
              <a:ext cx="225318" cy="64807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67784A8-059D-2FC8-B58D-4FBEBAA77456}"/>
                </a:ext>
              </a:extLst>
            </p:cNvPr>
            <p:cNvSpPr txBox="1"/>
            <p:nvPr/>
          </p:nvSpPr>
          <p:spPr>
            <a:xfrm>
              <a:off x="3619548" y="5229200"/>
              <a:ext cx="1273305"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0.5 PW Laser</a:t>
              </a:r>
            </a:p>
          </p:txBody>
        </p:sp>
        <p:cxnSp>
          <p:nvCxnSpPr>
            <p:cNvPr id="22" name="Straight Arrow Connector 21">
              <a:extLst>
                <a:ext uri="{FF2B5EF4-FFF2-40B4-BE49-F238E27FC236}">
                  <a16:creationId xmlns:a16="http://schemas.microsoft.com/office/drawing/2014/main" id="{686CE673-613F-441A-E858-B896C56E74A9}"/>
                </a:ext>
              </a:extLst>
            </p:cNvPr>
            <p:cNvCxnSpPr/>
            <p:nvPr/>
          </p:nvCxnSpPr>
          <p:spPr>
            <a:xfrm flipV="1">
              <a:off x="6643884" y="2926186"/>
              <a:ext cx="144016" cy="187220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61D0B58-0708-BD59-9FC4-577D53EE91BC}"/>
                </a:ext>
              </a:extLst>
            </p:cNvPr>
            <p:cNvSpPr txBox="1"/>
            <p:nvPr/>
          </p:nvSpPr>
          <p:spPr>
            <a:xfrm>
              <a:off x="4843684" y="4222330"/>
              <a:ext cx="1170660" cy="534158"/>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Secondary</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p>
            <a:p>
              <a:pPr marL="0" marR="0" lvl="0" indent="0" algn="ctr"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Sources</a:t>
              </a:r>
              <a:endPar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endParaRPr>
            </a:p>
          </p:txBody>
        </p:sp>
        <p:cxnSp>
          <p:nvCxnSpPr>
            <p:cNvPr id="24" name="Straight Arrow Connector 23">
              <a:extLst>
                <a:ext uri="{FF2B5EF4-FFF2-40B4-BE49-F238E27FC236}">
                  <a16:creationId xmlns:a16="http://schemas.microsoft.com/office/drawing/2014/main" id="{3AE40A1A-B7CA-C1E1-CEA9-7D7CEA092E40}"/>
                </a:ext>
              </a:extLst>
            </p:cNvPr>
            <p:cNvCxnSpPr/>
            <p:nvPr/>
          </p:nvCxnSpPr>
          <p:spPr>
            <a:xfrm flipH="1" flipV="1">
              <a:off x="5419748" y="3790282"/>
              <a:ext cx="28856" cy="53698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43507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0B9D3F-ECF0-4803-CC89-E700FAA5BC53}"/>
              </a:ext>
            </a:extLst>
          </p:cNvPr>
          <p:cNvSpPr>
            <a:spLocks noGrp="1"/>
          </p:cNvSpPr>
          <p:nvPr>
            <p:ph idx="1"/>
          </p:nvPr>
        </p:nvSpPr>
        <p:spPr>
          <a:xfrm>
            <a:off x="249825" y="983069"/>
            <a:ext cx="11605047" cy="5874931"/>
          </a:xfrm>
        </p:spPr>
        <p:txBody>
          <a:bodyPr>
            <a:normAutofit/>
          </a:bodyPr>
          <a:lstStyle/>
          <a:p>
            <a:pPr algn="just"/>
            <a:r>
              <a:rPr lang="en-IT" dirty="0"/>
              <a:t>High Brigthness X-band Linacs =&gt; </a:t>
            </a:r>
            <a:r>
              <a:rPr lang="en-IT" dirty="0">
                <a:solidFill>
                  <a:srgbClr val="4472C4"/>
                </a:solidFill>
              </a:rPr>
              <a:t>CLIC </a:t>
            </a:r>
            <a:r>
              <a:rPr lang="en-IT" dirty="0"/>
              <a:t>Community, Coll. with CERN</a:t>
            </a:r>
          </a:p>
          <a:p>
            <a:pPr algn="just"/>
            <a:r>
              <a:rPr lang="en-IT" dirty="0"/>
              <a:t>High Brightness L</a:t>
            </a:r>
            <a:r>
              <a:rPr lang="en-GB" dirty="0"/>
              <a:t>a</a:t>
            </a:r>
            <a:r>
              <a:rPr lang="en-IT" dirty="0"/>
              <a:t>ser Systems =&gt; </a:t>
            </a:r>
            <a:r>
              <a:rPr lang="en-IT" dirty="0">
                <a:solidFill>
                  <a:srgbClr val="4472C4"/>
                </a:solidFill>
              </a:rPr>
              <a:t>Inertial Fusion </a:t>
            </a:r>
            <a:r>
              <a:rPr lang="en-IT" dirty="0"/>
              <a:t>Community</a:t>
            </a:r>
          </a:p>
          <a:p>
            <a:pPr algn="just"/>
            <a:r>
              <a:rPr lang="en-IT" dirty="0">
                <a:solidFill>
                  <a:srgbClr val="4472C4"/>
                </a:solidFill>
              </a:rPr>
              <a:t>High rep rate modules </a:t>
            </a:r>
            <a:r>
              <a:rPr lang="en-IT" dirty="0"/>
              <a:t>=&gt; Plasma Collider =&gt; </a:t>
            </a:r>
            <a:r>
              <a:rPr lang="en-IT" dirty="0">
                <a:solidFill>
                  <a:srgbClr val="4472C4"/>
                </a:solidFill>
              </a:rPr>
              <a:t>Alegro</a:t>
            </a:r>
            <a:r>
              <a:rPr lang="en-IT" dirty="0"/>
              <a:t> and </a:t>
            </a:r>
            <a:r>
              <a:rPr lang="en-IT" dirty="0">
                <a:solidFill>
                  <a:srgbClr val="4472C4"/>
                </a:solidFill>
              </a:rPr>
              <a:t>Muon Collider</a:t>
            </a:r>
          </a:p>
          <a:p>
            <a:pPr algn="just"/>
            <a:r>
              <a:rPr lang="en-IT" dirty="0"/>
              <a:t>Medical Applications =&gt;</a:t>
            </a:r>
            <a:r>
              <a:rPr lang="en-IT" dirty="0">
                <a:solidFill>
                  <a:srgbClr val="4472C4"/>
                </a:solidFill>
              </a:rPr>
              <a:t>VHEE, FLASH</a:t>
            </a:r>
          </a:p>
          <a:p>
            <a:pPr algn="just"/>
            <a:r>
              <a:rPr lang="en-IT" dirty="0">
                <a:solidFill>
                  <a:srgbClr val="4472C4"/>
                </a:solidFill>
              </a:rPr>
              <a:t>Positron Source</a:t>
            </a:r>
          </a:p>
          <a:p>
            <a:pPr algn="just"/>
            <a:r>
              <a:rPr lang="en-IT" dirty="0"/>
              <a:t>Laboratory Astrophysics</a:t>
            </a:r>
          </a:p>
          <a:p>
            <a:pPr marL="0" indent="0" algn="just">
              <a:buNone/>
            </a:pPr>
            <a:endParaRPr lang="en-IT" dirty="0"/>
          </a:p>
          <a:p>
            <a:pPr algn="just"/>
            <a:endParaRPr lang="en-IT" dirty="0"/>
          </a:p>
          <a:p>
            <a:pPr algn="just"/>
            <a:endParaRPr lang="en-IT" dirty="0"/>
          </a:p>
          <a:p>
            <a:pPr marL="0" indent="0" algn="just">
              <a:buNone/>
            </a:pPr>
            <a:endParaRPr lang="en-IT" dirty="0"/>
          </a:p>
          <a:p>
            <a:pPr algn="just"/>
            <a:r>
              <a:rPr lang="en-GB" dirty="0"/>
              <a:t> High Acc. Tech. available =&gt; </a:t>
            </a:r>
            <a:r>
              <a:rPr lang="en-GB" dirty="0">
                <a:solidFill>
                  <a:srgbClr val="4472C4"/>
                </a:solidFill>
              </a:rPr>
              <a:t>not limited to Plasma Acceleration</a:t>
            </a:r>
          </a:p>
          <a:p>
            <a:pPr algn="just"/>
            <a:endParaRPr lang="en-IT" dirty="0"/>
          </a:p>
          <a:p>
            <a:pPr algn="just"/>
            <a:endParaRPr lang="en-IT" dirty="0"/>
          </a:p>
        </p:txBody>
      </p:sp>
      <p:sp>
        <p:nvSpPr>
          <p:cNvPr id="3" name="Slide Number Placeholder 2">
            <a:extLst>
              <a:ext uri="{FF2B5EF4-FFF2-40B4-BE49-F238E27FC236}">
                <a16:creationId xmlns:a16="http://schemas.microsoft.com/office/drawing/2014/main" id="{DF9B8C2E-A0A4-DA0E-82CB-191C0F4F5A15}"/>
              </a:ext>
            </a:extLst>
          </p:cNvPr>
          <p:cNvSpPr>
            <a:spLocks noGrp="1"/>
          </p:cNvSpPr>
          <p:nvPr>
            <p:ph type="sldNum" sz="quarter" idx="12"/>
          </p:nvPr>
        </p:nvSpPr>
        <p:spPr/>
        <p:txBody>
          <a:bodyPr/>
          <a:lstStyle/>
          <a:p>
            <a:fld id="{3A3A6714-3D1F-4857-9904-D935B84167FA}" type="slidenum">
              <a:rPr lang="en-GB" smtClean="0"/>
              <a:pPr/>
              <a:t>3</a:t>
            </a:fld>
            <a:endParaRPr lang="en-GB"/>
          </a:p>
        </p:txBody>
      </p:sp>
      <p:sp>
        <p:nvSpPr>
          <p:cNvPr id="4" name="Title 3">
            <a:extLst>
              <a:ext uri="{FF2B5EF4-FFF2-40B4-BE49-F238E27FC236}">
                <a16:creationId xmlns:a16="http://schemas.microsoft.com/office/drawing/2014/main" id="{5C3A1B38-AFE0-0817-C13E-F543EBA2C598}"/>
              </a:ext>
            </a:extLst>
          </p:cNvPr>
          <p:cNvSpPr>
            <a:spLocks noGrp="1"/>
          </p:cNvSpPr>
          <p:nvPr>
            <p:ph type="title"/>
          </p:nvPr>
        </p:nvSpPr>
        <p:spPr/>
        <p:txBody>
          <a:bodyPr/>
          <a:lstStyle/>
          <a:p>
            <a:r>
              <a:rPr lang="en-IT" dirty="0"/>
              <a:t>Possible Extensions</a:t>
            </a:r>
          </a:p>
        </p:txBody>
      </p:sp>
      <p:grpSp>
        <p:nvGrpSpPr>
          <p:cNvPr id="6" name="Group 5">
            <a:extLst>
              <a:ext uri="{FF2B5EF4-FFF2-40B4-BE49-F238E27FC236}">
                <a16:creationId xmlns:a16="http://schemas.microsoft.com/office/drawing/2014/main" id="{CDB50E45-EB17-C136-334C-53018FC55966}"/>
              </a:ext>
            </a:extLst>
          </p:cNvPr>
          <p:cNvGrpSpPr/>
          <p:nvPr/>
        </p:nvGrpSpPr>
        <p:grpSpPr>
          <a:xfrm>
            <a:off x="5823521" y="2961977"/>
            <a:ext cx="6088058" cy="3019281"/>
            <a:chOff x="125855" y="1270002"/>
            <a:chExt cx="9656320" cy="4420529"/>
          </a:xfrm>
        </p:grpSpPr>
        <p:pic>
          <p:nvPicPr>
            <p:cNvPr id="7" name="Picture 6">
              <a:extLst>
                <a:ext uri="{FF2B5EF4-FFF2-40B4-BE49-F238E27FC236}">
                  <a16:creationId xmlns:a16="http://schemas.microsoft.com/office/drawing/2014/main" id="{890B080C-2969-41FE-B7D1-979118E020EB}"/>
                </a:ext>
              </a:extLst>
            </p:cNvPr>
            <p:cNvPicPr>
              <a:picLocks noChangeAspect="1"/>
            </p:cNvPicPr>
            <p:nvPr/>
          </p:nvPicPr>
          <p:blipFill>
            <a:blip r:embed="rId2"/>
            <a:stretch>
              <a:fillRect/>
            </a:stretch>
          </p:blipFill>
          <p:spPr>
            <a:xfrm>
              <a:off x="125855" y="1270002"/>
              <a:ext cx="9656320" cy="4420529"/>
            </a:xfrm>
            <a:prstGeom prst="rect">
              <a:avLst/>
            </a:prstGeom>
          </p:spPr>
        </p:pic>
        <p:cxnSp>
          <p:nvCxnSpPr>
            <p:cNvPr id="8" name="Straight Arrow Connector 7">
              <a:extLst>
                <a:ext uri="{FF2B5EF4-FFF2-40B4-BE49-F238E27FC236}">
                  <a16:creationId xmlns:a16="http://schemas.microsoft.com/office/drawing/2014/main" id="{2B070155-31BE-D366-4285-DFA1FB076694}"/>
                </a:ext>
              </a:extLst>
            </p:cNvPr>
            <p:cNvCxnSpPr/>
            <p:nvPr/>
          </p:nvCxnSpPr>
          <p:spPr>
            <a:xfrm>
              <a:off x="2572854" y="2908300"/>
              <a:ext cx="467783" cy="9525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90D459C-4236-FF58-577D-AD55492F65D1}"/>
                </a:ext>
              </a:extLst>
            </p:cNvPr>
            <p:cNvSpPr txBox="1"/>
            <p:nvPr/>
          </p:nvSpPr>
          <p:spPr>
            <a:xfrm>
              <a:off x="458847" y="2590800"/>
              <a:ext cx="1789975"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RF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power</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modules</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p>
          </p:txBody>
        </p:sp>
        <p:cxnSp>
          <p:nvCxnSpPr>
            <p:cNvPr id="10" name="Straight Arrow Connector 9">
              <a:extLst>
                <a:ext uri="{FF2B5EF4-FFF2-40B4-BE49-F238E27FC236}">
                  <a16:creationId xmlns:a16="http://schemas.microsoft.com/office/drawing/2014/main" id="{E84724E3-B31D-DADB-D8C2-95C0411D1D8A}"/>
                </a:ext>
              </a:extLst>
            </p:cNvPr>
            <p:cNvCxnSpPr/>
            <p:nvPr/>
          </p:nvCxnSpPr>
          <p:spPr>
            <a:xfrm>
              <a:off x="3549652" y="2317750"/>
              <a:ext cx="619125" cy="142875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476DC44-8FB5-EC6B-4D23-D9399988709D}"/>
                </a:ext>
              </a:extLst>
            </p:cNvPr>
            <p:cNvCxnSpPr/>
            <p:nvPr/>
          </p:nvCxnSpPr>
          <p:spPr>
            <a:xfrm flipH="1">
              <a:off x="5842503" y="2060848"/>
              <a:ext cx="297325" cy="102450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73AB67D-0071-8649-869C-818283868972}"/>
                </a:ext>
              </a:extLst>
            </p:cNvPr>
            <p:cNvSpPr txBox="1"/>
            <p:nvPr/>
          </p:nvSpPr>
          <p:spPr>
            <a:xfrm>
              <a:off x="2492635" y="1948419"/>
              <a:ext cx="1251720"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1 GeV LINAC</a:t>
              </a:r>
            </a:p>
          </p:txBody>
        </p:sp>
        <p:sp>
          <p:nvSpPr>
            <p:cNvPr id="13" name="TextBox 12">
              <a:extLst>
                <a:ext uri="{FF2B5EF4-FFF2-40B4-BE49-F238E27FC236}">
                  <a16:creationId xmlns:a16="http://schemas.microsoft.com/office/drawing/2014/main" id="{256B8BF7-E752-9E7F-F0F9-499EA61BD370}"/>
                </a:ext>
              </a:extLst>
            </p:cNvPr>
            <p:cNvSpPr txBox="1"/>
            <p:nvPr/>
          </p:nvSpPr>
          <p:spPr>
            <a:xfrm>
              <a:off x="5725846" y="4831318"/>
              <a:ext cx="1568956"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Beam</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user</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areas</a:t>
              </a:r>
              <a:endPar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endParaRPr>
            </a:p>
          </p:txBody>
        </p:sp>
        <p:cxnSp>
          <p:nvCxnSpPr>
            <p:cNvPr id="14" name="Straight Arrow Connector 13">
              <a:extLst>
                <a:ext uri="{FF2B5EF4-FFF2-40B4-BE49-F238E27FC236}">
                  <a16:creationId xmlns:a16="http://schemas.microsoft.com/office/drawing/2014/main" id="{DEE7D38E-B05F-3CEC-45A5-58290459FC93}"/>
                </a:ext>
              </a:extLst>
            </p:cNvPr>
            <p:cNvCxnSpPr/>
            <p:nvPr/>
          </p:nvCxnSpPr>
          <p:spPr>
            <a:xfrm flipH="1" flipV="1">
              <a:off x="4627660" y="4221088"/>
              <a:ext cx="144017" cy="93610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E4F7AA8-3F01-9D75-54A8-731CA0A664BD}"/>
                </a:ext>
              </a:extLst>
            </p:cNvPr>
            <p:cNvCxnSpPr>
              <a:stCxn id="13" idx="0"/>
            </p:cNvCxnSpPr>
            <p:nvPr/>
          </p:nvCxnSpPr>
          <p:spPr>
            <a:xfrm flipH="1" flipV="1">
              <a:off x="6283863" y="3358236"/>
              <a:ext cx="226461" cy="147308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C6AFBB3-0C90-2847-BED8-EE18F17A837C}"/>
                </a:ext>
              </a:extLst>
            </p:cNvPr>
            <p:cNvCxnSpPr/>
            <p:nvPr/>
          </p:nvCxnSpPr>
          <p:spPr>
            <a:xfrm flipH="1" flipV="1">
              <a:off x="7718425" y="2317750"/>
              <a:ext cx="732456" cy="114935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EE136A9-F38B-CF3B-05F5-BFAE8845B9A9}"/>
                </a:ext>
              </a:extLst>
            </p:cNvPr>
            <p:cNvSpPr txBox="1"/>
            <p:nvPr/>
          </p:nvSpPr>
          <p:spPr>
            <a:xfrm>
              <a:off x="7311824" y="3467100"/>
              <a:ext cx="1950718"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FF00"/>
                  </a:solidFill>
                  <a:effectLst/>
                  <a:uLnTx/>
                  <a:uFillTx/>
                  <a:latin typeface="Corbel"/>
                  <a:ea typeface="ヒラギノ明朝 Pro W3" charset="0"/>
                  <a:cs typeface="Corbel"/>
                  <a:sym typeface="American Typewriter" charset="0"/>
                </a:rPr>
                <a:t>FEL user area @4nm</a:t>
              </a:r>
            </a:p>
          </p:txBody>
        </p:sp>
        <p:sp>
          <p:nvSpPr>
            <p:cNvPr id="18" name="TextBox 17">
              <a:extLst>
                <a:ext uri="{FF2B5EF4-FFF2-40B4-BE49-F238E27FC236}">
                  <a16:creationId xmlns:a16="http://schemas.microsoft.com/office/drawing/2014/main" id="{13649678-4161-2F46-D0E6-F78E657E394F}"/>
                </a:ext>
              </a:extLst>
            </p:cNvPr>
            <p:cNvSpPr txBox="1"/>
            <p:nvPr/>
          </p:nvSpPr>
          <p:spPr>
            <a:xfrm>
              <a:off x="5491756" y="1628800"/>
              <a:ext cx="1115434"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Undulators</a:t>
              </a:r>
              <a:endPar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endParaRPr>
            </a:p>
          </p:txBody>
        </p:sp>
        <p:sp>
          <p:nvSpPr>
            <p:cNvPr id="19" name="TextBox 18">
              <a:extLst>
                <a:ext uri="{FF2B5EF4-FFF2-40B4-BE49-F238E27FC236}">
                  <a16:creationId xmlns:a16="http://schemas.microsoft.com/office/drawing/2014/main" id="{342BDCC8-305D-7EA1-6703-BEF2C821F788}"/>
                </a:ext>
              </a:extLst>
            </p:cNvPr>
            <p:cNvSpPr txBox="1"/>
            <p:nvPr/>
          </p:nvSpPr>
          <p:spPr>
            <a:xfrm>
              <a:off x="4195612" y="2348880"/>
              <a:ext cx="1479974"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Plasma </a:t>
              </a: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module</a:t>
              </a:r>
              <a:endPar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endParaRPr>
            </a:p>
          </p:txBody>
        </p:sp>
        <p:cxnSp>
          <p:nvCxnSpPr>
            <p:cNvPr id="20" name="Straight Arrow Connector 19">
              <a:extLst>
                <a:ext uri="{FF2B5EF4-FFF2-40B4-BE49-F238E27FC236}">
                  <a16:creationId xmlns:a16="http://schemas.microsoft.com/office/drawing/2014/main" id="{C27D7BE0-7311-345A-BE8A-3F2FD55BC9FF}"/>
                </a:ext>
              </a:extLst>
            </p:cNvPr>
            <p:cNvCxnSpPr/>
            <p:nvPr/>
          </p:nvCxnSpPr>
          <p:spPr>
            <a:xfrm flipH="1">
              <a:off x="4699668" y="2708920"/>
              <a:ext cx="225318" cy="64807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67784A8-059D-2FC8-B58D-4FBEBAA77456}"/>
                </a:ext>
              </a:extLst>
            </p:cNvPr>
            <p:cNvSpPr txBox="1"/>
            <p:nvPr/>
          </p:nvSpPr>
          <p:spPr>
            <a:xfrm>
              <a:off x="3619548" y="5229200"/>
              <a:ext cx="1273305" cy="305233"/>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0.5 PW Laser</a:t>
              </a:r>
            </a:p>
          </p:txBody>
        </p:sp>
        <p:cxnSp>
          <p:nvCxnSpPr>
            <p:cNvPr id="22" name="Straight Arrow Connector 21">
              <a:extLst>
                <a:ext uri="{FF2B5EF4-FFF2-40B4-BE49-F238E27FC236}">
                  <a16:creationId xmlns:a16="http://schemas.microsoft.com/office/drawing/2014/main" id="{686CE673-613F-441A-E858-B896C56E74A9}"/>
                </a:ext>
              </a:extLst>
            </p:cNvPr>
            <p:cNvCxnSpPr/>
            <p:nvPr/>
          </p:nvCxnSpPr>
          <p:spPr>
            <a:xfrm flipV="1">
              <a:off x="6643884" y="2926186"/>
              <a:ext cx="144016" cy="187220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61D0B58-0708-BD59-9FC4-577D53EE91BC}"/>
                </a:ext>
              </a:extLst>
            </p:cNvPr>
            <p:cNvSpPr txBox="1"/>
            <p:nvPr/>
          </p:nvSpPr>
          <p:spPr>
            <a:xfrm>
              <a:off x="4843684" y="4222330"/>
              <a:ext cx="1170660" cy="534158"/>
            </a:xfrm>
            <a:prstGeom prst="rect">
              <a:avLst/>
            </a:prstGeom>
            <a:noFill/>
          </p:spPr>
          <p:txBody>
            <a:bodyPr wrap="none" rtlCol="0">
              <a:spAutoFit/>
            </a:bodyPr>
            <a:lstStyle/>
            <a:p>
              <a:pPr marL="0" marR="0" lvl="0" indent="0" algn="l"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Secondary</a:t>
              </a:r>
              <a:r>
                <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rPr>
                <a:t> </a:t>
              </a:r>
            </a:p>
            <a:p>
              <a:pPr marL="0" marR="0" lvl="0" indent="0" algn="ctr" defTabSz="45325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srgbClr val="FFFF00"/>
                  </a:solidFill>
                  <a:effectLst/>
                  <a:uLnTx/>
                  <a:uFillTx/>
                  <a:latin typeface="Corbel"/>
                  <a:ea typeface="ヒラギノ明朝 Pro W3" charset="0"/>
                  <a:cs typeface="Corbel"/>
                  <a:sym typeface="American Typewriter" charset="0"/>
                </a:rPr>
                <a:t>Sources</a:t>
              </a:r>
              <a:endParaRPr kumimoji="0" lang="it-IT" sz="1800" b="0" i="0" u="none" strike="noStrike" kern="1200" cap="none" spc="0" normalizeH="0" baseline="0" noProof="0">
                <a:ln>
                  <a:noFill/>
                </a:ln>
                <a:solidFill>
                  <a:srgbClr val="FFFF00"/>
                </a:solidFill>
                <a:effectLst/>
                <a:uLnTx/>
                <a:uFillTx/>
                <a:latin typeface="Corbel"/>
                <a:ea typeface="ヒラギノ明朝 Pro W3" charset="0"/>
                <a:cs typeface="Corbel"/>
                <a:sym typeface="American Typewriter" charset="0"/>
              </a:endParaRPr>
            </a:p>
          </p:txBody>
        </p:sp>
        <p:cxnSp>
          <p:nvCxnSpPr>
            <p:cNvPr id="24" name="Straight Arrow Connector 23">
              <a:extLst>
                <a:ext uri="{FF2B5EF4-FFF2-40B4-BE49-F238E27FC236}">
                  <a16:creationId xmlns:a16="http://schemas.microsoft.com/office/drawing/2014/main" id="{3AE40A1A-B7CA-C1E1-CEA9-7D7CEA092E40}"/>
                </a:ext>
              </a:extLst>
            </p:cNvPr>
            <p:cNvCxnSpPr/>
            <p:nvPr/>
          </p:nvCxnSpPr>
          <p:spPr>
            <a:xfrm flipH="1" flipV="1">
              <a:off x="5419748" y="3790282"/>
              <a:ext cx="28856" cy="53698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7082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C976B5-174E-6029-93F8-F754012944A0}"/>
              </a:ext>
            </a:extLst>
          </p:cNvPr>
          <p:cNvSpPr>
            <a:spLocks noGrp="1"/>
          </p:cNvSpPr>
          <p:nvPr>
            <p:ph idx="1"/>
          </p:nvPr>
        </p:nvSpPr>
        <p:spPr>
          <a:xfrm>
            <a:off x="224383" y="1361447"/>
            <a:ext cx="11269411" cy="5028720"/>
          </a:xfrm>
        </p:spPr>
        <p:txBody>
          <a:bodyPr>
            <a:normAutofit lnSpcReduction="10000"/>
          </a:bodyPr>
          <a:lstStyle/>
          <a:p>
            <a:pPr marL="0" indent="0" algn="just">
              <a:buNone/>
            </a:pPr>
            <a:r>
              <a:rPr lang="en-US" sz="1800"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EuPRAXIA, if properly supported, will be able to shading light among some still open issues relevant for a LC design:</a:t>
            </a:r>
          </a:p>
          <a:p>
            <a:pPr marL="0" indent="0" algn="jus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WP1 Plasma accelerator theory and simulations (LNF, Mi, RM1,RM2, Pisa, ITS, QUB)</a:t>
            </a:r>
          </a:p>
          <a:p>
            <a:pPr marL="0" indent="0" algn="just">
              <a:buNone/>
            </a:pP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WP2 - High repetition rate plasma module (LNF, LNS)</a:t>
            </a:r>
          </a:p>
          <a:p>
            <a:pPr marL="0" indent="0" algn="just">
              <a:buNone/>
            </a:pP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WP3 High efficiency plasma acceleration, high transformer ratio mode (LNF, RM1, Mi)</a:t>
            </a:r>
          </a:p>
          <a:p>
            <a:pPr marL="0" indent="0" algn="just">
              <a:buNone/>
            </a:pP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WP4 Positron source and acceleration (QUB, LNF, RM2)</a:t>
            </a:r>
          </a:p>
          <a:p>
            <a:pPr marL="0" indent="0" algn="just">
              <a:buNone/>
            </a:pP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WP5 – Scalable laser driver technology (Pisa, LNF)</a:t>
            </a:r>
          </a:p>
          <a:p>
            <a:pPr marL="0" indent="0" algn="jus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addition it may provide fundamental information about long term machine operation and its reliability and, also very important, </a:t>
            </a: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training of the next generation Accelerator Scientist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A8DD03AD-95FC-04D2-184D-80D9FCA22DC1}"/>
              </a:ext>
            </a:extLst>
          </p:cNvPr>
          <p:cNvSpPr>
            <a:spLocks noGrp="1"/>
          </p:cNvSpPr>
          <p:nvPr>
            <p:ph type="title"/>
          </p:nvPr>
        </p:nvSpPr>
        <p:spPr/>
        <p:txBody>
          <a:bodyPr/>
          <a:lstStyle/>
          <a:p>
            <a:r>
              <a:rPr lang="en-US" sz="3200" dirty="0" err="1">
                <a:latin typeface="+mn-lt"/>
              </a:rPr>
              <a:t>EuCOLL</a:t>
            </a:r>
            <a:r>
              <a:rPr lang="en-US" sz="3200" dirty="0">
                <a:latin typeface="+mn-lt"/>
              </a:rPr>
              <a:t>: EuPRAXIA R&amp;D for Plasma Collider</a:t>
            </a:r>
            <a:endParaRPr lang="en-IT" dirty="0"/>
          </a:p>
        </p:txBody>
      </p:sp>
    </p:spTree>
    <p:extLst>
      <p:ext uri="{BB962C8B-B14F-4D97-AF65-F5344CB8AC3E}">
        <p14:creationId xmlns:p14="http://schemas.microsoft.com/office/powerpoint/2010/main" val="1585475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E7EEFE-9D3B-FCE4-BFF9-2CA7B87F9876}"/>
              </a:ext>
            </a:extLst>
          </p:cNvPr>
          <p:cNvSpPr>
            <a:spLocks noGrp="1"/>
          </p:cNvSpPr>
          <p:nvPr>
            <p:ph type="title"/>
          </p:nvPr>
        </p:nvSpPr>
        <p:spPr/>
        <p:txBody>
          <a:bodyPr>
            <a:normAutofit/>
          </a:bodyPr>
          <a:lstStyle/>
          <a:p>
            <a:r>
              <a:rPr lang="en-US" sz="3200" dirty="0"/>
              <a:t>WP2 - High repetition rate plasma module</a:t>
            </a:r>
            <a:br>
              <a:rPr lang="en-US" sz="3200" dirty="0"/>
            </a:br>
            <a:r>
              <a:rPr lang="en-US" sz="3200" dirty="0"/>
              <a:t>(LNF, LNS)</a:t>
            </a:r>
            <a:endParaRPr lang="en-IT" sz="3200" dirty="0"/>
          </a:p>
        </p:txBody>
      </p:sp>
      <p:sp>
        <p:nvSpPr>
          <p:cNvPr id="6" name="TextBox 5">
            <a:extLst>
              <a:ext uri="{FF2B5EF4-FFF2-40B4-BE49-F238E27FC236}">
                <a16:creationId xmlns:a16="http://schemas.microsoft.com/office/drawing/2014/main" id="{E59070CD-52FB-3B19-3C45-17B922B5EC0B}"/>
              </a:ext>
            </a:extLst>
          </p:cNvPr>
          <p:cNvSpPr txBox="1"/>
          <p:nvPr/>
        </p:nvSpPr>
        <p:spPr>
          <a:xfrm>
            <a:off x="292055" y="1307832"/>
            <a:ext cx="5046637" cy="4647426"/>
          </a:xfrm>
          <a:prstGeom prst="rect">
            <a:avLst/>
          </a:prstGeom>
          <a:noFill/>
        </p:spPr>
        <p:txBody>
          <a:bodyPr wrap="square">
            <a:spAutoFit/>
          </a:bodyPr>
          <a:lstStyle/>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Task 2.1</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Study of a new generation of materials capable of withstanding the high temperatures produced during the plasma formation, which at the same time are machinable to produce long but very thin structures. This includes the use of 3D-printing techniques.</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Task 2.2 -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Study of plasma source segmentation techniques for making devices having lengths of several meters, where plasmas with controllable densities can be produced. A crucial part of this study is the development of high-voltage source systems for plasma formation.</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1200"/>
              </a:spcBef>
              <a:spcAft>
                <a:spcPts val="1200"/>
              </a:spcAft>
              <a:buClrTx/>
              <a:buSzTx/>
              <a:buFontTx/>
              <a:buNone/>
              <a:tabLst/>
              <a:defRPr/>
            </a:pPr>
            <a:r>
              <a:rPr kumimoji="0" lang="en-IT"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Task 2.3 -</a:t>
            </a:r>
            <a:r>
              <a:rPr kumimoji="0" lang="en-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Optimization of the capillary discharge technique for high-power lasers, focusing on enhancing the density profile and mechanical resistance of the capillary. The objective is to increase the total electron charge and energy.</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1200"/>
              </a:spcBef>
              <a:spcAft>
                <a:spcPts val="1200"/>
              </a:spcAft>
              <a:buClrTx/>
              <a:buSzTx/>
              <a:buFontTx/>
              <a:buNone/>
              <a:tabLst/>
              <a:defRPr/>
            </a:pPr>
            <a:r>
              <a:rPr kumimoji="0" lang="en-IT"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Task 2.4 -</a:t>
            </a:r>
            <a:r>
              <a:rPr kumimoji="0" lang="en-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Investigate new approaches to capillary electron acceleration by incorporating oriented nanotube structures. This involves coupling capillary discharge with aligned capillary designs to improve beam emittance.</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uppo 58">
            <a:extLst>
              <a:ext uri="{FF2B5EF4-FFF2-40B4-BE49-F238E27FC236}">
                <a16:creationId xmlns:a16="http://schemas.microsoft.com/office/drawing/2014/main" id="{0D8797B8-A4C9-C602-93CE-261DE094AF51}"/>
              </a:ext>
            </a:extLst>
          </p:cNvPr>
          <p:cNvGrpSpPr/>
          <p:nvPr/>
        </p:nvGrpSpPr>
        <p:grpSpPr>
          <a:xfrm>
            <a:off x="6444961" y="716840"/>
            <a:ext cx="4634128" cy="1802157"/>
            <a:chOff x="4644144" y="1147438"/>
            <a:chExt cx="7318917" cy="2755001"/>
          </a:xfrm>
        </p:grpSpPr>
        <p:grpSp>
          <p:nvGrpSpPr>
            <p:cNvPr id="20" name="Group 55">
              <a:extLst>
                <a:ext uri="{FF2B5EF4-FFF2-40B4-BE49-F238E27FC236}">
                  <a16:creationId xmlns:a16="http://schemas.microsoft.com/office/drawing/2014/main" id="{8265DDEE-2978-DA65-4955-8BC5DC9DC9E7}"/>
                </a:ext>
              </a:extLst>
            </p:cNvPr>
            <p:cNvGrpSpPr/>
            <p:nvPr/>
          </p:nvGrpSpPr>
          <p:grpSpPr>
            <a:xfrm>
              <a:off x="4644144" y="1656724"/>
              <a:ext cx="7318917" cy="2245715"/>
              <a:chOff x="602234" y="2798638"/>
              <a:chExt cx="5760107" cy="2100665"/>
            </a:xfrm>
          </p:grpSpPr>
          <p:pic>
            <p:nvPicPr>
              <p:cNvPr id="23" name="Picture 50">
                <a:extLst>
                  <a:ext uri="{FF2B5EF4-FFF2-40B4-BE49-F238E27FC236}">
                    <a16:creationId xmlns:a16="http://schemas.microsoft.com/office/drawing/2014/main" id="{3323EF39-3D0A-FD8A-DC83-5D508B76E1B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4178" t="8647" r="27869" b="9247"/>
              <a:stretch/>
            </p:blipFill>
            <p:spPr>
              <a:xfrm rot="16200000">
                <a:off x="2914177" y="1451139"/>
                <a:ext cx="2100665" cy="4795663"/>
              </a:xfrm>
              <a:prstGeom prst="rect">
                <a:avLst/>
              </a:prstGeom>
            </p:spPr>
          </p:pic>
          <p:pic>
            <p:nvPicPr>
              <p:cNvPr id="24" name="Picture 51">
                <a:extLst>
                  <a:ext uri="{FF2B5EF4-FFF2-40B4-BE49-F238E27FC236}">
                    <a16:creationId xmlns:a16="http://schemas.microsoft.com/office/drawing/2014/main" id="{B3D49E34-61D8-0C8A-639D-D8A2A5A3135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312" t="32723" r="30097" b="47803"/>
              <a:stretch/>
            </p:blipFill>
            <p:spPr>
              <a:xfrm rot="16200000">
                <a:off x="92790" y="3308082"/>
                <a:ext cx="2100665" cy="1081777"/>
              </a:xfrm>
              <a:prstGeom prst="rect">
                <a:avLst/>
              </a:prstGeom>
            </p:spPr>
          </p:pic>
          <p:pic>
            <p:nvPicPr>
              <p:cNvPr id="25" name="Picture 52">
                <a:extLst>
                  <a:ext uri="{FF2B5EF4-FFF2-40B4-BE49-F238E27FC236}">
                    <a16:creationId xmlns:a16="http://schemas.microsoft.com/office/drawing/2014/main" id="{809D6B10-D691-481D-C43E-D5FAF9B3ACB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536" t="45723" r="31358" b="35856"/>
              <a:stretch/>
            </p:blipFill>
            <p:spPr>
              <a:xfrm rot="16200000">
                <a:off x="2972860" y="3378690"/>
                <a:ext cx="2042909" cy="998315"/>
              </a:xfrm>
              <a:prstGeom prst="rect">
                <a:avLst/>
              </a:prstGeom>
            </p:spPr>
          </p:pic>
        </p:grpSp>
        <p:sp>
          <p:nvSpPr>
            <p:cNvPr id="21" name="CasellaDiTesto 62">
              <a:extLst>
                <a:ext uri="{FF2B5EF4-FFF2-40B4-BE49-F238E27FC236}">
                  <a16:creationId xmlns:a16="http://schemas.microsoft.com/office/drawing/2014/main" id="{D12BFDAD-BF8E-CE29-6734-658F06649F6D}"/>
                </a:ext>
              </a:extLst>
            </p:cNvPr>
            <p:cNvSpPr txBox="1"/>
            <p:nvPr/>
          </p:nvSpPr>
          <p:spPr>
            <a:xfrm>
              <a:off x="4644144" y="1147438"/>
              <a:ext cx="3675810" cy="466617"/>
            </a:xfrm>
            <a:prstGeom prst="rect">
              <a:avLst/>
            </a:prstGeom>
            <a:no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Sapphire</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CasellaDiTesto 63">
              <a:extLst>
                <a:ext uri="{FF2B5EF4-FFF2-40B4-BE49-F238E27FC236}">
                  <a16:creationId xmlns:a16="http://schemas.microsoft.com/office/drawing/2014/main" id="{C71F4170-0908-6486-8E59-CB7573E00072}"/>
                </a:ext>
              </a:extLst>
            </p:cNvPr>
            <p:cNvSpPr txBox="1"/>
            <p:nvPr/>
          </p:nvSpPr>
          <p:spPr>
            <a:xfrm>
              <a:off x="8443877" y="1147438"/>
              <a:ext cx="3508033" cy="466617"/>
            </a:xfrm>
            <a:prstGeom prst="rect">
              <a:avLst/>
            </a:prstGeom>
            <a:no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Ceramics</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6" name="Gruppo 50">
            <a:extLst>
              <a:ext uri="{FF2B5EF4-FFF2-40B4-BE49-F238E27FC236}">
                <a16:creationId xmlns:a16="http://schemas.microsoft.com/office/drawing/2014/main" id="{C0A26D55-D066-3E9A-4B80-9A736B5CE57E}"/>
              </a:ext>
            </a:extLst>
          </p:cNvPr>
          <p:cNvGrpSpPr/>
          <p:nvPr/>
        </p:nvGrpSpPr>
        <p:grpSpPr>
          <a:xfrm>
            <a:off x="6500734" y="2914995"/>
            <a:ext cx="4578355" cy="3398494"/>
            <a:chOff x="263399" y="1019467"/>
            <a:chExt cx="4866140" cy="3666389"/>
          </a:xfrm>
        </p:grpSpPr>
        <p:pic>
          <p:nvPicPr>
            <p:cNvPr id="27" name="Picture 16">
              <a:extLst>
                <a:ext uri="{FF2B5EF4-FFF2-40B4-BE49-F238E27FC236}">
                  <a16:creationId xmlns:a16="http://schemas.microsoft.com/office/drawing/2014/main" id="{B3CB491C-FF9D-5FF2-E6A3-A926916E1F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26" t="28840" r="29525" b="28840"/>
            <a:stretch/>
          </p:blipFill>
          <p:spPr>
            <a:xfrm>
              <a:off x="853991" y="3008824"/>
              <a:ext cx="3869274" cy="1677032"/>
            </a:xfrm>
            <a:prstGeom prst="rect">
              <a:avLst/>
            </a:prstGeom>
          </p:spPr>
        </p:pic>
        <p:pic>
          <p:nvPicPr>
            <p:cNvPr id="28" name="Immagine 52" descr="Immagine che contiene macchina, ingegneria, interno, Impianto elettrico">
              <a:extLst>
                <a:ext uri="{FF2B5EF4-FFF2-40B4-BE49-F238E27FC236}">
                  <a16:creationId xmlns:a16="http://schemas.microsoft.com/office/drawing/2014/main" id="{D8006FF2-F1ED-2B72-1755-B60D8E349D6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12000"/>
                      </a14:imgEffect>
                      <a14:imgEffect>
                        <a14:brightnessContrast bright="16000" contrast="12000"/>
                      </a14:imgEffect>
                    </a14:imgLayer>
                  </a14:imgProps>
                </a:ext>
                <a:ext uri="{28A0092B-C50C-407E-A947-70E740481C1C}">
                  <a14:useLocalDpi xmlns:a14="http://schemas.microsoft.com/office/drawing/2010/main" val="0"/>
                </a:ext>
              </a:extLst>
            </a:blip>
            <a:srcRect l="15757" t="34570" r="10132" b="42222"/>
            <a:stretch/>
          </p:blipFill>
          <p:spPr>
            <a:xfrm>
              <a:off x="997025" y="1854878"/>
              <a:ext cx="3659666" cy="1032052"/>
            </a:xfrm>
            <a:prstGeom prst="rect">
              <a:avLst/>
            </a:prstGeom>
            <a:ln w="12700">
              <a:solidFill>
                <a:schemeClr val="tx1"/>
              </a:solidFill>
            </a:ln>
            <a:effectLst>
              <a:outerShdw blurRad="50800" dist="114300" dir="18900000" algn="bl" rotWithShape="0">
                <a:prstClr val="black">
                  <a:alpha val="40000"/>
                </a:prstClr>
              </a:outerShdw>
            </a:effectLst>
          </p:spPr>
        </p:pic>
        <p:cxnSp>
          <p:nvCxnSpPr>
            <p:cNvPr id="29" name="Connettore diritto 53">
              <a:extLst>
                <a:ext uri="{FF2B5EF4-FFF2-40B4-BE49-F238E27FC236}">
                  <a16:creationId xmlns:a16="http://schemas.microsoft.com/office/drawing/2014/main" id="{CFDC6D47-9F5B-E64E-DD60-F039D9CE83A6}"/>
                </a:ext>
              </a:extLst>
            </p:cNvPr>
            <p:cNvCxnSpPr>
              <a:cxnSpLocks/>
            </p:cNvCxnSpPr>
            <p:nvPr/>
          </p:nvCxnSpPr>
          <p:spPr>
            <a:xfrm flipH="1" flipV="1">
              <a:off x="467168" y="2491923"/>
              <a:ext cx="1597639" cy="79001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0" name="Connettore diritto 54">
              <a:extLst>
                <a:ext uri="{FF2B5EF4-FFF2-40B4-BE49-F238E27FC236}">
                  <a16:creationId xmlns:a16="http://schemas.microsoft.com/office/drawing/2014/main" id="{365B3933-F8D9-DEAC-575C-E1616A0E330D}"/>
                </a:ext>
              </a:extLst>
            </p:cNvPr>
            <p:cNvCxnSpPr>
              <a:cxnSpLocks/>
            </p:cNvCxnSpPr>
            <p:nvPr/>
          </p:nvCxnSpPr>
          <p:spPr>
            <a:xfrm flipV="1">
              <a:off x="3409933" y="2491923"/>
              <a:ext cx="1494858" cy="79001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1" name="CasellaDiTesto 55">
              <a:extLst>
                <a:ext uri="{FF2B5EF4-FFF2-40B4-BE49-F238E27FC236}">
                  <a16:creationId xmlns:a16="http://schemas.microsoft.com/office/drawing/2014/main" id="{3B5F7F05-507C-9337-48BF-B82E5FF38F8F}"/>
                </a:ext>
              </a:extLst>
            </p:cNvPr>
            <p:cNvSpPr txBox="1"/>
            <p:nvPr/>
          </p:nvSpPr>
          <p:spPr>
            <a:xfrm>
              <a:off x="263399" y="1019467"/>
              <a:ext cx="4866140" cy="365241"/>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60 cm long Plasma module (1 GV/m), tested </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681FC10B-6B9A-54B8-9E5B-B46CFBAC6A49}"/>
              </a:ext>
            </a:extLst>
          </p:cNvPr>
          <p:cNvSpPr txBox="1"/>
          <p:nvPr/>
        </p:nvSpPr>
        <p:spPr>
          <a:xfrm>
            <a:off x="7056398" y="6460396"/>
            <a:ext cx="3888014" cy="384721"/>
          </a:xfrm>
          <a:prstGeom prst="rect">
            <a:avLst/>
          </a:prstGeom>
          <a:noFill/>
        </p:spPr>
        <p:txBody>
          <a:bodyPr wrap="square" rtlCol="0">
            <a:spAutoFit/>
          </a:bodyPr>
          <a:lstStyle/>
          <a:p>
            <a:pPr algn="r"/>
            <a:r>
              <a:rPr lang="en-IT" dirty="0"/>
              <a:t>Courtesy Biagioni and Crincoli</a:t>
            </a:r>
          </a:p>
        </p:txBody>
      </p:sp>
    </p:spTree>
    <p:extLst>
      <p:ext uri="{BB962C8B-B14F-4D97-AF65-F5344CB8AC3E}">
        <p14:creationId xmlns:p14="http://schemas.microsoft.com/office/powerpoint/2010/main" val="2616810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55F6A-C884-978B-89C6-00288EDEA1B1}"/>
              </a:ext>
            </a:extLst>
          </p:cNvPr>
          <p:cNvSpPr>
            <a:spLocks noGrp="1"/>
          </p:cNvSpPr>
          <p:nvPr>
            <p:ph type="title"/>
          </p:nvPr>
        </p:nvSpPr>
        <p:spPr/>
        <p:txBody>
          <a:bodyPr>
            <a:normAutofit/>
          </a:bodyPr>
          <a:lstStyle/>
          <a:p>
            <a:r>
              <a:rPr lang="en-US" sz="3200" dirty="0"/>
              <a:t>WP4 Positron source and acceleration</a:t>
            </a:r>
            <a:br>
              <a:rPr lang="en-US" sz="3200" dirty="0"/>
            </a:br>
            <a:r>
              <a:rPr lang="en-US" sz="3200" dirty="0"/>
              <a:t>(QUB, LNF, RM2)</a:t>
            </a:r>
            <a:endParaRPr lang="en-IT" sz="3200" dirty="0"/>
          </a:p>
        </p:txBody>
      </p:sp>
      <p:sp>
        <p:nvSpPr>
          <p:cNvPr id="6" name="TextBox 5">
            <a:extLst>
              <a:ext uri="{FF2B5EF4-FFF2-40B4-BE49-F238E27FC236}">
                <a16:creationId xmlns:a16="http://schemas.microsoft.com/office/drawing/2014/main" id="{AB8CC0F7-B067-6ED6-B9ED-749AD81D7162}"/>
              </a:ext>
            </a:extLst>
          </p:cNvPr>
          <p:cNvSpPr txBox="1"/>
          <p:nvPr/>
        </p:nvSpPr>
        <p:spPr>
          <a:xfrm>
            <a:off x="199037" y="1012954"/>
            <a:ext cx="5521279" cy="5262979"/>
          </a:xfrm>
          <a:prstGeom prst="rect">
            <a:avLst/>
          </a:prstGeom>
          <a:noFill/>
        </p:spPr>
        <p:txBody>
          <a:bodyPr wrap="square">
            <a:spAutoFit/>
          </a:bodyPr>
          <a:lstStyle/>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Task 4.1 Positron beam production at EuAPS facility</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Once the electron beam and x-ray characteristics have been optimised in terms of peak brightness and energy, the electron beam will also be used to generate high-energy positron beams during their interaction with mm-scale high-Z solid targets. </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Task 4.2 Positron beam characterisation</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generated positron beams will be characterised by measuring, simultaneously, energy spectrum, total charge and energy-dependent divergence and source size, using a diagnostic method pioneered by the group of Prof. Sarri (see, e.g., Refs. [4]). </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t>
            </a:r>
            <a:r>
              <a:rPr kumimoji="0" lang="en-IT"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ask 4.3: selection and guiding of narrowband, low emittance positron beams. </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Following the first proof-of-principle experimental demonstration [9] and numerical modelling [11], we aim to produce pC-scale positron beams with a 5% bandwidth at 1 GeV, micron-scale normalised emittance and femtosecond-scale duration. These are characteristics required for efficient injection in following plasma accelerator modules </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Task 4.4: feasibility study of positron Wakefield acceleration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first design of a plasma module for the post-acceleration of the positron beam will be prepared towards the first demonstration of an all-optical staged acceleration beamline</a:t>
            </a:r>
            <a:endParaRPr kumimoji="0" lang="en-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0EA583B-6F1A-5AF0-81AE-5EB9505F4691}"/>
              </a:ext>
            </a:extLst>
          </p:cNvPr>
          <p:cNvPicPr>
            <a:picLocks noChangeAspect="1"/>
          </p:cNvPicPr>
          <p:nvPr/>
        </p:nvPicPr>
        <p:blipFill>
          <a:blip r:embed="rId2"/>
          <a:stretch>
            <a:fillRect/>
          </a:stretch>
        </p:blipFill>
        <p:spPr>
          <a:xfrm>
            <a:off x="5768529" y="1163750"/>
            <a:ext cx="6423471" cy="4812528"/>
          </a:xfrm>
          <a:prstGeom prst="rect">
            <a:avLst/>
          </a:prstGeom>
          <a:ln>
            <a:solidFill>
              <a:schemeClr val="tx1"/>
            </a:solidFill>
          </a:ln>
        </p:spPr>
      </p:pic>
    </p:spTree>
    <p:extLst>
      <p:ext uri="{BB962C8B-B14F-4D97-AF65-F5344CB8AC3E}">
        <p14:creationId xmlns:p14="http://schemas.microsoft.com/office/powerpoint/2010/main" val="2157561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79BF1BD-A846-F227-6BBB-B97DD47049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10957-9F4F-0C44-A888-85968B549A9B}" type="slidenum">
              <a:rPr kumimoji="0" lang="it-IT" sz="1200" b="0" i="0" u="none" strike="noStrike" kern="1200" cap="none" spc="0" normalizeH="0" baseline="0" noProof="0" smtClean="0">
                <a:ln>
                  <a:noFill/>
                </a:ln>
                <a:solidFill>
                  <a:prstClr val="black">
                    <a:tint val="75000"/>
                  </a:prstClr>
                </a:solidFill>
                <a:effectLst/>
                <a:uLnTx/>
                <a:uFillTx/>
                <a:latin typeface="Cambria" panose="0204050305040603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mn-ea"/>
              <a:cs typeface="+mn-cs"/>
            </a:endParaRPr>
          </a:p>
        </p:txBody>
      </p:sp>
      <p:sp>
        <p:nvSpPr>
          <p:cNvPr id="4" name="Titolo 3">
            <a:extLst>
              <a:ext uri="{FF2B5EF4-FFF2-40B4-BE49-F238E27FC236}">
                <a16:creationId xmlns:a16="http://schemas.microsoft.com/office/drawing/2014/main" id="{AA6C3EB2-95FF-08CC-CCB6-AD008D1DCE9D}"/>
              </a:ext>
            </a:extLst>
          </p:cNvPr>
          <p:cNvSpPr>
            <a:spLocks noGrp="1"/>
          </p:cNvSpPr>
          <p:nvPr>
            <p:ph type="title"/>
          </p:nvPr>
        </p:nvSpPr>
        <p:spPr/>
        <p:txBody>
          <a:bodyPr/>
          <a:lstStyle/>
          <a:p>
            <a:r>
              <a:rPr lang="it-IT" dirty="0" err="1"/>
              <a:t>EuPRAXIA</a:t>
            </a:r>
            <a:r>
              <a:rPr lang="it-IT" dirty="0"/>
              <a:t> sources</a:t>
            </a:r>
          </a:p>
        </p:txBody>
      </p:sp>
      <p:sp>
        <p:nvSpPr>
          <p:cNvPr id="7" name="CasellaDiTesto 6">
            <a:extLst>
              <a:ext uri="{FF2B5EF4-FFF2-40B4-BE49-F238E27FC236}">
                <a16:creationId xmlns:a16="http://schemas.microsoft.com/office/drawing/2014/main" id="{CF5E8EBE-51B5-66FE-D3D3-6B200E83AA25}"/>
              </a:ext>
            </a:extLst>
          </p:cNvPr>
          <p:cNvSpPr txBox="1"/>
          <p:nvPr/>
        </p:nvSpPr>
        <p:spPr>
          <a:xfrm>
            <a:off x="1264920" y="1771094"/>
            <a:ext cx="6888480" cy="27545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In the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measurements</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of fusion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processes</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the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understanding</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of the impact of the </a:t>
            </a:r>
            <a:r>
              <a:rPr kumimoji="0" lang="it-IT" sz="1400" b="1" i="0" u="none" strike="noStrike" kern="1200" cap="none" spc="0" normalizeH="0" baseline="0" noProof="0" dirty="0">
                <a:ln>
                  <a:noFill/>
                </a:ln>
                <a:solidFill>
                  <a:prstClr val="black"/>
                </a:solidFill>
                <a:effectLst/>
                <a:uLnTx/>
                <a:uFillTx/>
                <a:latin typeface="Cambria" panose="02040503050406030204"/>
                <a:ea typeface="+mn-ea"/>
                <a:cs typeface="+mn-cs"/>
              </a:rPr>
              <a:t>electron screening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is</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crucial</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to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properly</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extrapolate cross-</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sections</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in the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kinematic</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region</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relevant</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for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nuclear</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astrophysics</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By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performing</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these</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measurements</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in a laser-</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induced</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plasma one can estimate the electron screening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contribution</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Example</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measurement</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deuterium</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fusion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High-power laser </a:t>
            </a:r>
            <a:r>
              <a:rPr kumimoji="0" lang="it-IT" sz="1400" b="0" i="0" u="none" strike="noStrike" kern="1200" cap="none" spc="0" normalizeH="0" baseline="0" noProof="0" dirty="0" err="1">
                <a:ln>
                  <a:noFill/>
                </a:ln>
                <a:solidFill>
                  <a:srgbClr val="4472C4"/>
                </a:solidFill>
                <a:effectLst/>
                <a:uLnTx/>
                <a:uFillTx/>
                <a:latin typeface="Cambria" panose="02040503050406030204"/>
                <a:ea typeface="+mn-ea"/>
                <a:cs typeface="+mn-cs"/>
              </a:rPr>
              <a:t>is</a:t>
            </a: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srgbClr val="4472C4"/>
                </a:solidFill>
                <a:effectLst/>
                <a:uLnTx/>
                <a:uFillTx/>
                <a:latin typeface="Cambria" panose="02040503050406030204"/>
                <a:ea typeface="+mn-ea"/>
                <a:cs typeface="+mn-cs"/>
              </a:rPr>
              <a:t>used</a:t>
            </a: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 to </a:t>
            </a:r>
            <a:r>
              <a:rPr kumimoji="0" lang="it-IT" sz="1400" b="0" i="0" u="none" strike="noStrike" kern="1200" cap="none" spc="0" normalizeH="0" baseline="0" noProof="0" dirty="0" err="1">
                <a:ln>
                  <a:noFill/>
                </a:ln>
                <a:solidFill>
                  <a:srgbClr val="4472C4"/>
                </a:solidFill>
                <a:effectLst/>
                <a:uLnTx/>
                <a:uFillTx/>
                <a:latin typeface="Cambria" panose="02040503050406030204"/>
                <a:ea typeface="+mn-ea"/>
                <a:cs typeface="+mn-cs"/>
              </a:rPr>
              <a:t>ionize</a:t>
            </a: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srgbClr val="4472C4"/>
                </a:solidFill>
                <a:effectLst/>
                <a:uLnTx/>
                <a:uFillTx/>
                <a:latin typeface="Cambria" panose="02040503050406030204"/>
                <a:ea typeface="+mn-ea"/>
                <a:cs typeface="+mn-cs"/>
              </a:rPr>
              <a:t>deuterium</a:t>
            </a:r>
            <a:endPar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A Coulomb </a:t>
            </a:r>
            <a:r>
              <a:rPr kumimoji="0" lang="it-IT" sz="1400" b="0" i="0" u="none" strike="noStrike" kern="1200" cap="none" spc="0" normalizeH="0" baseline="0" noProof="0" dirty="0" err="1">
                <a:ln>
                  <a:noFill/>
                </a:ln>
                <a:solidFill>
                  <a:srgbClr val="4472C4"/>
                </a:solidFill>
                <a:effectLst/>
                <a:uLnTx/>
                <a:uFillTx/>
                <a:latin typeface="Cambria" panose="02040503050406030204"/>
                <a:ea typeface="+mn-ea"/>
                <a:cs typeface="+mn-cs"/>
              </a:rPr>
              <a:t>explosion</a:t>
            </a: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 takes places, due to the strong </a:t>
            </a:r>
            <a:r>
              <a:rPr kumimoji="0" lang="it-IT" sz="1400" b="0" i="0" u="none" strike="noStrike" kern="1200" cap="none" spc="0" normalizeH="0" baseline="0" noProof="0" dirty="0" err="1">
                <a:ln>
                  <a:noFill/>
                </a:ln>
                <a:solidFill>
                  <a:srgbClr val="4472C4"/>
                </a:solidFill>
                <a:effectLst/>
                <a:uLnTx/>
                <a:uFillTx/>
                <a:latin typeface="Cambria" panose="02040503050406030204"/>
                <a:ea typeface="+mn-ea"/>
                <a:cs typeface="+mn-cs"/>
              </a:rPr>
              <a:t>electric</a:t>
            </a: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 field </a:t>
            </a:r>
            <a:r>
              <a:rPr kumimoji="0" lang="it-IT" sz="1400" b="0" i="0" u="none" strike="noStrike" kern="1200" cap="none" spc="0" normalizeH="0" baseline="0" noProof="0" dirty="0" err="1">
                <a:ln>
                  <a:noFill/>
                </a:ln>
                <a:solidFill>
                  <a:srgbClr val="4472C4"/>
                </a:solidFill>
                <a:effectLst/>
                <a:uLnTx/>
                <a:uFillTx/>
                <a:latin typeface="Cambria" panose="02040503050406030204"/>
                <a:ea typeface="+mn-ea"/>
                <a:cs typeface="+mn-cs"/>
              </a:rPr>
              <a:t>produced</a:t>
            </a: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 by the </a:t>
            </a:r>
            <a:r>
              <a:rPr kumimoji="0" lang="it-IT" sz="1400" b="0" i="0" u="none" strike="noStrike" kern="1200" cap="none" spc="0" normalizeH="0" baseline="0" noProof="0" dirty="0" err="1">
                <a:ln>
                  <a:noFill/>
                </a:ln>
                <a:solidFill>
                  <a:srgbClr val="4472C4"/>
                </a:solidFill>
                <a:effectLst/>
                <a:uLnTx/>
                <a:uFillTx/>
                <a:latin typeface="Cambria" panose="02040503050406030204"/>
                <a:ea typeface="+mn-ea"/>
                <a:cs typeface="+mn-cs"/>
              </a:rPr>
              <a:t>ionized</a:t>
            </a: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srgbClr val="4472C4"/>
                </a:solidFill>
                <a:effectLst/>
                <a:uLnTx/>
                <a:uFillTx/>
                <a:latin typeface="Cambria" panose="02040503050406030204"/>
                <a:ea typeface="+mn-ea"/>
                <a:cs typeface="+mn-cs"/>
              </a:rPr>
              <a:t>deuterium</a:t>
            </a:r>
            <a:r>
              <a:rPr kumimoji="0" lang="it-IT" sz="1400" b="0" i="0" u="none" strike="noStrike" kern="1200" cap="none" spc="0" normalizeH="0" baseline="0" noProof="0" dirty="0">
                <a:ln>
                  <a:noFill/>
                </a:ln>
                <a:solidFill>
                  <a:srgbClr val="4472C4"/>
                </a:solidFill>
                <a:effectLst/>
                <a:uLnTx/>
                <a:uFillTx/>
                <a:latin typeface="Cambria" panose="02040503050406030204"/>
                <a:ea typeface="+mn-ea"/>
                <a:cs typeface="+mn-cs"/>
              </a:rPr>
              <a:t> nuclei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Deuterium</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ions</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are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accelerated</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gaining</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enough</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kinetic</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energy to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overcome</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the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electrostatic</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barrier</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and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undergo</a:t>
            </a:r>
            <a:r>
              <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rPr>
              <a:t> a fusion </a:t>
            </a:r>
            <a:r>
              <a:rPr kumimoji="0" lang="it-IT" sz="1400" b="0" i="0" u="none" strike="noStrike" kern="1200" cap="none" spc="0" normalizeH="0" baseline="0" noProof="0" dirty="0" err="1">
                <a:ln>
                  <a:noFill/>
                </a:ln>
                <a:solidFill>
                  <a:prstClr val="black"/>
                </a:solidFill>
                <a:effectLst/>
                <a:uLnTx/>
                <a:uFillTx/>
                <a:latin typeface="Cambria" panose="02040503050406030204"/>
                <a:ea typeface="+mn-ea"/>
                <a:cs typeface="+mn-cs"/>
              </a:rPr>
              <a:t>process</a:t>
            </a:r>
            <a:endParaRPr kumimoji="0" lang="it-IT" sz="1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6" name="Immagine 5">
            <a:extLst>
              <a:ext uri="{FF2B5EF4-FFF2-40B4-BE49-F238E27FC236}">
                <a16:creationId xmlns:a16="http://schemas.microsoft.com/office/drawing/2014/main" id="{7044FBB8-CE34-4D7E-9419-1A1D39714C7A}"/>
              </a:ext>
            </a:extLst>
          </p:cNvPr>
          <p:cNvPicPr>
            <a:picLocks noChangeAspect="1"/>
          </p:cNvPicPr>
          <p:nvPr/>
        </p:nvPicPr>
        <p:blipFill>
          <a:blip r:embed="rId2"/>
          <a:stretch>
            <a:fillRect/>
          </a:stretch>
        </p:blipFill>
        <p:spPr>
          <a:xfrm>
            <a:off x="7876452" y="1242362"/>
            <a:ext cx="3050628" cy="2754575"/>
          </a:xfrm>
          <a:prstGeom prst="rect">
            <a:avLst/>
          </a:prstGeom>
        </p:spPr>
      </p:pic>
      <p:pic>
        <p:nvPicPr>
          <p:cNvPr id="8" name="Immagine 7" descr="Immagine che contiene diagramma&#10;&#10;Descrizione generata automaticamente">
            <a:extLst>
              <a:ext uri="{FF2B5EF4-FFF2-40B4-BE49-F238E27FC236}">
                <a16:creationId xmlns:a16="http://schemas.microsoft.com/office/drawing/2014/main" id="{366C116C-BC7B-15D3-D99A-8487208FE2F6}"/>
              </a:ext>
            </a:extLst>
          </p:cNvPr>
          <p:cNvPicPr>
            <a:picLocks noChangeAspect="1"/>
          </p:cNvPicPr>
          <p:nvPr/>
        </p:nvPicPr>
        <p:blipFill>
          <a:blip r:embed="rId3"/>
          <a:stretch>
            <a:fillRect/>
          </a:stretch>
        </p:blipFill>
        <p:spPr>
          <a:xfrm>
            <a:off x="1633406" y="4618769"/>
            <a:ext cx="3496526" cy="1920143"/>
          </a:xfrm>
          <a:prstGeom prst="rect">
            <a:avLst/>
          </a:prstGeom>
          <a:effectLst>
            <a:softEdge rad="102331"/>
          </a:effectLst>
        </p:spPr>
      </p:pic>
      <p:sp>
        <p:nvSpPr>
          <p:cNvPr id="9" name="CasellaDiTesto 8">
            <a:extLst>
              <a:ext uri="{FF2B5EF4-FFF2-40B4-BE49-F238E27FC236}">
                <a16:creationId xmlns:a16="http://schemas.microsoft.com/office/drawing/2014/main" id="{934098A8-1B2C-07E0-5397-A4CDB01E4ED0}"/>
              </a:ext>
            </a:extLst>
          </p:cNvPr>
          <p:cNvSpPr txBox="1"/>
          <p:nvPr/>
        </p:nvSpPr>
        <p:spPr>
          <a:xfrm>
            <a:off x="7782003" y="4324966"/>
            <a:ext cx="3888015"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The laser can be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used</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to produce plasma and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will</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allow</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to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perform</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measurements</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as</a:t>
            </a:r>
            <a:endPar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Fusion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processes</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of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astrophysical</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interest</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in plasma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Nuclear</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it-IT" sz="1600" b="0" i="1" u="none" strike="noStrike" kern="1200" cap="none" spc="0" normalizeH="0" baseline="0" noProof="0" dirty="0" err="1">
                <a:ln>
                  <a:noFill/>
                </a:ln>
                <a:solidFill>
                  <a:prstClr val="black"/>
                </a:solidFill>
                <a:effectLst/>
                <a:uLnTx/>
                <a:uFillTx/>
                <a:latin typeface="Cambria" panose="02040503050406030204"/>
                <a:ea typeface="+mn-ea"/>
                <a:cs typeface="+mn-cs"/>
              </a:rPr>
              <a:t>decays</a:t>
            </a:r>
            <a:r>
              <a:rPr kumimoji="0" lang="it-IT" sz="1600" b="0" i="1" u="none" strike="noStrike" kern="1200" cap="none" spc="0" normalizeH="0" baseline="0" noProof="0" dirty="0">
                <a:ln>
                  <a:noFill/>
                </a:ln>
                <a:solidFill>
                  <a:prstClr val="black"/>
                </a:solidFill>
                <a:effectLst/>
                <a:uLnTx/>
                <a:uFillTx/>
                <a:latin typeface="Cambria" panose="02040503050406030204"/>
                <a:ea typeface="+mn-ea"/>
                <a:cs typeface="+mn-cs"/>
              </a:rPr>
              <a:t> in plasma</a:t>
            </a:r>
          </a:p>
        </p:txBody>
      </p:sp>
      <p:sp>
        <p:nvSpPr>
          <p:cNvPr id="2" name="TextBox 1">
            <a:extLst>
              <a:ext uri="{FF2B5EF4-FFF2-40B4-BE49-F238E27FC236}">
                <a16:creationId xmlns:a16="http://schemas.microsoft.com/office/drawing/2014/main" id="{3664A2C3-65A6-02B4-8717-0DC668F65AD0}"/>
              </a:ext>
            </a:extLst>
          </p:cNvPr>
          <p:cNvSpPr txBox="1"/>
          <p:nvPr/>
        </p:nvSpPr>
        <p:spPr>
          <a:xfrm>
            <a:off x="8038193" y="6320834"/>
            <a:ext cx="3888014" cy="384721"/>
          </a:xfrm>
          <a:prstGeom prst="rect">
            <a:avLst/>
          </a:prstGeom>
          <a:noFill/>
        </p:spPr>
        <p:txBody>
          <a:bodyPr wrap="square" rtlCol="0">
            <a:spAutoFit/>
          </a:bodyPr>
          <a:lstStyle/>
          <a:p>
            <a:pPr algn="r"/>
            <a:r>
              <a:rPr lang="en-IT" dirty="0"/>
              <a:t>Courtesy Silvia Pisano</a:t>
            </a:r>
          </a:p>
        </p:txBody>
      </p:sp>
    </p:spTree>
    <p:extLst>
      <p:ext uri="{BB962C8B-B14F-4D97-AF65-F5344CB8AC3E}">
        <p14:creationId xmlns:p14="http://schemas.microsoft.com/office/powerpoint/2010/main" val="3822350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FEB7428-028B-EB0F-8B6B-2DBA5D8DCFC7}"/>
              </a:ext>
            </a:extLst>
          </p:cNvPr>
          <p:cNvPicPr>
            <a:picLocks noGrp="1" noChangeAspect="1"/>
          </p:cNvPicPr>
          <p:nvPr>
            <p:ph idx="1"/>
          </p:nvPr>
        </p:nvPicPr>
        <p:blipFill>
          <a:blip r:embed="rId2"/>
          <a:stretch>
            <a:fillRect/>
          </a:stretch>
        </p:blipFill>
        <p:spPr>
          <a:xfrm>
            <a:off x="3278047" y="-74936"/>
            <a:ext cx="4955420" cy="7007873"/>
          </a:xfrm>
        </p:spPr>
      </p:pic>
      <p:sp>
        <p:nvSpPr>
          <p:cNvPr id="3" name="Slide Number Placeholder 2">
            <a:extLst>
              <a:ext uri="{FF2B5EF4-FFF2-40B4-BE49-F238E27FC236}">
                <a16:creationId xmlns:a16="http://schemas.microsoft.com/office/drawing/2014/main" id="{79470099-ECFA-6F12-3C75-18307B533CCB}"/>
              </a:ext>
            </a:extLst>
          </p:cNvPr>
          <p:cNvSpPr>
            <a:spLocks noGrp="1"/>
          </p:cNvSpPr>
          <p:nvPr>
            <p:ph type="sldNum" sz="quarter" idx="12"/>
          </p:nvPr>
        </p:nvSpPr>
        <p:spPr/>
        <p:txBody>
          <a:bodyPr/>
          <a:lstStyle/>
          <a:p>
            <a:fld id="{3A3A6714-3D1F-4857-9904-D935B84167FA}" type="slidenum">
              <a:rPr lang="en-GB" smtClean="0"/>
              <a:pPr/>
              <a:t>8</a:t>
            </a:fld>
            <a:endParaRPr lang="en-GB"/>
          </a:p>
        </p:txBody>
      </p:sp>
      <p:sp>
        <p:nvSpPr>
          <p:cNvPr id="4" name="Title 3">
            <a:extLst>
              <a:ext uri="{FF2B5EF4-FFF2-40B4-BE49-F238E27FC236}">
                <a16:creationId xmlns:a16="http://schemas.microsoft.com/office/drawing/2014/main" id="{5482AD0C-86D6-1DE5-CF21-4E40B0514B85}"/>
              </a:ext>
            </a:extLst>
          </p:cNvPr>
          <p:cNvSpPr>
            <a:spLocks noGrp="1"/>
          </p:cNvSpPr>
          <p:nvPr>
            <p:ph type="title"/>
          </p:nvPr>
        </p:nvSpPr>
        <p:spPr/>
        <p:txBody>
          <a:bodyPr/>
          <a:lstStyle/>
          <a:p>
            <a:endParaRPr lang="en-IT"/>
          </a:p>
        </p:txBody>
      </p:sp>
      <p:pic>
        <p:nvPicPr>
          <p:cNvPr id="8" name="Content Placeholder 6">
            <a:extLst>
              <a:ext uri="{FF2B5EF4-FFF2-40B4-BE49-F238E27FC236}">
                <a16:creationId xmlns:a16="http://schemas.microsoft.com/office/drawing/2014/main" id="{AB99AE7D-A06C-E4F8-79AB-E47225A2E08D}"/>
              </a:ext>
            </a:extLst>
          </p:cNvPr>
          <p:cNvPicPr>
            <a:picLocks noChangeAspect="1"/>
          </p:cNvPicPr>
          <p:nvPr/>
        </p:nvPicPr>
        <p:blipFill>
          <a:blip r:embed="rId2"/>
          <a:stretch>
            <a:fillRect/>
          </a:stretch>
        </p:blipFill>
        <p:spPr>
          <a:xfrm>
            <a:off x="3618290" y="-74937"/>
            <a:ext cx="4955420" cy="7007873"/>
          </a:xfrm>
          <a:prstGeom prst="rect">
            <a:avLst/>
          </a:prstGeom>
        </p:spPr>
      </p:pic>
    </p:spTree>
    <p:extLst>
      <p:ext uri="{BB962C8B-B14F-4D97-AF65-F5344CB8AC3E}">
        <p14:creationId xmlns:p14="http://schemas.microsoft.com/office/powerpoint/2010/main" val="32123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sma_cre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05" y="-1591399"/>
            <a:ext cx="13016362" cy="10040798"/>
          </a:xfrm>
          <a:prstGeom prst="rect">
            <a:avLst/>
          </a:prstGeom>
        </p:spPr>
      </p:pic>
      <p:sp>
        <p:nvSpPr>
          <p:cNvPr id="2" name="TextBox 1">
            <a:extLst>
              <a:ext uri="{FF2B5EF4-FFF2-40B4-BE49-F238E27FC236}">
                <a16:creationId xmlns:a16="http://schemas.microsoft.com/office/drawing/2014/main" id="{B738F02F-185B-8129-67E5-D19EA8AFD0BD}"/>
              </a:ext>
            </a:extLst>
          </p:cNvPr>
          <p:cNvSpPr txBox="1"/>
          <p:nvPr/>
        </p:nvSpPr>
        <p:spPr>
          <a:xfrm>
            <a:off x="1609347" y="4421286"/>
            <a:ext cx="8973305" cy="632406"/>
          </a:xfrm>
          <a:prstGeom prst="rect">
            <a:avLst/>
          </a:prstGeom>
          <a:noFill/>
        </p:spPr>
        <p:txBody>
          <a:bodyPr wrap="square" lIns="77650" tIns="38825" rIns="77650" bIns="3882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ヒラギノ明朝 Pro W3" charset="0"/>
                <a:cs typeface="ヒラギノ明朝 Pro W3" charset="0"/>
                <a:sym typeface="American Typewriter" charset="0"/>
              </a:rPr>
              <a:t>Thank for your attention</a:t>
            </a:r>
          </a:p>
        </p:txBody>
      </p:sp>
    </p:spTree>
    <p:extLst>
      <p:ext uri="{BB962C8B-B14F-4D97-AF65-F5344CB8AC3E}">
        <p14:creationId xmlns:p14="http://schemas.microsoft.com/office/powerpoint/2010/main" val="164858897"/>
      </p:ext>
    </p:extLst>
  </p:cSld>
  <p:clrMapOvr>
    <a:masterClrMapping/>
  </p:clrMapOvr>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2.xml><?xml version="1.0" encoding="utf-8"?>
<a:theme xmlns:a="http://schemas.openxmlformats.org/drawingml/2006/main" name="I.FAST Custom Slides">
  <a:themeElements>
    <a:clrScheme name="I.FAST custom colours">
      <a:dk1>
        <a:srgbClr val="000000"/>
      </a:dk1>
      <a:lt1>
        <a:srgbClr val="FFFFFF"/>
      </a:lt1>
      <a:dk2>
        <a:srgbClr val="000000"/>
      </a:dk2>
      <a:lt2>
        <a:srgbClr val="FFFFFF"/>
      </a:lt2>
      <a:accent1>
        <a:srgbClr val="FA00C8"/>
      </a:accent1>
      <a:accent2>
        <a:srgbClr val="08EDF9"/>
      </a:accent2>
      <a:accent3>
        <a:srgbClr val="A850D9"/>
      </a:accent3>
      <a:accent4>
        <a:srgbClr val="2776BF"/>
      </a:accent4>
      <a:accent5>
        <a:srgbClr val="0035CB"/>
      </a:accent5>
      <a:accent6>
        <a:srgbClr val="6011D6"/>
      </a:accent6>
      <a:hlink>
        <a:srgbClr val="08EDF9"/>
      </a:hlink>
      <a:folHlink>
        <a:srgbClr val="03777D"/>
      </a:folHlink>
    </a:clrScheme>
    <a:fontScheme name="I.FAST custom font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ast_theme" id="{7AE54E39-E136-2946-BAAD-9EC2262D7CA6}" vid="{60EF505A-9AB9-5F42-9EF0-EE8A69267E7D}"/>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14002</TotalTime>
  <Words>856</Words>
  <Application>Microsoft Macintosh PowerPoint</Application>
  <PresentationFormat>Widescreen</PresentationFormat>
  <Paragraphs>102</Paragraphs>
  <Slides>9</Slides>
  <Notes>1</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9</vt:i4>
      </vt:variant>
    </vt:vector>
  </HeadingPairs>
  <TitlesOfParts>
    <vt:vector size="30" baseType="lpstr">
      <vt:lpstr>Microsoft JhengHei UI Light</vt:lpstr>
      <vt:lpstr>Arial</vt:lpstr>
      <vt:lpstr>Arial Narrow</vt:lpstr>
      <vt:lpstr>Arial Rounded MT Bold</vt:lpstr>
      <vt:lpstr>Calibri</vt:lpstr>
      <vt:lpstr>Calibri Light</vt:lpstr>
      <vt:lpstr>Cambria</vt:lpstr>
      <vt:lpstr>Corbel</vt:lpstr>
      <vt:lpstr>Helvetica Neue Light</vt:lpstr>
      <vt:lpstr>Montserrat</vt:lpstr>
      <vt:lpstr>Montserrat ExtraBold</vt:lpstr>
      <vt:lpstr>Montserrat SemiBold</vt:lpstr>
      <vt:lpstr>Open Sans Semibold</vt:lpstr>
      <vt:lpstr>Times New Roman</vt:lpstr>
      <vt:lpstr>ヒラギノ明朝 Pro W3</vt:lpstr>
      <vt:lpstr>2_Tema di Office</vt:lpstr>
      <vt:lpstr>I.FAST Custom Slides</vt:lpstr>
      <vt:lpstr>7_Office Theme</vt:lpstr>
      <vt:lpstr>3_Office Theme</vt:lpstr>
      <vt:lpstr>37_Office Theme</vt:lpstr>
      <vt:lpstr>Tema di Office</vt:lpstr>
      <vt:lpstr> Hosting and outreach at INFN</vt:lpstr>
      <vt:lpstr>EuPRAXIA Mission</vt:lpstr>
      <vt:lpstr>Possible Extensions</vt:lpstr>
      <vt:lpstr>EuCOLL: EuPRAXIA R&amp;D for Plasma Collider</vt:lpstr>
      <vt:lpstr>WP2 - High repetition rate plasma module (LNF, LNS)</vt:lpstr>
      <vt:lpstr>WP4 Positron source and acceleration (QUB, LNF, RM2)</vt:lpstr>
      <vt:lpstr>EuPRAXIA 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Massimo Ferrario</cp:lastModifiedBy>
  <cp:revision>3228</cp:revision>
  <cp:lastPrinted>2024-09-23T13:11:11Z</cp:lastPrinted>
  <dcterms:created xsi:type="dcterms:W3CDTF">2018-02-09T13:41:45Z</dcterms:created>
  <dcterms:modified xsi:type="dcterms:W3CDTF">2024-09-23T14:36:39Z</dcterms:modified>
</cp:coreProperties>
</file>