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94"/>
  </p:normalViewPr>
  <p:slideViewPr>
    <p:cSldViewPr snapToGrid="0">
      <p:cViewPr varScale="1">
        <p:scale>
          <a:sx n="117" d="100"/>
          <a:sy n="117" d="100"/>
        </p:scale>
        <p:origin x="3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10C99-60A2-EC6B-BACF-0FA33C851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9FA448-8435-7E54-CC35-B6392C64A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E1E6B-CEB0-41F9-D2A2-3059AC0CD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0D26-E0FF-E64D-9EDC-65A4379088AF}" type="datetimeFigureOut">
              <a:rPr lang="it-IT" smtClean="0"/>
              <a:t>02/05/24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5CE01-FBEE-021E-3D7B-D4F02C0E2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F2636-CB56-D18E-8D08-6816A4D89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77C5-4773-A348-904C-2D5DE58431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73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E76AC-6F98-36A3-FA5E-35A8F8B2A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2A1C73-859A-ED15-297F-7F4C3EB48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4EAAC-1D02-FF26-076A-CECF04418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0D26-E0FF-E64D-9EDC-65A4379088AF}" type="datetimeFigureOut">
              <a:rPr lang="it-IT" smtClean="0"/>
              <a:t>02/05/24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5530B-2C18-DDF8-2447-193B8D98E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A02C5-D405-AC26-0122-A7C9E9EBC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77C5-4773-A348-904C-2D5DE58431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66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0F645B-ED8F-C4B6-AECC-49736A308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9A2270-DB8A-3063-FF8B-AED6E7014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58205-6EBD-A339-CE1D-929AD50FD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0D26-E0FF-E64D-9EDC-65A4379088AF}" type="datetimeFigureOut">
              <a:rPr lang="it-IT" smtClean="0"/>
              <a:t>02/05/24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3E497-6051-921D-88A0-803049E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EB6F6-7D6B-CFB8-F91D-358245C34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77C5-4773-A348-904C-2D5DE58431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12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35A60-37F3-A107-5667-5D432A2E6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18EE3-EE1D-D526-7E6F-96E2D17D8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71A96-82FB-50FC-0DF1-F413FD4F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0D26-E0FF-E64D-9EDC-65A4379088AF}" type="datetimeFigureOut">
              <a:rPr lang="it-IT" smtClean="0"/>
              <a:t>02/05/24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FCAA0-887A-B7EC-B31C-E6872C78D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79057-1286-6B41-E8DD-9EC2C9FA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77C5-4773-A348-904C-2D5DE58431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278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23036-8523-1EB5-E8AD-8E755D7E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5ECAF-7278-443C-D5D5-C000CFF61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9DB85-D253-198D-5B89-3D065CC71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0D26-E0FF-E64D-9EDC-65A4379088AF}" type="datetimeFigureOut">
              <a:rPr lang="it-IT" smtClean="0"/>
              <a:t>02/05/24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223E0-87DF-E733-137D-DC3DAA795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CE990-2906-24DE-68F0-3F57CE8B7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77C5-4773-A348-904C-2D5DE58431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0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5759-F6D0-D73D-E26E-E2F331D43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FFA27-550D-1494-28B9-4B42DCFBE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C056FD-C956-4196-DC91-F806908F4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4765E-55C8-C105-6098-F5BC23BD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0D26-E0FF-E64D-9EDC-65A4379088AF}" type="datetimeFigureOut">
              <a:rPr lang="it-IT" smtClean="0"/>
              <a:t>02/05/24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59D2DC-A1C3-6C74-6F9B-3404E0298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7FE3E-C03B-D298-E4E5-B896BD8E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77C5-4773-A348-904C-2D5DE58431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769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861D2-490F-75F2-E3C8-4A22FBCD6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B3BFF-7EFE-70FE-87DB-6E63E386A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367D51-F8F2-2D24-B992-2C0AAC506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A3D4CD-D560-5E29-EB30-0723748B8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C7AF65-DA53-0B3F-4161-D6DDB82FAD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3BE18E-C82F-2AE0-BE32-5A4DFE36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0D26-E0FF-E64D-9EDC-65A4379088AF}" type="datetimeFigureOut">
              <a:rPr lang="it-IT" smtClean="0"/>
              <a:t>02/05/24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1EFB4-E3DC-9A0C-F563-30F205C61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A8A8A4-C4E1-3FC5-80D1-8E3857140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77C5-4773-A348-904C-2D5DE58431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63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3C6F3-39A5-C799-3F3A-EE56FB21F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55B002-BB9B-943F-086A-D0209BCF8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0D26-E0FF-E64D-9EDC-65A4379088AF}" type="datetimeFigureOut">
              <a:rPr lang="it-IT" smtClean="0"/>
              <a:t>02/05/24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FC7BF5-8061-8633-FE8B-8B98BBFF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E88649-7E7E-5856-3C49-EB89B4B3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77C5-4773-A348-904C-2D5DE58431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76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11036C-6F11-6F45-3217-FDEE68AF1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0D26-E0FF-E64D-9EDC-65A4379088AF}" type="datetimeFigureOut">
              <a:rPr lang="it-IT" smtClean="0"/>
              <a:t>02/05/24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D08F0-D8DA-8533-0EE4-D756D5FA0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B5AE6-1023-6EA9-C44F-56CBD963B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77C5-4773-A348-904C-2D5DE58431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48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98411-F8EF-9628-67F3-0B0591747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0821F-527C-099A-B085-3F58A424D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84C34E-5D1A-3D9A-491B-3D0986D94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E4317-4B3D-670C-22CA-45DD52094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0D26-E0FF-E64D-9EDC-65A4379088AF}" type="datetimeFigureOut">
              <a:rPr lang="it-IT" smtClean="0"/>
              <a:t>02/05/24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606B49-F2F5-E5AF-A78F-DA5A06A5E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BBFF7-7069-FB34-598D-B8936E17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77C5-4773-A348-904C-2D5DE58431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859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4D4E3-019F-C4B1-B0AD-2693CAFD6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518EB2-D1B1-29E0-77EE-BCDA42145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6867EF-47A0-F975-CED5-54777231E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B08C7B-17C0-ACE2-6165-55690DB76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0D26-E0FF-E64D-9EDC-65A4379088AF}" type="datetimeFigureOut">
              <a:rPr lang="it-IT" smtClean="0"/>
              <a:t>02/05/24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B86E4-EB95-687C-3994-A67261EF8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170F21-23D9-D529-2218-DC2C0931B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77C5-4773-A348-904C-2D5DE58431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307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192159-75B9-9635-39A3-D1DAA8472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75C99-ACC5-7A9B-8A55-2D2CC71B0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82148-327C-C88A-7171-34AC25E1A8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250D26-E0FF-E64D-9EDC-65A4379088AF}" type="datetimeFigureOut">
              <a:rPr lang="it-IT" smtClean="0"/>
              <a:t>02/05/24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7566E-4C1E-EC1F-9A28-C0216B460B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541ED-3033-0637-FBAF-BE519315E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6677C5-4773-A348-904C-2D5DE58431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505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presentation/d/1w-C-dbKQNicH9qTZPk3UJcfA56d8ZCL4/edit?usp=sharing&amp;ouid=111898204022568399126&amp;rtpof=true&amp;sd=tru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kJ0LJOiQbHkTdxU1Huk4Zn_p307uEEsU?usp=shar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ectrumproject.eu/spectrumcop/" TargetMode="External"/><Relationship Id="rId2" Type="http://schemas.openxmlformats.org/officeDocument/2006/relationships/hyperlink" Target="https://www.spectrumproject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FAD7E-8C3D-EB10-B9C9-0937EAF050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News 2 Maggio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3EF1EF-791D-1EB9-D668-873CE99390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11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1E084-A8F9-FF2D-F6B5-EC53B273C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outline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6A6C2-E440-3730-6DE2-E3BD16332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News Open Calls</a:t>
            </a:r>
          </a:p>
          <a:p>
            <a:r>
              <a:rPr lang="it-IT" dirty="0"/>
              <a:t>News RAC</a:t>
            </a:r>
          </a:p>
          <a:p>
            <a:r>
              <a:rPr lang="it-IT" dirty="0"/>
              <a:t>News SIF</a:t>
            </a:r>
          </a:p>
          <a:p>
            <a:r>
              <a:rPr lang="it-IT" dirty="0"/>
              <a:t>News Spoke3 week</a:t>
            </a:r>
          </a:p>
          <a:p>
            <a:r>
              <a:rPr lang="it-IT" dirty="0"/>
              <a:t>News Innovation Funds</a:t>
            </a:r>
          </a:p>
          <a:p>
            <a:r>
              <a:rPr lang="it-IT" dirty="0"/>
              <a:t>News Spectrum</a:t>
            </a:r>
          </a:p>
        </p:txBody>
      </p:sp>
    </p:spTree>
    <p:extLst>
      <p:ext uri="{BB962C8B-B14F-4D97-AF65-F5344CB8AC3E}">
        <p14:creationId xmlns:p14="http://schemas.microsoft.com/office/powerpoint/2010/main" val="3107601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5EE8-9128-CC0B-1108-14F9CA28C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News Open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34D20-35E0-3804-B263-C397C037C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Commissione al lavoro, tempi tecnici sono sempre un problema</a:t>
            </a:r>
          </a:p>
          <a:p>
            <a:r>
              <a:rPr lang="it-IT" dirty="0"/>
              <a:t>Per esempio: non si capiva chi dovesse convertire i .p7m in .</a:t>
            </a:r>
            <a:r>
              <a:rPr lang="it-IT" dirty="0" err="1"/>
              <a:t>xls</a:t>
            </a:r>
            <a:r>
              <a:rPr lang="it-IT" dirty="0"/>
              <a:t> e .pdf (</a:t>
            </a:r>
            <a:r>
              <a:rPr lang="it-IT" dirty="0" err="1"/>
              <a:t>si’</a:t>
            </a:r>
            <a:r>
              <a:rPr lang="it-IT" dirty="0"/>
              <a:t>, siamo a questo livello …)</a:t>
            </a:r>
          </a:p>
          <a:p>
            <a:r>
              <a:rPr lang="it-IT" dirty="0"/>
              <a:t>Ho parlato con la presidentessa della Commissione, promette (anche nel suo interesse </a:t>
            </a:r>
            <a:r>
              <a:rPr lang="it-IT" dirty="0">
                <a:sym typeface="Wingdings" pitchFamily="2" charset="2"/>
              </a:rPr>
              <a:t>) tempi b </a:t>
            </a:r>
            <a:r>
              <a:rPr lang="it-IT" dirty="0" err="1">
                <a:sym typeface="Wingdings" pitchFamily="2" charset="2"/>
              </a:rPr>
              <a:t>revi</a:t>
            </a:r>
            <a:r>
              <a:rPr lang="it-IT" dirty="0">
                <a:sym typeface="Wingdings" pitchFamily="2" charset="2"/>
              </a:rPr>
              <a:t> / brevissimi</a:t>
            </a:r>
          </a:p>
          <a:p>
            <a:r>
              <a:rPr lang="it-IT" dirty="0">
                <a:sym typeface="Wingdings" pitchFamily="2" charset="2"/>
              </a:rPr>
              <a:t>Stiamo </a:t>
            </a:r>
            <a:r>
              <a:rPr lang="it-IT" dirty="0" err="1">
                <a:sym typeface="Wingdings" pitchFamily="2" charset="2"/>
              </a:rPr>
              <a:t>gia’</a:t>
            </a:r>
            <a:r>
              <a:rPr lang="it-IT" dirty="0">
                <a:sym typeface="Wingdings" pitchFamily="2" charset="2"/>
              </a:rPr>
              <a:t> ricevendo mail del tipo «Embè, quando ci dite qualcosa?» dagli applicanti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653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C425B-EDBE-76C0-0A38-3D5988500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News RAC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A6B31-3454-5ED9-4723-9AB0114BA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Nessuna lamentela lato vs </a:t>
            </a:r>
            <a:r>
              <a:rPr lang="it-IT" dirty="0">
                <a:sym typeface="Wingdings" pitchFamily="2" charset="2"/>
              </a:rPr>
              <a:t> good news</a:t>
            </a:r>
          </a:p>
          <a:p>
            <a:r>
              <a:rPr lang="it-IT" dirty="0">
                <a:sym typeface="Wingdings" pitchFamily="2" charset="2"/>
              </a:rPr>
              <a:t>In </a:t>
            </a:r>
            <a:r>
              <a:rPr lang="it-IT" dirty="0" err="1">
                <a:sym typeface="Wingdings" pitchFamily="2" charset="2"/>
              </a:rPr>
              <a:t>realta’</a:t>
            </a:r>
            <a:r>
              <a:rPr lang="it-IT" dirty="0">
                <a:sym typeface="Wingdings" pitchFamily="2" charset="2"/>
              </a:rPr>
              <a:t> delle richieste RAC che ho fatto io per gli IG sono ancora senza riposta (user support </a:t>
            </a:r>
            <a:r>
              <a:rPr lang="it-IT" dirty="0" err="1">
                <a:sym typeface="Wingdings" pitchFamily="2" charset="2"/>
              </a:rPr>
              <a:t>cineca</a:t>
            </a:r>
            <a:r>
              <a:rPr lang="it-IT" dirty="0">
                <a:sym typeface="Wingdings" pitchFamily="2" charset="2"/>
              </a:rPr>
              <a:t> / </a:t>
            </a:r>
            <a:r>
              <a:rPr lang="it-IT" dirty="0" err="1">
                <a:sym typeface="Wingdings" pitchFamily="2" charset="2"/>
              </a:rPr>
              <a:t>infn</a:t>
            </a:r>
            <a:r>
              <a:rPr lang="it-IT" dirty="0">
                <a:sym typeface="Wingdings" pitchFamily="2" charset="2"/>
              </a:rPr>
              <a:t>)  sollecito</a:t>
            </a:r>
          </a:p>
          <a:p>
            <a:r>
              <a:rPr lang="it-IT" dirty="0">
                <a:sym typeface="Wingdings" pitchFamily="2" charset="2"/>
              </a:rPr>
              <a:t>Per i progetti che NON sono passati al primo turno (quelli sottomessi entro i 31/12):</a:t>
            </a:r>
          </a:p>
          <a:p>
            <a:pPr lvl="1"/>
            <a:r>
              <a:rPr lang="it-IT" dirty="0">
                <a:sym typeface="Wingdings" pitchFamily="2" charset="2"/>
              </a:rPr>
              <a:t>Nessuna news reale, ma Davide Salomoni promette tempi brevi (?)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La settimana prossima </a:t>
            </a:r>
            <a:r>
              <a:rPr lang="it-IT" dirty="0" err="1"/>
              <a:t>c’e’</a:t>
            </a:r>
            <a:r>
              <a:rPr lang="it-IT" dirty="0"/>
              <a:t> meeting di Spoke3, e </a:t>
            </a:r>
            <a:r>
              <a:rPr lang="it-IT" dirty="0" err="1"/>
              <a:t>Becciani</a:t>
            </a:r>
            <a:r>
              <a:rPr lang="it-IT" dirty="0"/>
              <a:t> ha promesso che </a:t>
            </a:r>
            <a:r>
              <a:rPr lang="it-IT" dirty="0" err="1"/>
              <a:t>fara’</a:t>
            </a:r>
            <a:r>
              <a:rPr lang="it-IT" dirty="0"/>
              <a:t> fuoco e fiamme (per ora nessun progetto </a:t>
            </a:r>
            <a:r>
              <a:rPr lang="it-IT" dirty="0" err="1"/>
              <a:t>Spoke</a:t>
            </a:r>
            <a:r>
              <a:rPr lang="it-IT" dirty="0"/>
              <a:t> 3 approvato, tutti sottomessi – dicono – prima </a:t>
            </a:r>
            <a:r>
              <a:rPr lang="it-IT" dirty="0" err="1"/>
              <a:t>meta’</a:t>
            </a:r>
            <a:r>
              <a:rPr lang="it-IT" dirty="0"/>
              <a:t> di gennaio), vediamo se aiuta</a:t>
            </a:r>
          </a:p>
          <a:p>
            <a:r>
              <a:rPr lang="it-IT" dirty="0"/>
              <a:t>voi tenete occhi / orecchie aperte e segnalatemi ogni lamentela / </a:t>
            </a:r>
            <a:r>
              <a:rPr lang="it-IT" dirty="0" err="1"/>
              <a:t>criticita’</a:t>
            </a:r>
            <a:r>
              <a:rPr lang="it-IT" dirty="0"/>
              <a:t> </a:t>
            </a:r>
            <a:r>
              <a:rPr lang="it-IT" dirty="0" err="1"/>
              <a:t>etc</a:t>
            </a:r>
            <a:endParaRPr lang="it-IT" dirty="0"/>
          </a:p>
          <a:p>
            <a:pPr lvl="1"/>
            <a:r>
              <a:rPr lang="it-IT" dirty="0"/>
              <a:t>Per esempio: </a:t>
            </a:r>
            <a:r>
              <a:rPr lang="it-IT" dirty="0" err="1"/>
              <a:t>flagship</a:t>
            </a:r>
            <a:r>
              <a:rPr lang="it-IT" dirty="0"/>
              <a:t> WP6, che non </a:t>
            </a:r>
            <a:r>
              <a:rPr lang="it-IT" dirty="0" err="1"/>
              <a:t>e’</a:t>
            </a:r>
            <a:r>
              <a:rPr lang="it-IT" dirty="0"/>
              <a:t> stata valutata </a:t>
            </a:r>
            <a:r>
              <a:rPr lang="it-IT" dirty="0">
                <a:sym typeface="Wingdings" pitchFamily="2" charset="2"/>
              </a:rPr>
              <a:t> ho proposto soluzione alternativa ma per ora no feedback dagli applicanti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814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1CC93-F056-B892-3807-7D0A8A052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News SIF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ACB04-5D88-8B16-DEDA-A8AD44688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In pratica, hanno (HUB) fatto un casino </a:t>
            </a:r>
            <a:r>
              <a:rPr lang="it-IT" dirty="0">
                <a:sym typeface="Wingdings" pitchFamily="2" charset="2"/>
              </a:rPr>
              <a:t> 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Ci </a:t>
            </a:r>
            <a:r>
              <a:rPr lang="it-IT" dirty="0" err="1"/>
              <a:t>sara’</a:t>
            </a:r>
            <a:r>
              <a:rPr lang="it-IT" dirty="0"/>
              <a:t> un WS dedicato al Supercalcolo alla SIF a settembre</a:t>
            </a:r>
          </a:p>
          <a:p>
            <a:pPr lvl="1"/>
            <a:r>
              <a:rPr lang="it-IT" dirty="0"/>
              <a:t>Ci hanno «cazziato» </a:t>
            </a:r>
            <a:r>
              <a:rPr lang="it-IT" dirty="0" err="1"/>
              <a:t>perche</a:t>
            </a:r>
            <a:r>
              <a:rPr lang="it-IT" dirty="0"/>
              <a:t>’ non avevamo sottomesso nulla, per poi accorgersi che si erano dimenticati di mandarci mail (solo a </a:t>
            </a:r>
            <a:r>
              <a:rPr lang="it-IT" dirty="0" err="1"/>
              <a:t>spoke</a:t>
            </a:r>
            <a:r>
              <a:rPr lang="it-IT" dirty="0"/>
              <a:t> 2…)</a:t>
            </a:r>
          </a:p>
          <a:p>
            <a:pPr lvl="1"/>
            <a:r>
              <a:rPr lang="it-IT" dirty="0"/>
              <a:t>Ottenuto prima estensione deadline a 30/4, ora a 8/5</a:t>
            </a:r>
          </a:p>
          <a:p>
            <a:r>
              <a:rPr lang="it-IT" dirty="0"/>
              <a:t>A mia conoscenza:</a:t>
            </a:r>
          </a:p>
          <a:p>
            <a:pPr lvl="1"/>
            <a:r>
              <a:rPr lang="it-IT" dirty="0"/>
              <a:t>1 sottomissione WP2 su ARM</a:t>
            </a:r>
          </a:p>
          <a:p>
            <a:pPr lvl="1"/>
            <a:r>
              <a:rPr lang="it-IT" dirty="0"/>
              <a:t>1 sottomissione WP6 su Geant4</a:t>
            </a:r>
          </a:p>
          <a:p>
            <a:pPr lvl="1"/>
            <a:r>
              <a:rPr lang="it-IT" dirty="0"/>
              <a:t>1 sottomissione WP6 su analisi immagini</a:t>
            </a:r>
          </a:p>
          <a:p>
            <a:pPr lvl="1"/>
            <a:r>
              <a:rPr lang="it-IT" dirty="0"/>
              <a:t>1 sottomissione WP5 su analisi ad alto rate</a:t>
            </a:r>
          </a:p>
          <a:p>
            <a:pPr lvl="1"/>
            <a:r>
              <a:rPr lang="it-IT" dirty="0"/>
              <a:t>1 sottomissione SP2 generale (che potrei anche ritirare, era pensata nel caso non arrivasse altro)</a:t>
            </a:r>
          </a:p>
          <a:p>
            <a:r>
              <a:rPr lang="it-IT" dirty="0"/>
              <a:t>Siamo ben oltre il minimo sindacale, grazie!</a:t>
            </a:r>
          </a:p>
          <a:p>
            <a:r>
              <a:rPr lang="it-IT" dirty="0"/>
              <a:t>Ovviamente se volete proporre altro va bene!</a:t>
            </a:r>
          </a:p>
        </p:txBody>
      </p:sp>
    </p:spTree>
    <p:extLst>
      <p:ext uri="{BB962C8B-B14F-4D97-AF65-F5344CB8AC3E}">
        <p14:creationId xmlns:p14="http://schemas.microsoft.com/office/powerpoint/2010/main" val="875206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2F5C9-634A-2BF1-52FA-65B12245A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Spoke</a:t>
            </a:r>
            <a:r>
              <a:rPr lang="it-IT" dirty="0"/>
              <a:t> 3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84B0D-CCDA-E4E7-6E3C-C96938767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Alla Biodola (Elba), beati loro</a:t>
            </a:r>
          </a:p>
          <a:p>
            <a:r>
              <a:rPr lang="it-IT" dirty="0"/>
              <a:t>Io e Antonio eravamo stati invitati, ma abbiamo declinato (che fessi …) per altri meeting contemporanei</a:t>
            </a:r>
          </a:p>
          <a:p>
            <a:r>
              <a:rPr lang="it-IT" dirty="0"/>
              <a:t>Alessia D’Orazio ci ha chiesto 2 slides su Spoke2 per il suo talk, focalizzate se esempi di use </a:t>
            </a:r>
            <a:r>
              <a:rPr lang="it-IT" dirty="0" err="1"/>
              <a:t>cases</a:t>
            </a:r>
            <a:r>
              <a:rPr lang="it-IT" dirty="0"/>
              <a:t> che possano esser di interesse generale</a:t>
            </a:r>
          </a:p>
          <a:p>
            <a:r>
              <a:rPr lang="it-IT" dirty="0"/>
              <a:t>Con Antonio abbiamo selezionato </a:t>
            </a:r>
            <a:r>
              <a:rPr lang="it-IT" dirty="0">
                <a:hlinkClick r:id="rId2"/>
              </a:rPr>
              <a:t>questi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Ne avete altri che volete esporre?</a:t>
            </a:r>
          </a:p>
          <a:p>
            <a:pPr lvl="1"/>
            <a:r>
              <a:rPr lang="it-IT" dirty="0"/>
              <a:t>Non abbiamo messo i nomi per non sbagliare, se volete li aggiungiamo …</a:t>
            </a:r>
          </a:p>
        </p:txBody>
      </p:sp>
    </p:spTree>
    <p:extLst>
      <p:ext uri="{BB962C8B-B14F-4D97-AF65-F5344CB8AC3E}">
        <p14:creationId xmlns:p14="http://schemas.microsoft.com/office/powerpoint/2010/main" val="399381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6DF93-E7BD-439C-9EFF-E3AE6D86C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News 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9E835-51CF-013B-F50D-B01FC5CB8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Grossi problemi con Intesa, che </a:t>
            </a:r>
            <a:r>
              <a:rPr lang="it-IT" dirty="0" err="1"/>
              <a:t>e’</a:t>
            </a:r>
            <a:r>
              <a:rPr lang="it-IT" dirty="0"/>
              <a:t> uccel di bosco (Alexis sa tutto ovviamente)</a:t>
            </a:r>
          </a:p>
          <a:p>
            <a:r>
              <a:rPr lang="it-IT" dirty="0"/>
              <a:t>Ultimatum da HUB a Intesa per report entro … oggi?</a:t>
            </a:r>
          </a:p>
          <a:p>
            <a:r>
              <a:rPr lang="it-IT" dirty="0"/>
              <a:t>Ci </a:t>
            </a:r>
            <a:r>
              <a:rPr lang="it-IT" dirty="0" err="1"/>
              <a:t>sara’</a:t>
            </a:r>
            <a:r>
              <a:rPr lang="it-IT" dirty="0"/>
              <a:t> da soffrire ..</a:t>
            </a:r>
          </a:p>
          <a:p>
            <a:endParaRPr lang="it-IT" dirty="0"/>
          </a:p>
          <a:p>
            <a:r>
              <a:rPr lang="it-IT" dirty="0"/>
              <a:t>In generale, bozza di accordi pronta per tutti, con attesa azioni parte loro; se volete vedere:</a:t>
            </a:r>
          </a:p>
          <a:p>
            <a:pPr lvl="1"/>
            <a:r>
              <a:rPr lang="it-IT" dirty="0">
                <a:hlinkClick r:id="rId2"/>
              </a:rPr>
              <a:t>qui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4659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4BCD7-1062-281E-6A2E-A01BEC608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News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E9875-85DA-48A4-684D-2A6C504F8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4093029" cy="4564289"/>
          </a:xfrm>
        </p:spPr>
        <p:txBody>
          <a:bodyPr/>
          <a:lstStyle/>
          <a:p>
            <a:r>
              <a:rPr lang="it-IT" dirty="0"/>
              <a:t>Dovrei avervi mandato mail, stiamo cercando gente per i WG del progetto SPECTRUM (</a:t>
            </a:r>
            <a:r>
              <a:rPr lang="it-IT" dirty="0">
                <a:hlinkClick r:id="rId2"/>
              </a:rPr>
              <a:t>qui</a:t>
            </a:r>
            <a:r>
              <a:rPr lang="it-IT" dirty="0"/>
              <a:t> e </a:t>
            </a:r>
            <a:r>
              <a:rPr lang="it-IT" dirty="0">
                <a:hlinkClick r:id="rId3"/>
              </a:rPr>
              <a:t>qui</a:t>
            </a:r>
            <a:r>
              <a:rPr lang="it-IT" dirty="0"/>
              <a:t>)</a:t>
            </a:r>
          </a:p>
          <a:p>
            <a:r>
              <a:rPr lang="it-IT" dirty="0"/>
              <a:t>Sono di parte ovviamente, ma sarebbe bene esserci!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F59E22-68E0-18E0-F1B2-90BF2AAA47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3956" y="0"/>
            <a:ext cx="74080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56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536</Words>
  <Application>Microsoft Macintosh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Wingdings</vt:lpstr>
      <vt:lpstr>Office Theme</vt:lpstr>
      <vt:lpstr>News 2 Maggio 2024</vt:lpstr>
      <vt:lpstr>outline</vt:lpstr>
      <vt:lpstr>News Open Calls</vt:lpstr>
      <vt:lpstr>News RAC</vt:lpstr>
      <vt:lpstr>News SIF</vt:lpstr>
      <vt:lpstr>Spoke 3 week</vt:lpstr>
      <vt:lpstr>News IG</vt:lpstr>
      <vt:lpstr>News SPECTRUM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 2 Maggio 2024</dc:title>
  <dc:creator>Tommaso Boccali</dc:creator>
  <cp:lastModifiedBy>Tommaso Boccali</cp:lastModifiedBy>
  <cp:revision>2</cp:revision>
  <dcterms:created xsi:type="dcterms:W3CDTF">2024-05-02T06:04:14Z</dcterms:created>
  <dcterms:modified xsi:type="dcterms:W3CDTF">2024-05-02T06:43:29Z</dcterms:modified>
</cp:coreProperties>
</file>