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07" r:id="rId3"/>
    <p:sldId id="308" r:id="rId4"/>
    <p:sldId id="306" r:id="rId5"/>
    <p:sldId id="297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586655D3-C728-471A-A7FD-844D6F818F7F}">
          <p14:sldIdLst>
            <p14:sldId id="256"/>
            <p14:sldId id="307"/>
            <p14:sldId id="308"/>
            <p14:sldId id="306"/>
            <p14:sldId id="29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C367B68-16EE-4964-9D5F-608B99714D73}" v="10" dt="2024-05-15T13:40:10.25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7292A2E-F333-43FB-9621-5CBBE7FDCDCB}" styleName="Stile chiaro 2 - Colore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5" d="100"/>
          <a:sy n="95" d="100"/>
        </p:scale>
        <p:origin x="20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anluca Lamanna" userId="8e137908-e3e3-4886-b9c6-bdaa19c95912" providerId="ADAL" clId="{DF500471-AAEB-437D-8A9E-D05B24B87816}"/>
    <pc:docChg chg="undo custSel addSld delSld modSld sldOrd modSection">
      <pc:chgData name="Gianluca Lamanna" userId="8e137908-e3e3-4886-b9c6-bdaa19c95912" providerId="ADAL" clId="{DF500471-AAEB-437D-8A9E-D05B24B87816}" dt="2024-05-11T15:46:36.396" v="436" actId="207"/>
      <pc:docMkLst>
        <pc:docMk/>
      </pc:docMkLst>
      <pc:sldChg chg="addSp delSp modSp mod modMedia setBg delAnim">
        <pc:chgData name="Gianluca Lamanna" userId="8e137908-e3e3-4886-b9c6-bdaa19c95912" providerId="ADAL" clId="{DF500471-AAEB-437D-8A9E-D05B24B87816}" dt="2024-05-09T12:09:53.785" v="373" actId="26606"/>
        <pc:sldMkLst>
          <pc:docMk/>
          <pc:sldMk cId="1795607684" sldId="256"/>
        </pc:sldMkLst>
        <pc:spChg chg="mod">
          <ac:chgData name="Gianluca Lamanna" userId="8e137908-e3e3-4886-b9c6-bdaa19c95912" providerId="ADAL" clId="{DF500471-AAEB-437D-8A9E-D05B24B87816}" dt="2024-05-09T12:09:53.785" v="373" actId="26606"/>
          <ac:spMkLst>
            <pc:docMk/>
            <pc:sldMk cId="1795607684" sldId="256"/>
            <ac:spMk id="2" creationId="{00000000-0000-0000-0000-000000000000}"/>
          </ac:spMkLst>
        </pc:spChg>
        <pc:spChg chg="del">
          <ac:chgData name="Gianluca Lamanna" userId="8e137908-e3e3-4886-b9c6-bdaa19c95912" providerId="ADAL" clId="{DF500471-AAEB-437D-8A9E-D05B24B87816}" dt="2024-05-09T12:09:40.698" v="369" actId="478"/>
          <ac:spMkLst>
            <pc:docMk/>
            <pc:sldMk cId="1795607684" sldId="256"/>
            <ac:spMk id="3" creationId="{00000000-0000-0000-0000-000000000000}"/>
          </ac:spMkLst>
        </pc:spChg>
        <pc:spChg chg="add mod">
          <ac:chgData name="Gianluca Lamanna" userId="8e137908-e3e3-4886-b9c6-bdaa19c95912" providerId="ADAL" clId="{DF500471-AAEB-437D-8A9E-D05B24B87816}" dt="2024-05-09T12:09:53.785" v="373" actId="26606"/>
          <ac:spMkLst>
            <pc:docMk/>
            <pc:sldMk cId="1795607684" sldId="256"/>
            <ac:spMk id="5" creationId="{1E8FB101-7DB3-8EC0-0497-D46CB17908C9}"/>
          </ac:spMkLst>
        </pc:spChg>
        <pc:spChg chg="add del">
          <ac:chgData name="Gianluca Lamanna" userId="8e137908-e3e3-4886-b9c6-bdaa19c95912" providerId="ADAL" clId="{DF500471-AAEB-437D-8A9E-D05B24B87816}" dt="2024-05-09T12:09:53.785" v="373" actId="26606"/>
          <ac:spMkLst>
            <pc:docMk/>
            <pc:sldMk cId="1795607684" sldId="256"/>
            <ac:spMk id="11" creationId="{C1DD1A8A-57D5-4A81-AD04-532B043C5611}"/>
          </ac:spMkLst>
        </pc:spChg>
        <pc:spChg chg="add del">
          <ac:chgData name="Gianluca Lamanna" userId="8e137908-e3e3-4886-b9c6-bdaa19c95912" providerId="ADAL" clId="{DF500471-AAEB-437D-8A9E-D05B24B87816}" dt="2024-05-09T12:09:53.785" v="373" actId="26606"/>
          <ac:spMkLst>
            <pc:docMk/>
            <pc:sldMk cId="1795607684" sldId="256"/>
            <ac:spMk id="13" creationId="{007891EC-4501-44ED-A8C8-B11B6DB767AB}"/>
          </ac:spMkLst>
        </pc:spChg>
        <pc:picChg chg="add del mod">
          <ac:chgData name="Gianluca Lamanna" userId="8e137908-e3e3-4886-b9c6-bdaa19c95912" providerId="ADAL" clId="{DF500471-AAEB-437D-8A9E-D05B24B87816}" dt="2024-05-09T12:09:53.785" v="373" actId="26606"/>
          <ac:picMkLst>
            <pc:docMk/>
            <pc:sldMk cId="1795607684" sldId="256"/>
            <ac:picMk id="7" creationId="{74335555-93B0-B507-41F7-81E3A2AE7451}"/>
          </ac:picMkLst>
        </pc:picChg>
      </pc:sldChg>
      <pc:sldChg chg="addSp delSp modSp mod">
        <pc:chgData name="Gianluca Lamanna" userId="8e137908-e3e3-4886-b9c6-bdaa19c95912" providerId="ADAL" clId="{DF500471-AAEB-437D-8A9E-D05B24B87816}" dt="2024-05-08T15:25:50.247" v="15" actId="1076"/>
        <pc:sldMkLst>
          <pc:docMk/>
          <pc:sldMk cId="2119973379" sldId="294"/>
        </pc:sldMkLst>
        <pc:spChg chg="del mod">
          <ac:chgData name="Gianluca Lamanna" userId="8e137908-e3e3-4886-b9c6-bdaa19c95912" providerId="ADAL" clId="{DF500471-AAEB-437D-8A9E-D05B24B87816}" dt="2024-05-08T15:25:38.287" v="11" actId="22"/>
          <ac:spMkLst>
            <pc:docMk/>
            <pc:sldMk cId="2119973379" sldId="294"/>
            <ac:spMk id="9" creationId="{00000000-0000-0000-0000-000000000000}"/>
          </ac:spMkLst>
        </pc:spChg>
        <pc:picChg chg="add mod ord">
          <ac:chgData name="Gianluca Lamanna" userId="8e137908-e3e3-4886-b9c6-bdaa19c95912" providerId="ADAL" clId="{DF500471-AAEB-437D-8A9E-D05B24B87816}" dt="2024-05-08T15:25:50.247" v="15" actId="1076"/>
          <ac:picMkLst>
            <pc:docMk/>
            <pc:sldMk cId="2119973379" sldId="294"/>
            <ac:picMk id="4" creationId="{003FB86F-38FD-6DF0-955F-D9A017798C8B}"/>
          </ac:picMkLst>
        </pc:picChg>
        <pc:picChg chg="del">
          <ac:chgData name="Gianluca Lamanna" userId="8e137908-e3e3-4886-b9c6-bdaa19c95912" providerId="ADAL" clId="{DF500471-AAEB-437D-8A9E-D05B24B87816}" dt="2024-05-08T15:22:19.633" v="3" actId="478"/>
          <ac:picMkLst>
            <pc:docMk/>
            <pc:sldMk cId="2119973379" sldId="294"/>
            <ac:picMk id="5" creationId="{00000000-0000-0000-0000-000000000000}"/>
          </ac:picMkLst>
        </pc:picChg>
        <pc:picChg chg="del">
          <ac:chgData name="Gianluca Lamanna" userId="8e137908-e3e3-4886-b9c6-bdaa19c95912" providerId="ADAL" clId="{DF500471-AAEB-437D-8A9E-D05B24B87816}" dt="2024-05-08T15:22:20.382" v="4" actId="478"/>
          <ac:picMkLst>
            <pc:docMk/>
            <pc:sldMk cId="2119973379" sldId="294"/>
            <ac:picMk id="1027" creationId="{00000000-0000-0000-0000-000000000000}"/>
          </ac:picMkLst>
        </pc:picChg>
        <pc:picChg chg="del">
          <ac:chgData name="Gianluca Lamanna" userId="8e137908-e3e3-4886-b9c6-bdaa19c95912" providerId="ADAL" clId="{DF500471-AAEB-437D-8A9E-D05B24B87816}" dt="2024-05-08T15:22:18.766" v="2" actId="478"/>
          <ac:picMkLst>
            <pc:docMk/>
            <pc:sldMk cId="2119973379" sldId="294"/>
            <ac:picMk id="1028" creationId="{00000000-0000-0000-0000-000000000000}"/>
          </ac:picMkLst>
        </pc:picChg>
      </pc:sldChg>
      <pc:sldChg chg="del">
        <pc:chgData name="Gianluca Lamanna" userId="8e137908-e3e3-4886-b9c6-bdaa19c95912" providerId="ADAL" clId="{DF500471-AAEB-437D-8A9E-D05B24B87816}" dt="2024-05-08T15:22:11.765" v="0" actId="47"/>
        <pc:sldMkLst>
          <pc:docMk/>
          <pc:sldMk cId="531058843" sldId="295"/>
        </pc:sldMkLst>
      </pc:sldChg>
      <pc:sldChg chg="addSp modSp new mod ord">
        <pc:chgData name="Gianluca Lamanna" userId="8e137908-e3e3-4886-b9c6-bdaa19c95912" providerId="ADAL" clId="{DF500471-AAEB-437D-8A9E-D05B24B87816}" dt="2024-05-09T11:03:09.068" v="340" actId="1076"/>
        <pc:sldMkLst>
          <pc:docMk/>
          <pc:sldMk cId="942478014" sldId="295"/>
        </pc:sldMkLst>
        <pc:spChg chg="mod">
          <ac:chgData name="Gianluca Lamanna" userId="8e137908-e3e3-4886-b9c6-bdaa19c95912" providerId="ADAL" clId="{DF500471-AAEB-437D-8A9E-D05B24B87816}" dt="2024-05-09T11:00:41.940" v="331" actId="20577"/>
          <ac:spMkLst>
            <pc:docMk/>
            <pc:sldMk cId="942478014" sldId="295"/>
            <ac:spMk id="2" creationId="{ABBBA110-CBBA-7AE1-605A-D70023EC0569}"/>
          </ac:spMkLst>
        </pc:spChg>
        <pc:picChg chg="add mod">
          <ac:chgData name="Gianluca Lamanna" userId="8e137908-e3e3-4886-b9c6-bdaa19c95912" providerId="ADAL" clId="{DF500471-AAEB-437D-8A9E-D05B24B87816}" dt="2024-05-09T11:00:54.460" v="332" actId="1076"/>
          <ac:picMkLst>
            <pc:docMk/>
            <pc:sldMk cId="942478014" sldId="295"/>
            <ac:picMk id="5" creationId="{211F437A-0E51-C8AC-E2ED-38DA55CC0077}"/>
          </ac:picMkLst>
        </pc:picChg>
        <pc:picChg chg="add mod">
          <ac:chgData name="Gianluca Lamanna" userId="8e137908-e3e3-4886-b9c6-bdaa19c95912" providerId="ADAL" clId="{DF500471-AAEB-437D-8A9E-D05B24B87816}" dt="2024-05-09T11:02:29.347" v="339" actId="14100"/>
          <ac:picMkLst>
            <pc:docMk/>
            <pc:sldMk cId="942478014" sldId="295"/>
            <ac:picMk id="7" creationId="{911DA437-237D-1A61-BA7C-629DDE9F86D3}"/>
          </ac:picMkLst>
        </pc:picChg>
        <pc:picChg chg="add mod">
          <ac:chgData name="Gianluca Lamanna" userId="8e137908-e3e3-4886-b9c6-bdaa19c95912" providerId="ADAL" clId="{DF500471-AAEB-437D-8A9E-D05B24B87816}" dt="2024-05-09T11:03:09.068" v="340" actId="1076"/>
          <ac:picMkLst>
            <pc:docMk/>
            <pc:sldMk cId="942478014" sldId="295"/>
            <ac:picMk id="9" creationId="{8BDE967E-FDC5-ECF6-6C50-C0801F68C1F5}"/>
          </ac:picMkLst>
        </pc:picChg>
      </pc:sldChg>
      <pc:sldChg chg="new del">
        <pc:chgData name="Gianluca Lamanna" userId="8e137908-e3e3-4886-b9c6-bdaa19c95912" providerId="ADAL" clId="{DF500471-AAEB-437D-8A9E-D05B24B87816}" dt="2024-05-08T15:26:26.041" v="17" actId="47"/>
        <pc:sldMkLst>
          <pc:docMk/>
          <pc:sldMk cId="1886739060" sldId="295"/>
        </pc:sldMkLst>
      </pc:sldChg>
      <pc:sldChg chg="del">
        <pc:chgData name="Gianluca Lamanna" userId="8e137908-e3e3-4886-b9c6-bdaa19c95912" providerId="ADAL" clId="{DF500471-AAEB-437D-8A9E-D05B24B87816}" dt="2024-05-08T15:22:11.765" v="0" actId="47"/>
        <pc:sldMkLst>
          <pc:docMk/>
          <pc:sldMk cId="921741311" sldId="296"/>
        </pc:sldMkLst>
      </pc:sldChg>
      <pc:sldChg chg="new del">
        <pc:chgData name="Gianluca Lamanna" userId="8e137908-e3e3-4886-b9c6-bdaa19c95912" providerId="ADAL" clId="{DF500471-AAEB-437D-8A9E-D05B24B87816}" dt="2024-05-08T15:27:29.863" v="27" actId="47"/>
        <pc:sldMkLst>
          <pc:docMk/>
          <pc:sldMk cId="2323182042" sldId="296"/>
        </pc:sldMkLst>
      </pc:sldChg>
      <pc:sldChg chg="addSp modSp new mod ord">
        <pc:chgData name="Gianluca Lamanna" userId="8e137908-e3e3-4886-b9c6-bdaa19c95912" providerId="ADAL" clId="{DF500471-AAEB-437D-8A9E-D05B24B87816}" dt="2024-05-09T11:00:35.583" v="322" actId="20577"/>
        <pc:sldMkLst>
          <pc:docMk/>
          <pc:sldMk cId="3853760415" sldId="296"/>
        </pc:sldMkLst>
        <pc:spChg chg="mod">
          <ac:chgData name="Gianluca Lamanna" userId="8e137908-e3e3-4886-b9c6-bdaa19c95912" providerId="ADAL" clId="{DF500471-AAEB-437D-8A9E-D05B24B87816}" dt="2024-05-09T11:00:35.583" v="322" actId="20577"/>
          <ac:spMkLst>
            <pc:docMk/>
            <pc:sldMk cId="3853760415" sldId="296"/>
            <ac:spMk id="2" creationId="{6F580302-649F-0CB8-5F56-A5F5CA1D24A7}"/>
          </ac:spMkLst>
        </pc:spChg>
        <pc:picChg chg="add mod">
          <ac:chgData name="Gianluca Lamanna" userId="8e137908-e3e3-4886-b9c6-bdaa19c95912" providerId="ADAL" clId="{DF500471-AAEB-437D-8A9E-D05B24B87816}" dt="2024-05-08T15:27:48.273" v="32" actId="1076"/>
          <ac:picMkLst>
            <pc:docMk/>
            <pc:sldMk cId="3853760415" sldId="296"/>
            <ac:picMk id="5" creationId="{8D7EA13A-E10D-F6E0-8915-83190F3E9F2B}"/>
          </ac:picMkLst>
        </pc:picChg>
      </pc:sldChg>
      <pc:sldChg chg="addSp modSp new mod ord">
        <pc:chgData name="Gianluca Lamanna" userId="8e137908-e3e3-4886-b9c6-bdaa19c95912" providerId="ADAL" clId="{DF500471-AAEB-437D-8A9E-D05B24B87816}" dt="2024-05-09T11:00:29.252" v="318" actId="20577"/>
        <pc:sldMkLst>
          <pc:docMk/>
          <pc:sldMk cId="7896609" sldId="297"/>
        </pc:sldMkLst>
        <pc:spChg chg="mod">
          <ac:chgData name="Gianluca Lamanna" userId="8e137908-e3e3-4886-b9c6-bdaa19c95912" providerId="ADAL" clId="{DF500471-AAEB-437D-8A9E-D05B24B87816}" dt="2024-05-09T11:00:29.252" v="318" actId="20577"/>
          <ac:spMkLst>
            <pc:docMk/>
            <pc:sldMk cId="7896609" sldId="297"/>
            <ac:spMk id="2" creationId="{B4CE891F-7392-D2C1-1AB0-1FA5392FCE59}"/>
          </ac:spMkLst>
        </pc:spChg>
        <pc:picChg chg="add mod">
          <ac:chgData name="Gianluca Lamanna" userId="8e137908-e3e3-4886-b9c6-bdaa19c95912" providerId="ADAL" clId="{DF500471-AAEB-437D-8A9E-D05B24B87816}" dt="2024-05-08T15:29:39.804" v="42" actId="1076"/>
          <ac:picMkLst>
            <pc:docMk/>
            <pc:sldMk cId="7896609" sldId="297"/>
            <ac:picMk id="5" creationId="{514AB4F5-D5F1-F251-6597-0ACBD99CC0A9}"/>
          </ac:picMkLst>
        </pc:picChg>
      </pc:sldChg>
      <pc:sldChg chg="del">
        <pc:chgData name="Gianluca Lamanna" userId="8e137908-e3e3-4886-b9c6-bdaa19c95912" providerId="ADAL" clId="{DF500471-AAEB-437D-8A9E-D05B24B87816}" dt="2024-05-08T15:22:11.765" v="0" actId="47"/>
        <pc:sldMkLst>
          <pc:docMk/>
          <pc:sldMk cId="3013751563" sldId="297"/>
        </pc:sldMkLst>
      </pc:sldChg>
      <pc:sldChg chg="del">
        <pc:chgData name="Gianluca Lamanna" userId="8e137908-e3e3-4886-b9c6-bdaa19c95912" providerId="ADAL" clId="{DF500471-AAEB-437D-8A9E-D05B24B87816}" dt="2024-05-08T15:22:11.765" v="0" actId="47"/>
        <pc:sldMkLst>
          <pc:docMk/>
          <pc:sldMk cId="88001531" sldId="298"/>
        </pc:sldMkLst>
      </pc:sldChg>
      <pc:sldChg chg="addSp delSp modSp new mod">
        <pc:chgData name="Gianluca Lamanna" userId="8e137908-e3e3-4886-b9c6-bdaa19c95912" providerId="ADAL" clId="{DF500471-AAEB-437D-8A9E-D05B24B87816}" dt="2024-05-11T15:46:36.396" v="436" actId="207"/>
        <pc:sldMkLst>
          <pc:docMk/>
          <pc:sldMk cId="4031250271" sldId="298"/>
        </pc:sldMkLst>
        <pc:spChg chg="mod">
          <ac:chgData name="Gianluca Lamanna" userId="8e137908-e3e3-4886-b9c6-bdaa19c95912" providerId="ADAL" clId="{DF500471-AAEB-437D-8A9E-D05B24B87816}" dt="2024-05-09T11:03:25.772" v="354" actId="20577"/>
          <ac:spMkLst>
            <pc:docMk/>
            <pc:sldMk cId="4031250271" sldId="298"/>
            <ac:spMk id="2" creationId="{EAA98D39-B05B-4011-C9AB-5975D4DB6E56}"/>
          </ac:spMkLst>
        </pc:spChg>
        <pc:spChg chg="del mod">
          <ac:chgData name="Gianluca Lamanna" userId="8e137908-e3e3-4886-b9c6-bdaa19c95912" providerId="ADAL" clId="{DF500471-AAEB-437D-8A9E-D05B24B87816}" dt="2024-05-08T15:32:50.225" v="47" actId="22"/>
          <ac:spMkLst>
            <pc:docMk/>
            <pc:sldMk cId="4031250271" sldId="298"/>
            <ac:spMk id="3" creationId="{E3377C16-61C3-0BD3-BEEA-21CBF881CEA9}"/>
          </ac:spMkLst>
        </pc:spChg>
        <pc:spChg chg="add mod">
          <ac:chgData name="Gianluca Lamanna" userId="8e137908-e3e3-4886-b9c6-bdaa19c95912" providerId="ADAL" clId="{DF500471-AAEB-437D-8A9E-D05B24B87816}" dt="2024-05-11T15:46:36.396" v="436" actId="207"/>
          <ac:spMkLst>
            <pc:docMk/>
            <pc:sldMk cId="4031250271" sldId="298"/>
            <ac:spMk id="7" creationId="{3646F3AA-D823-9011-0CEA-C6EE4085AB6F}"/>
          </ac:spMkLst>
        </pc:spChg>
        <pc:picChg chg="add del mod ord">
          <ac:chgData name="Gianluca Lamanna" userId="8e137908-e3e3-4886-b9c6-bdaa19c95912" providerId="ADAL" clId="{DF500471-AAEB-437D-8A9E-D05B24B87816}" dt="2024-05-08T15:33:03.333" v="51" actId="478"/>
          <ac:picMkLst>
            <pc:docMk/>
            <pc:sldMk cId="4031250271" sldId="298"/>
            <ac:picMk id="5" creationId="{6AE54350-CE15-9D5C-5635-88D3F1A7D822}"/>
          </ac:picMkLst>
        </pc:picChg>
        <pc:picChg chg="add mod">
          <ac:chgData name="Gianluca Lamanna" userId="8e137908-e3e3-4886-b9c6-bdaa19c95912" providerId="ADAL" clId="{DF500471-AAEB-437D-8A9E-D05B24B87816}" dt="2024-05-09T10:18:18.433" v="245" actId="14100"/>
          <ac:picMkLst>
            <pc:docMk/>
            <pc:sldMk cId="4031250271" sldId="298"/>
            <ac:picMk id="9" creationId="{30B105E2-D3B8-6E87-0181-DD5194AA2097}"/>
          </ac:picMkLst>
        </pc:picChg>
        <pc:picChg chg="add mod">
          <ac:chgData name="Gianluca Lamanna" userId="8e137908-e3e3-4886-b9c6-bdaa19c95912" providerId="ADAL" clId="{DF500471-AAEB-437D-8A9E-D05B24B87816}" dt="2024-05-09T10:18:20.527" v="246" actId="1076"/>
          <ac:picMkLst>
            <pc:docMk/>
            <pc:sldMk cId="4031250271" sldId="298"/>
            <ac:picMk id="11" creationId="{567FC407-8F4A-3622-7472-371A132EEBE4}"/>
          </ac:picMkLst>
        </pc:picChg>
        <pc:picChg chg="add mod">
          <ac:chgData name="Gianluca Lamanna" userId="8e137908-e3e3-4886-b9c6-bdaa19c95912" providerId="ADAL" clId="{DF500471-AAEB-437D-8A9E-D05B24B87816}" dt="2024-05-08T15:47:45.539" v="90" actId="1076"/>
          <ac:picMkLst>
            <pc:docMk/>
            <pc:sldMk cId="4031250271" sldId="298"/>
            <ac:picMk id="13" creationId="{D6F37804-A9C6-5D5B-C0DE-8F4B3A0066CE}"/>
          </ac:picMkLst>
        </pc:picChg>
        <pc:picChg chg="add mod">
          <ac:chgData name="Gianluca Lamanna" userId="8e137908-e3e3-4886-b9c6-bdaa19c95912" providerId="ADAL" clId="{DF500471-AAEB-437D-8A9E-D05B24B87816}" dt="2024-05-09T10:18:53.578" v="255" actId="1076"/>
          <ac:picMkLst>
            <pc:docMk/>
            <pc:sldMk cId="4031250271" sldId="298"/>
            <ac:picMk id="15" creationId="{EF38FC33-7774-AB6E-4979-3F7B83685A4E}"/>
          </ac:picMkLst>
        </pc:picChg>
      </pc:sldChg>
      <pc:sldChg chg="del">
        <pc:chgData name="Gianluca Lamanna" userId="8e137908-e3e3-4886-b9c6-bdaa19c95912" providerId="ADAL" clId="{DF500471-AAEB-437D-8A9E-D05B24B87816}" dt="2024-05-08T15:22:11.765" v="0" actId="47"/>
        <pc:sldMkLst>
          <pc:docMk/>
          <pc:sldMk cId="151502400" sldId="299"/>
        </pc:sldMkLst>
      </pc:sldChg>
      <pc:sldChg chg="addSp modSp new mod">
        <pc:chgData name="Gianluca Lamanna" userId="8e137908-e3e3-4886-b9c6-bdaa19c95912" providerId="ADAL" clId="{DF500471-AAEB-437D-8A9E-D05B24B87816}" dt="2024-05-08T15:35:16.419" v="61" actId="1076"/>
        <pc:sldMkLst>
          <pc:docMk/>
          <pc:sldMk cId="2758307808" sldId="299"/>
        </pc:sldMkLst>
        <pc:picChg chg="add mod">
          <ac:chgData name="Gianluca Lamanna" userId="8e137908-e3e3-4886-b9c6-bdaa19c95912" providerId="ADAL" clId="{DF500471-AAEB-437D-8A9E-D05B24B87816}" dt="2024-05-08T15:35:16.419" v="61" actId="1076"/>
          <ac:picMkLst>
            <pc:docMk/>
            <pc:sldMk cId="2758307808" sldId="299"/>
            <ac:picMk id="5" creationId="{3089798C-0504-2C7B-F6B5-8CD510983868}"/>
          </ac:picMkLst>
        </pc:picChg>
      </pc:sldChg>
      <pc:sldChg chg="addSp delSp modSp new mod">
        <pc:chgData name="Gianluca Lamanna" userId="8e137908-e3e3-4886-b9c6-bdaa19c95912" providerId="ADAL" clId="{DF500471-AAEB-437D-8A9E-D05B24B87816}" dt="2024-05-11T15:45:35.239" v="431" actId="478"/>
        <pc:sldMkLst>
          <pc:docMk/>
          <pc:sldMk cId="2048868725" sldId="300"/>
        </pc:sldMkLst>
        <pc:spChg chg="add del mod">
          <ac:chgData name="Gianluca Lamanna" userId="8e137908-e3e3-4886-b9c6-bdaa19c95912" providerId="ADAL" clId="{DF500471-AAEB-437D-8A9E-D05B24B87816}" dt="2024-05-11T15:45:35.239" v="431" actId="478"/>
          <ac:spMkLst>
            <pc:docMk/>
            <pc:sldMk cId="2048868725" sldId="300"/>
            <ac:spMk id="6" creationId="{9B9299F7-C523-42A6-C520-40C3C09D8F84}"/>
          </ac:spMkLst>
        </pc:spChg>
        <pc:picChg chg="add mod">
          <ac:chgData name="Gianluca Lamanna" userId="8e137908-e3e3-4886-b9c6-bdaa19c95912" providerId="ADAL" clId="{DF500471-AAEB-437D-8A9E-D05B24B87816}" dt="2024-05-09T11:04:23.153" v="361" actId="1076"/>
          <ac:picMkLst>
            <pc:docMk/>
            <pc:sldMk cId="2048868725" sldId="300"/>
            <ac:picMk id="5" creationId="{B0E081BB-31B7-5280-5FBE-B0A7C34958D0}"/>
          </ac:picMkLst>
        </pc:picChg>
      </pc:sldChg>
      <pc:sldChg chg="addSp delSp modSp new mod">
        <pc:chgData name="Gianluca Lamanna" userId="8e137908-e3e3-4886-b9c6-bdaa19c95912" providerId="ADAL" clId="{DF500471-AAEB-437D-8A9E-D05B24B87816}" dt="2024-05-08T15:41:17.178" v="74" actId="1076"/>
        <pc:sldMkLst>
          <pc:docMk/>
          <pc:sldMk cId="3591030713" sldId="301"/>
        </pc:sldMkLst>
        <pc:picChg chg="add del mod">
          <ac:chgData name="Gianluca Lamanna" userId="8e137908-e3e3-4886-b9c6-bdaa19c95912" providerId="ADAL" clId="{DF500471-AAEB-437D-8A9E-D05B24B87816}" dt="2024-05-08T15:41:08.582" v="71" actId="478"/>
          <ac:picMkLst>
            <pc:docMk/>
            <pc:sldMk cId="3591030713" sldId="301"/>
            <ac:picMk id="5" creationId="{10FE5235-EE76-8662-F11E-9B88A51BC859}"/>
          </ac:picMkLst>
        </pc:picChg>
        <pc:picChg chg="add mod">
          <ac:chgData name="Gianluca Lamanna" userId="8e137908-e3e3-4886-b9c6-bdaa19c95912" providerId="ADAL" clId="{DF500471-AAEB-437D-8A9E-D05B24B87816}" dt="2024-05-08T15:41:17.178" v="74" actId="1076"/>
          <ac:picMkLst>
            <pc:docMk/>
            <pc:sldMk cId="3591030713" sldId="301"/>
            <ac:picMk id="7" creationId="{D32B177C-51A7-C97B-CBEE-974E09F5BC26}"/>
          </ac:picMkLst>
        </pc:picChg>
      </pc:sldChg>
      <pc:sldChg chg="addSp modSp new mod">
        <pc:chgData name="Gianluca Lamanna" userId="8e137908-e3e3-4886-b9c6-bdaa19c95912" providerId="ADAL" clId="{DF500471-AAEB-437D-8A9E-D05B24B87816}" dt="2024-05-09T10:59:20.394" v="301" actId="14100"/>
        <pc:sldMkLst>
          <pc:docMk/>
          <pc:sldMk cId="1589006781" sldId="302"/>
        </pc:sldMkLst>
        <pc:spChg chg="mod">
          <ac:chgData name="Gianluca Lamanna" userId="8e137908-e3e3-4886-b9c6-bdaa19c95912" providerId="ADAL" clId="{DF500471-AAEB-437D-8A9E-D05B24B87816}" dt="2024-05-09T10:56:19.599" v="281" actId="20577"/>
          <ac:spMkLst>
            <pc:docMk/>
            <pc:sldMk cId="1589006781" sldId="302"/>
            <ac:spMk id="2" creationId="{66866591-F431-20A5-EFBA-3CAC25EC6276}"/>
          </ac:spMkLst>
        </pc:spChg>
        <pc:spChg chg="mod">
          <ac:chgData name="Gianluca Lamanna" userId="8e137908-e3e3-4886-b9c6-bdaa19c95912" providerId="ADAL" clId="{DF500471-AAEB-437D-8A9E-D05B24B87816}" dt="2024-05-09T10:59:20.394" v="301" actId="14100"/>
          <ac:spMkLst>
            <pc:docMk/>
            <pc:sldMk cId="1589006781" sldId="302"/>
            <ac:spMk id="3" creationId="{228FAF06-0C30-9863-9C99-53D440AF9B99}"/>
          </ac:spMkLst>
        </pc:spChg>
        <pc:picChg chg="add mod">
          <ac:chgData name="Gianluca Lamanna" userId="8e137908-e3e3-4886-b9c6-bdaa19c95912" providerId="ADAL" clId="{DF500471-AAEB-437D-8A9E-D05B24B87816}" dt="2024-05-09T10:59:07.594" v="288" actId="1076"/>
          <ac:picMkLst>
            <pc:docMk/>
            <pc:sldMk cId="1589006781" sldId="302"/>
            <ac:picMk id="5" creationId="{871E33F6-28F9-82CC-09C5-BE7A25B7E135}"/>
          </ac:picMkLst>
        </pc:picChg>
        <pc:picChg chg="add mod">
          <ac:chgData name="Gianluca Lamanna" userId="8e137908-e3e3-4886-b9c6-bdaa19c95912" providerId="ADAL" clId="{DF500471-AAEB-437D-8A9E-D05B24B87816}" dt="2024-05-09T10:59:03.019" v="286" actId="1076"/>
          <ac:picMkLst>
            <pc:docMk/>
            <pc:sldMk cId="1589006781" sldId="302"/>
            <ac:picMk id="7" creationId="{F1BEDD52-B8CB-3D95-17B1-1299FAC92C2D}"/>
          </ac:picMkLst>
        </pc:picChg>
      </pc:sldChg>
      <pc:sldChg chg="addSp modSp new mod">
        <pc:chgData name="Gianluca Lamanna" userId="8e137908-e3e3-4886-b9c6-bdaa19c95912" providerId="ADAL" clId="{DF500471-AAEB-437D-8A9E-D05B24B87816}" dt="2024-05-11T15:46:05.063" v="435" actId="207"/>
        <pc:sldMkLst>
          <pc:docMk/>
          <pc:sldMk cId="3835395" sldId="303"/>
        </pc:sldMkLst>
        <pc:spChg chg="mod">
          <ac:chgData name="Gianluca Lamanna" userId="8e137908-e3e3-4886-b9c6-bdaa19c95912" providerId="ADAL" clId="{DF500471-AAEB-437D-8A9E-D05B24B87816}" dt="2024-05-08T15:48:19.257" v="111" actId="20577"/>
          <ac:spMkLst>
            <pc:docMk/>
            <pc:sldMk cId="3835395" sldId="303"/>
            <ac:spMk id="2" creationId="{01E9B4FE-2CDD-E93B-6911-66F270EE1994}"/>
          </ac:spMkLst>
        </pc:spChg>
        <pc:spChg chg="add mod">
          <ac:chgData name="Gianluca Lamanna" userId="8e137908-e3e3-4886-b9c6-bdaa19c95912" providerId="ADAL" clId="{DF500471-AAEB-437D-8A9E-D05B24B87816}" dt="2024-05-11T15:46:05.063" v="435" actId="207"/>
          <ac:spMkLst>
            <pc:docMk/>
            <pc:sldMk cId="3835395" sldId="303"/>
            <ac:spMk id="11" creationId="{E0640E93-3B13-1C55-3C52-B29D9CEF2B9E}"/>
          </ac:spMkLst>
        </pc:spChg>
        <pc:spChg chg="add mod">
          <ac:chgData name="Gianluca Lamanna" userId="8e137908-e3e3-4886-b9c6-bdaa19c95912" providerId="ADAL" clId="{DF500471-AAEB-437D-8A9E-D05B24B87816}" dt="2024-05-11T15:45:44.959" v="433" actId="207"/>
          <ac:spMkLst>
            <pc:docMk/>
            <pc:sldMk cId="3835395" sldId="303"/>
            <ac:spMk id="12" creationId="{D5EEC936-C8B7-CF20-426E-83F252ABB947}"/>
          </ac:spMkLst>
        </pc:spChg>
        <pc:picChg chg="add mod">
          <ac:chgData name="Gianluca Lamanna" userId="8e137908-e3e3-4886-b9c6-bdaa19c95912" providerId="ADAL" clId="{DF500471-AAEB-437D-8A9E-D05B24B87816}" dt="2024-05-11T15:44:23.105" v="421" actId="14100"/>
          <ac:picMkLst>
            <pc:docMk/>
            <pc:sldMk cId="3835395" sldId="303"/>
            <ac:picMk id="5" creationId="{2407335D-5187-CB12-7E4C-E8EACFA7F6E1}"/>
          </ac:picMkLst>
        </pc:picChg>
        <pc:picChg chg="add mod">
          <ac:chgData name="Gianluca Lamanna" userId="8e137908-e3e3-4886-b9c6-bdaa19c95912" providerId="ADAL" clId="{DF500471-AAEB-437D-8A9E-D05B24B87816}" dt="2024-05-08T16:07:53.079" v="131" actId="1076"/>
          <ac:picMkLst>
            <pc:docMk/>
            <pc:sldMk cId="3835395" sldId="303"/>
            <ac:picMk id="7" creationId="{0440A25F-F7B1-0A1B-FF84-1AD6D538A843}"/>
          </ac:picMkLst>
        </pc:picChg>
        <pc:picChg chg="add mod">
          <ac:chgData name="Gianluca Lamanna" userId="8e137908-e3e3-4886-b9c6-bdaa19c95912" providerId="ADAL" clId="{DF500471-AAEB-437D-8A9E-D05B24B87816}" dt="2024-05-11T15:44:36.267" v="424" actId="1076"/>
          <ac:picMkLst>
            <pc:docMk/>
            <pc:sldMk cId="3835395" sldId="303"/>
            <ac:picMk id="9" creationId="{FB6103C2-C345-3DD4-990B-8BCDDE1AC62E}"/>
          </ac:picMkLst>
        </pc:picChg>
      </pc:sldChg>
      <pc:sldChg chg="addSp modSp new mod">
        <pc:chgData name="Gianluca Lamanna" userId="8e137908-e3e3-4886-b9c6-bdaa19c95912" providerId="ADAL" clId="{DF500471-AAEB-437D-8A9E-D05B24B87816}" dt="2024-05-11T15:45:28.716" v="430" actId="207"/>
        <pc:sldMkLst>
          <pc:docMk/>
          <pc:sldMk cId="637493269" sldId="304"/>
        </pc:sldMkLst>
        <pc:spChg chg="mod">
          <ac:chgData name="Gianluca Lamanna" userId="8e137908-e3e3-4886-b9c6-bdaa19c95912" providerId="ADAL" clId="{DF500471-AAEB-437D-8A9E-D05B24B87816}" dt="2024-05-09T11:04:02.144" v="358" actId="20577"/>
          <ac:spMkLst>
            <pc:docMk/>
            <pc:sldMk cId="637493269" sldId="304"/>
            <ac:spMk id="2" creationId="{9B85D3A0-89D8-8091-77D7-561DAC131BC8}"/>
          </ac:spMkLst>
        </pc:spChg>
        <pc:spChg chg="add mod">
          <ac:chgData name="Gianluca Lamanna" userId="8e137908-e3e3-4886-b9c6-bdaa19c95912" providerId="ADAL" clId="{DF500471-AAEB-437D-8A9E-D05B24B87816}" dt="2024-05-11T15:45:28.716" v="430" actId="207"/>
          <ac:spMkLst>
            <pc:docMk/>
            <pc:sldMk cId="637493269" sldId="304"/>
            <ac:spMk id="7" creationId="{AF44D92F-1F47-BEA8-7103-E60A723E013B}"/>
          </ac:spMkLst>
        </pc:spChg>
        <pc:spChg chg="add mod">
          <ac:chgData name="Gianluca Lamanna" userId="8e137908-e3e3-4886-b9c6-bdaa19c95912" providerId="ADAL" clId="{DF500471-AAEB-437D-8A9E-D05B24B87816}" dt="2024-05-11T15:45:18.465" v="428" actId="1076"/>
          <ac:spMkLst>
            <pc:docMk/>
            <pc:sldMk cId="637493269" sldId="304"/>
            <ac:spMk id="8" creationId="{388239D8-DA98-54E7-49E1-4D1254C59819}"/>
          </ac:spMkLst>
        </pc:spChg>
        <pc:picChg chg="add mod">
          <ac:chgData name="Gianluca Lamanna" userId="8e137908-e3e3-4886-b9c6-bdaa19c95912" providerId="ADAL" clId="{DF500471-AAEB-437D-8A9E-D05B24B87816}" dt="2024-05-09T11:04:09.813" v="360" actId="1076"/>
          <ac:picMkLst>
            <pc:docMk/>
            <pc:sldMk cId="637493269" sldId="304"/>
            <ac:picMk id="5" creationId="{E87CD03A-8D1C-BB31-27E4-48EA0878CF50}"/>
          </ac:picMkLst>
        </pc:picChg>
      </pc:sldChg>
      <pc:sldChg chg="addSp delSp modSp new mod setBg">
        <pc:chgData name="Gianluca Lamanna" userId="8e137908-e3e3-4886-b9c6-bdaa19c95912" providerId="ADAL" clId="{DF500471-AAEB-437D-8A9E-D05B24B87816}" dt="2024-05-09T10:55:53.552" v="270" actId="27636"/>
        <pc:sldMkLst>
          <pc:docMk/>
          <pc:sldMk cId="1870785392" sldId="305"/>
        </pc:sldMkLst>
        <pc:spChg chg="mod">
          <ac:chgData name="Gianluca Lamanna" userId="8e137908-e3e3-4886-b9c6-bdaa19c95912" providerId="ADAL" clId="{DF500471-AAEB-437D-8A9E-D05B24B87816}" dt="2024-05-09T10:55:37.066" v="265" actId="26606"/>
          <ac:spMkLst>
            <pc:docMk/>
            <pc:sldMk cId="1870785392" sldId="305"/>
            <ac:spMk id="2" creationId="{0BDCDA90-35D1-AE32-ABCF-ABD8ACE3E20D}"/>
          </ac:spMkLst>
        </pc:spChg>
        <pc:spChg chg="mod">
          <ac:chgData name="Gianluca Lamanna" userId="8e137908-e3e3-4886-b9c6-bdaa19c95912" providerId="ADAL" clId="{DF500471-AAEB-437D-8A9E-D05B24B87816}" dt="2024-05-09T10:55:53.552" v="270" actId="27636"/>
          <ac:spMkLst>
            <pc:docMk/>
            <pc:sldMk cId="1870785392" sldId="305"/>
            <ac:spMk id="3" creationId="{535C8C29-3F08-1E96-7BEB-2AD7F781D77A}"/>
          </ac:spMkLst>
        </pc:spChg>
        <pc:spChg chg="add del">
          <ac:chgData name="Gianluca Lamanna" userId="8e137908-e3e3-4886-b9c6-bdaa19c95912" providerId="ADAL" clId="{DF500471-AAEB-437D-8A9E-D05B24B87816}" dt="2024-05-09T10:55:37.066" v="265" actId="26606"/>
          <ac:spMkLst>
            <pc:docMk/>
            <pc:sldMk cId="1870785392" sldId="305"/>
            <ac:spMk id="9" creationId="{D1D34770-47A8-402C-AF23-2B653F2D88C1}"/>
          </ac:spMkLst>
        </pc:spChg>
        <pc:picChg chg="add mod">
          <ac:chgData name="Gianluca Lamanna" userId="8e137908-e3e3-4886-b9c6-bdaa19c95912" providerId="ADAL" clId="{DF500471-AAEB-437D-8A9E-D05B24B87816}" dt="2024-05-09T10:55:46.995" v="268" actId="1076"/>
          <ac:picMkLst>
            <pc:docMk/>
            <pc:sldMk cId="1870785392" sldId="305"/>
            <ac:picMk id="4" creationId="{3CEEC1CC-ABA6-6A39-D5CD-E6F509971B80}"/>
          </ac:picMkLst>
        </pc:picChg>
      </pc:sldChg>
      <pc:sldChg chg="addSp modSp new del mod">
        <pc:chgData name="Gianluca Lamanna" userId="8e137908-e3e3-4886-b9c6-bdaa19c95912" providerId="ADAL" clId="{DF500471-AAEB-437D-8A9E-D05B24B87816}" dt="2024-05-09T11:05:07.357" v="362" actId="47"/>
        <pc:sldMkLst>
          <pc:docMk/>
          <pc:sldMk cId="139835428" sldId="306"/>
        </pc:sldMkLst>
        <pc:spChg chg="mod">
          <ac:chgData name="Gianluca Lamanna" userId="8e137908-e3e3-4886-b9c6-bdaa19c95912" providerId="ADAL" clId="{DF500471-AAEB-437D-8A9E-D05B24B87816}" dt="2024-05-09T10:55:09.109" v="259" actId="14100"/>
          <ac:spMkLst>
            <pc:docMk/>
            <pc:sldMk cId="139835428" sldId="306"/>
            <ac:spMk id="3" creationId="{2ED185C4-C2D3-8FC4-D3FE-81C690D95B3D}"/>
          </ac:spMkLst>
        </pc:spChg>
        <pc:picChg chg="add mod">
          <ac:chgData name="Gianluca Lamanna" userId="8e137908-e3e3-4886-b9c6-bdaa19c95912" providerId="ADAL" clId="{DF500471-AAEB-437D-8A9E-D05B24B87816}" dt="2024-05-09T10:55:04.990" v="258" actId="1076"/>
          <ac:picMkLst>
            <pc:docMk/>
            <pc:sldMk cId="139835428" sldId="306"/>
            <ac:picMk id="4" creationId="{F7206B01-2363-4525-A175-8B1F46345E3E}"/>
          </ac:picMkLst>
        </pc:picChg>
      </pc:sldChg>
    </pc:docChg>
  </pc:docChgLst>
  <pc:docChgLst>
    <pc:chgData name="Gianluca Lamanna" userId="8e137908-e3e3-4886-b9c6-bdaa19c95912" providerId="ADAL" clId="{AC367B68-16EE-4964-9D5F-608B99714D73}"/>
    <pc:docChg chg="custSel addSld delSld modSld sldOrd modSection">
      <pc:chgData name="Gianluca Lamanna" userId="8e137908-e3e3-4886-b9c6-bdaa19c95912" providerId="ADAL" clId="{AC367B68-16EE-4964-9D5F-608B99714D73}" dt="2024-05-15T14:36:12.852" v="624" actId="5793"/>
      <pc:docMkLst>
        <pc:docMk/>
      </pc:docMkLst>
      <pc:sldChg chg="modSp mod">
        <pc:chgData name="Gianluca Lamanna" userId="8e137908-e3e3-4886-b9c6-bdaa19c95912" providerId="ADAL" clId="{AC367B68-16EE-4964-9D5F-608B99714D73}" dt="2024-05-15T13:23:19.041" v="320" actId="20577"/>
        <pc:sldMkLst>
          <pc:docMk/>
          <pc:sldMk cId="1795607684" sldId="256"/>
        </pc:sldMkLst>
        <pc:spChg chg="mod">
          <ac:chgData name="Gianluca Lamanna" userId="8e137908-e3e3-4886-b9c6-bdaa19c95912" providerId="ADAL" clId="{AC367B68-16EE-4964-9D5F-608B99714D73}" dt="2024-05-15T13:23:19.041" v="320" actId="20577"/>
          <ac:spMkLst>
            <pc:docMk/>
            <pc:sldMk cId="1795607684" sldId="256"/>
            <ac:spMk id="5" creationId="{1E8FB101-7DB3-8EC0-0497-D46CB17908C9}"/>
          </ac:spMkLst>
        </pc:spChg>
      </pc:sldChg>
      <pc:sldChg chg="del">
        <pc:chgData name="Gianluca Lamanna" userId="8e137908-e3e3-4886-b9c6-bdaa19c95912" providerId="ADAL" clId="{AC367B68-16EE-4964-9D5F-608B99714D73}" dt="2024-05-15T12:30:00.954" v="0" actId="47"/>
        <pc:sldMkLst>
          <pc:docMk/>
          <pc:sldMk cId="2119973379" sldId="294"/>
        </pc:sldMkLst>
      </pc:sldChg>
      <pc:sldChg chg="del">
        <pc:chgData name="Gianluca Lamanna" userId="8e137908-e3e3-4886-b9c6-bdaa19c95912" providerId="ADAL" clId="{AC367B68-16EE-4964-9D5F-608B99714D73}" dt="2024-05-15T12:30:00.954" v="0" actId="47"/>
        <pc:sldMkLst>
          <pc:docMk/>
          <pc:sldMk cId="942478014" sldId="295"/>
        </pc:sldMkLst>
      </pc:sldChg>
      <pc:sldChg chg="del">
        <pc:chgData name="Gianluca Lamanna" userId="8e137908-e3e3-4886-b9c6-bdaa19c95912" providerId="ADAL" clId="{AC367B68-16EE-4964-9D5F-608B99714D73}" dt="2024-05-15T12:30:00.954" v="0" actId="47"/>
        <pc:sldMkLst>
          <pc:docMk/>
          <pc:sldMk cId="3853760415" sldId="296"/>
        </pc:sldMkLst>
      </pc:sldChg>
      <pc:sldChg chg="addSp delSp modSp mod">
        <pc:chgData name="Gianluca Lamanna" userId="8e137908-e3e3-4886-b9c6-bdaa19c95912" providerId="ADAL" clId="{AC367B68-16EE-4964-9D5F-608B99714D73}" dt="2024-05-15T13:47:30.128" v="404" actId="1076"/>
        <pc:sldMkLst>
          <pc:docMk/>
          <pc:sldMk cId="7896609" sldId="297"/>
        </pc:sldMkLst>
        <pc:spChg chg="mod">
          <ac:chgData name="Gianluca Lamanna" userId="8e137908-e3e3-4886-b9c6-bdaa19c95912" providerId="ADAL" clId="{AC367B68-16EE-4964-9D5F-608B99714D73}" dt="2024-05-15T12:32:26.069" v="3" actId="6549"/>
          <ac:spMkLst>
            <pc:docMk/>
            <pc:sldMk cId="7896609" sldId="297"/>
            <ac:spMk id="2" creationId="{B4CE891F-7392-D2C1-1AB0-1FA5392FCE59}"/>
          </ac:spMkLst>
        </pc:spChg>
        <pc:spChg chg="del">
          <ac:chgData name="Gianluca Lamanna" userId="8e137908-e3e3-4886-b9c6-bdaa19c95912" providerId="ADAL" clId="{AC367B68-16EE-4964-9D5F-608B99714D73}" dt="2024-05-15T12:32:50.154" v="4"/>
          <ac:spMkLst>
            <pc:docMk/>
            <pc:sldMk cId="7896609" sldId="297"/>
            <ac:spMk id="3" creationId="{5A936C7D-D4E7-8192-9E60-F89DE3A2C5DC}"/>
          </ac:spMkLst>
        </pc:spChg>
        <pc:spChg chg="add mod">
          <ac:chgData name="Gianluca Lamanna" userId="8e137908-e3e3-4886-b9c6-bdaa19c95912" providerId="ADAL" clId="{AC367B68-16EE-4964-9D5F-608B99714D73}" dt="2024-05-15T13:47:25.317" v="402" actId="1076"/>
          <ac:spMkLst>
            <pc:docMk/>
            <pc:sldMk cId="7896609" sldId="297"/>
            <ac:spMk id="7" creationId="{BFDF076F-8613-D3A5-5C8D-F046635B4FA3}"/>
          </ac:spMkLst>
        </pc:spChg>
        <pc:picChg chg="del">
          <ac:chgData name="Gianluca Lamanna" userId="8e137908-e3e3-4886-b9c6-bdaa19c95912" providerId="ADAL" clId="{AC367B68-16EE-4964-9D5F-608B99714D73}" dt="2024-05-15T12:30:11.988" v="1" actId="478"/>
          <ac:picMkLst>
            <pc:docMk/>
            <pc:sldMk cId="7896609" sldId="297"/>
            <ac:picMk id="5" creationId="{514AB4F5-D5F1-F251-6597-0ACBD99CC0A9}"/>
          </ac:picMkLst>
        </pc:picChg>
        <pc:picChg chg="add mod">
          <ac:chgData name="Gianluca Lamanna" userId="8e137908-e3e3-4886-b9c6-bdaa19c95912" providerId="ADAL" clId="{AC367B68-16EE-4964-9D5F-608B99714D73}" dt="2024-05-15T13:47:30.128" v="404" actId="1076"/>
          <ac:picMkLst>
            <pc:docMk/>
            <pc:sldMk cId="7896609" sldId="297"/>
            <ac:picMk id="6" creationId="{B8981935-6840-DCC2-2044-4D56B0BD850C}"/>
          </ac:picMkLst>
        </pc:picChg>
      </pc:sldChg>
      <pc:sldChg chg="del">
        <pc:chgData name="Gianluca Lamanna" userId="8e137908-e3e3-4886-b9c6-bdaa19c95912" providerId="ADAL" clId="{AC367B68-16EE-4964-9D5F-608B99714D73}" dt="2024-05-15T12:30:00.954" v="0" actId="47"/>
        <pc:sldMkLst>
          <pc:docMk/>
          <pc:sldMk cId="4031250271" sldId="298"/>
        </pc:sldMkLst>
      </pc:sldChg>
      <pc:sldChg chg="del">
        <pc:chgData name="Gianluca Lamanna" userId="8e137908-e3e3-4886-b9c6-bdaa19c95912" providerId="ADAL" clId="{AC367B68-16EE-4964-9D5F-608B99714D73}" dt="2024-05-15T12:30:00.954" v="0" actId="47"/>
        <pc:sldMkLst>
          <pc:docMk/>
          <pc:sldMk cId="2758307808" sldId="299"/>
        </pc:sldMkLst>
      </pc:sldChg>
      <pc:sldChg chg="del">
        <pc:chgData name="Gianluca Lamanna" userId="8e137908-e3e3-4886-b9c6-bdaa19c95912" providerId="ADAL" clId="{AC367B68-16EE-4964-9D5F-608B99714D73}" dt="2024-05-15T12:30:00.954" v="0" actId="47"/>
        <pc:sldMkLst>
          <pc:docMk/>
          <pc:sldMk cId="2048868725" sldId="300"/>
        </pc:sldMkLst>
      </pc:sldChg>
      <pc:sldChg chg="del">
        <pc:chgData name="Gianluca Lamanna" userId="8e137908-e3e3-4886-b9c6-bdaa19c95912" providerId="ADAL" clId="{AC367B68-16EE-4964-9D5F-608B99714D73}" dt="2024-05-15T12:30:00.954" v="0" actId="47"/>
        <pc:sldMkLst>
          <pc:docMk/>
          <pc:sldMk cId="3591030713" sldId="301"/>
        </pc:sldMkLst>
      </pc:sldChg>
      <pc:sldChg chg="del">
        <pc:chgData name="Gianluca Lamanna" userId="8e137908-e3e3-4886-b9c6-bdaa19c95912" providerId="ADAL" clId="{AC367B68-16EE-4964-9D5F-608B99714D73}" dt="2024-05-15T12:30:00.954" v="0" actId="47"/>
        <pc:sldMkLst>
          <pc:docMk/>
          <pc:sldMk cId="1589006781" sldId="302"/>
        </pc:sldMkLst>
      </pc:sldChg>
      <pc:sldChg chg="del">
        <pc:chgData name="Gianluca Lamanna" userId="8e137908-e3e3-4886-b9c6-bdaa19c95912" providerId="ADAL" clId="{AC367B68-16EE-4964-9D5F-608B99714D73}" dt="2024-05-15T12:30:00.954" v="0" actId="47"/>
        <pc:sldMkLst>
          <pc:docMk/>
          <pc:sldMk cId="3835395" sldId="303"/>
        </pc:sldMkLst>
      </pc:sldChg>
      <pc:sldChg chg="del">
        <pc:chgData name="Gianluca Lamanna" userId="8e137908-e3e3-4886-b9c6-bdaa19c95912" providerId="ADAL" clId="{AC367B68-16EE-4964-9D5F-608B99714D73}" dt="2024-05-15T12:30:00.954" v="0" actId="47"/>
        <pc:sldMkLst>
          <pc:docMk/>
          <pc:sldMk cId="637493269" sldId="304"/>
        </pc:sldMkLst>
      </pc:sldChg>
      <pc:sldChg chg="del">
        <pc:chgData name="Gianluca Lamanna" userId="8e137908-e3e3-4886-b9c6-bdaa19c95912" providerId="ADAL" clId="{AC367B68-16EE-4964-9D5F-608B99714D73}" dt="2024-05-15T12:40:21.352" v="256" actId="47"/>
        <pc:sldMkLst>
          <pc:docMk/>
          <pc:sldMk cId="1870785392" sldId="305"/>
        </pc:sldMkLst>
      </pc:sldChg>
      <pc:sldChg chg="addSp delSp modSp new mod ord">
        <pc:chgData name="Gianluca Lamanna" userId="8e137908-e3e3-4886-b9c6-bdaa19c95912" providerId="ADAL" clId="{AC367B68-16EE-4964-9D5F-608B99714D73}" dt="2024-05-15T13:47:20.339" v="401" actId="14100"/>
        <pc:sldMkLst>
          <pc:docMk/>
          <pc:sldMk cId="2673688046" sldId="306"/>
        </pc:sldMkLst>
        <pc:spChg chg="del">
          <ac:chgData name="Gianluca Lamanna" userId="8e137908-e3e3-4886-b9c6-bdaa19c95912" providerId="ADAL" clId="{AC367B68-16EE-4964-9D5F-608B99714D73}" dt="2024-05-15T12:33:09.288" v="8"/>
          <ac:spMkLst>
            <pc:docMk/>
            <pc:sldMk cId="2673688046" sldId="306"/>
            <ac:spMk id="3" creationId="{489E80E0-6DCE-9C90-244B-C963D5C8B3D2}"/>
          </ac:spMkLst>
        </pc:spChg>
        <pc:spChg chg="add mod">
          <ac:chgData name="Gianluca Lamanna" userId="8e137908-e3e3-4886-b9c6-bdaa19c95912" providerId="ADAL" clId="{AC367B68-16EE-4964-9D5F-608B99714D73}" dt="2024-05-15T13:47:17.444" v="400" actId="14100"/>
          <ac:spMkLst>
            <pc:docMk/>
            <pc:sldMk cId="2673688046" sldId="306"/>
            <ac:spMk id="6" creationId="{C8B87F94-A9EB-D811-EDD7-E8D8BD3EFB3E}"/>
          </ac:spMkLst>
        </pc:spChg>
        <pc:picChg chg="add mod">
          <ac:chgData name="Gianluca Lamanna" userId="8e137908-e3e3-4886-b9c6-bdaa19c95912" providerId="ADAL" clId="{AC367B68-16EE-4964-9D5F-608B99714D73}" dt="2024-05-15T13:47:20.339" v="401" actId="14100"/>
          <ac:picMkLst>
            <pc:docMk/>
            <pc:sldMk cId="2673688046" sldId="306"/>
            <ac:picMk id="5" creationId="{FD7D0355-8C1B-D944-9B17-EC481C3CB709}"/>
          </ac:picMkLst>
        </pc:picChg>
      </pc:sldChg>
      <pc:sldChg chg="addSp delSp modSp new mod ord">
        <pc:chgData name="Gianluca Lamanna" userId="8e137908-e3e3-4886-b9c6-bdaa19c95912" providerId="ADAL" clId="{AC367B68-16EE-4964-9D5F-608B99714D73}" dt="2024-05-15T14:36:12.852" v="624" actId="5793"/>
        <pc:sldMkLst>
          <pc:docMk/>
          <pc:sldMk cId="1335828558" sldId="307"/>
        </pc:sldMkLst>
        <pc:spChg chg="mod">
          <ac:chgData name="Gianluca Lamanna" userId="8e137908-e3e3-4886-b9c6-bdaa19c95912" providerId="ADAL" clId="{AC367B68-16EE-4964-9D5F-608B99714D73}" dt="2024-05-15T14:35:22.928" v="528" actId="20577"/>
          <ac:spMkLst>
            <pc:docMk/>
            <pc:sldMk cId="1335828558" sldId="307"/>
            <ac:spMk id="2" creationId="{C676F0BA-9AB2-3EA1-014B-59C06F6A23EF}"/>
          </ac:spMkLst>
        </pc:spChg>
        <pc:spChg chg="del">
          <ac:chgData name="Gianluca Lamanna" userId="8e137908-e3e3-4886-b9c6-bdaa19c95912" providerId="ADAL" clId="{AC367B68-16EE-4964-9D5F-608B99714D73}" dt="2024-05-15T12:33:29.427" v="12"/>
          <ac:spMkLst>
            <pc:docMk/>
            <pc:sldMk cId="1335828558" sldId="307"/>
            <ac:spMk id="3" creationId="{0BDE0609-A467-ED06-90BB-BFEE07A15E0E}"/>
          </ac:spMkLst>
        </pc:spChg>
        <pc:spChg chg="add del mod">
          <ac:chgData name="Gianluca Lamanna" userId="8e137908-e3e3-4886-b9c6-bdaa19c95912" providerId="ADAL" clId="{AC367B68-16EE-4964-9D5F-608B99714D73}" dt="2024-05-15T13:39:28.072" v="329" actId="478"/>
          <ac:spMkLst>
            <pc:docMk/>
            <pc:sldMk cId="1335828558" sldId="307"/>
            <ac:spMk id="6" creationId="{EB27D70D-8093-C444-773D-F38217ECB1ED}"/>
          </ac:spMkLst>
        </pc:spChg>
        <pc:spChg chg="add del mod">
          <ac:chgData name="Gianluca Lamanna" userId="8e137908-e3e3-4886-b9c6-bdaa19c95912" providerId="ADAL" clId="{AC367B68-16EE-4964-9D5F-608B99714D73}" dt="2024-05-15T13:39:24.895" v="328" actId="478"/>
          <ac:spMkLst>
            <pc:docMk/>
            <pc:sldMk cId="1335828558" sldId="307"/>
            <ac:spMk id="8" creationId="{C0BE32C2-B537-E7C2-5348-627AFE9E3810}"/>
          </ac:spMkLst>
        </pc:spChg>
        <pc:spChg chg="add mod">
          <ac:chgData name="Gianluca Lamanna" userId="8e137908-e3e3-4886-b9c6-bdaa19c95912" providerId="ADAL" clId="{AC367B68-16EE-4964-9D5F-608B99714D73}" dt="2024-05-15T14:36:12.852" v="624" actId="5793"/>
          <ac:spMkLst>
            <pc:docMk/>
            <pc:sldMk cId="1335828558" sldId="307"/>
            <ac:spMk id="11" creationId="{8BA4C876-E27C-AD86-1444-A623F61A2F7C}"/>
          </ac:spMkLst>
        </pc:spChg>
        <pc:spChg chg="add mod">
          <ac:chgData name="Gianluca Lamanna" userId="8e137908-e3e3-4886-b9c6-bdaa19c95912" providerId="ADAL" clId="{AC367B68-16EE-4964-9D5F-608B99714D73}" dt="2024-05-15T13:51:58.958" v="519" actId="692"/>
          <ac:spMkLst>
            <pc:docMk/>
            <pc:sldMk cId="1335828558" sldId="307"/>
            <ac:spMk id="12" creationId="{46ADC2D5-EE7F-61B5-AEE9-1B6FC5D79851}"/>
          </ac:spMkLst>
        </pc:spChg>
        <pc:picChg chg="add del mod">
          <ac:chgData name="Gianluca Lamanna" userId="8e137908-e3e3-4886-b9c6-bdaa19c95912" providerId="ADAL" clId="{AC367B68-16EE-4964-9D5F-608B99714D73}" dt="2024-05-15T13:39:04.634" v="324" actId="478"/>
          <ac:picMkLst>
            <pc:docMk/>
            <pc:sldMk cId="1335828558" sldId="307"/>
            <ac:picMk id="5" creationId="{308163E2-EF68-FA34-55FD-3E3189761C76}"/>
          </ac:picMkLst>
        </pc:picChg>
        <pc:picChg chg="add del">
          <ac:chgData name="Gianluca Lamanna" userId="8e137908-e3e3-4886-b9c6-bdaa19c95912" providerId="ADAL" clId="{AC367B68-16EE-4964-9D5F-608B99714D73}" dt="2024-05-15T13:39:09.669" v="326" actId="478"/>
          <ac:picMkLst>
            <pc:docMk/>
            <pc:sldMk cId="1335828558" sldId="307"/>
            <ac:picMk id="9" creationId="{5FF595CB-291A-96A7-5C5F-8E3C1C6E2565}"/>
          </ac:picMkLst>
        </pc:picChg>
        <pc:picChg chg="add mod">
          <ac:chgData name="Gianluca Lamanna" userId="8e137908-e3e3-4886-b9c6-bdaa19c95912" providerId="ADAL" clId="{AC367B68-16EE-4964-9D5F-608B99714D73}" dt="2024-05-15T13:50:18.574" v="504" actId="14100"/>
          <ac:picMkLst>
            <pc:docMk/>
            <pc:sldMk cId="1335828558" sldId="307"/>
            <ac:picMk id="10" creationId="{E3EB955E-AC54-A3DD-B5D4-54EDDAF0AEDB}"/>
          </ac:picMkLst>
        </pc:picChg>
      </pc:sldChg>
      <pc:sldChg chg="modSp add mod">
        <pc:chgData name="Gianluca Lamanna" userId="8e137908-e3e3-4886-b9c6-bdaa19c95912" providerId="ADAL" clId="{AC367B68-16EE-4964-9D5F-608B99714D73}" dt="2024-05-15T13:47:05.238" v="396" actId="14100"/>
        <pc:sldMkLst>
          <pc:docMk/>
          <pc:sldMk cId="2684233536" sldId="308"/>
        </pc:sldMkLst>
        <pc:spChg chg="mod">
          <ac:chgData name="Gianluca Lamanna" userId="8e137908-e3e3-4886-b9c6-bdaa19c95912" providerId="ADAL" clId="{AC367B68-16EE-4964-9D5F-608B99714D73}" dt="2024-05-15T13:47:02.208" v="395" actId="1076"/>
          <ac:spMkLst>
            <pc:docMk/>
            <pc:sldMk cId="2684233536" sldId="308"/>
            <ac:spMk id="6" creationId="{EB27D70D-8093-C444-773D-F38217ECB1ED}"/>
          </ac:spMkLst>
        </pc:spChg>
        <pc:picChg chg="mod">
          <ac:chgData name="Gianluca Lamanna" userId="8e137908-e3e3-4886-b9c6-bdaa19c95912" providerId="ADAL" clId="{AC367B68-16EE-4964-9D5F-608B99714D73}" dt="2024-05-15T13:47:05.238" v="396" actId="14100"/>
          <ac:picMkLst>
            <pc:docMk/>
            <pc:sldMk cId="2684233536" sldId="308"/>
            <ac:picMk id="5" creationId="{308163E2-EF68-FA34-55FD-3E3189761C76}"/>
          </ac:picMkLst>
        </pc:picChg>
      </pc:sldChg>
      <pc:sldChg chg="new del">
        <pc:chgData name="Gianluca Lamanna" userId="8e137908-e3e3-4886-b9c6-bdaa19c95912" providerId="ADAL" clId="{AC367B68-16EE-4964-9D5F-608B99714D73}" dt="2024-05-15T13:38:52.612" v="322" actId="47"/>
        <pc:sldMkLst>
          <pc:docMk/>
          <pc:sldMk cId="3430173273" sldId="308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emf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8" name="Line 1"/>
          <p:cNvSpPr>
            <a:spLocks noChangeShapeType="1"/>
          </p:cNvSpPr>
          <p:nvPr userDrawn="1"/>
        </p:nvSpPr>
        <p:spPr bwMode="auto">
          <a:xfrm flipH="1">
            <a:off x="386179" y="128728"/>
            <a:ext cx="199746" cy="5916966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9" name="Line 3"/>
          <p:cNvSpPr>
            <a:spLocks noChangeShapeType="1"/>
          </p:cNvSpPr>
          <p:nvPr userDrawn="1"/>
        </p:nvSpPr>
        <p:spPr bwMode="auto">
          <a:xfrm flipH="1" flipV="1">
            <a:off x="794550" y="6507333"/>
            <a:ext cx="11052697" cy="13316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0" name="Immagin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854369" y="291607"/>
            <a:ext cx="986161" cy="1047796"/>
          </a:xfrm>
          <a:prstGeom prst="rect">
            <a:avLst/>
          </a:prstGeom>
        </p:spPr>
      </p:pic>
      <p:pic>
        <p:nvPicPr>
          <p:cNvPr id="11" name="Immagine 10" descr="cherubino_pant541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5" y="6089650"/>
            <a:ext cx="731644" cy="74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2898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A956-A42B-48E8-8A79-51A53027AAA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6CB3-0700-4BA9-AE11-560079890E3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2515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A956-A42B-48E8-8A79-51A53027AAA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6CB3-0700-4BA9-AE11-560079890E3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085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2660" y="41091"/>
            <a:ext cx="10515600" cy="522642"/>
          </a:xfrm>
        </p:spPr>
        <p:txBody>
          <a:bodyPr>
            <a:noAutofit/>
          </a:bodyPr>
          <a:lstStyle>
            <a:lvl1pPr>
              <a:defRPr sz="3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32660" y="764084"/>
            <a:ext cx="10515600" cy="4011443"/>
          </a:xfrm>
        </p:spPr>
        <p:txBody>
          <a:bodyPr/>
          <a:lstStyle>
            <a:lvl1pPr marL="228600" indent="-228600">
              <a:buSzPct val="50000"/>
              <a:buFontTx/>
              <a:buBlip>
                <a:blip r:embed="rId2"/>
              </a:buBlip>
              <a:defRPr/>
            </a:lvl1pPr>
            <a:lvl2pPr marL="685800" indent="-228600">
              <a:buSzPct val="60000"/>
              <a:buFontTx/>
              <a:buBlip>
                <a:blip r:embed="rId3"/>
              </a:buBlip>
              <a:defRPr/>
            </a:lvl2pPr>
            <a:lvl3pPr marL="1143000" indent="-228600">
              <a:buSzPct val="50000"/>
              <a:buFontTx/>
              <a:buBlip>
                <a:blip r:embed="rId4"/>
              </a:buBlip>
              <a:defRPr/>
            </a:lvl3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70281" y="6302542"/>
            <a:ext cx="2743200" cy="365125"/>
          </a:xfrm>
        </p:spPr>
        <p:txBody>
          <a:bodyPr/>
          <a:lstStyle/>
          <a:p>
            <a:fld id="{C09FA956-A42B-48E8-8A79-51A53027AAA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087427" y="6582757"/>
            <a:ext cx="4114800" cy="218582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639465" y="6436884"/>
            <a:ext cx="2743200" cy="365125"/>
          </a:xfrm>
        </p:spPr>
        <p:txBody>
          <a:bodyPr/>
          <a:lstStyle/>
          <a:p>
            <a:fld id="{28236CB3-0700-4BA9-AE11-560079890E3B}" type="slidenum">
              <a:rPr lang="en-GB" smtClean="0"/>
              <a:t>‹N›</a:t>
            </a:fld>
            <a:endParaRPr lang="en-GB"/>
          </a:p>
        </p:txBody>
      </p:sp>
      <p:sp>
        <p:nvSpPr>
          <p:cNvPr id="7" name="Line 1"/>
          <p:cNvSpPr>
            <a:spLocks noChangeShapeType="1"/>
          </p:cNvSpPr>
          <p:nvPr userDrawn="1"/>
        </p:nvSpPr>
        <p:spPr bwMode="auto">
          <a:xfrm flipH="1">
            <a:off x="11820617" y="365125"/>
            <a:ext cx="168676" cy="5676129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8" name="Line 1"/>
          <p:cNvSpPr>
            <a:spLocks noChangeShapeType="1"/>
          </p:cNvSpPr>
          <p:nvPr userDrawn="1"/>
        </p:nvSpPr>
        <p:spPr bwMode="auto">
          <a:xfrm flipV="1">
            <a:off x="532660" y="6502893"/>
            <a:ext cx="10821140" cy="79864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9" name="Line 1"/>
          <p:cNvSpPr>
            <a:spLocks noChangeShapeType="1"/>
          </p:cNvSpPr>
          <p:nvPr userDrawn="1"/>
        </p:nvSpPr>
        <p:spPr bwMode="auto">
          <a:xfrm flipH="1">
            <a:off x="70281" y="506027"/>
            <a:ext cx="2942948" cy="13317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10" name="Immagine 9" descr="cherubino_pant541.eps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11529" y="6063414"/>
            <a:ext cx="731644" cy="74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80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3686" y="1158705"/>
            <a:ext cx="9144000" cy="2387600"/>
          </a:xfrm>
        </p:spPr>
        <p:txBody>
          <a:bodyPr anchor="b"/>
          <a:lstStyle>
            <a:lvl1pPr algn="l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893686" y="3673059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7" name="Line 1"/>
          <p:cNvSpPr>
            <a:spLocks noChangeShapeType="1"/>
          </p:cNvSpPr>
          <p:nvPr userDrawn="1"/>
        </p:nvSpPr>
        <p:spPr bwMode="auto">
          <a:xfrm flipH="1">
            <a:off x="386179" y="128728"/>
            <a:ext cx="199746" cy="5916966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sp>
        <p:nvSpPr>
          <p:cNvPr id="8" name="Line 3"/>
          <p:cNvSpPr>
            <a:spLocks noChangeShapeType="1"/>
          </p:cNvSpPr>
          <p:nvPr userDrawn="1"/>
        </p:nvSpPr>
        <p:spPr bwMode="auto">
          <a:xfrm flipH="1" flipV="1">
            <a:off x="794550" y="6507333"/>
            <a:ext cx="11052697" cy="13316"/>
          </a:xfrm>
          <a:prstGeom prst="line">
            <a:avLst/>
          </a:prstGeom>
          <a:noFill/>
          <a:ln w="25400">
            <a:gradFill flip="none" rotWithShape="1">
              <a:gsLst>
                <a:gs pos="43000">
                  <a:srgbClr val="124C86"/>
                </a:gs>
                <a:gs pos="100000">
                  <a:prstClr val="white"/>
                </a:gs>
              </a:gsLst>
              <a:lin ang="10800000" scaled="0"/>
              <a:tileRect/>
            </a:gra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lIns="0" tIns="0" rIns="0" bIns="0"/>
          <a:lstStyle/>
          <a:p>
            <a:endParaRPr lang="it-IT"/>
          </a:p>
        </p:txBody>
      </p:sp>
      <p:pic>
        <p:nvPicPr>
          <p:cNvPr id="9" name="Immagine 8" descr="cherubino_pant541.eps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5" y="6089650"/>
            <a:ext cx="731644" cy="746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483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A956-A42B-48E8-8A79-51A53027AAA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6CB3-0700-4BA9-AE11-560079890E3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2956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A956-A42B-48E8-8A79-51A53027AAA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6CB3-0700-4BA9-AE11-560079890E3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939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A956-A42B-48E8-8A79-51A53027AAA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6CB3-0700-4BA9-AE11-560079890E3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024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A956-A42B-48E8-8A79-51A53027AAA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6CB3-0700-4BA9-AE11-560079890E3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961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A956-A42B-48E8-8A79-51A53027AAA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6CB3-0700-4BA9-AE11-560079890E3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84828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FA956-A42B-48E8-8A79-51A53027AAA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36CB3-0700-4BA9-AE11-560079890E3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1688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FA956-A42B-48E8-8A79-51A53027AAAD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236CB3-0700-4BA9-AE11-560079890E3B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170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0" r:id="rId2"/>
    <p:sldLayoutId id="2147483649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893685" y="1158705"/>
            <a:ext cx="11126865" cy="2387600"/>
          </a:xfrm>
        </p:spPr>
        <p:txBody>
          <a:bodyPr/>
          <a:lstStyle/>
          <a:p>
            <a:r>
              <a:rPr lang="en-GB" i="1" dirty="0">
                <a:solidFill>
                  <a:srgbClr val="0070C0"/>
                </a:solidFill>
              </a:rPr>
              <a:t>FLASH @PISA</a:t>
            </a:r>
          </a:p>
        </p:txBody>
      </p:sp>
      <p:sp>
        <p:nvSpPr>
          <p:cNvPr id="5" name="Sottotitolo 4">
            <a:extLst>
              <a:ext uri="{FF2B5EF4-FFF2-40B4-BE49-F238E27FC236}">
                <a16:creationId xmlns:a16="http://schemas.microsoft.com/office/drawing/2014/main" id="{1E8FB101-7DB3-8EC0-0497-D46CB17908C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Few plots from Enrico Teofilo</a:t>
            </a:r>
          </a:p>
        </p:txBody>
      </p:sp>
    </p:spTree>
    <p:extLst>
      <p:ext uri="{BB962C8B-B14F-4D97-AF65-F5344CB8AC3E}">
        <p14:creationId xmlns:p14="http://schemas.microsoft.com/office/powerpoint/2010/main" val="1795607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76F0BA-9AB2-3EA1-014B-59C06F6A2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Chirp signal from PBH</a:t>
            </a: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E3EB955E-AC54-A3DD-B5D4-54EDDAF0AE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0139" y="885217"/>
            <a:ext cx="6755411" cy="5000229"/>
          </a:xfrm>
          <a:prstGeom prst="rect">
            <a:avLst/>
          </a:prstGeom>
        </p:spPr>
      </p:pic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8BA4C876-E27C-AD86-1444-A623F61A2F7C}"/>
              </a:ext>
            </a:extLst>
          </p:cNvPr>
          <p:cNvSpPr txBox="1"/>
          <p:nvPr/>
        </p:nvSpPr>
        <p:spPr>
          <a:xfrm>
            <a:off x="532659" y="1293779"/>
            <a:ext cx="3008209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Not ideal for a resonant cavity with High Q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 any case the stochastic background is too small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Optimization of cavity, pick-up, readout strategy, interference with standard </a:t>
            </a:r>
            <a:r>
              <a:rPr lang="en-US" sz="2400"/>
              <a:t>axions runs,…</a:t>
            </a:r>
            <a:endParaRPr lang="en-US" sz="2400" dirty="0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46ADC2D5-EE7F-61B5-AEE9-1B6FC5D79851}"/>
              </a:ext>
            </a:extLst>
          </p:cNvPr>
          <p:cNvSpPr/>
          <p:nvPr/>
        </p:nvSpPr>
        <p:spPr>
          <a:xfrm>
            <a:off x="7305472" y="476655"/>
            <a:ext cx="1060315" cy="5836596"/>
          </a:xfrm>
          <a:prstGeom prst="rect">
            <a:avLst/>
          </a:prstGeom>
          <a:noFill/>
          <a:ln w="4762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828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76F0BA-9AB2-3EA1-014B-59C06F6A2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HFGW readout strategy consideration</a:t>
            </a:r>
          </a:p>
        </p:txBody>
      </p:sp>
      <p:pic>
        <p:nvPicPr>
          <p:cNvPr id="5" name="Segnaposto contenuto 4" descr="Immagine che contiene testo, schermata, linea, Diagramma&#10;&#10;Descrizione generata automaticamente">
            <a:extLst>
              <a:ext uri="{FF2B5EF4-FFF2-40B4-BE49-F238E27FC236}">
                <a16:creationId xmlns:a16="http://schemas.microsoft.com/office/drawing/2014/main" id="{308163E2-EF68-FA34-55FD-3E3189761C7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092" y="809996"/>
            <a:ext cx="7352602" cy="5514452"/>
          </a:xfr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EB27D70D-8093-C444-773D-F38217ECB1ED}"/>
              </a:ext>
            </a:extLst>
          </p:cNvPr>
          <p:cNvSpPr txBox="1"/>
          <p:nvPr/>
        </p:nvSpPr>
        <p:spPr>
          <a:xfrm>
            <a:off x="8404698" y="1888019"/>
            <a:ext cx="24747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Reach @200 MHz as a function of chirp mass and quality factor</a:t>
            </a:r>
          </a:p>
        </p:txBody>
      </p:sp>
    </p:spTree>
    <p:extLst>
      <p:ext uri="{BB962C8B-B14F-4D97-AF65-F5344CB8AC3E}">
        <p14:creationId xmlns:p14="http://schemas.microsoft.com/office/powerpoint/2010/main" val="2684233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65E263-B50A-7DF2-1F61-A6C95D771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Segnaposto contenuto 4" descr="Immagine che contiene testo, schermata, linea, Diagramma&#10;&#10;Descrizione generata automaticamente">
            <a:extLst>
              <a:ext uri="{FF2B5EF4-FFF2-40B4-BE49-F238E27FC236}">
                <a16:creationId xmlns:a16="http://schemas.microsoft.com/office/drawing/2014/main" id="{FD7D0355-8C1B-D944-9B17-EC481C3CB7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752" y="790031"/>
            <a:ext cx="7784312" cy="5838234"/>
          </a:xfrm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C8B87F94-A9EB-D811-EDD7-E8D8BD3EFB3E}"/>
              </a:ext>
            </a:extLst>
          </p:cNvPr>
          <p:cNvSpPr txBox="1"/>
          <p:nvPr/>
        </p:nvSpPr>
        <p:spPr>
          <a:xfrm>
            <a:off x="9251004" y="1393853"/>
            <a:ext cx="21695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Signal duration in a single readout window</a:t>
            </a:r>
          </a:p>
        </p:txBody>
      </p:sp>
    </p:spTree>
    <p:extLst>
      <p:ext uri="{BB962C8B-B14F-4D97-AF65-F5344CB8AC3E}">
        <p14:creationId xmlns:p14="http://schemas.microsoft.com/office/powerpoint/2010/main" val="2673688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CE891F-7392-D2C1-1AB0-1FA5392FC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6" name="Segnaposto contenuto 5" descr="Immagine che contiene testo, schermata, linea, Diagramma&#10;&#10;Descrizione generata automaticamente">
            <a:extLst>
              <a:ext uri="{FF2B5EF4-FFF2-40B4-BE49-F238E27FC236}">
                <a16:creationId xmlns:a16="http://schemas.microsoft.com/office/drawing/2014/main" id="{B8981935-6840-DCC2-2044-4D56B0BD85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911" y="844292"/>
            <a:ext cx="7300234" cy="5475176"/>
          </a:xfr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BFDF076F-8613-D3A5-5C8D-F046635B4FA3}"/>
              </a:ext>
            </a:extLst>
          </p:cNvPr>
          <p:cNvSpPr txBox="1"/>
          <p:nvPr/>
        </p:nvSpPr>
        <p:spPr>
          <a:xfrm>
            <a:off x="8842252" y="1393854"/>
            <a:ext cx="40666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Readout frequency</a:t>
            </a:r>
          </a:p>
        </p:txBody>
      </p:sp>
    </p:spTree>
    <p:extLst>
      <p:ext uri="{BB962C8B-B14F-4D97-AF65-F5344CB8AC3E}">
        <p14:creationId xmlns:p14="http://schemas.microsoft.com/office/powerpoint/2010/main" val="78966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71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FLASH @PISA</vt:lpstr>
      <vt:lpstr>Chirp signal from PBH</vt:lpstr>
      <vt:lpstr>HFGW readout strategy consideration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gianluca</dc:creator>
  <cp:lastModifiedBy>Gianluca Lamanna</cp:lastModifiedBy>
  <cp:revision>173</cp:revision>
  <dcterms:created xsi:type="dcterms:W3CDTF">2020-12-14T21:47:29Z</dcterms:created>
  <dcterms:modified xsi:type="dcterms:W3CDTF">2024-05-15T14:36:14Z</dcterms:modified>
</cp:coreProperties>
</file>