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1729" r:id="rId3"/>
    <p:sldId id="270" r:id="rId4"/>
    <p:sldId id="309" r:id="rId5"/>
    <p:sldId id="275" r:id="rId6"/>
    <p:sldId id="288" r:id="rId7"/>
    <p:sldId id="305" r:id="rId8"/>
    <p:sldId id="342" r:id="rId9"/>
    <p:sldId id="281" r:id="rId10"/>
    <p:sldId id="282" r:id="rId11"/>
    <p:sldId id="1730" r:id="rId12"/>
    <p:sldId id="1728" r:id="rId13"/>
    <p:sldId id="555" r:id="rId14"/>
    <p:sldId id="257" r:id="rId15"/>
    <p:sldId id="372" r:id="rId16"/>
    <p:sldId id="173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0EEA74-3186-4B29-92A1-AABF775A0D9B}" v="42" dt="2024-05-22T00:05:37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150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ncarlo Cella" userId="f425aa62-05a8-4207-a7a7-b9975cf89f93" providerId="ADAL" clId="{4C0EEA74-3186-4B29-92A1-AABF775A0D9B}"/>
    <pc:docChg chg="undo custSel addSld delSld modSld sldOrd">
      <pc:chgData name="Giancarlo Cella" userId="f425aa62-05a8-4207-a7a7-b9975cf89f93" providerId="ADAL" clId="{4C0EEA74-3186-4B29-92A1-AABF775A0D9B}" dt="2024-05-22T00:20:14.155" v="3876" actId="47"/>
      <pc:docMkLst>
        <pc:docMk/>
      </pc:docMkLst>
      <pc:sldChg chg="addSp delSp modSp new del mod modMedia setBg delAnim">
        <pc:chgData name="Giancarlo Cella" userId="f425aa62-05a8-4207-a7a7-b9975cf89f93" providerId="ADAL" clId="{4C0EEA74-3186-4B29-92A1-AABF775A0D9B}" dt="2024-05-21T20:08:29.717" v="116" actId="2696"/>
        <pc:sldMkLst>
          <pc:docMk/>
          <pc:sldMk cId="2908953885" sldId="256"/>
        </pc:sldMkLst>
        <pc:spChg chg="mod">
          <ac:chgData name="Giancarlo Cella" userId="f425aa62-05a8-4207-a7a7-b9975cf89f93" providerId="ADAL" clId="{4C0EEA74-3186-4B29-92A1-AABF775A0D9B}" dt="2024-05-21T20:07:57.037" v="92" actId="26606"/>
          <ac:spMkLst>
            <pc:docMk/>
            <pc:sldMk cId="2908953885" sldId="256"/>
            <ac:spMk id="2" creationId="{E5C475AC-190B-EFEB-48A1-E7FA1B70B04A}"/>
          </ac:spMkLst>
        </pc:spChg>
        <pc:spChg chg="mod">
          <ac:chgData name="Giancarlo Cella" userId="f425aa62-05a8-4207-a7a7-b9975cf89f93" providerId="ADAL" clId="{4C0EEA74-3186-4B29-92A1-AABF775A0D9B}" dt="2024-05-21T20:08:07.962" v="112" actId="20577"/>
          <ac:spMkLst>
            <pc:docMk/>
            <pc:sldMk cId="2908953885" sldId="256"/>
            <ac:spMk id="3" creationId="{71C130B0-9843-BA0E-917B-A156D64E5B24}"/>
          </ac:spMkLst>
        </pc:spChg>
        <pc:spChg chg="add">
          <ac:chgData name="Giancarlo Cella" userId="f425aa62-05a8-4207-a7a7-b9975cf89f93" providerId="ADAL" clId="{4C0EEA74-3186-4B29-92A1-AABF775A0D9B}" dt="2024-05-21T20:07:57.037" v="92" actId="26606"/>
          <ac:spMkLst>
            <pc:docMk/>
            <pc:sldMk cId="2908953885" sldId="256"/>
            <ac:spMk id="8" creationId="{1A3C89F8-0D2F-47FF-B903-151248265F47}"/>
          </ac:spMkLst>
        </pc:spChg>
        <pc:spChg chg="add del">
          <ac:chgData name="Giancarlo Cella" userId="f425aa62-05a8-4207-a7a7-b9975cf89f93" providerId="ADAL" clId="{4C0EEA74-3186-4B29-92A1-AABF775A0D9B}" dt="2024-05-21T20:07:57.025" v="91" actId="26606"/>
          <ac:spMkLst>
            <pc:docMk/>
            <pc:sldMk cId="2908953885" sldId="256"/>
            <ac:spMk id="9" creationId="{C1DD1A8A-57D5-4A81-AD04-532B043C5611}"/>
          </ac:spMkLst>
        </pc:spChg>
        <pc:spChg chg="add">
          <ac:chgData name="Giancarlo Cella" userId="f425aa62-05a8-4207-a7a7-b9975cf89f93" providerId="ADAL" clId="{4C0EEA74-3186-4B29-92A1-AABF775A0D9B}" dt="2024-05-21T20:07:57.037" v="92" actId="26606"/>
          <ac:spMkLst>
            <pc:docMk/>
            <pc:sldMk cId="2908953885" sldId="256"/>
            <ac:spMk id="10" creationId="{C5CB530E-515E-412C-9DF1-5F8FFBD6F383}"/>
          </ac:spMkLst>
        </pc:spChg>
        <pc:spChg chg="add del">
          <ac:chgData name="Giancarlo Cella" userId="f425aa62-05a8-4207-a7a7-b9975cf89f93" providerId="ADAL" clId="{4C0EEA74-3186-4B29-92A1-AABF775A0D9B}" dt="2024-05-21T20:07:57.025" v="91" actId="26606"/>
          <ac:spMkLst>
            <pc:docMk/>
            <pc:sldMk cId="2908953885" sldId="256"/>
            <ac:spMk id="11" creationId="{007891EC-4501-44ED-A8C8-B11B6DB767AB}"/>
          </ac:spMkLst>
        </pc:spChg>
        <pc:spChg chg="add">
          <ac:chgData name="Giancarlo Cella" userId="f425aa62-05a8-4207-a7a7-b9975cf89f93" providerId="ADAL" clId="{4C0EEA74-3186-4B29-92A1-AABF775A0D9B}" dt="2024-05-21T20:07:57.037" v="92" actId="26606"/>
          <ac:spMkLst>
            <pc:docMk/>
            <pc:sldMk cId="2908953885" sldId="256"/>
            <ac:spMk id="12" creationId="{712D4376-A578-4FF1-94FC-245E7A6A489F}"/>
          </ac:spMkLst>
        </pc:spChg>
        <pc:spChg chg="add">
          <ac:chgData name="Giancarlo Cella" userId="f425aa62-05a8-4207-a7a7-b9975cf89f93" providerId="ADAL" clId="{4C0EEA74-3186-4B29-92A1-AABF775A0D9B}" dt="2024-05-21T20:07:57.037" v="92" actId="26606"/>
          <ac:spMkLst>
            <pc:docMk/>
            <pc:sldMk cId="2908953885" sldId="256"/>
            <ac:spMk id="14" creationId="{AEA7509D-F04F-40CB-A0B3-EEF16499CC9F}"/>
          </ac:spMkLst>
        </pc:spChg>
        <pc:spChg chg="add">
          <ac:chgData name="Giancarlo Cella" userId="f425aa62-05a8-4207-a7a7-b9975cf89f93" providerId="ADAL" clId="{4C0EEA74-3186-4B29-92A1-AABF775A0D9B}" dt="2024-05-21T20:07:57.037" v="92" actId="26606"/>
          <ac:spMkLst>
            <pc:docMk/>
            <pc:sldMk cId="2908953885" sldId="256"/>
            <ac:spMk id="18" creationId="{508BEF50-7B1E-49A4-BC19-5F4F1D755E64}"/>
          </ac:spMkLst>
        </pc:spChg>
        <pc:spChg chg="add">
          <ac:chgData name="Giancarlo Cella" userId="f425aa62-05a8-4207-a7a7-b9975cf89f93" providerId="ADAL" clId="{4C0EEA74-3186-4B29-92A1-AABF775A0D9B}" dt="2024-05-21T20:07:57.037" v="92" actId="26606"/>
          <ac:spMkLst>
            <pc:docMk/>
            <pc:sldMk cId="2908953885" sldId="256"/>
            <ac:spMk id="20" creationId="{3FBAD350-5664-4811-A208-657FB882D350}"/>
          </ac:spMkLst>
        </pc:spChg>
        <pc:spChg chg="add">
          <ac:chgData name="Giancarlo Cella" userId="f425aa62-05a8-4207-a7a7-b9975cf89f93" providerId="ADAL" clId="{4C0EEA74-3186-4B29-92A1-AABF775A0D9B}" dt="2024-05-21T20:07:57.037" v="92" actId="26606"/>
          <ac:spMkLst>
            <pc:docMk/>
            <pc:sldMk cId="2908953885" sldId="256"/>
            <ac:spMk id="22" creationId="{C39ADB8F-D187-49D7-BDCF-C1B6DC727068}"/>
          </ac:spMkLst>
        </pc:spChg>
        <pc:picChg chg="add">
          <ac:chgData name="Giancarlo Cella" userId="f425aa62-05a8-4207-a7a7-b9975cf89f93" providerId="ADAL" clId="{4C0EEA74-3186-4B29-92A1-AABF775A0D9B}" dt="2024-05-21T20:06:48.120" v="41"/>
          <ac:picMkLst>
            <pc:docMk/>
            <pc:sldMk cId="2908953885" sldId="256"/>
            <ac:picMk id="4" creationId="{E67B3A81-EDA3-DAF1-074D-67EE2BE5CA6E}"/>
          </ac:picMkLst>
        </pc:picChg>
        <pc:picChg chg="add del mod">
          <ac:chgData name="Giancarlo Cella" userId="f425aa62-05a8-4207-a7a7-b9975cf89f93" providerId="ADAL" clId="{4C0EEA74-3186-4B29-92A1-AABF775A0D9B}" dt="2024-05-21T20:07:57.025" v="91" actId="26606"/>
          <ac:picMkLst>
            <pc:docMk/>
            <pc:sldMk cId="2908953885" sldId="256"/>
            <ac:picMk id="5" creationId="{20147F1E-841A-7BD4-AEA8-4471EAB55872}"/>
          </ac:picMkLst>
        </pc:picChg>
        <pc:cxnChg chg="add">
          <ac:chgData name="Giancarlo Cella" userId="f425aa62-05a8-4207-a7a7-b9975cf89f93" providerId="ADAL" clId="{4C0EEA74-3186-4B29-92A1-AABF775A0D9B}" dt="2024-05-21T20:07:57.037" v="92" actId="26606"/>
          <ac:cxnSpMkLst>
            <pc:docMk/>
            <pc:sldMk cId="2908953885" sldId="256"/>
            <ac:cxnSpMk id="16" creationId="{56020367-4FD5-4596-8E10-C5F095CD8DBF}"/>
          </ac:cxnSpMkLst>
        </pc:cxnChg>
      </pc:sldChg>
      <pc:sldChg chg="delSp modSp add mod ord">
        <pc:chgData name="Giancarlo Cella" userId="f425aa62-05a8-4207-a7a7-b9975cf89f93" providerId="ADAL" clId="{4C0EEA74-3186-4B29-92A1-AABF775A0D9B}" dt="2024-05-22T00:15:31.393" v="3861" actId="1076"/>
        <pc:sldMkLst>
          <pc:docMk/>
          <pc:sldMk cId="0" sldId="257"/>
        </pc:sldMkLst>
        <pc:spChg chg="del">
          <ac:chgData name="Giancarlo Cella" userId="f425aa62-05a8-4207-a7a7-b9975cf89f93" providerId="ADAL" clId="{4C0EEA74-3186-4B29-92A1-AABF775A0D9B}" dt="2024-05-21T23:02:40.620" v="1540" actId="478"/>
          <ac:spMkLst>
            <pc:docMk/>
            <pc:sldMk cId="0" sldId="257"/>
            <ac:spMk id="19" creationId="{E155ED50-9CBE-E6A9-125E-1B9FFF8BA021}"/>
          </ac:spMkLst>
        </pc:spChg>
        <pc:spChg chg="del">
          <ac:chgData name="Giancarlo Cella" userId="f425aa62-05a8-4207-a7a7-b9975cf89f93" providerId="ADAL" clId="{4C0EEA74-3186-4B29-92A1-AABF775A0D9B}" dt="2024-05-21T23:02:36.428" v="1538" actId="478"/>
          <ac:spMkLst>
            <pc:docMk/>
            <pc:sldMk cId="0" sldId="257"/>
            <ac:spMk id="20" creationId="{6D567B9D-B5FF-D9FB-D67A-E2E32E229B76}"/>
          </ac:spMkLst>
        </pc:spChg>
        <pc:spChg chg="del">
          <ac:chgData name="Giancarlo Cella" userId="f425aa62-05a8-4207-a7a7-b9975cf89f93" providerId="ADAL" clId="{4C0EEA74-3186-4B29-92A1-AABF775A0D9B}" dt="2024-05-21T23:02:38.188" v="1539" actId="478"/>
          <ac:spMkLst>
            <pc:docMk/>
            <pc:sldMk cId="0" sldId="257"/>
            <ac:spMk id="23" creationId="{5AE5B44E-B72F-AA6E-F7D8-E967F8535082}"/>
          </ac:spMkLst>
        </pc:spChg>
        <pc:spChg chg="mod">
          <ac:chgData name="Giancarlo Cella" userId="f425aa62-05a8-4207-a7a7-b9975cf89f93" providerId="ADAL" clId="{4C0EEA74-3186-4B29-92A1-AABF775A0D9B}" dt="2024-05-21T23:35:33.573" v="2634" actId="20577"/>
          <ac:spMkLst>
            <pc:docMk/>
            <pc:sldMk cId="0" sldId="257"/>
            <ac:spMk id="63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2T00:15:31.393" v="3861" actId="1076"/>
          <ac:spMkLst>
            <pc:docMk/>
            <pc:sldMk cId="0" sldId="257"/>
            <ac:spMk id="64" creationId="{00000000-0000-0000-0000-000000000000}"/>
          </ac:spMkLst>
        </pc:spChg>
        <pc:spChg chg="del mod">
          <ac:chgData name="Giancarlo Cella" userId="f425aa62-05a8-4207-a7a7-b9975cf89f93" providerId="ADAL" clId="{4C0EEA74-3186-4B29-92A1-AABF775A0D9B}" dt="2024-05-21T23:38:20.697" v="2816" actId="21"/>
          <ac:spMkLst>
            <pc:docMk/>
            <pc:sldMk cId="0" sldId="257"/>
            <ac:spMk id="66" creationId="{00000000-0000-0000-0000-000000000000}"/>
          </ac:spMkLst>
        </pc:spChg>
        <pc:picChg chg="mod">
          <ac:chgData name="Giancarlo Cella" userId="f425aa62-05a8-4207-a7a7-b9975cf89f93" providerId="ADAL" clId="{4C0EEA74-3186-4B29-92A1-AABF775A0D9B}" dt="2024-05-21T23:32:23.908" v="2599" actId="1076"/>
          <ac:picMkLst>
            <pc:docMk/>
            <pc:sldMk cId="0" sldId="257"/>
            <ac:picMk id="65" creationId="{00000000-0000-0000-0000-000000000000}"/>
          </ac:picMkLst>
        </pc:picChg>
      </pc:sldChg>
      <pc:sldChg chg="addSp delSp modSp new del mod modClrScheme chgLayout">
        <pc:chgData name="Giancarlo Cella" userId="f425aa62-05a8-4207-a7a7-b9975cf89f93" providerId="ADAL" clId="{4C0EEA74-3186-4B29-92A1-AABF775A0D9B}" dt="2024-05-21T20:08:58.157" v="123" actId="2696"/>
        <pc:sldMkLst>
          <pc:docMk/>
          <pc:sldMk cId="2594567395" sldId="257"/>
        </pc:sldMkLst>
        <pc:spChg chg="del mod ord">
          <ac:chgData name="Giancarlo Cella" userId="f425aa62-05a8-4207-a7a7-b9975cf89f93" providerId="ADAL" clId="{4C0EEA74-3186-4B29-92A1-AABF775A0D9B}" dt="2024-05-21T20:07:00.364" v="43" actId="700"/>
          <ac:spMkLst>
            <pc:docMk/>
            <pc:sldMk cId="2594567395" sldId="257"/>
            <ac:spMk id="2" creationId="{3BC8F2E0-E216-DD03-6A66-99E5EFF59AA8}"/>
          </ac:spMkLst>
        </pc:spChg>
        <pc:spChg chg="del mod ord">
          <ac:chgData name="Giancarlo Cella" userId="f425aa62-05a8-4207-a7a7-b9975cf89f93" providerId="ADAL" clId="{4C0EEA74-3186-4B29-92A1-AABF775A0D9B}" dt="2024-05-21T20:07:00.364" v="43" actId="700"/>
          <ac:spMkLst>
            <pc:docMk/>
            <pc:sldMk cId="2594567395" sldId="257"/>
            <ac:spMk id="3" creationId="{17FAF5D4-52D9-A90D-843F-9653B3FFE5AC}"/>
          </ac:spMkLst>
        </pc:spChg>
        <pc:spChg chg="add mod ord">
          <ac:chgData name="Giancarlo Cella" userId="f425aa62-05a8-4207-a7a7-b9975cf89f93" providerId="ADAL" clId="{4C0EEA74-3186-4B29-92A1-AABF775A0D9B}" dt="2024-05-21T20:08:47.099" v="121" actId="21"/>
          <ac:spMkLst>
            <pc:docMk/>
            <pc:sldMk cId="2594567395" sldId="257"/>
            <ac:spMk id="4" creationId="{13F10605-2849-34FE-5425-E61A2A97B4BB}"/>
          </ac:spMkLst>
        </pc:spChg>
        <pc:spChg chg="add mod ord">
          <ac:chgData name="Giancarlo Cella" userId="f425aa62-05a8-4207-a7a7-b9975cf89f93" providerId="ADAL" clId="{4C0EEA74-3186-4B29-92A1-AABF775A0D9B}" dt="2024-05-21T20:07:00.364" v="43" actId="700"/>
          <ac:spMkLst>
            <pc:docMk/>
            <pc:sldMk cId="2594567395" sldId="257"/>
            <ac:spMk id="5" creationId="{7E153A17-AD92-78C2-28DC-8D67D64637E3}"/>
          </ac:spMkLst>
        </pc:spChg>
      </pc:sldChg>
      <pc:sldChg chg="addSp delSp modSp add del mod setBg delDesignElem">
        <pc:chgData name="Giancarlo Cella" userId="f425aa62-05a8-4207-a7a7-b9975cf89f93" providerId="ADAL" clId="{4C0EEA74-3186-4B29-92A1-AABF775A0D9B}" dt="2024-05-22T00:20:14.155" v="3876" actId="47"/>
        <pc:sldMkLst>
          <pc:docMk/>
          <pc:sldMk cId="23443240" sldId="258"/>
        </pc:sldMkLst>
        <pc:spChg chg="mod">
          <ac:chgData name="Giancarlo Cella" userId="f425aa62-05a8-4207-a7a7-b9975cf89f93" providerId="ADAL" clId="{4C0EEA74-3186-4B29-92A1-AABF775A0D9B}" dt="2024-05-21T20:08:35.322" v="117" actId="26606"/>
          <ac:spMkLst>
            <pc:docMk/>
            <pc:sldMk cId="23443240" sldId="258"/>
            <ac:spMk id="2" creationId="{E5C475AC-190B-EFEB-48A1-E7FA1B70B04A}"/>
          </ac:spMkLst>
        </pc:spChg>
        <pc:spChg chg="mod">
          <ac:chgData name="Giancarlo Cella" userId="f425aa62-05a8-4207-a7a7-b9975cf89f93" providerId="ADAL" clId="{4C0EEA74-3186-4B29-92A1-AABF775A0D9B}" dt="2024-05-21T20:08:35.322" v="117" actId="26606"/>
          <ac:spMkLst>
            <pc:docMk/>
            <pc:sldMk cId="23443240" sldId="258"/>
            <ac:spMk id="3" creationId="{71C130B0-9843-BA0E-917B-A156D64E5B24}"/>
          </ac:spMkLst>
        </pc:spChg>
        <pc:spChg chg="del">
          <ac:chgData name="Giancarlo Cella" userId="f425aa62-05a8-4207-a7a7-b9975cf89f93" providerId="ADAL" clId="{4C0EEA74-3186-4B29-92A1-AABF775A0D9B}" dt="2024-05-21T20:08:14.133" v="114"/>
          <ac:spMkLst>
            <pc:docMk/>
            <pc:sldMk cId="23443240" sldId="258"/>
            <ac:spMk id="8" creationId="{1A3C89F8-0D2F-47FF-B903-151248265F47}"/>
          </ac:spMkLst>
        </pc:spChg>
        <pc:spChg chg="add del">
          <ac:chgData name="Giancarlo Cella" userId="f425aa62-05a8-4207-a7a7-b9975cf89f93" providerId="ADAL" clId="{4C0EEA74-3186-4B29-92A1-AABF775A0D9B}" dt="2024-05-21T20:08:35.322" v="117" actId="26606"/>
          <ac:spMkLst>
            <pc:docMk/>
            <pc:sldMk cId="23443240" sldId="258"/>
            <ac:spMk id="9" creationId="{EB0222B5-B739-82A9-5CCC-C5585AE12A69}"/>
          </ac:spMkLst>
        </pc:spChg>
        <pc:spChg chg="del">
          <ac:chgData name="Giancarlo Cella" userId="f425aa62-05a8-4207-a7a7-b9975cf89f93" providerId="ADAL" clId="{4C0EEA74-3186-4B29-92A1-AABF775A0D9B}" dt="2024-05-21T20:08:14.133" v="114"/>
          <ac:spMkLst>
            <pc:docMk/>
            <pc:sldMk cId="23443240" sldId="258"/>
            <ac:spMk id="10" creationId="{C5CB530E-515E-412C-9DF1-5F8FFBD6F383}"/>
          </ac:spMkLst>
        </pc:spChg>
        <pc:spChg chg="add del">
          <ac:chgData name="Giancarlo Cella" userId="f425aa62-05a8-4207-a7a7-b9975cf89f93" providerId="ADAL" clId="{4C0EEA74-3186-4B29-92A1-AABF775A0D9B}" dt="2024-05-21T20:08:35.322" v="117" actId="26606"/>
          <ac:spMkLst>
            <pc:docMk/>
            <pc:sldMk cId="23443240" sldId="258"/>
            <ac:spMk id="11" creationId="{5BE23E75-E7E9-4D9F-6D25-5512363F8621}"/>
          </ac:spMkLst>
        </pc:spChg>
        <pc:spChg chg="del">
          <ac:chgData name="Giancarlo Cella" userId="f425aa62-05a8-4207-a7a7-b9975cf89f93" providerId="ADAL" clId="{4C0EEA74-3186-4B29-92A1-AABF775A0D9B}" dt="2024-05-21T20:08:14.133" v="114"/>
          <ac:spMkLst>
            <pc:docMk/>
            <pc:sldMk cId="23443240" sldId="258"/>
            <ac:spMk id="12" creationId="{712D4376-A578-4FF1-94FC-245E7A6A489F}"/>
          </ac:spMkLst>
        </pc:spChg>
        <pc:spChg chg="del">
          <ac:chgData name="Giancarlo Cella" userId="f425aa62-05a8-4207-a7a7-b9975cf89f93" providerId="ADAL" clId="{4C0EEA74-3186-4B29-92A1-AABF775A0D9B}" dt="2024-05-21T20:08:14.133" v="114"/>
          <ac:spMkLst>
            <pc:docMk/>
            <pc:sldMk cId="23443240" sldId="258"/>
            <ac:spMk id="14" creationId="{AEA7509D-F04F-40CB-A0B3-EEF16499CC9F}"/>
          </ac:spMkLst>
        </pc:spChg>
        <pc:spChg chg="add">
          <ac:chgData name="Giancarlo Cella" userId="f425aa62-05a8-4207-a7a7-b9975cf89f93" providerId="ADAL" clId="{4C0EEA74-3186-4B29-92A1-AABF775A0D9B}" dt="2024-05-21T20:08:35.322" v="117" actId="26606"/>
          <ac:spMkLst>
            <pc:docMk/>
            <pc:sldMk cId="23443240" sldId="258"/>
            <ac:spMk id="15" creationId="{ECC07320-C2CA-4E29-8481-9D9E143C7788}"/>
          </ac:spMkLst>
        </pc:spChg>
        <pc:spChg chg="add">
          <ac:chgData name="Giancarlo Cella" userId="f425aa62-05a8-4207-a7a7-b9975cf89f93" providerId="ADAL" clId="{4C0EEA74-3186-4B29-92A1-AABF775A0D9B}" dt="2024-05-21T20:08:35.322" v="117" actId="26606"/>
          <ac:spMkLst>
            <pc:docMk/>
            <pc:sldMk cId="23443240" sldId="258"/>
            <ac:spMk id="17" creationId="{178FB36B-5BFE-42CA-BC60-1115E0D95EEC}"/>
          </ac:spMkLst>
        </pc:spChg>
        <pc:spChg chg="del">
          <ac:chgData name="Giancarlo Cella" userId="f425aa62-05a8-4207-a7a7-b9975cf89f93" providerId="ADAL" clId="{4C0EEA74-3186-4B29-92A1-AABF775A0D9B}" dt="2024-05-21T20:08:14.133" v="114"/>
          <ac:spMkLst>
            <pc:docMk/>
            <pc:sldMk cId="23443240" sldId="258"/>
            <ac:spMk id="18" creationId="{508BEF50-7B1E-49A4-BC19-5F4F1D755E64}"/>
          </ac:spMkLst>
        </pc:spChg>
        <pc:spChg chg="del">
          <ac:chgData name="Giancarlo Cella" userId="f425aa62-05a8-4207-a7a7-b9975cf89f93" providerId="ADAL" clId="{4C0EEA74-3186-4B29-92A1-AABF775A0D9B}" dt="2024-05-21T20:08:14.133" v="114"/>
          <ac:spMkLst>
            <pc:docMk/>
            <pc:sldMk cId="23443240" sldId="258"/>
            <ac:spMk id="20" creationId="{3FBAD350-5664-4811-A208-657FB882D350}"/>
          </ac:spMkLst>
        </pc:spChg>
        <pc:spChg chg="del">
          <ac:chgData name="Giancarlo Cella" userId="f425aa62-05a8-4207-a7a7-b9975cf89f93" providerId="ADAL" clId="{4C0EEA74-3186-4B29-92A1-AABF775A0D9B}" dt="2024-05-21T20:08:14.133" v="114"/>
          <ac:spMkLst>
            <pc:docMk/>
            <pc:sldMk cId="23443240" sldId="258"/>
            <ac:spMk id="22" creationId="{C39ADB8F-D187-49D7-BDCF-C1B6DC727068}"/>
          </ac:spMkLst>
        </pc:spChg>
        <pc:picChg chg="add mod">
          <ac:chgData name="Giancarlo Cella" userId="f425aa62-05a8-4207-a7a7-b9975cf89f93" providerId="ADAL" clId="{4C0EEA74-3186-4B29-92A1-AABF775A0D9B}" dt="2024-05-21T20:08:41.253" v="120" actId="27614"/>
          <ac:picMkLst>
            <pc:docMk/>
            <pc:sldMk cId="23443240" sldId="258"/>
            <ac:picMk id="5" creationId="{2B722E7E-1D5E-28E5-B9EC-F0E02E2FC7D7}"/>
          </ac:picMkLst>
        </pc:picChg>
        <pc:cxnChg chg="add del">
          <ac:chgData name="Giancarlo Cella" userId="f425aa62-05a8-4207-a7a7-b9975cf89f93" providerId="ADAL" clId="{4C0EEA74-3186-4B29-92A1-AABF775A0D9B}" dt="2024-05-21T20:08:35.322" v="117" actId="26606"/>
          <ac:cxnSpMkLst>
            <pc:docMk/>
            <pc:sldMk cId="23443240" sldId="258"/>
            <ac:cxnSpMk id="13" creationId="{61B115DB-65EB-3FC3-7284-CFDF4ADC60B6}"/>
          </ac:cxnSpMkLst>
        </pc:cxnChg>
        <pc:cxnChg chg="del">
          <ac:chgData name="Giancarlo Cella" userId="f425aa62-05a8-4207-a7a7-b9975cf89f93" providerId="ADAL" clId="{4C0EEA74-3186-4B29-92A1-AABF775A0D9B}" dt="2024-05-21T20:08:14.133" v="114"/>
          <ac:cxnSpMkLst>
            <pc:docMk/>
            <pc:sldMk cId="23443240" sldId="258"/>
            <ac:cxnSpMk id="16" creationId="{56020367-4FD5-4596-8E10-C5F095CD8DBF}"/>
          </ac:cxnSpMkLst>
        </pc:cxnChg>
      </pc:sldChg>
      <pc:sldChg chg="delSp modSp add mod setBg delDesignElem">
        <pc:chgData name="Giancarlo Cella" userId="f425aa62-05a8-4207-a7a7-b9975cf89f93" providerId="ADAL" clId="{4C0EEA74-3186-4B29-92A1-AABF775A0D9B}" dt="2024-05-21T20:08:51.100" v="122"/>
        <pc:sldMkLst>
          <pc:docMk/>
          <pc:sldMk cId="3981031549" sldId="259"/>
        </pc:sldMkLst>
        <pc:spChg chg="mod">
          <ac:chgData name="Giancarlo Cella" userId="f425aa62-05a8-4207-a7a7-b9975cf89f93" providerId="ADAL" clId="{4C0EEA74-3186-4B29-92A1-AABF775A0D9B}" dt="2024-05-21T20:08:51.100" v="122"/>
          <ac:spMkLst>
            <pc:docMk/>
            <pc:sldMk cId="3981031549" sldId="259"/>
            <ac:spMk id="2" creationId="{E5C475AC-190B-EFEB-48A1-E7FA1B70B04A}"/>
          </ac:spMkLst>
        </pc:spChg>
        <pc:spChg chg="del">
          <ac:chgData name="Giancarlo Cella" userId="f425aa62-05a8-4207-a7a7-b9975cf89f93" providerId="ADAL" clId="{4C0EEA74-3186-4B29-92A1-AABF775A0D9B}" dt="2024-05-21T20:08:41.233" v="119"/>
          <ac:spMkLst>
            <pc:docMk/>
            <pc:sldMk cId="3981031549" sldId="259"/>
            <ac:spMk id="15" creationId="{ECC07320-C2CA-4E29-8481-9D9E143C7788}"/>
          </ac:spMkLst>
        </pc:spChg>
        <pc:spChg chg="del">
          <ac:chgData name="Giancarlo Cella" userId="f425aa62-05a8-4207-a7a7-b9975cf89f93" providerId="ADAL" clId="{4C0EEA74-3186-4B29-92A1-AABF775A0D9B}" dt="2024-05-21T20:08:41.233" v="119"/>
          <ac:spMkLst>
            <pc:docMk/>
            <pc:sldMk cId="3981031549" sldId="259"/>
            <ac:spMk id="17" creationId="{178FB36B-5BFE-42CA-BC60-1115E0D95EEC}"/>
          </ac:spMkLst>
        </pc:spChg>
      </pc:sldChg>
      <pc:sldChg chg="addSp delSp modSp new del mod setBg">
        <pc:chgData name="Giancarlo Cella" userId="f425aa62-05a8-4207-a7a7-b9975cf89f93" providerId="ADAL" clId="{4C0EEA74-3186-4B29-92A1-AABF775A0D9B}" dt="2024-05-22T00:20:14.155" v="3876" actId="47"/>
        <pc:sldMkLst>
          <pc:docMk/>
          <pc:sldMk cId="2416294697" sldId="260"/>
        </pc:sldMkLst>
        <pc:spChg chg="mod">
          <ac:chgData name="Giancarlo Cella" userId="f425aa62-05a8-4207-a7a7-b9975cf89f93" providerId="ADAL" clId="{4C0EEA74-3186-4B29-92A1-AABF775A0D9B}" dt="2024-05-21T22:07:29.063" v="704" actId="1076"/>
          <ac:spMkLst>
            <pc:docMk/>
            <pc:sldMk cId="2416294697" sldId="260"/>
            <ac:spMk id="2" creationId="{19502C54-31FD-1931-34B5-5D9CB7DA84C1}"/>
          </ac:spMkLst>
        </pc:spChg>
        <pc:spChg chg="mod">
          <ac:chgData name="Giancarlo Cella" userId="f425aa62-05a8-4207-a7a7-b9975cf89f93" providerId="ADAL" clId="{4C0EEA74-3186-4B29-92A1-AABF775A0D9B}" dt="2024-05-21T22:12:16.599" v="1092" actId="20577"/>
          <ac:spMkLst>
            <pc:docMk/>
            <pc:sldMk cId="2416294697" sldId="260"/>
            <ac:spMk id="3" creationId="{5AD114B1-03B1-C845-DECF-D35E21BCAA95}"/>
          </ac:spMkLst>
        </pc:spChg>
        <pc:spChg chg="add del">
          <ac:chgData name="Giancarlo Cella" userId="f425aa62-05a8-4207-a7a7-b9975cf89f93" providerId="ADAL" clId="{4C0EEA74-3186-4B29-92A1-AABF775A0D9B}" dt="2024-05-21T21:34:10.461" v="451" actId="26606"/>
          <ac:spMkLst>
            <pc:docMk/>
            <pc:sldMk cId="2416294697" sldId="260"/>
            <ac:spMk id="9" creationId="{F821940F-7A1D-4ACC-85B4-A932898ABB37}"/>
          </ac:spMkLst>
        </pc:spChg>
        <pc:spChg chg="add del">
          <ac:chgData name="Giancarlo Cella" userId="f425aa62-05a8-4207-a7a7-b9975cf89f93" providerId="ADAL" clId="{4C0EEA74-3186-4B29-92A1-AABF775A0D9B}" dt="2024-05-21T21:34:10.461" v="451" actId="26606"/>
          <ac:spMkLst>
            <pc:docMk/>
            <pc:sldMk cId="2416294697" sldId="260"/>
            <ac:spMk id="11" creationId="{FBCF16F5-E0AF-4144-B7AF-BDDCDF8D5917}"/>
          </ac:spMkLst>
        </pc:spChg>
        <pc:spChg chg="add del">
          <ac:chgData name="Giancarlo Cella" userId="f425aa62-05a8-4207-a7a7-b9975cf89f93" providerId="ADAL" clId="{4C0EEA74-3186-4B29-92A1-AABF775A0D9B}" dt="2024-05-21T21:34:10.461" v="451" actId="26606"/>
          <ac:spMkLst>
            <pc:docMk/>
            <pc:sldMk cId="2416294697" sldId="260"/>
            <ac:spMk id="13" creationId="{7085843F-A255-4AE2-BD1C-10954E1A6A23}"/>
          </ac:spMkLst>
        </pc:spChg>
        <pc:spChg chg="add del">
          <ac:chgData name="Giancarlo Cella" userId="f425aa62-05a8-4207-a7a7-b9975cf89f93" providerId="ADAL" clId="{4C0EEA74-3186-4B29-92A1-AABF775A0D9B}" dt="2024-05-21T21:34:10.461" v="451" actId="26606"/>
          <ac:spMkLst>
            <pc:docMk/>
            <pc:sldMk cId="2416294697" sldId="260"/>
            <ac:spMk id="15" creationId="{5B1C0F75-E7F7-4B02-A77F-5EABD7CBD5ED}"/>
          </ac:spMkLst>
        </pc:spChg>
        <pc:spChg chg="add del">
          <ac:chgData name="Giancarlo Cella" userId="f425aa62-05a8-4207-a7a7-b9975cf89f93" providerId="ADAL" clId="{4C0EEA74-3186-4B29-92A1-AABF775A0D9B}" dt="2024-05-21T21:34:13.786" v="453" actId="26606"/>
          <ac:spMkLst>
            <pc:docMk/>
            <pc:sldMk cId="2416294697" sldId="260"/>
            <ac:spMk id="18" creationId="{DF8BC164-E230-753F-2C7E-B4EE7BA77CF1}"/>
          </ac:spMkLst>
        </pc:spChg>
        <pc:spChg chg="add del">
          <ac:chgData name="Giancarlo Cella" userId="f425aa62-05a8-4207-a7a7-b9975cf89f93" providerId="ADAL" clId="{4C0EEA74-3186-4B29-92A1-AABF775A0D9B}" dt="2024-05-21T21:34:20.391" v="455" actId="26606"/>
          <ac:spMkLst>
            <pc:docMk/>
            <pc:sldMk cId="2416294697" sldId="260"/>
            <ac:spMk id="20" creationId="{743AA782-23D1-4521-8CAD-47662984AA08}"/>
          </ac:spMkLst>
        </pc:spChg>
        <pc:spChg chg="add del">
          <ac:chgData name="Giancarlo Cella" userId="f425aa62-05a8-4207-a7a7-b9975cf89f93" providerId="ADAL" clId="{4C0EEA74-3186-4B29-92A1-AABF775A0D9B}" dt="2024-05-21T21:34:20.391" v="455" actId="26606"/>
          <ac:spMkLst>
            <pc:docMk/>
            <pc:sldMk cId="2416294697" sldId="260"/>
            <ac:spMk id="21" creationId="{650D18FE-0824-4A46-B22C-A86B52E5780A}"/>
          </ac:spMkLst>
        </pc:spChg>
        <pc:spChg chg="add del">
          <ac:chgData name="Giancarlo Cella" userId="f425aa62-05a8-4207-a7a7-b9975cf89f93" providerId="ADAL" clId="{4C0EEA74-3186-4B29-92A1-AABF775A0D9B}" dt="2024-05-21T21:34:41.984" v="457" actId="26606"/>
          <ac:spMkLst>
            <pc:docMk/>
            <pc:sldMk cId="2416294697" sldId="260"/>
            <ac:spMk id="23" creationId="{F821940F-7A1D-4ACC-85B4-A932898ABB37}"/>
          </ac:spMkLst>
        </pc:spChg>
        <pc:spChg chg="add del">
          <ac:chgData name="Giancarlo Cella" userId="f425aa62-05a8-4207-a7a7-b9975cf89f93" providerId="ADAL" clId="{4C0EEA74-3186-4B29-92A1-AABF775A0D9B}" dt="2024-05-21T21:34:41.984" v="457" actId="26606"/>
          <ac:spMkLst>
            <pc:docMk/>
            <pc:sldMk cId="2416294697" sldId="260"/>
            <ac:spMk id="24" creationId="{FBCF16F5-E0AF-4144-B7AF-BDDCDF8D5917}"/>
          </ac:spMkLst>
        </pc:spChg>
        <pc:spChg chg="add del">
          <ac:chgData name="Giancarlo Cella" userId="f425aa62-05a8-4207-a7a7-b9975cf89f93" providerId="ADAL" clId="{4C0EEA74-3186-4B29-92A1-AABF775A0D9B}" dt="2024-05-21T21:34:41.984" v="457" actId="26606"/>
          <ac:spMkLst>
            <pc:docMk/>
            <pc:sldMk cId="2416294697" sldId="260"/>
            <ac:spMk id="25" creationId="{7085843F-A255-4AE2-BD1C-10954E1A6A23}"/>
          </ac:spMkLst>
        </pc:spChg>
        <pc:spChg chg="add del">
          <ac:chgData name="Giancarlo Cella" userId="f425aa62-05a8-4207-a7a7-b9975cf89f93" providerId="ADAL" clId="{4C0EEA74-3186-4B29-92A1-AABF775A0D9B}" dt="2024-05-21T21:34:41.984" v="457" actId="26606"/>
          <ac:spMkLst>
            <pc:docMk/>
            <pc:sldMk cId="2416294697" sldId="260"/>
            <ac:spMk id="26" creationId="{5B1C0F75-E7F7-4B02-A77F-5EABD7CBD5ED}"/>
          </ac:spMkLst>
        </pc:spChg>
        <pc:spChg chg="add">
          <ac:chgData name="Giancarlo Cella" userId="f425aa62-05a8-4207-a7a7-b9975cf89f93" providerId="ADAL" clId="{4C0EEA74-3186-4B29-92A1-AABF775A0D9B}" dt="2024-05-21T21:34:41.989" v="458" actId="26606"/>
          <ac:spMkLst>
            <pc:docMk/>
            <pc:sldMk cId="2416294697" sldId="260"/>
            <ac:spMk id="28" creationId="{F821940F-7A1D-4ACC-85B4-A932898ABB37}"/>
          </ac:spMkLst>
        </pc:spChg>
        <pc:spChg chg="add">
          <ac:chgData name="Giancarlo Cella" userId="f425aa62-05a8-4207-a7a7-b9975cf89f93" providerId="ADAL" clId="{4C0EEA74-3186-4B29-92A1-AABF775A0D9B}" dt="2024-05-21T21:34:41.989" v="458" actId="26606"/>
          <ac:spMkLst>
            <pc:docMk/>
            <pc:sldMk cId="2416294697" sldId="260"/>
            <ac:spMk id="29" creationId="{16674508-81D3-48CF-96BF-7FC60EAA572A}"/>
          </ac:spMkLst>
        </pc:spChg>
        <pc:picChg chg="add mod">
          <ac:chgData name="Giancarlo Cella" userId="f425aa62-05a8-4207-a7a7-b9975cf89f93" providerId="ADAL" clId="{4C0EEA74-3186-4B29-92A1-AABF775A0D9B}" dt="2024-05-21T21:34:41.989" v="458" actId="26606"/>
          <ac:picMkLst>
            <pc:docMk/>
            <pc:sldMk cId="2416294697" sldId="260"/>
            <ac:picMk id="4" creationId="{F10FD100-2CD9-0093-1B2D-015018107BAB}"/>
          </ac:picMkLst>
        </pc:picChg>
        <pc:cxnChg chg="add del">
          <ac:chgData name="Giancarlo Cella" userId="f425aa62-05a8-4207-a7a7-b9975cf89f93" providerId="ADAL" clId="{4C0EEA74-3186-4B29-92A1-AABF775A0D9B}" dt="2024-05-21T21:34:13.786" v="453" actId="26606"/>
          <ac:cxnSpMkLst>
            <pc:docMk/>
            <pc:sldMk cId="2416294697" sldId="260"/>
            <ac:cxnSpMk id="17" creationId="{FC23E3B9-5ABF-58B3-E2B0-E9A5DAA90037}"/>
          </ac:cxnSpMkLst>
        </pc:cxnChg>
      </pc:sldChg>
      <pc:sldChg chg="addSp delSp modSp new del mod setBg">
        <pc:chgData name="Giancarlo Cella" userId="f425aa62-05a8-4207-a7a7-b9975cf89f93" providerId="ADAL" clId="{4C0EEA74-3186-4B29-92A1-AABF775A0D9B}" dt="2024-05-22T00:20:14.155" v="3876" actId="47"/>
        <pc:sldMkLst>
          <pc:docMk/>
          <pc:sldMk cId="225982771" sldId="261"/>
        </pc:sldMkLst>
        <pc:spChg chg="del mod">
          <ac:chgData name="Giancarlo Cella" userId="f425aa62-05a8-4207-a7a7-b9975cf89f93" providerId="ADAL" clId="{4C0EEA74-3186-4B29-92A1-AABF775A0D9B}" dt="2024-05-21T22:05:13.498" v="637" actId="478"/>
          <ac:spMkLst>
            <pc:docMk/>
            <pc:sldMk cId="225982771" sldId="261"/>
            <ac:spMk id="2" creationId="{C569A1A4-B267-BA6B-0EAB-01B544A1939A}"/>
          </ac:spMkLst>
        </pc:spChg>
        <pc:spChg chg="add del mod">
          <ac:chgData name="Giancarlo Cella" userId="f425aa62-05a8-4207-a7a7-b9975cf89f93" providerId="ADAL" clId="{4C0EEA74-3186-4B29-92A1-AABF775A0D9B}" dt="2024-05-21T21:54:28.169" v="498" actId="26606"/>
          <ac:spMkLst>
            <pc:docMk/>
            <pc:sldMk cId="225982771" sldId="261"/>
            <ac:spMk id="3" creationId="{AE8C3D1E-76D4-BEB9-2351-7BFCFDD2944A}"/>
          </ac:spMkLst>
        </pc:spChg>
        <pc:spChg chg="add mod">
          <ac:chgData name="Giancarlo Cella" userId="f425aa62-05a8-4207-a7a7-b9975cf89f93" providerId="ADAL" clId="{4C0EEA74-3186-4B29-92A1-AABF775A0D9B}" dt="2024-05-21T22:06:54.744" v="700" actId="20577"/>
          <ac:spMkLst>
            <pc:docMk/>
            <pc:sldMk cId="225982771" sldId="261"/>
            <ac:spMk id="6" creationId="{B455C5A9-DCDD-1977-E965-5E8DB705104B}"/>
          </ac:spMkLst>
        </pc:spChg>
        <pc:spChg chg="add del mod">
          <ac:chgData name="Giancarlo Cella" userId="f425aa62-05a8-4207-a7a7-b9975cf89f93" providerId="ADAL" clId="{4C0EEA74-3186-4B29-92A1-AABF775A0D9B}" dt="2024-05-21T22:05:17.080" v="638" actId="478"/>
          <ac:spMkLst>
            <pc:docMk/>
            <pc:sldMk cId="225982771" sldId="261"/>
            <ac:spMk id="8" creationId="{AEE0729E-71EA-6F78-9D48-F5C6211173C6}"/>
          </ac:spMkLst>
        </pc:spChg>
        <pc:spChg chg="add del">
          <ac:chgData name="Giancarlo Cella" userId="f425aa62-05a8-4207-a7a7-b9975cf89f93" providerId="ADAL" clId="{4C0EEA74-3186-4B29-92A1-AABF775A0D9B}" dt="2024-05-21T21:53:40.315" v="483" actId="26606"/>
          <ac:spMkLst>
            <pc:docMk/>
            <pc:sldMk cId="225982771" sldId="261"/>
            <ac:spMk id="10" creationId="{F13C74B1-5B17-4795-BED0-7140497B445A}"/>
          </ac:spMkLst>
        </pc:spChg>
        <pc:spChg chg="add del">
          <ac:chgData name="Giancarlo Cella" userId="f425aa62-05a8-4207-a7a7-b9975cf89f93" providerId="ADAL" clId="{4C0EEA74-3186-4B29-92A1-AABF775A0D9B}" dt="2024-05-21T21:53:40.315" v="483" actId="26606"/>
          <ac:spMkLst>
            <pc:docMk/>
            <pc:sldMk cId="225982771" sldId="261"/>
            <ac:spMk id="12" creationId="{D4974D33-8DC5-464E-8C6D-BE58F0669C17}"/>
          </ac:spMkLst>
        </pc:spChg>
        <pc:spChg chg="add del">
          <ac:chgData name="Giancarlo Cella" userId="f425aa62-05a8-4207-a7a7-b9975cf89f93" providerId="ADAL" clId="{4C0EEA74-3186-4B29-92A1-AABF775A0D9B}" dt="2024-05-21T21:53:45.129" v="485" actId="26606"/>
          <ac:spMkLst>
            <pc:docMk/>
            <pc:sldMk cId="225982771" sldId="261"/>
            <ac:spMk id="14" creationId="{743AA782-23D1-4521-8CAD-47662984AA08}"/>
          </ac:spMkLst>
        </pc:spChg>
        <pc:spChg chg="add del">
          <ac:chgData name="Giancarlo Cella" userId="f425aa62-05a8-4207-a7a7-b9975cf89f93" providerId="ADAL" clId="{4C0EEA74-3186-4B29-92A1-AABF775A0D9B}" dt="2024-05-21T21:53:45.129" v="485" actId="26606"/>
          <ac:spMkLst>
            <pc:docMk/>
            <pc:sldMk cId="225982771" sldId="261"/>
            <ac:spMk id="15" creationId="{71877DBC-BB60-40F0-AC93-2ACDBAAE60CE}"/>
          </ac:spMkLst>
        </pc:spChg>
        <pc:spChg chg="add del">
          <ac:chgData name="Giancarlo Cella" userId="f425aa62-05a8-4207-a7a7-b9975cf89f93" providerId="ADAL" clId="{4C0EEA74-3186-4B29-92A1-AABF775A0D9B}" dt="2024-05-21T21:54:06.391" v="489" actId="26606"/>
          <ac:spMkLst>
            <pc:docMk/>
            <pc:sldMk cId="225982771" sldId="261"/>
            <ac:spMk id="16" creationId="{CC552A98-EF7D-4D42-AB69-066B786AB55B}"/>
          </ac:spMkLst>
        </pc:spChg>
        <pc:spChg chg="add del">
          <ac:chgData name="Giancarlo Cella" userId="f425aa62-05a8-4207-a7a7-b9975cf89f93" providerId="ADAL" clId="{4C0EEA74-3186-4B29-92A1-AABF775A0D9B}" dt="2024-05-21T21:54:04.317" v="487" actId="26606"/>
          <ac:spMkLst>
            <pc:docMk/>
            <pc:sldMk cId="225982771" sldId="261"/>
            <ac:spMk id="17" creationId="{D1D34770-47A8-402C-AF23-2B653F2D88C1}"/>
          </ac:spMkLst>
        </pc:spChg>
        <pc:spChg chg="add del">
          <ac:chgData name="Giancarlo Cella" userId="f425aa62-05a8-4207-a7a7-b9975cf89f93" providerId="ADAL" clId="{4C0EEA74-3186-4B29-92A1-AABF775A0D9B}" dt="2024-05-21T21:54:06.391" v="489" actId="26606"/>
          <ac:spMkLst>
            <pc:docMk/>
            <pc:sldMk cId="225982771" sldId="261"/>
            <ac:spMk id="18" creationId="{A648176E-454C-437C-B0FC-9B82FCF32B24}"/>
          </ac:spMkLst>
        </pc:spChg>
        <pc:spChg chg="add del">
          <ac:chgData name="Giancarlo Cella" userId="f425aa62-05a8-4207-a7a7-b9975cf89f93" providerId="ADAL" clId="{4C0EEA74-3186-4B29-92A1-AABF775A0D9B}" dt="2024-05-21T21:54:06.391" v="489" actId="26606"/>
          <ac:spMkLst>
            <pc:docMk/>
            <pc:sldMk cId="225982771" sldId="261"/>
            <ac:spMk id="19" creationId="{FF81F8D5-515A-45DC-B296-30AB11F2C19F}"/>
          </ac:spMkLst>
        </pc:spChg>
        <pc:spChg chg="add del">
          <ac:chgData name="Giancarlo Cella" userId="f425aa62-05a8-4207-a7a7-b9975cf89f93" providerId="ADAL" clId="{4C0EEA74-3186-4B29-92A1-AABF775A0D9B}" dt="2024-05-21T21:54:06.391" v="489" actId="26606"/>
          <ac:spMkLst>
            <pc:docMk/>
            <pc:sldMk cId="225982771" sldId="261"/>
            <ac:spMk id="20" creationId="{90464369-70FA-42AF-948F-80664CA7BFE5}"/>
          </ac:spMkLst>
        </pc:spChg>
        <pc:spChg chg="add del">
          <ac:chgData name="Giancarlo Cella" userId="f425aa62-05a8-4207-a7a7-b9975cf89f93" providerId="ADAL" clId="{4C0EEA74-3186-4B29-92A1-AABF775A0D9B}" dt="2024-05-21T21:54:06.391" v="489" actId="26606"/>
          <ac:spMkLst>
            <pc:docMk/>
            <pc:sldMk cId="225982771" sldId="261"/>
            <ac:spMk id="21" creationId="{A6604B49-AD5C-4590-B051-06C8222ECD99}"/>
          </ac:spMkLst>
        </pc:spChg>
        <pc:spChg chg="add del">
          <ac:chgData name="Giancarlo Cella" userId="f425aa62-05a8-4207-a7a7-b9975cf89f93" providerId="ADAL" clId="{4C0EEA74-3186-4B29-92A1-AABF775A0D9B}" dt="2024-05-21T21:54:10.002" v="491" actId="26606"/>
          <ac:spMkLst>
            <pc:docMk/>
            <pc:sldMk cId="225982771" sldId="261"/>
            <ac:spMk id="23" creationId="{79477870-C64A-4E35-8F2F-05B7114F3C74}"/>
          </ac:spMkLst>
        </pc:spChg>
        <pc:spChg chg="add del">
          <ac:chgData name="Giancarlo Cella" userId="f425aa62-05a8-4207-a7a7-b9975cf89f93" providerId="ADAL" clId="{4C0EEA74-3186-4B29-92A1-AABF775A0D9B}" dt="2024-05-21T21:54:10.002" v="491" actId="26606"/>
          <ac:spMkLst>
            <pc:docMk/>
            <pc:sldMk cId="225982771" sldId="261"/>
            <ac:spMk id="24" creationId="{8AEA628B-C8FF-4D0B-B111-F101F580B15D}"/>
          </ac:spMkLst>
        </pc:spChg>
        <pc:spChg chg="add del">
          <ac:chgData name="Giancarlo Cella" userId="f425aa62-05a8-4207-a7a7-b9975cf89f93" providerId="ADAL" clId="{4C0EEA74-3186-4B29-92A1-AABF775A0D9B}" dt="2024-05-21T21:54:10.002" v="491" actId="26606"/>
          <ac:spMkLst>
            <pc:docMk/>
            <pc:sldMk cId="225982771" sldId="261"/>
            <ac:spMk id="25" creationId="{42663BD0-064C-40FC-A331-F49FCA9536AA}"/>
          </ac:spMkLst>
        </pc:spChg>
        <pc:spChg chg="add del">
          <ac:chgData name="Giancarlo Cella" userId="f425aa62-05a8-4207-a7a7-b9975cf89f93" providerId="ADAL" clId="{4C0EEA74-3186-4B29-92A1-AABF775A0D9B}" dt="2024-05-21T21:54:15.494" v="493" actId="26606"/>
          <ac:spMkLst>
            <pc:docMk/>
            <pc:sldMk cId="225982771" sldId="261"/>
            <ac:spMk id="27" creationId="{D009D6D5-DAC2-4A8B-A17A-E206B9012D09}"/>
          </ac:spMkLst>
        </pc:spChg>
        <pc:spChg chg="add del">
          <ac:chgData name="Giancarlo Cella" userId="f425aa62-05a8-4207-a7a7-b9975cf89f93" providerId="ADAL" clId="{4C0EEA74-3186-4B29-92A1-AABF775A0D9B}" dt="2024-05-21T21:54:23.288" v="495" actId="26606"/>
          <ac:spMkLst>
            <pc:docMk/>
            <pc:sldMk cId="225982771" sldId="261"/>
            <ac:spMk id="29" creationId="{C34C49FD-318D-49AE-BAC7-5634695CCE95}"/>
          </ac:spMkLst>
        </pc:spChg>
        <pc:spChg chg="add del">
          <ac:chgData name="Giancarlo Cella" userId="f425aa62-05a8-4207-a7a7-b9975cf89f93" providerId="ADAL" clId="{4C0EEA74-3186-4B29-92A1-AABF775A0D9B}" dt="2024-05-21T21:54:23.288" v="495" actId="26606"/>
          <ac:spMkLst>
            <pc:docMk/>
            <pc:sldMk cId="225982771" sldId="261"/>
            <ac:spMk id="32" creationId="{2AD021B0-C307-4067-887D-35DF45447604}"/>
          </ac:spMkLst>
        </pc:spChg>
        <pc:spChg chg="add del">
          <ac:chgData name="Giancarlo Cella" userId="f425aa62-05a8-4207-a7a7-b9975cf89f93" providerId="ADAL" clId="{4C0EEA74-3186-4B29-92A1-AABF775A0D9B}" dt="2024-05-21T21:54:28.166" v="497" actId="26606"/>
          <ac:spMkLst>
            <pc:docMk/>
            <pc:sldMk cId="225982771" sldId="261"/>
            <ac:spMk id="38" creationId="{5AA03EDC-7067-4DFF-B672-541D016AAAB8}"/>
          </ac:spMkLst>
        </pc:spChg>
        <pc:spChg chg="add del">
          <ac:chgData name="Giancarlo Cella" userId="f425aa62-05a8-4207-a7a7-b9975cf89f93" providerId="ADAL" clId="{4C0EEA74-3186-4B29-92A1-AABF775A0D9B}" dt="2024-05-21T21:54:28.166" v="497" actId="26606"/>
          <ac:spMkLst>
            <pc:docMk/>
            <pc:sldMk cId="225982771" sldId="261"/>
            <ac:spMk id="39" creationId="{0EBF3E39-B0BE-496A-8604-9007470FFA3A}"/>
          </ac:spMkLst>
        </pc:spChg>
        <pc:spChg chg="add del">
          <ac:chgData name="Giancarlo Cella" userId="f425aa62-05a8-4207-a7a7-b9975cf89f93" providerId="ADAL" clId="{4C0EEA74-3186-4B29-92A1-AABF775A0D9B}" dt="2024-05-21T21:54:28.166" v="497" actId="26606"/>
          <ac:spMkLst>
            <pc:docMk/>
            <pc:sldMk cId="225982771" sldId="261"/>
            <ac:spMk id="40" creationId="{AE8C3D1E-76D4-BEB9-2351-7BFCFDD2944A}"/>
          </ac:spMkLst>
        </pc:spChg>
        <pc:spChg chg="add">
          <ac:chgData name="Giancarlo Cella" userId="f425aa62-05a8-4207-a7a7-b9975cf89f93" providerId="ADAL" clId="{4C0EEA74-3186-4B29-92A1-AABF775A0D9B}" dt="2024-05-21T21:54:28.169" v="498" actId="26606"/>
          <ac:spMkLst>
            <pc:docMk/>
            <pc:sldMk cId="225982771" sldId="261"/>
            <ac:spMk id="42" creationId="{18EEE165-BC21-B37E-CF1E-0E1E2D138397}"/>
          </ac:spMkLst>
        </pc:spChg>
        <pc:spChg chg="add">
          <ac:chgData name="Giancarlo Cella" userId="f425aa62-05a8-4207-a7a7-b9975cf89f93" providerId="ADAL" clId="{4C0EEA74-3186-4B29-92A1-AABF775A0D9B}" dt="2024-05-21T21:54:28.169" v="498" actId="26606"/>
          <ac:spMkLst>
            <pc:docMk/>
            <pc:sldMk cId="225982771" sldId="261"/>
            <ac:spMk id="43" creationId="{13A48C6C-3CC4-4EE5-A773-EC1EB7F59CD4}"/>
          </ac:spMkLst>
        </pc:spChg>
        <pc:grpChg chg="add del">
          <ac:chgData name="Giancarlo Cella" userId="f425aa62-05a8-4207-a7a7-b9975cf89f93" providerId="ADAL" clId="{4C0EEA74-3186-4B29-92A1-AABF775A0D9B}" dt="2024-05-21T21:54:23.288" v="495" actId="26606"/>
          <ac:grpSpMkLst>
            <pc:docMk/>
            <pc:sldMk cId="225982771" sldId="261"/>
            <ac:grpSpMk id="30" creationId="{8444DC2E-9E72-4669-878E-AF93DF307708}"/>
          </ac:grpSpMkLst>
        </pc:grpChg>
        <pc:grpChg chg="add del">
          <ac:chgData name="Giancarlo Cella" userId="f425aa62-05a8-4207-a7a7-b9975cf89f93" providerId="ADAL" clId="{4C0EEA74-3186-4B29-92A1-AABF775A0D9B}" dt="2024-05-21T21:54:23.288" v="495" actId="26606"/>
          <ac:grpSpMkLst>
            <pc:docMk/>
            <pc:sldMk cId="225982771" sldId="261"/>
            <ac:grpSpMk id="33" creationId="{223CC9DA-C742-47CF-8965-06B4D836A54A}"/>
          </ac:grpSpMkLst>
        </pc:grpChg>
        <pc:picChg chg="add mod">
          <ac:chgData name="Giancarlo Cella" userId="f425aa62-05a8-4207-a7a7-b9975cf89f93" providerId="ADAL" clId="{4C0EEA74-3186-4B29-92A1-AABF775A0D9B}" dt="2024-05-21T22:05:23.269" v="639" actId="1076"/>
          <ac:picMkLst>
            <pc:docMk/>
            <pc:sldMk cId="225982771" sldId="261"/>
            <ac:picMk id="5" creationId="{B0B3E96E-889C-6480-5388-A61BF57ABB38}"/>
          </ac:picMkLst>
        </pc:picChg>
        <pc:picChg chg="add mod">
          <ac:chgData name="Giancarlo Cella" userId="f425aa62-05a8-4207-a7a7-b9975cf89f93" providerId="ADAL" clId="{4C0EEA74-3186-4B29-92A1-AABF775A0D9B}" dt="2024-05-21T22:07:03.978" v="701" actId="1076"/>
          <ac:picMkLst>
            <pc:docMk/>
            <pc:sldMk cId="225982771" sldId="261"/>
            <ac:picMk id="11" creationId="{8CA7DC97-8716-641C-2D16-71CAD38F7E19}"/>
          </ac:picMkLst>
        </pc:picChg>
      </pc:sldChg>
      <pc:sldChg chg="addSp modSp new del mod setBg">
        <pc:chgData name="Giancarlo Cella" userId="f425aa62-05a8-4207-a7a7-b9975cf89f93" providerId="ADAL" clId="{4C0EEA74-3186-4B29-92A1-AABF775A0D9B}" dt="2024-05-22T00:20:14.155" v="3876" actId="47"/>
        <pc:sldMkLst>
          <pc:docMk/>
          <pc:sldMk cId="679986078" sldId="262"/>
        </pc:sldMkLst>
        <pc:spChg chg="mod">
          <ac:chgData name="Giancarlo Cella" userId="f425aa62-05a8-4207-a7a7-b9975cf89f93" providerId="ADAL" clId="{4C0EEA74-3186-4B29-92A1-AABF775A0D9B}" dt="2024-05-21T22:48:07.715" v="1495" actId="26606"/>
          <ac:spMkLst>
            <pc:docMk/>
            <pc:sldMk cId="679986078" sldId="262"/>
            <ac:spMk id="2" creationId="{19BE884A-1C69-22CE-85CF-BB127C3EECBD}"/>
          </ac:spMkLst>
        </pc:spChg>
        <pc:spChg chg="mod">
          <ac:chgData name="Giancarlo Cella" userId="f425aa62-05a8-4207-a7a7-b9975cf89f93" providerId="ADAL" clId="{4C0EEA74-3186-4B29-92A1-AABF775A0D9B}" dt="2024-05-21T22:48:47.917" v="1505" actId="1076"/>
          <ac:spMkLst>
            <pc:docMk/>
            <pc:sldMk cId="679986078" sldId="262"/>
            <ac:spMk id="3" creationId="{F71AEEAC-E9D2-5BA6-3A7A-B6DD02341319}"/>
          </ac:spMkLst>
        </pc:spChg>
        <pc:spChg chg="add">
          <ac:chgData name="Giancarlo Cella" userId="f425aa62-05a8-4207-a7a7-b9975cf89f93" providerId="ADAL" clId="{4C0EEA74-3186-4B29-92A1-AABF775A0D9B}" dt="2024-05-21T22:48:07.715" v="1495" actId="26606"/>
          <ac:spMkLst>
            <pc:docMk/>
            <pc:sldMk cId="679986078" sldId="262"/>
            <ac:spMk id="1031" creationId="{D009D6D5-DAC2-4A8B-A17A-E206B9012D09}"/>
          </ac:spMkLst>
        </pc:spChg>
        <pc:picChg chg="add mod">
          <ac:chgData name="Giancarlo Cella" userId="f425aa62-05a8-4207-a7a7-b9975cf89f93" providerId="ADAL" clId="{4C0EEA74-3186-4B29-92A1-AABF775A0D9B}" dt="2024-05-21T22:48:07.715" v="1495" actId="26606"/>
          <ac:picMkLst>
            <pc:docMk/>
            <pc:sldMk cId="679986078" sldId="262"/>
            <ac:picMk id="1026" creationId="{61777820-F6D2-3E61-D2FA-C050DC3C90AD}"/>
          </ac:picMkLst>
        </pc:picChg>
      </pc:sldChg>
      <pc:sldChg chg="new del">
        <pc:chgData name="Giancarlo Cella" userId="f425aa62-05a8-4207-a7a7-b9975cf89f93" providerId="ADAL" clId="{4C0EEA74-3186-4B29-92A1-AABF775A0D9B}" dt="2024-05-21T22:33:27.084" v="1452" actId="47"/>
        <pc:sldMkLst>
          <pc:docMk/>
          <pc:sldMk cId="820815857" sldId="263"/>
        </pc:sldMkLst>
      </pc:sldChg>
      <pc:sldChg chg="modSp new del mod">
        <pc:chgData name="Giancarlo Cella" userId="f425aa62-05a8-4207-a7a7-b9975cf89f93" providerId="ADAL" clId="{4C0EEA74-3186-4B29-92A1-AABF775A0D9B}" dt="2024-05-21T23:17:50.740" v="1565" actId="47"/>
        <pc:sldMkLst>
          <pc:docMk/>
          <pc:sldMk cId="3069638903" sldId="264"/>
        </pc:sldMkLst>
        <pc:spChg chg="mod">
          <ac:chgData name="Giancarlo Cella" userId="f425aa62-05a8-4207-a7a7-b9975cf89f93" providerId="ADAL" clId="{4C0EEA74-3186-4B29-92A1-AABF775A0D9B}" dt="2024-05-21T22:50:00.531" v="1525" actId="14100"/>
          <ac:spMkLst>
            <pc:docMk/>
            <pc:sldMk cId="3069638903" sldId="264"/>
            <ac:spMk id="2" creationId="{37B72321-239F-B4D9-D47B-5D74C798A222}"/>
          </ac:spMkLst>
        </pc:spChg>
        <pc:spChg chg="mod">
          <ac:chgData name="Giancarlo Cella" userId="f425aa62-05a8-4207-a7a7-b9975cf89f93" providerId="ADAL" clId="{4C0EEA74-3186-4B29-92A1-AABF775A0D9B}" dt="2024-05-21T22:50:04.216" v="1526" actId="14100"/>
          <ac:spMkLst>
            <pc:docMk/>
            <pc:sldMk cId="3069638903" sldId="264"/>
            <ac:spMk id="3" creationId="{ED0C4E04-C12C-CD8F-B18F-9386C65E6D49}"/>
          </ac:spMkLst>
        </pc:spChg>
      </pc:sldChg>
      <pc:sldChg chg="new del">
        <pc:chgData name="Giancarlo Cella" userId="f425aa62-05a8-4207-a7a7-b9975cf89f93" providerId="ADAL" clId="{4C0EEA74-3186-4B29-92A1-AABF775A0D9B}" dt="2024-05-21T23:17:54.200" v="1566" actId="47"/>
        <pc:sldMkLst>
          <pc:docMk/>
          <pc:sldMk cId="3869590115" sldId="265"/>
        </pc:sldMkLst>
      </pc:sldChg>
      <pc:sldChg chg="new add del">
        <pc:chgData name="Giancarlo Cella" userId="f425aa62-05a8-4207-a7a7-b9975cf89f93" providerId="ADAL" clId="{4C0EEA74-3186-4B29-92A1-AABF775A0D9B}" dt="2024-05-21T23:11:15.140" v="1554" actId="47"/>
        <pc:sldMkLst>
          <pc:docMk/>
          <pc:sldMk cId="1128391821" sldId="266"/>
        </pc:sldMkLst>
      </pc:sldChg>
      <pc:sldChg chg="new del">
        <pc:chgData name="Giancarlo Cella" userId="f425aa62-05a8-4207-a7a7-b9975cf89f93" providerId="ADAL" clId="{4C0EEA74-3186-4B29-92A1-AABF775A0D9B}" dt="2024-05-21T23:11:16.708" v="1555" actId="47"/>
        <pc:sldMkLst>
          <pc:docMk/>
          <pc:sldMk cId="3288790478" sldId="267"/>
        </pc:sldMkLst>
      </pc:sldChg>
      <pc:sldChg chg="new del">
        <pc:chgData name="Giancarlo Cella" userId="f425aa62-05a8-4207-a7a7-b9975cf89f93" providerId="ADAL" clId="{4C0EEA74-3186-4B29-92A1-AABF775A0D9B}" dt="2024-05-21T23:11:18.228" v="1556" actId="47"/>
        <pc:sldMkLst>
          <pc:docMk/>
          <pc:sldMk cId="1138046107" sldId="268"/>
        </pc:sldMkLst>
      </pc:sldChg>
      <pc:sldChg chg="new del">
        <pc:chgData name="Giancarlo Cella" userId="f425aa62-05a8-4207-a7a7-b9975cf89f93" providerId="ADAL" clId="{4C0EEA74-3186-4B29-92A1-AABF775A0D9B}" dt="2024-05-21T23:11:20.471" v="1557" actId="47"/>
        <pc:sldMkLst>
          <pc:docMk/>
          <pc:sldMk cId="399770627" sldId="269"/>
        </pc:sldMkLst>
      </pc:sldChg>
      <pc:sldChg chg="modSp add mod ord">
        <pc:chgData name="Giancarlo Cella" userId="f425aa62-05a8-4207-a7a7-b9975cf89f93" providerId="ADAL" clId="{4C0EEA74-3186-4B29-92A1-AABF775A0D9B}" dt="2024-05-21T23:20:24.492" v="1588" actId="1076"/>
        <pc:sldMkLst>
          <pc:docMk/>
          <pc:sldMk cId="3023141162" sldId="270"/>
        </pc:sldMkLst>
        <pc:spChg chg="mod">
          <ac:chgData name="Giancarlo Cella" userId="f425aa62-05a8-4207-a7a7-b9975cf89f93" providerId="ADAL" clId="{4C0EEA74-3186-4B29-92A1-AABF775A0D9B}" dt="2024-05-21T23:19:07.131" v="1580" actId="1076"/>
          <ac:spMkLst>
            <pc:docMk/>
            <pc:sldMk cId="3023141162" sldId="270"/>
            <ac:spMk id="7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20:24.492" v="1588" actId="1076"/>
          <ac:spMkLst>
            <pc:docMk/>
            <pc:sldMk cId="3023141162" sldId="270"/>
            <ac:spMk id="9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19:07.131" v="1580" actId="1076"/>
          <ac:spMkLst>
            <pc:docMk/>
            <pc:sldMk cId="3023141162" sldId="270"/>
            <ac:spMk id="10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19:07.131" v="1580" actId="1076"/>
          <ac:spMkLst>
            <pc:docMk/>
            <pc:sldMk cId="3023141162" sldId="270"/>
            <ac:spMk id="11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19:07.131" v="1580" actId="1076"/>
          <ac:spMkLst>
            <pc:docMk/>
            <pc:sldMk cId="3023141162" sldId="270"/>
            <ac:spMk id="12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19:07.131" v="1580" actId="1076"/>
          <ac:spMkLst>
            <pc:docMk/>
            <pc:sldMk cId="3023141162" sldId="270"/>
            <ac:spMk id="13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19:07.131" v="1580" actId="1076"/>
          <ac:spMkLst>
            <pc:docMk/>
            <pc:sldMk cId="3023141162" sldId="270"/>
            <ac:spMk id="14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19:07.131" v="1580" actId="1076"/>
          <ac:spMkLst>
            <pc:docMk/>
            <pc:sldMk cId="3023141162" sldId="270"/>
            <ac:spMk id="15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19:07.131" v="1580" actId="1076"/>
          <ac:spMkLst>
            <pc:docMk/>
            <pc:sldMk cId="3023141162" sldId="270"/>
            <ac:spMk id="16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19:07.131" v="1580" actId="1076"/>
          <ac:spMkLst>
            <pc:docMk/>
            <pc:sldMk cId="3023141162" sldId="270"/>
            <ac:spMk id="17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19:07.131" v="1580" actId="1076"/>
          <ac:spMkLst>
            <pc:docMk/>
            <pc:sldMk cId="3023141162" sldId="270"/>
            <ac:spMk id="18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19:45.321" v="1587" actId="1076"/>
          <ac:spMkLst>
            <pc:docMk/>
            <pc:sldMk cId="3023141162" sldId="270"/>
            <ac:spMk id="37" creationId="{00000000-0000-0000-0000-000000000000}"/>
          </ac:spMkLst>
        </pc:spChg>
        <pc:grpChg chg="mod">
          <ac:chgData name="Giancarlo Cella" userId="f425aa62-05a8-4207-a7a7-b9975cf89f93" providerId="ADAL" clId="{4C0EEA74-3186-4B29-92A1-AABF775A0D9B}" dt="2024-05-21T23:19:07.131" v="1580" actId="1076"/>
          <ac:grpSpMkLst>
            <pc:docMk/>
            <pc:sldMk cId="3023141162" sldId="270"/>
            <ac:grpSpMk id="5" creationId="{00000000-0000-0000-0000-000000000000}"/>
          </ac:grpSpMkLst>
        </pc:grpChg>
        <pc:grpChg chg="mod">
          <ac:chgData name="Giancarlo Cella" userId="f425aa62-05a8-4207-a7a7-b9975cf89f93" providerId="ADAL" clId="{4C0EEA74-3186-4B29-92A1-AABF775A0D9B}" dt="2024-05-21T23:19:07.131" v="1580" actId="1076"/>
          <ac:grpSpMkLst>
            <pc:docMk/>
            <pc:sldMk cId="3023141162" sldId="270"/>
            <ac:grpSpMk id="6" creationId="{00000000-0000-0000-0000-000000000000}"/>
          </ac:grpSpMkLst>
        </pc:grpChg>
        <pc:picChg chg="mod">
          <ac:chgData name="Giancarlo Cella" userId="f425aa62-05a8-4207-a7a7-b9975cf89f93" providerId="ADAL" clId="{4C0EEA74-3186-4B29-92A1-AABF775A0D9B}" dt="2024-05-21T23:19:07.131" v="1580" actId="1076"/>
          <ac:picMkLst>
            <pc:docMk/>
            <pc:sldMk cId="3023141162" sldId="270"/>
            <ac:picMk id="8" creationId="{00000000-0000-0000-0000-000000000000}"/>
          </ac:picMkLst>
        </pc:picChg>
        <pc:picChg chg="mod modCrop">
          <ac:chgData name="Giancarlo Cella" userId="f425aa62-05a8-4207-a7a7-b9975cf89f93" providerId="ADAL" clId="{4C0EEA74-3186-4B29-92A1-AABF775A0D9B}" dt="2024-05-21T23:19:45.321" v="1587" actId="1076"/>
          <ac:picMkLst>
            <pc:docMk/>
            <pc:sldMk cId="3023141162" sldId="270"/>
            <ac:picMk id="33" creationId="{00000000-0000-0000-0000-000000000000}"/>
          </ac:picMkLst>
        </pc:picChg>
        <pc:cxnChg chg="mod">
          <ac:chgData name="Giancarlo Cella" userId="f425aa62-05a8-4207-a7a7-b9975cf89f93" providerId="ADAL" clId="{4C0EEA74-3186-4B29-92A1-AABF775A0D9B}" dt="2024-05-21T23:19:45.321" v="1587" actId="1076"/>
          <ac:cxnSpMkLst>
            <pc:docMk/>
            <pc:sldMk cId="3023141162" sldId="270"/>
            <ac:cxnSpMk id="35" creationId="{00000000-0000-0000-0000-000000000000}"/>
          </ac:cxnSpMkLst>
        </pc:cxnChg>
        <pc:cxnChg chg="mod">
          <ac:chgData name="Giancarlo Cella" userId="f425aa62-05a8-4207-a7a7-b9975cf89f93" providerId="ADAL" clId="{4C0EEA74-3186-4B29-92A1-AABF775A0D9B}" dt="2024-05-21T23:19:45.321" v="1587" actId="1076"/>
          <ac:cxnSpMkLst>
            <pc:docMk/>
            <pc:sldMk cId="3023141162" sldId="270"/>
            <ac:cxnSpMk id="40" creationId="{00000000-0000-0000-0000-000000000000}"/>
          </ac:cxnSpMkLst>
        </pc:cxnChg>
      </pc:sldChg>
      <pc:sldChg chg="modSp add mod">
        <pc:chgData name="Giancarlo Cella" userId="f425aa62-05a8-4207-a7a7-b9975cf89f93" providerId="ADAL" clId="{4C0EEA74-3186-4B29-92A1-AABF775A0D9B}" dt="2024-05-22T00:17:38.332" v="3875" actId="20577"/>
        <pc:sldMkLst>
          <pc:docMk/>
          <pc:sldMk cId="4232460476" sldId="275"/>
        </pc:sldMkLst>
        <pc:spChg chg="mod">
          <ac:chgData name="Giancarlo Cella" userId="f425aa62-05a8-4207-a7a7-b9975cf89f93" providerId="ADAL" clId="{4C0EEA74-3186-4B29-92A1-AABF775A0D9B}" dt="2024-05-22T00:17:21" v="3872" actId="1076"/>
          <ac:spMkLst>
            <pc:docMk/>
            <pc:sldMk cId="4232460476" sldId="275"/>
            <ac:spMk id="2" creationId="{EE1A694D-B066-4D78-88CE-5FC70F782FA0}"/>
          </ac:spMkLst>
        </pc:spChg>
        <pc:spChg chg="mod">
          <ac:chgData name="Giancarlo Cella" userId="f425aa62-05a8-4207-a7a7-b9975cf89f93" providerId="ADAL" clId="{4C0EEA74-3186-4B29-92A1-AABF775A0D9B}" dt="2024-05-22T00:17:38.332" v="3875" actId="20577"/>
          <ac:spMkLst>
            <pc:docMk/>
            <pc:sldMk cId="4232460476" sldId="275"/>
            <ac:spMk id="3" creationId="{E99CFBF5-A2AD-4302-8324-84B5E5B4D2AB}"/>
          </ac:spMkLst>
        </pc:spChg>
        <pc:picChg chg="mod">
          <ac:chgData name="Giancarlo Cella" userId="f425aa62-05a8-4207-a7a7-b9975cf89f93" providerId="ADAL" clId="{4C0EEA74-3186-4B29-92A1-AABF775A0D9B}" dt="2024-05-22T00:16:20.141" v="3868" actId="1076"/>
          <ac:picMkLst>
            <pc:docMk/>
            <pc:sldMk cId="4232460476" sldId="275"/>
            <ac:picMk id="4" creationId="{D9F3E3D3-A588-4AC8-B8A8-A22397E4C310}"/>
          </ac:picMkLst>
        </pc:picChg>
      </pc:sldChg>
      <pc:sldChg chg="modSp add mod">
        <pc:chgData name="Giancarlo Cella" userId="f425aa62-05a8-4207-a7a7-b9975cf89f93" providerId="ADAL" clId="{4C0EEA74-3186-4B29-92A1-AABF775A0D9B}" dt="2024-05-21T23:31:02.611" v="2531" actId="1076"/>
        <pc:sldMkLst>
          <pc:docMk/>
          <pc:sldMk cId="3545075445" sldId="281"/>
        </pc:sldMkLst>
        <pc:spChg chg="mod">
          <ac:chgData name="Giancarlo Cella" userId="f425aa62-05a8-4207-a7a7-b9975cf89f93" providerId="ADAL" clId="{4C0EEA74-3186-4B29-92A1-AABF775A0D9B}" dt="2024-05-21T23:31:02.611" v="2531" actId="1076"/>
          <ac:spMkLst>
            <pc:docMk/>
            <pc:sldMk cId="3545075445" sldId="281"/>
            <ac:spMk id="3" creationId="{00000000-0000-0000-0000-000000000000}"/>
          </ac:spMkLst>
        </pc:spChg>
      </pc:sldChg>
      <pc:sldChg chg="modSp add mod">
        <pc:chgData name="Giancarlo Cella" userId="f425aa62-05a8-4207-a7a7-b9975cf89f93" providerId="ADAL" clId="{4C0EEA74-3186-4B29-92A1-AABF775A0D9B}" dt="2024-05-21T23:12:04.365" v="1560" actId="27636"/>
        <pc:sldMkLst>
          <pc:docMk/>
          <pc:sldMk cId="1884327090" sldId="282"/>
        </pc:sldMkLst>
        <pc:spChg chg="mod">
          <ac:chgData name="Giancarlo Cella" userId="f425aa62-05a8-4207-a7a7-b9975cf89f93" providerId="ADAL" clId="{4C0EEA74-3186-4B29-92A1-AABF775A0D9B}" dt="2024-05-21T23:12:04.365" v="1560" actId="27636"/>
          <ac:spMkLst>
            <pc:docMk/>
            <pc:sldMk cId="1884327090" sldId="282"/>
            <ac:spMk id="7" creationId="{00000000-0000-0000-0000-000000000000}"/>
          </ac:spMkLst>
        </pc:spChg>
      </pc:sldChg>
      <pc:sldChg chg="modSp add mod">
        <pc:chgData name="Giancarlo Cella" userId="f425aa62-05a8-4207-a7a7-b9975cf89f93" providerId="ADAL" clId="{4C0EEA74-3186-4B29-92A1-AABF775A0D9B}" dt="2024-05-21T23:14:14.315" v="1563" actId="27636"/>
        <pc:sldMkLst>
          <pc:docMk/>
          <pc:sldMk cId="1002122726" sldId="288"/>
        </pc:sldMkLst>
        <pc:spChg chg="mod">
          <ac:chgData name="Giancarlo Cella" userId="f425aa62-05a8-4207-a7a7-b9975cf89f93" providerId="ADAL" clId="{4C0EEA74-3186-4B29-92A1-AABF775A0D9B}" dt="2024-05-21T23:14:14.304" v="1562" actId="27636"/>
          <ac:spMkLst>
            <pc:docMk/>
            <pc:sldMk cId="1002122726" sldId="288"/>
            <ac:spMk id="2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14:14.315" v="1563" actId="27636"/>
          <ac:spMkLst>
            <pc:docMk/>
            <pc:sldMk cId="1002122726" sldId="288"/>
            <ac:spMk id="3" creationId="{00000000-0000-0000-0000-000000000000}"/>
          </ac:spMkLst>
        </pc:spChg>
      </pc:sldChg>
      <pc:sldChg chg="modSp add mod">
        <pc:chgData name="Giancarlo Cella" userId="f425aa62-05a8-4207-a7a7-b9975cf89f93" providerId="ADAL" clId="{4C0EEA74-3186-4B29-92A1-AABF775A0D9B}" dt="2024-05-21T23:40:00.535" v="2877" actId="1076"/>
        <pc:sldMkLst>
          <pc:docMk/>
          <pc:sldMk cId="3150384718" sldId="305"/>
        </pc:sldMkLst>
        <pc:spChg chg="mod">
          <ac:chgData name="Giancarlo Cella" userId="f425aa62-05a8-4207-a7a7-b9975cf89f93" providerId="ADAL" clId="{4C0EEA74-3186-4B29-92A1-AABF775A0D9B}" dt="2024-05-21T23:39:45.569" v="2874" actId="1076"/>
          <ac:spMkLst>
            <pc:docMk/>
            <pc:sldMk cId="3150384718" sldId="305"/>
            <ac:spMk id="2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08:37.963" v="1548" actId="27636"/>
          <ac:spMkLst>
            <pc:docMk/>
            <pc:sldMk cId="3150384718" sldId="305"/>
            <ac:spMk id="3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39:54.453" v="2876" actId="1076"/>
          <ac:spMkLst>
            <pc:docMk/>
            <pc:sldMk cId="3150384718" sldId="305"/>
            <ac:spMk id="7" creationId="{00000000-0000-0000-0000-000000000000}"/>
          </ac:spMkLst>
        </pc:spChg>
        <pc:picChg chg="mod">
          <ac:chgData name="Giancarlo Cella" userId="f425aa62-05a8-4207-a7a7-b9975cf89f93" providerId="ADAL" clId="{4C0EEA74-3186-4B29-92A1-AABF775A0D9B}" dt="2024-05-21T23:40:00.535" v="2877" actId="1076"/>
          <ac:picMkLst>
            <pc:docMk/>
            <pc:sldMk cId="3150384718" sldId="305"/>
            <ac:picMk id="3074" creationId="{00000000-0000-0000-0000-000000000000}"/>
          </ac:picMkLst>
        </pc:picChg>
      </pc:sldChg>
      <pc:sldChg chg="modSp add mod ord">
        <pc:chgData name="Giancarlo Cella" userId="f425aa62-05a8-4207-a7a7-b9975cf89f93" providerId="ADAL" clId="{4C0EEA74-3186-4B29-92A1-AABF775A0D9B}" dt="2024-05-22T00:16:06.387" v="3865" actId="14100"/>
        <pc:sldMkLst>
          <pc:docMk/>
          <pc:sldMk cId="2147097010" sldId="309"/>
        </pc:sldMkLst>
        <pc:spChg chg="mod">
          <ac:chgData name="Giancarlo Cella" userId="f425aa62-05a8-4207-a7a7-b9975cf89f93" providerId="ADAL" clId="{4C0EEA74-3186-4B29-92A1-AABF775A0D9B}" dt="2024-05-22T00:16:06.387" v="3865" actId="14100"/>
          <ac:spMkLst>
            <pc:docMk/>
            <pc:sldMk cId="2147097010" sldId="309"/>
            <ac:spMk id="3" creationId="{00000000-0000-0000-0000-000000000000}"/>
          </ac:spMkLst>
        </pc:spChg>
        <pc:picChg chg="mod">
          <ac:chgData name="Giancarlo Cella" userId="f425aa62-05a8-4207-a7a7-b9975cf89f93" providerId="ADAL" clId="{4C0EEA74-3186-4B29-92A1-AABF775A0D9B}" dt="2024-05-21T23:57:02.853" v="3298" actId="14100"/>
          <ac:picMkLst>
            <pc:docMk/>
            <pc:sldMk cId="2147097010" sldId="309"/>
            <ac:picMk id="4" creationId="{00000000-0000-0000-0000-000000000000}"/>
          </ac:picMkLst>
        </pc:picChg>
      </pc:sldChg>
      <pc:sldChg chg="addSp modSp add mod">
        <pc:chgData name="Giancarlo Cella" userId="f425aa62-05a8-4207-a7a7-b9975cf89f93" providerId="ADAL" clId="{4C0EEA74-3186-4B29-92A1-AABF775A0D9B}" dt="2024-05-21T23:57:52.849" v="3313" actId="1076"/>
        <pc:sldMkLst>
          <pc:docMk/>
          <pc:sldMk cId="1587997986" sldId="342"/>
        </pc:sldMkLst>
        <pc:spChg chg="mod">
          <ac:chgData name="Giancarlo Cella" userId="f425aa62-05a8-4207-a7a7-b9975cf89f93" providerId="ADAL" clId="{4C0EEA74-3186-4B29-92A1-AABF775A0D9B}" dt="2024-05-21T23:29:21.375" v="2513" actId="1076"/>
          <ac:spMkLst>
            <pc:docMk/>
            <pc:sldMk cId="1587997986" sldId="342"/>
            <ac:spMk id="2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30:35.408" v="2528" actId="1076"/>
          <ac:spMkLst>
            <pc:docMk/>
            <pc:sldMk cId="1587997986" sldId="342"/>
            <ac:spMk id="10" creationId="{00000000-0000-0000-0000-000000000000}"/>
          </ac:spMkLst>
        </pc:spChg>
        <pc:spChg chg="mod">
          <ac:chgData name="Giancarlo Cella" userId="f425aa62-05a8-4207-a7a7-b9975cf89f93" providerId="ADAL" clId="{4C0EEA74-3186-4B29-92A1-AABF775A0D9B}" dt="2024-05-21T23:57:33.408" v="3305" actId="5793"/>
          <ac:spMkLst>
            <pc:docMk/>
            <pc:sldMk cId="1587997986" sldId="342"/>
            <ac:spMk id="12" creationId="{00000000-0000-0000-0000-000000000000}"/>
          </ac:spMkLst>
        </pc:spChg>
        <pc:spChg chg="add mod">
          <ac:chgData name="Giancarlo Cella" userId="f425aa62-05a8-4207-a7a7-b9975cf89f93" providerId="ADAL" clId="{4C0EEA74-3186-4B29-92A1-AABF775A0D9B}" dt="2024-05-21T23:30:35.408" v="2528" actId="1076"/>
          <ac:spMkLst>
            <pc:docMk/>
            <pc:sldMk cId="1587997986" sldId="342"/>
            <ac:spMk id="23" creationId="{00000000-0000-0000-0000-000000000000}"/>
          </ac:spMkLst>
        </pc:spChg>
        <pc:picChg chg="add mod">
          <ac:chgData name="Giancarlo Cella" userId="f425aa62-05a8-4207-a7a7-b9975cf89f93" providerId="ADAL" clId="{4C0EEA74-3186-4B29-92A1-AABF775A0D9B}" dt="2024-05-21T23:30:35.408" v="2528" actId="1076"/>
          <ac:picMkLst>
            <pc:docMk/>
            <pc:sldMk cId="1587997986" sldId="342"/>
            <ac:picMk id="3" creationId="{00000000-0000-0000-0000-000000000000}"/>
          </ac:picMkLst>
        </pc:picChg>
        <pc:picChg chg="mod">
          <ac:chgData name="Giancarlo Cella" userId="f425aa62-05a8-4207-a7a7-b9975cf89f93" providerId="ADAL" clId="{4C0EEA74-3186-4B29-92A1-AABF775A0D9B}" dt="2024-05-21T23:30:35.408" v="2528" actId="1076"/>
          <ac:picMkLst>
            <pc:docMk/>
            <pc:sldMk cId="1587997986" sldId="342"/>
            <ac:picMk id="5" creationId="{00000000-0000-0000-0000-000000000000}"/>
          </ac:picMkLst>
        </pc:picChg>
        <pc:picChg chg="add mod">
          <ac:chgData name="Giancarlo Cella" userId="f425aa62-05a8-4207-a7a7-b9975cf89f93" providerId="ADAL" clId="{4C0EEA74-3186-4B29-92A1-AABF775A0D9B}" dt="2024-05-21T23:30:35.408" v="2528" actId="1076"/>
          <ac:picMkLst>
            <pc:docMk/>
            <pc:sldMk cId="1587997986" sldId="342"/>
            <ac:picMk id="6" creationId="{00000000-0000-0000-0000-000000000000}"/>
          </ac:picMkLst>
        </pc:picChg>
        <pc:picChg chg="add mod">
          <ac:chgData name="Giancarlo Cella" userId="f425aa62-05a8-4207-a7a7-b9975cf89f93" providerId="ADAL" clId="{4C0EEA74-3186-4B29-92A1-AABF775A0D9B}" dt="2024-05-21T23:30:35.408" v="2528" actId="1076"/>
          <ac:picMkLst>
            <pc:docMk/>
            <pc:sldMk cId="1587997986" sldId="342"/>
            <ac:picMk id="7" creationId="{00000000-0000-0000-0000-000000000000}"/>
          </ac:picMkLst>
        </pc:picChg>
        <pc:picChg chg="mod">
          <ac:chgData name="Giancarlo Cella" userId="f425aa62-05a8-4207-a7a7-b9975cf89f93" providerId="ADAL" clId="{4C0EEA74-3186-4B29-92A1-AABF775A0D9B}" dt="2024-05-21T23:30:35.408" v="2528" actId="1076"/>
          <ac:picMkLst>
            <pc:docMk/>
            <pc:sldMk cId="1587997986" sldId="342"/>
            <ac:picMk id="9" creationId="{00000000-0000-0000-0000-000000000000}"/>
          </ac:picMkLst>
        </pc:picChg>
        <pc:picChg chg="mod">
          <ac:chgData name="Giancarlo Cella" userId="f425aa62-05a8-4207-a7a7-b9975cf89f93" providerId="ADAL" clId="{4C0EEA74-3186-4B29-92A1-AABF775A0D9B}" dt="2024-05-21T23:57:45.479" v="3310" actId="1076"/>
          <ac:picMkLst>
            <pc:docMk/>
            <pc:sldMk cId="1587997986" sldId="342"/>
            <ac:picMk id="14" creationId="{00000000-0000-0000-0000-000000000000}"/>
          </ac:picMkLst>
        </pc:picChg>
        <pc:picChg chg="mod">
          <ac:chgData name="Giancarlo Cella" userId="f425aa62-05a8-4207-a7a7-b9975cf89f93" providerId="ADAL" clId="{4C0EEA74-3186-4B29-92A1-AABF775A0D9B}" dt="2024-05-21T23:57:52.849" v="3313" actId="1076"/>
          <ac:picMkLst>
            <pc:docMk/>
            <pc:sldMk cId="1587997986" sldId="342"/>
            <ac:picMk id="16" creationId="{00000000-0000-0000-0000-000000000000}"/>
          </ac:picMkLst>
        </pc:picChg>
        <pc:picChg chg="mod">
          <ac:chgData name="Giancarlo Cella" userId="f425aa62-05a8-4207-a7a7-b9975cf89f93" providerId="ADAL" clId="{4C0EEA74-3186-4B29-92A1-AABF775A0D9B}" dt="2024-05-21T23:30:35.408" v="2528" actId="1076"/>
          <ac:picMkLst>
            <pc:docMk/>
            <pc:sldMk cId="1587997986" sldId="342"/>
            <ac:picMk id="25" creationId="{00000000-0000-0000-0000-000000000000}"/>
          </ac:picMkLst>
        </pc:picChg>
      </pc:sldChg>
      <pc:sldChg chg="delSp add del mod">
        <pc:chgData name="Giancarlo Cella" userId="f425aa62-05a8-4207-a7a7-b9975cf89f93" providerId="ADAL" clId="{4C0EEA74-3186-4B29-92A1-AABF775A0D9B}" dt="2024-05-21T23:30:54.610" v="2530" actId="47"/>
        <pc:sldMkLst>
          <pc:docMk/>
          <pc:sldMk cId="3619648760" sldId="343"/>
        </pc:sldMkLst>
        <pc:spChg chg="del">
          <ac:chgData name="Giancarlo Cella" userId="f425aa62-05a8-4207-a7a7-b9975cf89f93" providerId="ADAL" clId="{4C0EEA74-3186-4B29-92A1-AABF775A0D9B}" dt="2024-05-21T23:29:43.357" v="2514" actId="21"/>
          <ac:spMkLst>
            <pc:docMk/>
            <pc:sldMk cId="3619648760" sldId="343"/>
            <ac:spMk id="23" creationId="{00000000-0000-0000-0000-000000000000}"/>
          </ac:spMkLst>
        </pc:spChg>
        <pc:picChg chg="del">
          <ac:chgData name="Giancarlo Cella" userId="f425aa62-05a8-4207-a7a7-b9975cf89f93" providerId="ADAL" clId="{4C0EEA74-3186-4B29-92A1-AABF775A0D9B}" dt="2024-05-21T23:29:43.357" v="2514" actId="21"/>
          <ac:picMkLst>
            <pc:docMk/>
            <pc:sldMk cId="3619648760" sldId="343"/>
            <ac:picMk id="6" creationId="{00000000-0000-0000-0000-000000000000}"/>
          </ac:picMkLst>
        </pc:picChg>
        <pc:picChg chg="del">
          <ac:chgData name="Giancarlo Cella" userId="f425aa62-05a8-4207-a7a7-b9975cf89f93" providerId="ADAL" clId="{4C0EEA74-3186-4B29-92A1-AABF775A0D9B}" dt="2024-05-21T23:29:43.357" v="2514" actId="21"/>
          <ac:picMkLst>
            <pc:docMk/>
            <pc:sldMk cId="3619648760" sldId="343"/>
            <ac:picMk id="7" creationId="{00000000-0000-0000-0000-000000000000}"/>
          </ac:picMkLst>
        </pc:picChg>
        <pc:picChg chg="del">
          <ac:chgData name="Giancarlo Cella" userId="f425aa62-05a8-4207-a7a7-b9975cf89f93" providerId="ADAL" clId="{4C0EEA74-3186-4B29-92A1-AABF775A0D9B}" dt="2024-05-21T23:29:43.357" v="2514" actId="21"/>
          <ac:picMkLst>
            <pc:docMk/>
            <pc:sldMk cId="3619648760" sldId="343"/>
            <ac:picMk id="25" creationId="{00000000-0000-0000-0000-000000000000}"/>
          </ac:picMkLst>
        </pc:picChg>
      </pc:sldChg>
      <pc:sldChg chg="add">
        <pc:chgData name="Giancarlo Cella" userId="f425aa62-05a8-4207-a7a7-b9975cf89f93" providerId="ADAL" clId="{4C0EEA74-3186-4B29-92A1-AABF775A0D9B}" dt="2024-05-21T23:06:46.741" v="1544"/>
        <pc:sldMkLst>
          <pc:docMk/>
          <pc:sldMk cId="3637588045" sldId="372"/>
        </pc:sldMkLst>
      </pc:sldChg>
      <pc:sldChg chg="add ord">
        <pc:chgData name="Giancarlo Cella" userId="f425aa62-05a8-4207-a7a7-b9975cf89f93" providerId="ADAL" clId="{4C0EEA74-3186-4B29-92A1-AABF775A0D9B}" dt="2024-05-21T23:32:45.552" v="2605"/>
        <pc:sldMkLst>
          <pc:docMk/>
          <pc:sldMk cId="2001647890" sldId="555"/>
        </pc:sldMkLst>
      </pc:sldChg>
      <pc:sldChg chg="modSp add mod ord">
        <pc:chgData name="Giancarlo Cella" userId="f425aa62-05a8-4207-a7a7-b9975cf89f93" providerId="ADAL" clId="{4C0EEA74-3186-4B29-92A1-AABF775A0D9B}" dt="2024-05-21T23:32:39.255" v="2601"/>
        <pc:sldMkLst>
          <pc:docMk/>
          <pc:sldMk cId="1288333468" sldId="1728"/>
        </pc:sldMkLst>
        <pc:spChg chg="mod">
          <ac:chgData name="Giancarlo Cella" userId="f425aa62-05a8-4207-a7a7-b9975cf89f93" providerId="ADAL" clId="{4C0EEA74-3186-4B29-92A1-AABF775A0D9B}" dt="2024-05-21T23:05:46.575" v="1543" actId="14100"/>
          <ac:spMkLst>
            <pc:docMk/>
            <pc:sldMk cId="1288333468" sldId="1728"/>
            <ac:spMk id="19" creationId="{F046AF71-7730-E9C6-A4E4-B70F7A426F49}"/>
          </ac:spMkLst>
        </pc:spChg>
        <pc:cxnChg chg="mod">
          <ac:chgData name="Giancarlo Cella" userId="f425aa62-05a8-4207-a7a7-b9975cf89f93" providerId="ADAL" clId="{4C0EEA74-3186-4B29-92A1-AABF775A0D9B}" dt="2024-05-21T23:05:46.575" v="1543" actId="14100"/>
          <ac:cxnSpMkLst>
            <pc:docMk/>
            <pc:sldMk cId="1288333468" sldId="1728"/>
            <ac:cxnSpMk id="74" creationId="{B755B174-AC6F-EC74-B182-62ED0982D2BD}"/>
          </ac:cxnSpMkLst>
        </pc:cxnChg>
      </pc:sldChg>
      <pc:sldChg chg="addSp delSp modSp new mod setBg">
        <pc:chgData name="Giancarlo Cella" userId="f425aa62-05a8-4207-a7a7-b9975cf89f93" providerId="ADAL" clId="{4C0EEA74-3186-4B29-92A1-AABF775A0D9B}" dt="2024-05-21T23:56:36.548" v="3294" actId="113"/>
        <pc:sldMkLst>
          <pc:docMk/>
          <pc:sldMk cId="926098750" sldId="1729"/>
        </pc:sldMkLst>
        <pc:spChg chg="del mod">
          <ac:chgData name="Giancarlo Cella" userId="f425aa62-05a8-4207-a7a7-b9975cf89f93" providerId="ADAL" clId="{4C0EEA74-3186-4B29-92A1-AABF775A0D9B}" dt="2024-05-21T23:41:20.371" v="2885" actId="478"/>
          <ac:spMkLst>
            <pc:docMk/>
            <pc:sldMk cId="926098750" sldId="1729"/>
            <ac:spMk id="2" creationId="{66ABEDD8-F8AD-604A-EC9F-A2E75F83C75E}"/>
          </ac:spMkLst>
        </pc:spChg>
        <pc:spChg chg="mod ord">
          <ac:chgData name="Giancarlo Cella" userId="f425aa62-05a8-4207-a7a7-b9975cf89f93" providerId="ADAL" clId="{4C0EEA74-3186-4B29-92A1-AABF775A0D9B}" dt="2024-05-21T23:56:36.548" v="3294" actId="113"/>
          <ac:spMkLst>
            <pc:docMk/>
            <pc:sldMk cId="926098750" sldId="1729"/>
            <ac:spMk id="3" creationId="{268AE870-EBF1-42F2-BBD1-C6C6C4062A45}"/>
          </ac:spMkLst>
        </pc:spChg>
        <pc:spChg chg="add mod">
          <ac:chgData name="Giancarlo Cella" userId="f425aa62-05a8-4207-a7a7-b9975cf89f93" providerId="ADAL" clId="{4C0EEA74-3186-4B29-92A1-AABF775A0D9B}" dt="2024-05-21T23:55:00.490" v="3263" actId="207"/>
          <ac:spMkLst>
            <pc:docMk/>
            <pc:sldMk cId="926098750" sldId="1729"/>
            <ac:spMk id="4" creationId="{882F5B20-1E2F-39DF-3A07-652C61218D1C}"/>
          </ac:spMkLst>
        </pc:spChg>
        <pc:spChg chg="add mod">
          <ac:chgData name="Giancarlo Cella" userId="f425aa62-05a8-4207-a7a7-b9975cf89f93" providerId="ADAL" clId="{4C0EEA74-3186-4B29-92A1-AABF775A0D9B}" dt="2024-05-21T23:56:04.140" v="3290" actId="14100"/>
          <ac:spMkLst>
            <pc:docMk/>
            <pc:sldMk cId="926098750" sldId="1729"/>
            <ac:spMk id="5" creationId="{B6788A51-A27F-7CBF-10D4-59E8794B5DE3}"/>
          </ac:spMkLst>
        </pc:spChg>
        <pc:spChg chg="add del mod">
          <ac:chgData name="Giancarlo Cella" userId="f425aa62-05a8-4207-a7a7-b9975cf89f93" providerId="ADAL" clId="{4C0EEA74-3186-4B29-92A1-AABF775A0D9B}" dt="2024-05-21T23:51:54.247" v="3246" actId="21"/>
          <ac:spMkLst>
            <pc:docMk/>
            <pc:sldMk cId="926098750" sldId="1729"/>
            <ac:spMk id="66" creationId="{00000000-0000-0000-0000-000000000000}"/>
          </ac:spMkLst>
        </pc:spChg>
        <pc:spChg chg="add del">
          <ac:chgData name="Giancarlo Cella" userId="f425aa62-05a8-4207-a7a7-b9975cf89f93" providerId="ADAL" clId="{4C0EEA74-3186-4B29-92A1-AABF775A0D9B}" dt="2024-05-21T23:54:38.194" v="3258" actId="26606"/>
          <ac:spMkLst>
            <pc:docMk/>
            <pc:sldMk cId="926098750" sldId="1729"/>
            <ac:spMk id="3079" creationId="{D009D6D5-DAC2-4A8B-A17A-E206B9012D09}"/>
          </ac:spMkLst>
        </pc:spChg>
        <pc:spChg chg="add del">
          <ac:chgData name="Giancarlo Cella" userId="f425aa62-05a8-4207-a7a7-b9975cf89f93" providerId="ADAL" clId="{4C0EEA74-3186-4B29-92A1-AABF775A0D9B}" dt="2024-05-21T23:54:38.188" v="3257" actId="26606"/>
          <ac:spMkLst>
            <pc:docMk/>
            <pc:sldMk cId="926098750" sldId="1729"/>
            <ac:spMk id="3084" creationId="{04812C46-200A-4DEB-A05E-3ED6C68C2387}"/>
          </ac:spMkLst>
        </pc:spChg>
        <pc:spChg chg="add del">
          <ac:chgData name="Giancarlo Cella" userId="f425aa62-05a8-4207-a7a7-b9975cf89f93" providerId="ADAL" clId="{4C0EEA74-3186-4B29-92A1-AABF775A0D9B}" dt="2024-05-21T23:54:38.188" v="3257" actId="26606"/>
          <ac:spMkLst>
            <pc:docMk/>
            <pc:sldMk cId="926098750" sldId="1729"/>
            <ac:spMk id="3086" creationId="{D1EA859B-E555-4109-94F3-6700E046E008}"/>
          </ac:spMkLst>
        </pc:spChg>
        <pc:spChg chg="add">
          <ac:chgData name="Giancarlo Cella" userId="f425aa62-05a8-4207-a7a7-b9975cf89f93" providerId="ADAL" clId="{4C0EEA74-3186-4B29-92A1-AABF775A0D9B}" dt="2024-05-21T23:54:38.194" v="3258" actId="26606"/>
          <ac:spMkLst>
            <pc:docMk/>
            <pc:sldMk cId="926098750" sldId="1729"/>
            <ac:spMk id="3088" creationId="{3D752CF2-2291-40B5-B462-C17B174C10BC}"/>
          </ac:spMkLst>
        </pc:spChg>
        <pc:spChg chg="add">
          <ac:chgData name="Giancarlo Cella" userId="f425aa62-05a8-4207-a7a7-b9975cf89f93" providerId="ADAL" clId="{4C0EEA74-3186-4B29-92A1-AABF775A0D9B}" dt="2024-05-21T23:54:38.194" v="3258" actId="26606"/>
          <ac:spMkLst>
            <pc:docMk/>
            <pc:sldMk cId="926098750" sldId="1729"/>
            <ac:spMk id="3089" creationId="{F94AA2BD-2E3F-4B1D-8127-5744B8115311}"/>
          </ac:spMkLst>
        </pc:spChg>
        <pc:spChg chg="add">
          <ac:chgData name="Giancarlo Cella" userId="f425aa62-05a8-4207-a7a7-b9975cf89f93" providerId="ADAL" clId="{4C0EEA74-3186-4B29-92A1-AABF775A0D9B}" dt="2024-05-21T23:54:38.194" v="3258" actId="26606"/>
          <ac:spMkLst>
            <pc:docMk/>
            <pc:sldMk cId="926098750" sldId="1729"/>
            <ac:spMk id="3090" creationId="{4BD02261-2DC8-4AA8-9E16-7751AE892445}"/>
          </ac:spMkLst>
        </pc:spChg>
        <pc:picChg chg="add mod">
          <ac:chgData name="Giancarlo Cella" userId="f425aa62-05a8-4207-a7a7-b9975cf89f93" providerId="ADAL" clId="{4C0EEA74-3186-4B29-92A1-AABF775A0D9B}" dt="2024-05-21T23:54:38.194" v="3258" actId="26606"/>
          <ac:picMkLst>
            <pc:docMk/>
            <pc:sldMk cId="926098750" sldId="1729"/>
            <ac:picMk id="3074" creationId="{3B4E0B04-09DD-7EB8-22D4-086C76ED7F0A}"/>
          </ac:picMkLst>
        </pc:picChg>
      </pc:sldChg>
      <pc:sldChg chg="addSp delSp modSp add mod setBg">
        <pc:chgData name="Giancarlo Cella" userId="f425aa62-05a8-4207-a7a7-b9975cf89f93" providerId="ADAL" clId="{4C0EEA74-3186-4B29-92A1-AABF775A0D9B}" dt="2024-05-21T23:51:02.032" v="3244" actId="403"/>
        <pc:sldMkLst>
          <pc:docMk/>
          <pc:sldMk cId="67680164" sldId="1730"/>
        </pc:sldMkLst>
        <pc:spChg chg="mod ord">
          <ac:chgData name="Giancarlo Cella" userId="f425aa62-05a8-4207-a7a7-b9975cf89f93" providerId="ADAL" clId="{4C0EEA74-3186-4B29-92A1-AABF775A0D9B}" dt="2024-05-21T23:51:02.032" v="3244" actId="403"/>
          <ac:spMkLst>
            <pc:docMk/>
            <pc:sldMk cId="67680164" sldId="1730"/>
            <ac:spMk id="3" creationId="{268AE870-EBF1-42F2-BBD1-C6C6C4062A45}"/>
          </ac:spMkLst>
        </pc:spChg>
        <pc:spChg chg="del mod">
          <ac:chgData name="Giancarlo Cella" userId="f425aa62-05a8-4207-a7a7-b9975cf89f93" providerId="ADAL" clId="{4C0EEA74-3186-4B29-92A1-AABF775A0D9B}" dt="2024-05-21T23:41:42.744" v="2890" actId="21"/>
          <ac:spMkLst>
            <pc:docMk/>
            <pc:sldMk cId="67680164" sldId="1730"/>
            <ac:spMk id="66" creationId="{00000000-0000-0000-0000-000000000000}"/>
          </ac:spMkLst>
        </pc:spChg>
        <pc:spChg chg="add del">
          <ac:chgData name="Giancarlo Cella" userId="f425aa62-05a8-4207-a7a7-b9975cf89f93" providerId="ADAL" clId="{4C0EEA74-3186-4B29-92A1-AABF775A0D9B}" dt="2024-05-21T23:50:29.135" v="3238" actId="26606"/>
          <ac:spMkLst>
            <pc:docMk/>
            <pc:sldMk cId="67680164" sldId="1730"/>
            <ac:spMk id="2055" creationId="{8108D317-7CBD-4897-BD1F-959436D2A3BE}"/>
          </ac:spMkLst>
        </pc:spChg>
        <pc:spChg chg="add del">
          <ac:chgData name="Giancarlo Cella" userId="f425aa62-05a8-4207-a7a7-b9975cf89f93" providerId="ADAL" clId="{4C0EEA74-3186-4B29-92A1-AABF775A0D9B}" dt="2024-05-21T23:50:29.135" v="3238" actId="26606"/>
          <ac:spMkLst>
            <pc:docMk/>
            <pc:sldMk cId="67680164" sldId="1730"/>
            <ac:spMk id="2057" creationId="{D6297641-8B9F-4767-9606-8A11313227BF}"/>
          </ac:spMkLst>
        </pc:spChg>
        <pc:spChg chg="add del">
          <ac:chgData name="Giancarlo Cella" userId="f425aa62-05a8-4207-a7a7-b9975cf89f93" providerId="ADAL" clId="{4C0EEA74-3186-4B29-92A1-AABF775A0D9B}" dt="2024-05-21T23:50:29.135" v="3238" actId="26606"/>
          <ac:spMkLst>
            <pc:docMk/>
            <pc:sldMk cId="67680164" sldId="1730"/>
            <ac:spMk id="2059" creationId="{D8F3CA65-EA00-46B4-9616-39E6853F7BED}"/>
          </ac:spMkLst>
        </pc:spChg>
        <pc:spChg chg="add">
          <ac:chgData name="Giancarlo Cella" userId="f425aa62-05a8-4207-a7a7-b9975cf89f93" providerId="ADAL" clId="{4C0EEA74-3186-4B29-92A1-AABF775A0D9B}" dt="2024-05-21T23:50:29.138" v="3239" actId="26606"/>
          <ac:spMkLst>
            <pc:docMk/>
            <pc:sldMk cId="67680164" sldId="1730"/>
            <ac:spMk id="2061" creationId="{23E547B5-89CF-4EC0-96DE-25771AED0799}"/>
          </ac:spMkLst>
        </pc:spChg>
        <pc:spChg chg="add">
          <ac:chgData name="Giancarlo Cella" userId="f425aa62-05a8-4207-a7a7-b9975cf89f93" providerId="ADAL" clId="{4C0EEA74-3186-4B29-92A1-AABF775A0D9B}" dt="2024-05-21T23:50:29.138" v="3239" actId="26606"/>
          <ac:spMkLst>
            <pc:docMk/>
            <pc:sldMk cId="67680164" sldId="1730"/>
            <ac:spMk id="2062" creationId="{3F0B8CEB-8279-4E5E-A0CE-1FC9F71736F2}"/>
          </ac:spMkLst>
        </pc:spChg>
        <pc:picChg chg="add mod">
          <ac:chgData name="Giancarlo Cella" userId="f425aa62-05a8-4207-a7a7-b9975cf89f93" providerId="ADAL" clId="{4C0EEA74-3186-4B29-92A1-AABF775A0D9B}" dt="2024-05-21T23:50:29.138" v="3239" actId="26606"/>
          <ac:picMkLst>
            <pc:docMk/>
            <pc:sldMk cId="67680164" sldId="1730"/>
            <ac:picMk id="2050" creationId="{3BA918A2-B1FC-D376-3D4C-35870A666403}"/>
          </ac:picMkLst>
        </pc:picChg>
      </pc:sldChg>
      <pc:sldChg chg="new del">
        <pc:chgData name="Giancarlo Cella" userId="f425aa62-05a8-4207-a7a7-b9975cf89f93" providerId="ADAL" clId="{4C0EEA74-3186-4B29-92A1-AABF775A0D9B}" dt="2024-05-21T23:35:48.892" v="2636" actId="47"/>
        <pc:sldMkLst>
          <pc:docMk/>
          <pc:sldMk cId="4029652230" sldId="1730"/>
        </pc:sldMkLst>
      </pc:sldChg>
      <pc:sldChg chg="addSp delSp modSp new mod setBg modClrScheme chgLayout">
        <pc:chgData name="Giancarlo Cella" userId="f425aa62-05a8-4207-a7a7-b9975cf89f93" providerId="ADAL" clId="{4C0EEA74-3186-4B29-92A1-AABF775A0D9B}" dt="2024-05-22T00:15:07.134" v="3858" actId="20577"/>
        <pc:sldMkLst>
          <pc:docMk/>
          <pc:sldMk cId="4068530449" sldId="1731"/>
        </pc:sldMkLst>
        <pc:spChg chg="add mod ord">
          <ac:chgData name="Giancarlo Cella" userId="f425aa62-05a8-4207-a7a7-b9975cf89f93" providerId="ADAL" clId="{4C0EEA74-3186-4B29-92A1-AABF775A0D9B}" dt="2024-05-22T00:13:55.499" v="3807" actId="1076"/>
          <ac:spMkLst>
            <pc:docMk/>
            <pc:sldMk cId="4068530449" sldId="1731"/>
            <ac:spMk id="2" creationId="{310B2477-8FA6-CA88-2250-04AC70CAA794}"/>
          </ac:spMkLst>
        </pc:spChg>
        <pc:spChg chg="add mod ord">
          <ac:chgData name="Giancarlo Cella" userId="f425aa62-05a8-4207-a7a7-b9975cf89f93" providerId="ADAL" clId="{4C0EEA74-3186-4B29-92A1-AABF775A0D9B}" dt="2024-05-22T00:15:07.134" v="3858" actId="20577"/>
          <ac:spMkLst>
            <pc:docMk/>
            <pc:sldMk cId="4068530449" sldId="1731"/>
            <ac:spMk id="3" creationId="{0D921011-EEF7-F8B6-5878-9B4596D9A11B}"/>
          </ac:spMkLst>
        </pc:spChg>
        <pc:spChg chg="add del mod">
          <ac:chgData name="Giancarlo Cella" userId="f425aa62-05a8-4207-a7a7-b9975cf89f93" providerId="ADAL" clId="{4C0EEA74-3186-4B29-92A1-AABF775A0D9B}" dt="2024-05-22T00:05:49.529" v="3392" actId="26606"/>
          <ac:spMkLst>
            <pc:docMk/>
            <pc:sldMk cId="4068530449" sldId="1731"/>
            <ac:spMk id="66" creationId="{00000000-0000-0000-0000-000000000000}"/>
          </ac:spMkLst>
        </pc:spChg>
        <pc:spChg chg="add del">
          <ac:chgData name="Giancarlo Cella" userId="f425aa62-05a8-4207-a7a7-b9975cf89f93" providerId="ADAL" clId="{4C0EEA74-3186-4B29-92A1-AABF775A0D9B}" dt="2024-05-22T00:05:49.525" v="3391" actId="26606"/>
          <ac:spMkLst>
            <pc:docMk/>
            <pc:sldMk cId="4068530449" sldId="1731"/>
            <ac:spMk id="4103" creationId="{9F79630B-0F0B-446E-A637-38FA8F61D10E}"/>
          </ac:spMkLst>
        </pc:spChg>
        <pc:spChg chg="add del">
          <ac:chgData name="Giancarlo Cella" userId="f425aa62-05a8-4207-a7a7-b9975cf89f93" providerId="ADAL" clId="{4C0EEA74-3186-4B29-92A1-AABF775A0D9B}" dt="2024-05-22T00:05:49.525" v="3391" actId="26606"/>
          <ac:spMkLst>
            <pc:docMk/>
            <pc:sldMk cId="4068530449" sldId="1731"/>
            <ac:spMk id="4105" creationId="{B3437C99-FC8E-4311-B48A-F0C4C329B154}"/>
          </ac:spMkLst>
        </pc:spChg>
        <pc:spChg chg="add del">
          <ac:chgData name="Giancarlo Cella" userId="f425aa62-05a8-4207-a7a7-b9975cf89f93" providerId="ADAL" clId="{4C0EEA74-3186-4B29-92A1-AABF775A0D9B}" dt="2024-05-22T00:08:21.997" v="3536" actId="26606"/>
          <ac:spMkLst>
            <pc:docMk/>
            <pc:sldMk cId="4068530449" sldId="1731"/>
            <ac:spMk id="4107" creationId="{B210AC1D-4063-4C6E-9528-FA9C4C0C18E6}"/>
          </ac:spMkLst>
        </pc:spChg>
        <pc:spChg chg="add del">
          <ac:chgData name="Giancarlo Cella" userId="f425aa62-05a8-4207-a7a7-b9975cf89f93" providerId="ADAL" clId="{4C0EEA74-3186-4B29-92A1-AABF775A0D9B}" dt="2024-05-22T00:08:21.997" v="3536" actId="26606"/>
          <ac:spMkLst>
            <pc:docMk/>
            <pc:sldMk cId="4068530449" sldId="1731"/>
            <ac:spMk id="4108" creationId="{02F8C595-E68C-4306-AED8-DC7826A0A506}"/>
          </ac:spMkLst>
        </pc:spChg>
        <pc:spChg chg="add">
          <ac:chgData name="Giancarlo Cella" userId="f425aa62-05a8-4207-a7a7-b9975cf89f93" providerId="ADAL" clId="{4C0EEA74-3186-4B29-92A1-AABF775A0D9B}" dt="2024-05-22T00:08:21.997" v="3536" actId="26606"/>
          <ac:spMkLst>
            <pc:docMk/>
            <pc:sldMk cId="4068530449" sldId="1731"/>
            <ac:spMk id="4113" creationId="{9F7D5CDA-D291-4307-BF55-1381FED29634}"/>
          </ac:spMkLst>
        </pc:spChg>
        <pc:picChg chg="add mod ord">
          <ac:chgData name="Giancarlo Cella" userId="f425aa62-05a8-4207-a7a7-b9975cf89f93" providerId="ADAL" clId="{4C0EEA74-3186-4B29-92A1-AABF775A0D9B}" dt="2024-05-22T00:08:21.997" v="3536" actId="26606"/>
          <ac:picMkLst>
            <pc:docMk/>
            <pc:sldMk cId="4068530449" sldId="1731"/>
            <ac:picMk id="4098" creationId="{5B877216-FB69-E544-D100-7494F2A955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442AB-FC38-4744-AB1D-5B55A76BD7CE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5EC27-49A7-495A-ADED-99AB0030E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65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5EC27-49A7-495A-ADED-99AB0030EC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88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8B773-D442-4541-B9FE-CE739138E3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73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8B773-D442-4541-B9FE-CE739138E3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b7f887d4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b7f887d4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1456E-A2E5-9C6F-6E7C-4C5697009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682A21-9196-9D59-0199-362B8F994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FAC20-93AC-0004-11F4-54DE2A70E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FFF6-2029-4ABA-818B-377445EC1D1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C28F6-DC97-B426-7DC4-8A6D6E273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3CEAD-D8EA-955A-F18D-631C4040A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168B-0545-4E3C-8EC5-B0BB6553C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33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07F84-EB44-F2FC-4A48-A8DF6E50F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DD497C-F24D-88B8-969E-4690D41DB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B8C6A-7022-BDA7-70D0-0117D3180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FFF6-2029-4ABA-818B-377445EC1D1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C851C-60A6-7B08-B5D4-0083A01B9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35207-FD0F-5CE2-5188-217AEF45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168B-0545-4E3C-8EC5-B0BB6553C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5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CE8EC-07FD-5163-380B-634F93391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D0F23-C244-7292-26C7-DC5EA8535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BC955-B4F1-DB3B-8934-FA00A5944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FFF6-2029-4ABA-818B-377445EC1D1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28727-B89C-3F29-03A9-7729FDBF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A27E0-11E5-415E-92B5-A79571782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168B-0545-4E3C-8EC5-B0BB6553C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792586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25500-83E2-CF6A-2F46-E07F23EB0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581A1-65DA-C6E1-969C-B4350A995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351DB-2A11-2602-F8B0-3BF617589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FFF6-2029-4ABA-818B-377445EC1D1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4500D-D09B-AC9A-3D00-7F77CB3DE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57C8A-7F25-CE0A-77CF-6E53A2B9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168B-0545-4E3C-8EC5-B0BB6553C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0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03E7B-6FE0-3015-8268-4D5DFA00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E640B-0DA2-7408-4D31-A7C3A5D13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85436-6D53-AA9C-CFFA-02EB9FD4F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FFF6-2029-4ABA-818B-377445EC1D1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BD49E-615E-E05F-BDC1-37D17081E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E2A3E-EE7B-2B8C-7D49-919FDACB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168B-0545-4E3C-8EC5-B0BB6553C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13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66FD5-CBF2-763E-39E1-E62F16009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93A60-6786-0587-E746-65BE71B8E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38477-C7DC-4C06-8547-464FBF838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4685CD-BFBD-D49C-7DAF-2835457C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FFF6-2029-4ABA-818B-377445EC1D1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31D87-A98D-C376-5AA1-09FD4D9C1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D3797-DDCC-D678-F9F7-107680CCA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168B-0545-4E3C-8EC5-B0BB6553C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C03B2-9928-2417-1A60-9DC4DAB6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120BA-E05A-0D07-F297-31B576C35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EA6BD-4BA3-5751-9AAB-51571ECDC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BD4130-E4BD-EE30-E76A-0220EFD579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8CF0C-6E28-4B6F-4A5A-E2F2228239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6FC4A7-4C1F-FF2B-4266-E0456D69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FFF6-2029-4ABA-818B-377445EC1D1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A48E83-3888-5004-AD63-092A8392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3D0E5-64CA-57A0-E3ED-547A6B94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168B-0545-4E3C-8EC5-B0BB6553C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1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4AD8-A22D-8BA6-DE23-D1C1AAA3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68CB1-D19E-9501-6A6C-67D0D56B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FFF6-2029-4ABA-818B-377445EC1D1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9D8A4-8E48-A1CB-32C8-771B55EBE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B2B51-DF73-D066-40F4-75F5B024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168B-0545-4E3C-8EC5-B0BB6553C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5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97002D-A59A-80B7-99F0-B3EF5D12F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FFF6-2029-4ABA-818B-377445EC1D1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E94243-AA48-1DCC-79E5-595260387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86613-A60F-E269-3C75-A1ED80F6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168B-0545-4E3C-8EC5-B0BB6553C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28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EC1FA-6BC7-AB40-5B65-44990995C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9C128-55B3-E835-1E4E-29823BAA6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AD5D9B-7A4C-E67F-6736-236C668EA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8EAA0-651E-A2AD-202D-53C3A1F6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FFF6-2029-4ABA-818B-377445EC1D1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6CC5C-1F10-9A7A-027E-752195EE2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FB478-D8F5-FC74-52CF-F6436C85C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168B-0545-4E3C-8EC5-B0BB6553C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5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5F869-5D2C-2A09-07D6-838ECA9C6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8C8B11-66A2-1CD5-B456-E41DC2097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4723D-B803-2719-814E-AA3442137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BF93E-C94F-8BC7-8BF0-3795C629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FFF6-2029-4ABA-818B-377445EC1D1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B531D-096E-4177-5537-5F60E397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FB9C5-7E23-64B1-2571-A5463BA13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168B-0545-4E3C-8EC5-B0BB6553C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32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8CFF28-E1F5-06FB-75A9-69BE2F5F4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373A8-963A-9260-5CAD-6BA151553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E2ACB-951C-486D-4525-9D27491DE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E5FFF6-2029-4ABA-818B-377445EC1D1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1DC78-8A8D-36BB-1CA4-AB5A6FB85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E0284-84F0-D125-29C7-FCAA09A0F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1F168B-0545-4E3C-8EC5-B0BB6553C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8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worldscientific.com/toc/ijmpd/24/14" TargetMode="External"/><Relationship Id="rId4" Type="http://schemas.openxmlformats.org/officeDocument/2006/relationships/hyperlink" Target="https://www.worldscientific.com/worldscinet/ijmp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60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3" Type="http://schemas.openxmlformats.org/officeDocument/2006/relationships/tags" Target="../tags/tag4.xml"/><Relationship Id="rId7" Type="http://schemas.openxmlformats.org/officeDocument/2006/relationships/image" Target="../media/image17.gif"/><Relationship Id="rId12" Type="http://schemas.openxmlformats.org/officeDocument/2006/relationships/image" Target="../media/image2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tags" Target="../tags/tag5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722E7E-1D5E-28E5-B9EC-F0E02E2FC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9" r="9641" b="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C475AC-190B-EFEB-48A1-E7FA1B70B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400" dirty="0"/>
              <a:t>Overview of the activities: past and present</a:t>
            </a:r>
            <a:endParaRPr lang="en-US" sz="5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C130B0-9843-BA0E-917B-A156D64E5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/>
              <a:t>Pisa, 22-23 May 2024</a:t>
            </a:r>
          </a:p>
        </p:txBody>
      </p:sp>
    </p:spTree>
    <p:extLst>
      <p:ext uri="{BB962C8B-B14F-4D97-AF65-F5344CB8AC3E}">
        <p14:creationId xmlns:p14="http://schemas.microsoft.com/office/powerpoint/2010/main" val="3981031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9346" y="32624"/>
            <a:ext cx="7765322" cy="970450"/>
          </a:xfrm>
        </p:spPr>
        <p:txBody>
          <a:bodyPr/>
          <a:lstStyle/>
          <a:p>
            <a:r>
              <a:rPr lang="it-IT" dirty="0" err="1"/>
              <a:t>Coating</a:t>
            </a:r>
            <a:r>
              <a:rPr lang="it-IT" dirty="0"/>
              <a:t>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noise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6287968" y="1440610"/>
            <a:ext cx="4992062" cy="5134599"/>
          </a:xfrm>
        </p:spPr>
        <p:txBody>
          <a:bodyPr>
            <a:normAutofit/>
          </a:bodyPr>
          <a:lstStyle/>
          <a:p>
            <a:r>
              <a:rPr lang="it-IT" sz="2400" dirty="0"/>
              <a:t>A </a:t>
            </a:r>
            <a:r>
              <a:rPr lang="it-IT" sz="2400" dirty="0" err="1"/>
              <a:t>difficult</a:t>
            </a:r>
            <a:r>
              <a:rPr lang="it-IT" sz="2400" dirty="0"/>
              <a:t> </a:t>
            </a:r>
            <a:r>
              <a:rPr lang="it-IT" sz="2400" dirty="0" err="1"/>
              <a:t>problem</a:t>
            </a:r>
            <a:endParaRPr lang="it-IT" sz="2400" dirty="0"/>
          </a:p>
          <a:p>
            <a:r>
              <a:rPr lang="it-IT" sz="2400" dirty="0" err="1"/>
              <a:t>Constraint</a:t>
            </a:r>
            <a:r>
              <a:rPr lang="it-IT" sz="2400" dirty="0"/>
              <a:t>: </a:t>
            </a:r>
            <a:r>
              <a:rPr lang="it-IT" sz="2400" dirty="0" err="1"/>
              <a:t>good</a:t>
            </a:r>
            <a:r>
              <a:rPr lang="it-IT" sz="2400" dirty="0"/>
              <a:t> </a:t>
            </a:r>
            <a:r>
              <a:rPr lang="it-IT" sz="2400" dirty="0" err="1"/>
              <a:t>optical</a:t>
            </a:r>
            <a:r>
              <a:rPr lang="it-IT" sz="2400" dirty="0"/>
              <a:t> </a:t>
            </a:r>
            <a:r>
              <a:rPr lang="it-IT" sz="2400" dirty="0" err="1"/>
              <a:t>properties</a:t>
            </a:r>
            <a:r>
              <a:rPr lang="it-IT" sz="2400" dirty="0"/>
              <a:t> of </a:t>
            </a:r>
            <a:r>
              <a:rPr lang="it-IT" sz="2400" dirty="0" err="1"/>
              <a:t>materials</a:t>
            </a:r>
            <a:endParaRPr lang="it-IT" sz="2400" dirty="0"/>
          </a:p>
          <a:p>
            <a:r>
              <a:rPr lang="it-IT" sz="2400" dirty="0" err="1"/>
              <a:t>Complex</a:t>
            </a:r>
            <a:r>
              <a:rPr lang="it-IT" sz="2400" dirty="0"/>
              <a:t> </a:t>
            </a:r>
            <a:r>
              <a:rPr lang="it-IT" sz="2400" dirty="0" err="1"/>
              <a:t>theoretical</a:t>
            </a:r>
            <a:r>
              <a:rPr lang="it-IT" sz="2400" dirty="0"/>
              <a:t> </a:t>
            </a:r>
            <a:r>
              <a:rPr lang="it-IT" sz="2400" dirty="0" err="1"/>
              <a:t>modelization</a:t>
            </a:r>
            <a:r>
              <a:rPr lang="it-IT" sz="2400" dirty="0"/>
              <a:t> of </a:t>
            </a:r>
            <a:r>
              <a:rPr lang="it-IT" sz="2400" dirty="0" err="1"/>
              <a:t>dissipation</a:t>
            </a:r>
            <a:r>
              <a:rPr lang="it-IT" sz="2400" dirty="0"/>
              <a:t> </a:t>
            </a:r>
            <a:r>
              <a:rPr lang="it-IT" sz="2400" dirty="0" err="1"/>
              <a:t>mechanisms</a:t>
            </a:r>
            <a:r>
              <a:rPr lang="it-IT" sz="2400" dirty="0"/>
              <a:t> </a:t>
            </a:r>
          </a:p>
          <a:p>
            <a:r>
              <a:rPr lang="it-IT" sz="2400" dirty="0" err="1"/>
              <a:t>Phenomenological</a:t>
            </a:r>
            <a:r>
              <a:rPr lang="it-IT" sz="2400" dirty="0"/>
              <a:t> </a:t>
            </a:r>
            <a:r>
              <a:rPr lang="it-IT" sz="2400" dirty="0" err="1"/>
              <a:t>approach</a:t>
            </a:r>
            <a:r>
              <a:rPr lang="it-IT" sz="2400" dirty="0"/>
              <a:t>: </a:t>
            </a:r>
            <a:r>
              <a:rPr lang="it-IT" sz="2400" dirty="0" err="1"/>
              <a:t>parameter</a:t>
            </a:r>
            <a:r>
              <a:rPr lang="it-IT" sz="2400" dirty="0"/>
              <a:t> </a:t>
            </a:r>
            <a:r>
              <a:rPr lang="it-IT" sz="2400" dirty="0" err="1"/>
              <a:t>optimization</a:t>
            </a:r>
            <a:r>
              <a:rPr lang="it-IT" sz="2400" dirty="0"/>
              <a:t> (</a:t>
            </a:r>
            <a:r>
              <a:rPr lang="it-IT" sz="2400" dirty="0" err="1"/>
              <a:t>genetic</a:t>
            </a:r>
            <a:r>
              <a:rPr lang="it-IT" sz="2400" dirty="0"/>
              <a:t> </a:t>
            </a:r>
            <a:r>
              <a:rPr lang="it-IT" sz="2400" dirty="0" err="1"/>
              <a:t>algorithms</a:t>
            </a:r>
            <a:r>
              <a:rPr lang="it-IT" sz="2400" dirty="0"/>
              <a:t>, ….)</a:t>
            </a:r>
          </a:p>
          <a:p>
            <a:r>
              <a:rPr lang="it-IT" sz="2400" dirty="0" err="1"/>
              <a:t>Experimental</a:t>
            </a:r>
            <a:r>
              <a:rPr lang="it-IT" sz="2400" dirty="0"/>
              <a:t> </a:t>
            </a:r>
            <a:r>
              <a:rPr lang="it-IT" sz="2400" dirty="0" err="1"/>
              <a:t>approach</a:t>
            </a:r>
            <a:r>
              <a:rPr lang="it-IT" sz="2400" dirty="0"/>
              <a:t>: test new </a:t>
            </a:r>
            <a:r>
              <a:rPr lang="it-IT" sz="2400" dirty="0" err="1"/>
              <a:t>materials</a:t>
            </a:r>
            <a:r>
              <a:rPr lang="it-IT" sz="2400" dirty="0"/>
              <a:t> (new </a:t>
            </a:r>
            <a:r>
              <a:rPr lang="it-IT" sz="2400" dirty="0" err="1"/>
              <a:t>kind</a:t>
            </a:r>
            <a:r>
              <a:rPr lang="it-IT" sz="2400" dirty="0"/>
              <a:t> of </a:t>
            </a:r>
            <a:r>
              <a:rPr lang="it-IT" sz="2400" dirty="0" err="1"/>
              <a:t>dopings</a:t>
            </a:r>
            <a:r>
              <a:rPr lang="it-IT" sz="2400" dirty="0"/>
              <a:t>)</a:t>
            </a:r>
          </a:p>
          <a:p>
            <a:r>
              <a:rPr lang="it-IT" sz="2400" dirty="0" err="1"/>
              <a:t>Currently</a:t>
            </a:r>
            <a:r>
              <a:rPr lang="it-IT" sz="2400" dirty="0"/>
              <a:t> the </a:t>
            </a:r>
            <a:r>
              <a:rPr lang="it-IT" sz="2400" dirty="0" err="1"/>
              <a:t>limit</a:t>
            </a:r>
            <a:r>
              <a:rPr lang="it-IT" sz="2400" dirty="0"/>
              <a:t> in the intermediate </a:t>
            </a:r>
            <a:r>
              <a:rPr lang="it-IT" sz="2400" dirty="0" err="1"/>
              <a:t>frequency</a:t>
            </a:r>
            <a:r>
              <a:rPr lang="it-IT" sz="2400" dirty="0"/>
              <a:t> </a:t>
            </a:r>
            <a:r>
              <a:rPr lang="it-IT" sz="2400" dirty="0" err="1"/>
              <a:t>region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08" y="1384691"/>
            <a:ext cx="3633355" cy="208724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752" y="3840576"/>
            <a:ext cx="3620265" cy="209743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271178" y="6121981"/>
            <a:ext cx="4221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Opt. Express 23, 10938-10956 (2015)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432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Rectangle 206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A918A2-B1FC-D376-3D4C-35870A666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32"/>
          <a:stretch/>
        </p:blipFill>
        <p:spPr bwMode="auto"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AE870-EBF1-42F2-BBD1-C6C6C4062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6935" y="537472"/>
            <a:ext cx="4948928" cy="60308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Soprattutto</a:t>
            </a:r>
            <a:r>
              <a:rPr lang="en-US" sz="2400" dirty="0"/>
              <a:t> in </a:t>
            </a:r>
            <a:r>
              <a:rPr lang="en-US" sz="2400" dirty="0" err="1"/>
              <a:t>seguito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first detection,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molto </a:t>
            </a:r>
            <a:r>
              <a:rPr lang="en-US" sz="2400" dirty="0" err="1"/>
              <a:t>sviluppate</a:t>
            </a:r>
            <a:r>
              <a:rPr lang="en-US" sz="2400" dirty="0"/>
              <a:t> </a:t>
            </a:r>
            <a:r>
              <a:rPr lang="en-US" sz="2400" dirty="0" err="1"/>
              <a:t>anche</a:t>
            </a:r>
            <a:r>
              <a:rPr lang="en-US" sz="2400" dirty="0"/>
              <a:t> le </a:t>
            </a:r>
            <a:r>
              <a:rPr lang="en-US" sz="2400" dirty="0" err="1"/>
              <a:t>attività</a:t>
            </a:r>
            <a:r>
              <a:rPr lang="en-US" sz="2400" dirty="0"/>
              <a:t> legate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analisi</a:t>
            </a:r>
            <a:r>
              <a:rPr lang="en-US" sz="2400" dirty="0"/>
              <a:t> </a:t>
            </a:r>
            <a:r>
              <a:rPr lang="en-US" sz="2400" dirty="0" err="1"/>
              <a:t>dati</a:t>
            </a:r>
            <a:endParaRPr lang="en-US" sz="2400" dirty="0"/>
          </a:p>
          <a:p>
            <a:r>
              <a:rPr lang="en-US" dirty="0"/>
              <a:t>CBC (</a:t>
            </a:r>
            <a:r>
              <a:rPr lang="en-US" dirty="0" err="1"/>
              <a:t>Fenomenologia</a:t>
            </a:r>
            <a:r>
              <a:rPr lang="en-US" dirty="0"/>
              <a:t>, </a:t>
            </a:r>
            <a:r>
              <a:rPr lang="en-US" dirty="0" err="1"/>
              <a:t>tecniche</a:t>
            </a:r>
            <a:r>
              <a:rPr lang="en-US" dirty="0"/>
              <a:t> </a:t>
            </a:r>
            <a:r>
              <a:rPr lang="en-US" dirty="0" err="1"/>
              <a:t>avanzate</a:t>
            </a:r>
            <a:r>
              <a:rPr lang="en-US" dirty="0"/>
              <a:t> di Parameter Estimation, Multimessenger….)</a:t>
            </a:r>
          </a:p>
          <a:p>
            <a:r>
              <a:rPr lang="en-US" dirty="0" err="1"/>
              <a:t>Stocastico</a:t>
            </a:r>
            <a:r>
              <a:rPr lang="en-US" dirty="0"/>
              <a:t> (</a:t>
            </a:r>
            <a:r>
              <a:rPr lang="en-US" dirty="0" err="1"/>
              <a:t>Fenomenologia</a:t>
            </a:r>
            <a:r>
              <a:rPr lang="en-US" dirty="0"/>
              <a:t>, </a:t>
            </a:r>
            <a:r>
              <a:rPr lang="en-US" dirty="0" err="1"/>
              <a:t>fondi</a:t>
            </a:r>
            <a:r>
              <a:rPr lang="en-US" dirty="0"/>
              <a:t> non </a:t>
            </a:r>
            <a:r>
              <a:rPr lang="en-US" dirty="0" err="1"/>
              <a:t>Gaussiani</a:t>
            </a:r>
            <a:r>
              <a:rPr lang="en-US" dirty="0"/>
              <a:t>, </a:t>
            </a:r>
          </a:p>
          <a:p>
            <a:r>
              <a:rPr lang="en-US" dirty="0" err="1"/>
              <a:t>Sorgenti</a:t>
            </a:r>
            <a:r>
              <a:rPr lang="en-US" dirty="0"/>
              <a:t> continue (Multimessenger, </a:t>
            </a:r>
            <a:r>
              <a:rPr lang="en-US" dirty="0" err="1"/>
              <a:t>analisi</a:t>
            </a:r>
            <a:r>
              <a:rPr lang="en-US" dirty="0"/>
              <a:t>, ….)</a:t>
            </a:r>
          </a:p>
        </p:txBody>
      </p:sp>
    </p:spTree>
    <p:extLst>
      <p:ext uri="{BB962C8B-B14F-4D97-AF65-F5344CB8AC3E}">
        <p14:creationId xmlns:p14="http://schemas.microsoft.com/office/powerpoint/2010/main" val="67680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, plant, grass, outdoor&#10;&#10;Description automatically generated">
            <a:extLst>
              <a:ext uri="{FF2B5EF4-FFF2-40B4-BE49-F238E27FC236}">
                <a16:creationId xmlns:a16="http://schemas.microsoft.com/office/drawing/2014/main" id="{31424DF7-9B34-554F-70D1-C4C1B065D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" y="0"/>
            <a:ext cx="12192000" cy="68957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D6EE59-D677-5988-83A5-AE7A28DC1670}"/>
              </a:ext>
            </a:extLst>
          </p:cNvPr>
          <p:cNvSpPr txBox="1"/>
          <p:nvPr/>
        </p:nvSpPr>
        <p:spPr>
          <a:xfrm>
            <a:off x="4563920" y="4431278"/>
            <a:ext cx="1024719" cy="461665"/>
          </a:xfrm>
          <a:prstGeom prst="rect">
            <a:avLst/>
          </a:prstGeom>
          <a:solidFill>
            <a:srgbClr val="0000FF">
              <a:alpha val="40000"/>
            </a:srgbClr>
          </a:solidFill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Compact binaries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0358FB-7FB1-6051-E22D-7BFF8943DDF1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5076280" y="4892943"/>
            <a:ext cx="1209510" cy="91383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4BA4C8-EEC4-AAC6-570A-9AFCA60F5229}"/>
              </a:ext>
            </a:extLst>
          </p:cNvPr>
          <p:cNvCxnSpPr>
            <a:cxnSpLocks/>
            <a:endCxn id="9" idx="3"/>
          </p:cNvCxnSpPr>
          <p:nvPr/>
        </p:nvCxnSpPr>
        <p:spPr>
          <a:xfrm flipH="1" flipV="1">
            <a:off x="3163457" y="4628661"/>
            <a:ext cx="1403089" cy="3344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E7050E4-495F-79CD-3980-53D726E05AAD}"/>
              </a:ext>
            </a:extLst>
          </p:cNvPr>
          <p:cNvSpPr txBox="1"/>
          <p:nvPr/>
        </p:nvSpPr>
        <p:spPr>
          <a:xfrm>
            <a:off x="2138738" y="4490161"/>
            <a:ext cx="1024719" cy="276999"/>
          </a:xfrm>
          <a:prstGeom prst="rect">
            <a:avLst/>
          </a:prstGeom>
          <a:solidFill>
            <a:srgbClr val="0000FF">
              <a:alpha val="40000"/>
            </a:srgbClr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SSM BH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156FAE-FA71-346C-FBB9-F5ED073C4AB4}"/>
              </a:ext>
            </a:extLst>
          </p:cNvPr>
          <p:cNvSpPr txBox="1"/>
          <p:nvPr/>
        </p:nvSpPr>
        <p:spPr>
          <a:xfrm>
            <a:off x="3687299" y="2090106"/>
            <a:ext cx="1184448" cy="461665"/>
          </a:xfrm>
          <a:prstGeom prst="rect">
            <a:avLst/>
          </a:prstGeom>
          <a:solidFill>
            <a:srgbClr val="FFC000">
              <a:alpha val="40000"/>
            </a:srgbClr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Environmental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effects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B8AB5D-D804-8EA3-2F9E-2FB13AA7C889}"/>
              </a:ext>
            </a:extLst>
          </p:cNvPr>
          <p:cNvCxnSpPr>
            <a:cxnSpLocks/>
          </p:cNvCxnSpPr>
          <p:nvPr/>
        </p:nvCxnSpPr>
        <p:spPr>
          <a:xfrm flipH="1" flipV="1">
            <a:off x="4209047" y="2590048"/>
            <a:ext cx="876621" cy="187950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205FB74-6C8E-021C-BB67-39120101E166}"/>
              </a:ext>
            </a:extLst>
          </p:cNvPr>
          <p:cNvSpPr txBox="1"/>
          <p:nvPr/>
        </p:nvSpPr>
        <p:spPr>
          <a:xfrm>
            <a:off x="4871747" y="2141710"/>
            <a:ext cx="1024719" cy="276999"/>
          </a:xfrm>
          <a:prstGeom prst="rect">
            <a:avLst/>
          </a:prstGeom>
          <a:solidFill>
            <a:srgbClr val="0000FF">
              <a:alpha val="40000"/>
            </a:srgbClr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Lensing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8EB46C-0F24-5CEB-F0CB-3011457AACE3}"/>
              </a:ext>
            </a:extLst>
          </p:cNvPr>
          <p:cNvCxnSpPr>
            <a:cxnSpLocks/>
            <a:stCxn id="17" idx="0"/>
            <a:endCxn id="24" idx="2"/>
          </p:cNvCxnSpPr>
          <p:nvPr/>
        </p:nvCxnSpPr>
        <p:spPr>
          <a:xfrm flipV="1">
            <a:off x="5076280" y="2418709"/>
            <a:ext cx="307827" cy="201256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4F39335-0B21-DE47-B8DD-FCAD30A4DA93}"/>
              </a:ext>
            </a:extLst>
          </p:cNvPr>
          <p:cNvSpPr txBox="1"/>
          <p:nvPr/>
        </p:nvSpPr>
        <p:spPr>
          <a:xfrm>
            <a:off x="2445659" y="3637780"/>
            <a:ext cx="1024719" cy="276999"/>
          </a:xfrm>
          <a:prstGeom prst="rect">
            <a:avLst/>
          </a:prstGeom>
          <a:solidFill>
            <a:srgbClr val="0000FF">
              <a:alpha val="40000"/>
            </a:srgbClr>
          </a:solidFill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QNM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9DBE49C-8706-7DBD-0577-D1981CDB83EE}"/>
              </a:ext>
            </a:extLst>
          </p:cNvPr>
          <p:cNvCxnSpPr>
            <a:cxnSpLocks/>
            <a:stCxn id="77" idx="3"/>
            <a:endCxn id="17" idx="1"/>
          </p:cNvCxnSpPr>
          <p:nvPr/>
        </p:nvCxnSpPr>
        <p:spPr>
          <a:xfrm>
            <a:off x="3470378" y="3776280"/>
            <a:ext cx="1093542" cy="88583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3D3036CF-78C2-B995-C8AB-728F1A60F7B4}"/>
              </a:ext>
            </a:extLst>
          </p:cNvPr>
          <p:cNvSpPr txBox="1"/>
          <p:nvPr/>
        </p:nvSpPr>
        <p:spPr>
          <a:xfrm>
            <a:off x="2513189" y="2755716"/>
            <a:ext cx="1024719" cy="276999"/>
          </a:xfrm>
          <a:prstGeom prst="rect">
            <a:avLst/>
          </a:prstGeom>
          <a:solidFill>
            <a:srgbClr val="0000FF">
              <a:alpha val="40000"/>
            </a:srgbClr>
          </a:solidFill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IMBH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1636D03-65B7-F9BF-8825-A7122DF1A91A}"/>
              </a:ext>
            </a:extLst>
          </p:cNvPr>
          <p:cNvCxnSpPr>
            <a:cxnSpLocks/>
            <a:stCxn id="87" idx="3"/>
            <a:endCxn id="17" idx="0"/>
          </p:cNvCxnSpPr>
          <p:nvPr/>
        </p:nvCxnSpPr>
        <p:spPr>
          <a:xfrm>
            <a:off x="3537908" y="2894216"/>
            <a:ext cx="1538372" cy="153706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30201349-6051-2FE8-A432-B38747E866E1}"/>
              </a:ext>
            </a:extLst>
          </p:cNvPr>
          <p:cNvGrpSpPr/>
          <p:nvPr/>
        </p:nvGrpSpPr>
        <p:grpSpPr>
          <a:xfrm>
            <a:off x="6285790" y="2830957"/>
            <a:ext cx="5818824" cy="2975818"/>
            <a:chOff x="6285790" y="2830957"/>
            <a:chExt cx="5818824" cy="297581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F40E8C-D35F-EA71-6ED2-6D2FCFA392BC}"/>
                </a:ext>
              </a:extLst>
            </p:cNvPr>
            <p:cNvSpPr txBox="1"/>
            <p:nvPr/>
          </p:nvSpPr>
          <p:spPr>
            <a:xfrm>
              <a:off x="8688256" y="3815053"/>
              <a:ext cx="1024719" cy="276999"/>
            </a:xfrm>
            <a:prstGeom prst="rect">
              <a:avLst/>
            </a:prstGeom>
            <a:solidFill>
              <a:srgbClr val="0000FF">
                <a:alpha val="40000"/>
              </a:srgbClr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Cosmological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43E47C4-0BF8-3A3C-BE1E-7219818793DB}"/>
                </a:ext>
              </a:extLst>
            </p:cNvPr>
            <p:cNvCxnSpPr>
              <a:cxnSpLocks/>
              <a:stCxn id="36" idx="0"/>
              <a:endCxn id="18" idx="1"/>
            </p:cNvCxnSpPr>
            <p:nvPr/>
          </p:nvCxnSpPr>
          <p:spPr>
            <a:xfrm flipV="1">
              <a:off x="7865601" y="3953553"/>
              <a:ext cx="822655" cy="939671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0FA6711-AA55-21B0-FD53-1C40BCEBB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5790" y="5225143"/>
              <a:ext cx="1048071" cy="581632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2DB189A-1167-52EF-8130-B8FF7E7EADE1}"/>
                </a:ext>
              </a:extLst>
            </p:cNvPr>
            <p:cNvSpPr txBox="1"/>
            <p:nvPr/>
          </p:nvSpPr>
          <p:spPr>
            <a:xfrm>
              <a:off x="7353241" y="4893224"/>
              <a:ext cx="1024719" cy="461665"/>
            </a:xfrm>
            <a:prstGeom prst="rect">
              <a:avLst/>
            </a:prstGeom>
            <a:solidFill>
              <a:srgbClr val="0000FF">
                <a:alpha val="40000"/>
              </a:srgbClr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Stochastic background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18A81EA-1C5D-C725-AB42-F6CFBD5FAD7B}"/>
                </a:ext>
              </a:extLst>
            </p:cNvPr>
            <p:cNvSpPr txBox="1"/>
            <p:nvPr/>
          </p:nvSpPr>
          <p:spPr>
            <a:xfrm>
              <a:off x="9234759" y="4469555"/>
              <a:ext cx="1196865" cy="276999"/>
            </a:xfrm>
            <a:prstGeom prst="rect">
              <a:avLst/>
            </a:prstGeom>
            <a:solidFill>
              <a:srgbClr val="0000FF">
                <a:alpha val="40000"/>
              </a:srgbClr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Astrophysical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8C38410-F4FA-BF05-0EA0-79388F0F9A9F}"/>
                </a:ext>
              </a:extLst>
            </p:cNvPr>
            <p:cNvCxnSpPr>
              <a:cxnSpLocks/>
              <a:stCxn id="36" idx="3"/>
              <a:endCxn id="69" idx="2"/>
            </p:cNvCxnSpPr>
            <p:nvPr/>
          </p:nvCxnSpPr>
          <p:spPr>
            <a:xfrm flipV="1">
              <a:off x="8377960" y="4746554"/>
              <a:ext cx="1455232" cy="377503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6FDE4FF-79AE-1BD7-BD7B-EF3317569A41}"/>
                </a:ext>
              </a:extLst>
            </p:cNvPr>
            <p:cNvSpPr txBox="1"/>
            <p:nvPr/>
          </p:nvSpPr>
          <p:spPr>
            <a:xfrm>
              <a:off x="10124302" y="2830957"/>
              <a:ext cx="1024719" cy="276999"/>
            </a:xfrm>
            <a:prstGeom prst="rect">
              <a:avLst/>
            </a:prstGeom>
            <a:solidFill>
              <a:srgbClr val="0000FF">
                <a:alpha val="40000"/>
              </a:srgbClr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Fluctuations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28E625C-4421-A3F8-0687-5530021A650A}"/>
                </a:ext>
              </a:extLst>
            </p:cNvPr>
            <p:cNvSpPr txBox="1"/>
            <p:nvPr/>
          </p:nvSpPr>
          <p:spPr>
            <a:xfrm>
              <a:off x="10758216" y="3328294"/>
              <a:ext cx="1024719" cy="276999"/>
            </a:xfrm>
            <a:prstGeom prst="rect">
              <a:avLst/>
            </a:prstGeom>
            <a:solidFill>
              <a:srgbClr val="0000FF">
                <a:alpha val="40000"/>
              </a:srgbClr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Defects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6F3B6EB-618B-99AA-CB20-63DF899B99D8}"/>
                </a:ext>
              </a:extLst>
            </p:cNvPr>
            <p:cNvCxnSpPr>
              <a:cxnSpLocks/>
              <a:stCxn id="18" idx="3"/>
              <a:endCxn id="94" idx="2"/>
            </p:cNvCxnSpPr>
            <p:nvPr/>
          </p:nvCxnSpPr>
          <p:spPr>
            <a:xfrm flipV="1">
              <a:off x="9712975" y="3107956"/>
              <a:ext cx="923687" cy="845597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10CA610-8F79-F1AC-EA75-ADE008504EE5}"/>
                </a:ext>
              </a:extLst>
            </p:cNvPr>
            <p:cNvCxnSpPr>
              <a:cxnSpLocks/>
              <a:stCxn id="18" idx="3"/>
              <a:endCxn id="95" idx="1"/>
            </p:cNvCxnSpPr>
            <p:nvPr/>
          </p:nvCxnSpPr>
          <p:spPr>
            <a:xfrm flipV="1">
              <a:off x="9712975" y="3466794"/>
              <a:ext cx="1045241" cy="486759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5C0547A-D26F-89A2-16A1-20C2969D9F2E}"/>
                </a:ext>
              </a:extLst>
            </p:cNvPr>
            <p:cNvSpPr txBox="1"/>
            <p:nvPr/>
          </p:nvSpPr>
          <p:spPr>
            <a:xfrm>
              <a:off x="10535630" y="3952113"/>
              <a:ext cx="1092952" cy="461665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Phase transitions</a:t>
              </a: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CF605E9-46B1-7D62-AC2A-DFB46BCACF4E}"/>
                </a:ext>
              </a:extLst>
            </p:cNvPr>
            <p:cNvCxnSpPr>
              <a:cxnSpLocks/>
              <a:stCxn id="18" idx="3"/>
              <a:endCxn id="105" idx="1"/>
            </p:cNvCxnSpPr>
            <p:nvPr/>
          </p:nvCxnSpPr>
          <p:spPr>
            <a:xfrm>
              <a:off x="9712975" y="3953553"/>
              <a:ext cx="822655" cy="229393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287B943-BD57-FABD-B0C7-762E36E88402}"/>
                </a:ext>
              </a:extLst>
            </p:cNvPr>
            <p:cNvSpPr txBox="1"/>
            <p:nvPr/>
          </p:nvSpPr>
          <p:spPr>
            <a:xfrm>
              <a:off x="10907749" y="4646740"/>
              <a:ext cx="1196865" cy="276999"/>
            </a:xfrm>
            <a:prstGeom prst="rect">
              <a:avLst/>
            </a:prstGeom>
            <a:solidFill>
              <a:srgbClr val="0000FF">
                <a:alpha val="40000"/>
              </a:srgbClr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Intermittent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CDCA51E2-3960-390D-B72F-D42CF5D20EAA}"/>
                </a:ext>
              </a:extLst>
            </p:cNvPr>
            <p:cNvSpPr txBox="1"/>
            <p:nvPr/>
          </p:nvSpPr>
          <p:spPr>
            <a:xfrm>
              <a:off x="10667001" y="5127268"/>
              <a:ext cx="1196865" cy="276999"/>
            </a:xfrm>
            <a:prstGeom prst="rect">
              <a:avLst/>
            </a:prstGeom>
            <a:solidFill>
              <a:srgbClr val="0000FF">
                <a:alpha val="40000"/>
              </a:srgbClr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Anisotropic</a:t>
              </a: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5023C4E-1CCB-89A9-3C85-FC1D60CF7337}"/>
                </a:ext>
              </a:extLst>
            </p:cNvPr>
            <p:cNvCxnSpPr>
              <a:cxnSpLocks/>
              <a:stCxn id="69" idx="3"/>
              <a:endCxn id="110" idx="1"/>
            </p:cNvCxnSpPr>
            <p:nvPr/>
          </p:nvCxnSpPr>
          <p:spPr>
            <a:xfrm>
              <a:off x="10431624" y="4608055"/>
              <a:ext cx="476125" cy="177185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55AFFCB-C69A-4773-806B-7B8EB0781AE3}"/>
                </a:ext>
              </a:extLst>
            </p:cNvPr>
            <p:cNvCxnSpPr>
              <a:cxnSpLocks/>
              <a:stCxn id="69" idx="3"/>
              <a:endCxn id="111" idx="0"/>
            </p:cNvCxnSpPr>
            <p:nvPr/>
          </p:nvCxnSpPr>
          <p:spPr>
            <a:xfrm>
              <a:off x="10431624" y="4608055"/>
              <a:ext cx="833810" cy="519213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0FE7CE3-9E63-55B2-1E06-4865694EE804}"/>
              </a:ext>
            </a:extLst>
          </p:cNvPr>
          <p:cNvGrpSpPr/>
          <p:nvPr/>
        </p:nvGrpSpPr>
        <p:grpSpPr>
          <a:xfrm>
            <a:off x="5230193" y="2754422"/>
            <a:ext cx="1609475" cy="3052353"/>
            <a:chOff x="5230193" y="2754422"/>
            <a:chExt cx="1609475" cy="305235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ACC2D05-BA06-B897-BC9B-FEF42C362928}"/>
                </a:ext>
              </a:extLst>
            </p:cNvPr>
            <p:cNvSpPr txBox="1"/>
            <p:nvPr/>
          </p:nvSpPr>
          <p:spPr>
            <a:xfrm>
              <a:off x="5663563" y="4351661"/>
              <a:ext cx="1024719" cy="276999"/>
            </a:xfrm>
            <a:prstGeom prst="rect">
              <a:avLst/>
            </a:prstGeom>
            <a:solidFill>
              <a:srgbClr val="0000FF">
                <a:alpha val="40000"/>
              </a:srgbClr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Bursts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5E5F46F-BDDF-797C-F714-F3C62170475C}"/>
                </a:ext>
              </a:extLst>
            </p:cNvPr>
            <p:cNvCxnSpPr>
              <a:cxnSpLocks/>
              <a:endCxn id="58" idx="2"/>
            </p:cNvCxnSpPr>
            <p:nvPr/>
          </p:nvCxnSpPr>
          <p:spPr>
            <a:xfrm flipH="1" flipV="1">
              <a:off x="6175923" y="4628660"/>
              <a:ext cx="105165" cy="1178115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6700D3D-6447-C2D1-C4E7-2F76FBACCBC7}"/>
                </a:ext>
              </a:extLst>
            </p:cNvPr>
            <p:cNvCxnSpPr>
              <a:cxnSpLocks/>
              <a:stCxn id="58" idx="0"/>
              <a:endCxn id="123" idx="2"/>
            </p:cNvCxnSpPr>
            <p:nvPr/>
          </p:nvCxnSpPr>
          <p:spPr>
            <a:xfrm flipH="1" flipV="1">
              <a:off x="5742553" y="3995714"/>
              <a:ext cx="433370" cy="355947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ADF8262-EAF7-A510-B1A8-CA4423C84AB6}"/>
                </a:ext>
              </a:extLst>
            </p:cNvPr>
            <p:cNvSpPr txBox="1"/>
            <p:nvPr/>
          </p:nvSpPr>
          <p:spPr>
            <a:xfrm>
              <a:off x="5230193" y="3718715"/>
              <a:ext cx="1024719" cy="276999"/>
            </a:xfrm>
            <a:prstGeom prst="rect">
              <a:avLst/>
            </a:prstGeom>
            <a:solidFill>
              <a:srgbClr val="0000FF">
                <a:alpha val="40000"/>
              </a:srgbClr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CCSN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F8F0CEB-5565-95B4-9855-D3DE548C07DA}"/>
                </a:ext>
              </a:extLst>
            </p:cNvPr>
            <p:cNvSpPr txBox="1"/>
            <p:nvPr/>
          </p:nvSpPr>
          <p:spPr>
            <a:xfrm>
              <a:off x="5814949" y="2754422"/>
              <a:ext cx="1024719" cy="276999"/>
            </a:xfrm>
            <a:prstGeom prst="rect">
              <a:avLst/>
            </a:prstGeom>
            <a:solidFill>
              <a:srgbClr val="0000FF">
                <a:alpha val="40000"/>
              </a:srgbClr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Unexpected</a:t>
              </a: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F2FE717-76B6-3EE5-9993-053797D8C489}"/>
                </a:ext>
              </a:extLst>
            </p:cNvPr>
            <p:cNvCxnSpPr>
              <a:cxnSpLocks/>
              <a:stCxn id="58" idx="0"/>
              <a:endCxn id="129" idx="2"/>
            </p:cNvCxnSpPr>
            <p:nvPr/>
          </p:nvCxnSpPr>
          <p:spPr>
            <a:xfrm flipV="1">
              <a:off x="6175923" y="3031421"/>
              <a:ext cx="151386" cy="132024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EE7C9668-9641-3486-B39F-6FD0A244C4BB}"/>
              </a:ext>
            </a:extLst>
          </p:cNvPr>
          <p:cNvSpPr txBox="1"/>
          <p:nvPr/>
        </p:nvSpPr>
        <p:spPr>
          <a:xfrm>
            <a:off x="886022" y="4954109"/>
            <a:ext cx="1024719" cy="276999"/>
          </a:xfrm>
          <a:prstGeom prst="rect">
            <a:avLst/>
          </a:prstGeom>
          <a:solidFill>
            <a:srgbClr val="0000FF">
              <a:alpha val="40000"/>
            </a:srgbClr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EMRI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746E95A-77C1-1C36-A1E9-A94B1E926B95}"/>
              </a:ext>
            </a:extLst>
          </p:cNvPr>
          <p:cNvCxnSpPr>
            <a:cxnSpLocks/>
            <a:stCxn id="17" idx="1"/>
            <a:endCxn id="141" idx="3"/>
          </p:cNvCxnSpPr>
          <p:nvPr/>
        </p:nvCxnSpPr>
        <p:spPr>
          <a:xfrm flipH="1">
            <a:off x="1910741" y="4662111"/>
            <a:ext cx="2653179" cy="43049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525698B7-15B7-B7FB-D33C-0289ABFAA222}"/>
              </a:ext>
            </a:extLst>
          </p:cNvPr>
          <p:cNvGrpSpPr/>
          <p:nvPr/>
        </p:nvGrpSpPr>
        <p:grpSpPr>
          <a:xfrm>
            <a:off x="6290961" y="2196256"/>
            <a:ext cx="3570814" cy="3618069"/>
            <a:chOff x="6290961" y="2196256"/>
            <a:chExt cx="3570814" cy="3618069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AC5197A9-1DC7-8ECD-B589-7DD1A580DFDB}"/>
                </a:ext>
              </a:extLst>
            </p:cNvPr>
            <p:cNvGrpSpPr/>
            <p:nvPr/>
          </p:nvGrpSpPr>
          <p:grpSpPr>
            <a:xfrm>
              <a:off x="6290961" y="2445971"/>
              <a:ext cx="3570814" cy="3368354"/>
              <a:chOff x="6290961" y="2445971"/>
              <a:chExt cx="3570814" cy="3368354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FFF3A920-F1EB-067A-C023-07996856A833}"/>
                  </a:ext>
                </a:extLst>
              </p:cNvPr>
              <p:cNvSpPr txBox="1"/>
              <p:nvPr/>
            </p:nvSpPr>
            <p:spPr>
              <a:xfrm>
                <a:off x="8837056" y="2960014"/>
                <a:ext cx="1024719" cy="276999"/>
              </a:xfrm>
              <a:prstGeom prst="rect">
                <a:avLst/>
              </a:prstGeom>
              <a:solidFill>
                <a:srgbClr val="0000FF">
                  <a:alpha val="40000"/>
                </a:srgb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Binary</a:t>
                </a:r>
              </a:p>
            </p:txBody>
          </p: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3CE43F4A-5F46-0DBB-4CB4-E145B0D83E20}"/>
                  </a:ext>
                </a:extLst>
              </p:cNvPr>
              <p:cNvGrpSpPr/>
              <p:nvPr/>
            </p:nvGrpSpPr>
            <p:grpSpPr>
              <a:xfrm>
                <a:off x="6290961" y="2445971"/>
                <a:ext cx="2347988" cy="3368354"/>
                <a:chOff x="6290961" y="2445971"/>
                <a:chExt cx="2347988" cy="3368354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046AF71-7730-E9C6-A4E4-B70F7A426F49}"/>
                    </a:ext>
                  </a:extLst>
                </p:cNvPr>
                <p:cNvSpPr txBox="1"/>
                <p:nvPr/>
              </p:nvSpPr>
              <p:spPr>
                <a:xfrm>
                  <a:off x="6458134" y="3163563"/>
                  <a:ext cx="1199278" cy="276999"/>
                </a:xfrm>
                <a:prstGeom prst="rect">
                  <a:avLst/>
                </a:prstGeom>
                <a:solidFill>
                  <a:srgbClr val="0000FF">
                    <a:alpha val="40000"/>
                  </a:srgb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softEdge rad="127000"/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err="1">
                      <a:solidFill>
                        <a:schemeClr val="bg1"/>
                      </a:solidFill>
                    </a:rPr>
                    <a:t>Superradiance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F977483-C381-15C5-263A-B40D5940A126}"/>
                    </a:ext>
                  </a:extLst>
                </p:cNvPr>
                <p:cNvSpPr txBox="1"/>
                <p:nvPr/>
              </p:nvSpPr>
              <p:spPr>
                <a:xfrm>
                  <a:off x="6989102" y="4184386"/>
                  <a:ext cx="1024719" cy="276999"/>
                </a:xfrm>
                <a:prstGeom prst="rect">
                  <a:avLst/>
                </a:prstGeom>
                <a:solidFill>
                  <a:srgbClr val="0000FF">
                    <a:alpha val="40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softEdge rad="127000"/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1"/>
                      </a:solidFill>
                    </a:rPr>
                    <a:t>Continuous</a:t>
                  </a:r>
                </a:p>
              </p:txBody>
            </p: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25F519B6-74D7-B078-2EFB-61E022E8EBD2}"/>
                    </a:ext>
                  </a:extLst>
                </p:cNvPr>
                <p:cNvCxnSpPr>
                  <a:cxnSpLocks/>
                  <a:endCxn id="59" idx="2"/>
                </p:cNvCxnSpPr>
                <p:nvPr/>
              </p:nvCxnSpPr>
              <p:spPr>
                <a:xfrm flipV="1">
                  <a:off x="6290961" y="4461385"/>
                  <a:ext cx="1210501" cy="1352940"/>
                </a:xfrm>
                <a:prstGeom prst="line">
                  <a:avLst/>
                </a:prstGeom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B755B174-AC6F-EC74-B182-62ED0982D2BD}"/>
                    </a:ext>
                  </a:extLst>
                </p:cNvPr>
                <p:cNvCxnSpPr>
                  <a:cxnSpLocks/>
                  <a:stCxn id="59" idx="0"/>
                  <a:endCxn id="19" idx="2"/>
                </p:cNvCxnSpPr>
                <p:nvPr/>
              </p:nvCxnSpPr>
              <p:spPr>
                <a:xfrm flipH="1" flipV="1">
                  <a:off x="7057773" y="3440562"/>
                  <a:ext cx="443689" cy="743824"/>
                </a:xfrm>
                <a:prstGeom prst="line">
                  <a:avLst/>
                </a:prstGeom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1DFD6106-83D0-B4B1-2778-D6032C140978}"/>
                    </a:ext>
                  </a:extLst>
                </p:cNvPr>
                <p:cNvSpPr txBox="1"/>
                <p:nvPr/>
              </p:nvSpPr>
              <p:spPr>
                <a:xfrm>
                  <a:off x="7614230" y="3189795"/>
                  <a:ext cx="1024719" cy="276999"/>
                </a:xfrm>
                <a:prstGeom prst="rect">
                  <a:avLst/>
                </a:prstGeom>
                <a:solidFill>
                  <a:srgbClr val="0000FF">
                    <a:alpha val="40000"/>
                  </a:srgb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softEdge rad="127000"/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1"/>
                      </a:solidFill>
                    </a:rPr>
                    <a:t>NS</a:t>
                  </a:r>
                </a:p>
              </p:txBody>
            </p: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28A09FA9-0606-3C94-F708-60EAEC6F7A69}"/>
                    </a:ext>
                  </a:extLst>
                </p:cNvPr>
                <p:cNvCxnSpPr>
                  <a:cxnSpLocks/>
                  <a:stCxn id="59" idx="0"/>
                  <a:endCxn id="83" idx="2"/>
                </p:cNvCxnSpPr>
                <p:nvPr/>
              </p:nvCxnSpPr>
              <p:spPr>
                <a:xfrm flipV="1">
                  <a:off x="7501462" y="3466794"/>
                  <a:ext cx="625128" cy="717592"/>
                </a:xfrm>
                <a:prstGeom prst="line">
                  <a:avLst/>
                </a:prstGeom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0FFC7408-BF56-8FB7-FFCD-AAC291028F0D}"/>
                    </a:ext>
                  </a:extLst>
                </p:cNvPr>
                <p:cNvSpPr txBox="1"/>
                <p:nvPr/>
              </p:nvSpPr>
              <p:spPr>
                <a:xfrm>
                  <a:off x="7145051" y="2445971"/>
                  <a:ext cx="1024719" cy="276999"/>
                </a:xfrm>
                <a:prstGeom prst="rect">
                  <a:avLst/>
                </a:prstGeom>
                <a:solidFill>
                  <a:srgbClr val="0000FF">
                    <a:alpha val="40000"/>
                  </a:srgb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softEdge rad="127000"/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1"/>
                      </a:solidFill>
                    </a:rPr>
                    <a:t>Isolated</a:t>
                  </a:r>
                </a:p>
              </p:txBody>
            </p: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56688CDA-770C-831B-EECC-1EC8BEE7EAF9}"/>
                    </a:ext>
                  </a:extLst>
                </p:cNvPr>
                <p:cNvCxnSpPr>
                  <a:cxnSpLocks/>
                  <a:stCxn id="83" idx="0"/>
                  <a:endCxn id="133" idx="2"/>
                </p:cNvCxnSpPr>
                <p:nvPr/>
              </p:nvCxnSpPr>
              <p:spPr>
                <a:xfrm flipH="1" flipV="1">
                  <a:off x="7657411" y="2722970"/>
                  <a:ext cx="469179" cy="466825"/>
                </a:xfrm>
                <a:prstGeom prst="line">
                  <a:avLst/>
                </a:prstGeom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3312B4F9-A070-0DD9-FE5E-5D1871784CE4}"/>
                  </a:ext>
                </a:extLst>
              </p:cNvPr>
              <p:cNvCxnSpPr>
                <a:cxnSpLocks/>
                <a:stCxn id="83" idx="3"/>
                <a:endCxn id="134" idx="2"/>
              </p:cNvCxnSpPr>
              <p:nvPr/>
            </p:nvCxnSpPr>
            <p:spPr>
              <a:xfrm flipV="1">
                <a:off x="8638949" y="3237013"/>
                <a:ext cx="710467" cy="91282"/>
              </a:xfrm>
              <a:prstGeom prst="line">
                <a:avLst/>
              </a:prstGeom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9B3FECC4-E6C2-C629-C8E1-B6F066A08072}"/>
                </a:ext>
              </a:extLst>
            </p:cNvPr>
            <p:cNvSpPr txBox="1"/>
            <p:nvPr/>
          </p:nvSpPr>
          <p:spPr>
            <a:xfrm>
              <a:off x="8373287" y="2196256"/>
              <a:ext cx="1346170" cy="276999"/>
            </a:xfrm>
            <a:prstGeom prst="rect">
              <a:avLst/>
            </a:prstGeom>
            <a:solidFill>
              <a:srgbClr val="0000FF">
                <a:alpha val="40000"/>
              </a:srgbClr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Long transient</a:t>
              </a:r>
            </a:p>
          </p:txBody>
        </p: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CC04E81-A990-0BB0-97B4-10A4E479F195}"/>
                </a:ext>
              </a:extLst>
            </p:cNvPr>
            <p:cNvCxnSpPr>
              <a:cxnSpLocks/>
              <a:stCxn id="83" idx="0"/>
              <a:endCxn id="151" idx="2"/>
            </p:cNvCxnSpPr>
            <p:nvPr/>
          </p:nvCxnSpPr>
          <p:spPr>
            <a:xfrm flipV="1">
              <a:off x="8126590" y="2473255"/>
              <a:ext cx="919782" cy="71654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833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0BADD6-2D0D-7E4A-0CAB-9DAA144529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42"/>
          <a:stretch/>
        </p:blipFill>
        <p:spPr>
          <a:xfrm>
            <a:off x="-134979" y="581199"/>
            <a:ext cx="12192000" cy="627680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3F3324-13E6-CAA2-EA0E-DD25B1585605}"/>
              </a:ext>
            </a:extLst>
          </p:cNvPr>
          <p:cNvCxnSpPr>
            <a:cxnSpLocks/>
          </p:cNvCxnSpPr>
          <p:nvPr/>
        </p:nvCxnSpPr>
        <p:spPr>
          <a:xfrm>
            <a:off x="1070517" y="105937"/>
            <a:ext cx="0" cy="6170864"/>
          </a:xfrm>
          <a:prstGeom prst="line">
            <a:avLst/>
          </a:prstGeom>
          <a:ln w="76200">
            <a:solidFill>
              <a:srgbClr val="000000">
                <a:alpha val="12157"/>
              </a:srgb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824127-BD29-92F8-7FC9-DF19AE989A29}"/>
              </a:ext>
            </a:extLst>
          </p:cNvPr>
          <p:cNvCxnSpPr>
            <a:cxnSpLocks/>
          </p:cNvCxnSpPr>
          <p:nvPr/>
        </p:nvCxnSpPr>
        <p:spPr>
          <a:xfrm>
            <a:off x="2282283" y="105937"/>
            <a:ext cx="0" cy="6170864"/>
          </a:xfrm>
          <a:prstGeom prst="line">
            <a:avLst/>
          </a:prstGeom>
          <a:ln w="76200">
            <a:solidFill>
              <a:srgbClr val="000000">
                <a:alpha val="12157"/>
              </a:srgb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8C8848-A384-B8F7-8B5E-3F31603FFCFC}"/>
              </a:ext>
            </a:extLst>
          </p:cNvPr>
          <p:cNvCxnSpPr>
            <a:cxnSpLocks/>
          </p:cNvCxnSpPr>
          <p:nvPr/>
        </p:nvCxnSpPr>
        <p:spPr>
          <a:xfrm>
            <a:off x="3639015" y="105937"/>
            <a:ext cx="0" cy="6170864"/>
          </a:xfrm>
          <a:prstGeom prst="line">
            <a:avLst/>
          </a:prstGeom>
          <a:ln w="76200">
            <a:solidFill>
              <a:srgbClr val="000000">
                <a:alpha val="12157"/>
              </a:srgb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1D25440-B6EA-C0C1-38D9-B1A9280547CD}"/>
              </a:ext>
            </a:extLst>
          </p:cNvPr>
          <p:cNvCxnSpPr>
            <a:cxnSpLocks/>
          </p:cNvCxnSpPr>
          <p:nvPr/>
        </p:nvCxnSpPr>
        <p:spPr>
          <a:xfrm>
            <a:off x="4393580" y="105937"/>
            <a:ext cx="0" cy="6170864"/>
          </a:xfrm>
          <a:prstGeom prst="line">
            <a:avLst/>
          </a:prstGeom>
          <a:ln w="76200">
            <a:solidFill>
              <a:srgbClr val="000000">
                <a:alpha val="12157"/>
              </a:srgb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2E5228-2EAA-3A2E-807D-C4E720C91368}"/>
              </a:ext>
            </a:extLst>
          </p:cNvPr>
          <p:cNvCxnSpPr>
            <a:cxnSpLocks/>
          </p:cNvCxnSpPr>
          <p:nvPr/>
        </p:nvCxnSpPr>
        <p:spPr>
          <a:xfrm>
            <a:off x="6196361" y="105937"/>
            <a:ext cx="0" cy="6222380"/>
          </a:xfrm>
          <a:prstGeom prst="line">
            <a:avLst/>
          </a:prstGeom>
          <a:ln w="76200">
            <a:solidFill>
              <a:srgbClr val="000000">
                <a:alpha val="12157"/>
              </a:srgb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B08A48-8E78-4BF5-0628-182390A80675}"/>
              </a:ext>
            </a:extLst>
          </p:cNvPr>
          <p:cNvCxnSpPr>
            <a:cxnSpLocks/>
          </p:cNvCxnSpPr>
          <p:nvPr/>
        </p:nvCxnSpPr>
        <p:spPr>
          <a:xfrm>
            <a:off x="6805961" y="105937"/>
            <a:ext cx="0" cy="6170864"/>
          </a:xfrm>
          <a:prstGeom prst="line">
            <a:avLst/>
          </a:prstGeom>
          <a:ln w="76200">
            <a:solidFill>
              <a:srgbClr val="000000">
                <a:alpha val="12157"/>
              </a:srgb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92D5BC-3AF7-8087-8E5A-D271A1A1DE6E}"/>
              </a:ext>
            </a:extLst>
          </p:cNvPr>
          <p:cNvCxnSpPr>
            <a:cxnSpLocks/>
          </p:cNvCxnSpPr>
          <p:nvPr/>
        </p:nvCxnSpPr>
        <p:spPr>
          <a:xfrm>
            <a:off x="8012151" y="105937"/>
            <a:ext cx="0" cy="6170864"/>
          </a:xfrm>
          <a:prstGeom prst="line">
            <a:avLst/>
          </a:prstGeom>
          <a:ln w="76200">
            <a:solidFill>
              <a:srgbClr val="000000">
                <a:alpha val="12157"/>
              </a:srgb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55FC51-ED84-342F-2BBA-9E0A931B4E6F}"/>
              </a:ext>
            </a:extLst>
          </p:cNvPr>
          <p:cNvCxnSpPr>
            <a:cxnSpLocks/>
          </p:cNvCxnSpPr>
          <p:nvPr/>
        </p:nvCxnSpPr>
        <p:spPr>
          <a:xfrm>
            <a:off x="10116015" y="105937"/>
            <a:ext cx="0" cy="6170864"/>
          </a:xfrm>
          <a:prstGeom prst="line">
            <a:avLst/>
          </a:prstGeom>
          <a:ln w="76200">
            <a:solidFill>
              <a:srgbClr val="000000">
                <a:alpha val="12157"/>
              </a:srgb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2518D38-8CD9-5463-9E25-4ED18BDC20F4}"/>
              </a:ext>
            </a:extLst>
          </p:cNvPr>
          <p:cNvSpPr txBox="1"/>
          <p:nvPr/>
        </p:nvSpPr>
        <p:spPr>
          <a:xfrm>
            <a:off x="1322807" y="189680"/>
            <a:ext cx="730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CMB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3EB720-AB28-D62D-3857-20944FE23B20}"/>
              </a:ext>
            </a:extLst>
          </p:cNvPr>
          <p:cNvSpPr txBox="1"/>
          <p:nvPr/>
        </p:nvSpPr>
        <p:spPr>
          <a:xfrm>
            <a:off x="2418188" y="87421"/>
            <a:ext cx="1027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Quasar</a:t>
            </a:r>
          </a:p>
          <a:p>
            <a:pPr algn="ctr"/>
            <a:r>
              <a:rPr lang="en-US" sz="1100" b="1" dirty="0"/>
              <a:t>Astrometry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DFA92D-53F2-186E-0157-A9F6C9228682}"/>
              </a:ext>
            </a:extLst>
          </p:cNvPr>
          <p:cNvSpPr txBox="1"/>
          <p:nvPr/>
        </p:nvSpPr>
        <p:spPr>
          <a:xfrm>
            <a:off x="3483127" y="2783"/>
            <a:ext cx="10277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PTAs</a:t>
            </a:r>
          </a:p>
          <a:p>
            <a:pPr algn="ctr"/>
            <a:r>
              <a:rPr lang="en-US" sz="1100" b="1" dirty="0"/>
              <a:t>FAST</a:t>
            </a:r>
          </a:p>
          <a:p>
            <a:pPr algn="ctr"/>
            <a:r>
              <a:rPr lang="en-US" sz="1100" b="1" dirty="0"/>
              <a:t>SKA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5509D2-F665-8FC3-811F-F9D6B260E817}"/>
              </a:ext>
            </a:extLst>
          </p:cNvPr>
          <p:cNvSpPr txBox="1"/>
          <p:nvPr/>
        </p:nvSpPr>
        <p:spPr>
          <a:xfrm>
            <a:off x="4660046" y="2783"/>
            <a:ext cx="13009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CSDT</a:t>
            </a:r>
          </a:p>
          <a:p>
            <a:pPr algn="ctr"/>
            <a:r>
              <a:rPr lang="en-US" sz="1100" b="1" dirty="0"/>
              <a:t>ASTROD-GW</a:t>
            </a:r>
          </a:p>
          <a:p>
            <a:pPr algn="ctr"/>
            <a:r>
              <a:rPr lang="en-US" sz="1100" b="1" dirty="0"/>
              <a:t>LISA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E598BE-1003-D6CC-AFC1-6930B57741CA}"/>
              </a:ext>
            </a:extLst>
          </p:cNvPr>
          <p:cNvSpPr txBox="1"/>
          <p:nvPr/>
        </p:nvSpPr>
        <p:spPr>
          <a:xfrm>
            <a:off x="5995640" y="-13453"/>
            <a:ext cx="10277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DECIGO</a:t>
            </a:r>
          </a:p>
          <a:p>
            <a:pPr algn="ctr"/>
            <a:r>
              <a:rPr lang="en-US" sz="1100" b="1" dirty="0"/>
              <a:t>BBO</a:t>
            </a:r>
          </a:p>
          <a:p>
            <a:pPr algn="ctr"/>
            <a:r>
              <a:rPr lang="en-US" sz="1100" b="1" dirty="0"/>
              <a:t>MIGA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823D28-E749-AC99-ACBA-AC3627F55A99}"/>
              </a:ext>
            </a:extLst>
          </p:cNvPr>
          <p:cNvSpPr txBox="1"/>
          <p:nvPr/>
        </p:nvSpPr>
        <p:spPr>
          <a:xfrm>
            <a:off x="6861716" y="-81855"/>
            <a:ext cx="1027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/>
              <a:t>AdLIGO</a:t>
            </a:r>
            <a:endParaRPr lang="en-US" sz="1100" b="1" dirty="0"/>
          </a:p>
          <a:p>
            <a:pPr algn="ctr"/>
            <a:r>
              <a:rPr lang="en-US" sz="1100" b="1" dirty="0" err="1"/>
              <a:t>AdVirgo</a:t>
            </a:r>
            <a:endParaRPr lang="en-US" sz="1100" b="1" dirty="0"/>
          </a:p>
          <a:p>
            <a:pPr algn="ctr"/>
            <a:r>
              <a:rPr lang="en-US" sz="1100" b="1" dirty="0"/>
              <a:t>KAGRA</a:t>
            </a:r>
          </a:p>
          <a:p>
            <a:pPr algn="ctr"/>
            <a:r>
              <a:rPr lang="en-US" sz="1100" b="1" dirty="0"/>
              <a:t>ET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963CBD-4832-40A8-261A-D0FDBCA3F1A4}"/>
              </a:ext>
            </a:extLst>
          </p:cNvPr>
          <p:cNvSpPr txBox="1"/>
          <p:nvPr/>
        </p:nvSpPr>
        <p:spPr>
          <a:xfrm>
            <a:off x="8187782" y="-20301"/>
            <a:ext cx="18157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Cavity/waveguide</a:t>
            </a:r>
          </a:p>
          <a:p>
            <a:pPr algn="ctr"/>
            <a:r>
              <a:rPr lang="en-US" sz="1100" b="1" dirty="0"/>
              <a:t>Laser interferometer</a:t>
            </a:r>
          </a:p>
          <a:p>
            <a:pPr algn="ctr"/>
            <a:r>
              <a:rPr lang="en-US" sz="1100" b="1" dirty="0"/>
              <a:t>Gauss beam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C1B4B5-BA11-A957-16CF-90F9C79EE53F}"/>
              </a:ext>
            </a:extLst>
          </p:cNvPr>
          <p:cNvSpPr txBox="1"/>
          <p:nvPr/>
        </p:nvSpPr>
        <p:spPr>
          <a:xfrm>
            <a:off x="8321133" y="6547440"/>
            <a:ext cx="3870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rgbClr val="444444"/>
                </a:solidFill>
                <a:effectLst/>
                <a:latin typeface="Open Sans" panose="020B0606030504020204" pitchFamily="34" charset="0"/>
                <a:hlinkClick r:id="rId4"/>
              </a:rPr>
              <a:t>Kuroda &amp; al, IJMPD</a:t>
            </a:r>
            <a:r>
              <a:rPr lang="en-US" sz="1400" b="1" i="0" u="none" strike="noStrike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400" b="1" i="0" u="none" strike="noStrike" dirty="0">
                <a:solidFill>
                  <a:srgbClr val="444444"/>
                </a:solidFill>
                <a:effectLst/>
                <a:latin typeface="Open Sans" panose="020B0606030504020204" pitchFamily="34" charset="0"/>
                <a:hlinkClick r:id="rId5"/>
              </a:rPr>
              <a:t> 24, 14, 1530031 (2015)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0164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168712" y="17689"/>
            <a:ext cx="11360800" cy="6071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it" dirty="0"/>
              <a:t>Analisi dati 	</a:t>
            </a:r>
            <a:endParaRPr dirty="0"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0" y="683731"/>
            <a:ext cx="5975312" cy="554643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226055" indent="0">
              <a:spcBef>
                <a:spcPts val="800"/>
              </a:spcBef>
              <a:buClr>
                <a:schemeClr val="accent6"/>
              </a:buClr>
              <a:buSzPct val="100000"/>
              <a:buNone/>
            </a:pP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Run O4 in </a:t>
            </a:r>
            <a:r>
              <a:rPr lang="en-US" sz="2400" b="1" dirty="0" err="1">
                <a:latin typeface="Calibri"/>
                <a:ea typeface="Calibri"/>
                <a:cs typeface="Calibri"/>
                <a:sym typeface="Calibri"/>
              </a:rPr>
              <a:t>corso</a:t>
            </a:r>
            <a:endParaRPr lang="en-US"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226055" indent="0">
              <a:spcBef>
                <a:spcPts val="800"/>
              </a:spcBef>
              <a:buClr>
                <a:schemeClr val="accent6"/>
              </a:buClr>
              <a:buSzPct val="100000"/>
              <a:buNone/>
            </a:pPr>
            <a:r>
              <a:rPr lang="it" sz="2000" b="1" dirty="0">
                <a:latin typeface="Calibri"/>
                <a:ea typeface="Calibri"/>
                <a:cs typeface="Calibri"/>
                <a:sym typeface="Calibri"/>
              </a:rPr>
              <a:t>Run O3 </a:t>
            </a:r>
            <a:r>
              <a:rPr lang="it" sz="2000" dirty="0">
                <a:latin typeface="Calibri"/>
                <a:ea typeface="Calibri"/>
                <a:cs typeface="Calibri"/>
                <a:sym typeface="Calibri"/>
              </a:rPr>
              <a:t>molto ricco dal punto di vista scientifico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226055" indent="0">
              <a:buClr>
                <a:schemeClr val="accent6"/>
              </a:buClr>
              <a:buSzPct val="100000"/>
              <a:buNone/>
            </a:pPr>
            <a:r>
              <a:rPr lang="it" sz="2000" dirty="0">
                <a:latin typeface="Calibri"/>
                <a:ea typeface="Calibri"/>
                <a:cs typeface="Calibri"/>
                <a:sym typeface="Calibri"/>
              </a:rPr>
              <a:t>Numerose rivelazioni online (con associati public alert)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226055" indent="0">
              <a:buClr>
                <a:schemeClr val="accent6"/>
              </a:buClr>
              <a:buSzPct val="100000"/>
              <a:buNone/>
            </a:pPr>
            <a:r>
              <a:rPr lang="it" sz="2000" dirty="0">
                <a:latin typeface="Calibri"/>
                <a:ea typeface="Calibri"/>
                <a:cs typeface="Calibri"/>
                <a:sym typeface="Calibri"/>
              </a:rPr>
              <a:t>Diversi articoli su eventi “non standard”</a:t>
            </a:r>
            <a:br>
              <a:rPr lang="it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it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it" sz="2400" b="1" dirty="0">
                <a:latin typeface="Calibri"/>
                <a:ea typeface="Calibri"/>
                <a:cs typeface="Calibri"/>
                <a:sym typeface="Calibri"/>
              </a:rPr>
              <a:t>Run O4 in corso</a:t>
            </a:r>
          </a:p>
          <a:p>
            <a:pPr marL="226055" indent="0">
              <a:buClr>
                <a:schemeClr val="accent6"/>
              </a:buClr>
              <a:buSzPct val="100000"/>
              <a:buNone/>
            </a:pPr>
            <a:r>
              <a:rPr lang="it" sz="2400" dirty="0">
                <a:latin typeface="Calibri"/>
                <a:ea typeface="Calibri"/>
                <a:cs typeface="Calibri"/>
                <a:sym typeface="Calibri"/>
              </a:rPr>
              <a:t>BNS range a 60 Mpc</a:t>
            </a:r>
          </a:p>
          <a:p>
            <a:pPr marL="226055" indent="0">
              <a:buClr>
                <a:schemeClr val="accent6"/>
              </a:buClr>
              <a:buSzPct val="100000"/>
              <a:buNone/>
            </a:pPr>
            <a:r>
              <a:rPr lang="it" sz="2400" dirty="0">
                <a:latin typeface="Calibri"/>
                <a:ea typeface="Calibri"/>
                <a:cs typeface="Calibri"/>
                <a:sym typeface="Calibri"/>
              </a:rPr>
              <a:t>Stiamo contribuendo, nonostante la sensibilità minore del previsto</a:t>
            </a:r>
          </a:p>
          <a:p>
            <a:pPr marL="226055" indent="0">
              <a:buClr>
                <a:schemeClr val="accent6"/>
              </a:buClr>
              <a:buSzPct val="100000"/>
              <a:buNone/>
            </a:pPr>
            <a:endParaRPr lang="it" sz="2400" dirty="0">
              <a:latin typeface="Calibri"/>
              <a:ea typeface="Calibri"/>
              <a:cs typeface="Calibri"/>
              <a:sym typeface="Calibri"/>
            </a:endParaRPr>
          </a:p>
          <a:p>
            <a:pPr marL="568955" indent="-342900">
              <a:buClr>
                <a:schemeClr val="accent6"/>
              </a:buClr>
              <a:buSzPct val="100000"/>
            </a:pPr>
            <a:r>
              <a:rPr lang="it" sz="2400" dirty="0">
                <a:latin typeface="Calibri"/>
                <a:ea typeface="Calibri"/>
                <a:cs typeface="Calibri"/>
                <a:sym typeface="Calibri"/>
              </a:rPr>
              <a:t>RRT shifts</a:t>
            </a:r>
          </a:p>
          <a:p>
            <a:pPr marL="568955" indent="-342900">
              <a:buClr>
                <a:schemeClr val="accent6"/>
              </a:buClr>
              <a:buSzPct val="100000"/>
            </a:pPr>
            <a:r>
              <a:rPr lang="it" sz="2400" dirty="0">
                <a:latin typeface="Calibri"/>
                <a:ea typeface="Calibri"/>
                <a:cs typeface="Calibri"/>
                <a:sym typeface="Calibri"/>
              </a:rPr>
              <a:t>Partecipazione a collaboration paper</a:t>
            </a:r>
          </a:p>
          <a:p>
            <a:pPr marL="568955" indent="-342900">
              <a:buClr>
                <a:schemeClr val="accent6"/>
              </a:buClr>
              <a:buSzPct val="100000"/>
            </a:pPr>
            <a:r>
              <a:rPr lang="it" sz="2400" dirty="0">
                <a:latin typeface="Calibri"/>
                <a:ea typeface="Calibri"/>
                <a:cs typeface="Calibri"/>
                <a:sym typeface="Calibri"/>
              </a:rPr>
              <a:t>Reviews</a:t>
            </a:r>
          </a:p>
          <a:p>
            <a:pPr marL="568955" indent="-342900">
              <a:buClr>
                <a:schemeClr val="accent6"/>
              </a:buClr>
              <a:buSzPct val="100000"/>
            </a:pPr>
            <a:r>
              <a:rPr lang="it" sz="2400" dirty="0">
                <a:latin typeface="Calibri"/>
                <a:ea typeface="Calibri"/>
                <a:cs typeface="Calibri"/>
                <a:sym typeface="Calibri"/>
              </a:rPr>
              <a:t>Partecipazione a working group della collaborazione</a:t>
            </a:r>
          </a:p>
          <a:p>
            <a:pPr marL="568955" indent="-342900">
              <a:buClr>
                <a:schemeClr val="accent6"/>
              </a:buClr>
              <a:buSzPct val="100000"/>
            </a:pPr>
            <a:endParaRPr lang="it" sz="1867" dirty="0">
              <a:latin typeface="Calibri"/>
              <a:ea typeface="Calibri"/>
              <a:cs typeface="Calibri"/>
              <a:sym typeface="Calibri"/>
            </a:endParaRPr>
          </a:p>
          <a:p>
            <a:pPr marL="226055" indent="0">
              <a:buClr>
                <a:schemeClr val="accent6"/>
              </a:buClr>
              <a:buSzPct val="100000"/>
              <a:buNone/>
            </a:pPr>
            <a:endParaRPr sz="1867"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800"/>
              </a:spcBef>
              <a:buNone/>
            </a:pPr>
            <a:endParaRPr lang="en-US" sz="1867" b="1"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800"/>
              </a:spcBef>
              <a:buNone/>
            </a:pPr>
            <a:endParaRPr sz="1867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9112" y="131315"/>
            <a:ext cx="5462273" cy="32120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2DC8B17-A8DD-9274-C46D-403DEE1F15B4}"/>
              </a:ext>
            </a:extLst>
          </p:cNvPr>
          <p:cNvGrpSpPr/>
          <p:nvPr/>
        </p:nvGrpSpPr>
        <p:grpSpPr>
          <a:xfrm>
            <a:off x="6424761" y="3475235"/>
            <a:ext cx="5462273" cy="3283165"/>
            <a:chOff x="3013910" y="990417"/>
            <a:chExt cx="5949683" cy="363873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D12166-D884-A716-06D2-6CC8BC4C4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3910" y="990417"/>
              <a:ext cx="5949683" cy="3638733"/>
            </a:xfrm>
            <a:prstGeom prst="rect">
              <a:avLst/>
            </a:prstGeom>
          </p:spPr>
        </p:pic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9805E619-5B5E-6D21-09DB-BC7441E4595E}"/>
                </a:ext>
              </a:extLst>
            </p:cNvPr>
            <p:cNvSpPr/>
            <p:nvPr/>
          </p:nvSpPr>
          <p:spPr>
            <a:xfrm>
              <a:off x="4188980" y="2779289"/>
              <a:ext cx="94593" cy="397217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9A9D46-DD9D-8379-CE15-A4212ECBA878}"/>
                </a:ext>
              </a:extLst>
            </p:cNvPr>
            <p:cNvSpPr txBox="1"/>
            <p:nvPr/>
          </p:nvSpPr>
          <p:spPr>
            <a:xfrm>
              <a:off x="4283573" y="2876290"/>
              <a:ext cx="817497" cy="30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O3b end</a:t>
              </a:r>
            </a:p>
          </p:txBody>
        </p:sp>
        <p:sp>
          <p:nvSpPr>
            <p:cNvPr id="24" name="Arrow: Left-Right 23">
              <a:extLst>
                <a:ext uri="{FF2B5EF4-FFF2-40B4-BE49-F238E27FC236}">
                  <a16:creationId xmlns:a16="http://schemas.microsoft.com/office/drawing/2014/main" id="{8EF29394-CB2F-7BE6-32AA-E7829E0FC3F7}"/>
                </a:ext>
              </a:extLst>
            </p:cNvPr>
            <p:cNvSpPr/>
            <p:nvPr/>
          </p:nvSpPr>
          <p:spPr>
            <a:xfrm>
              <a:off x="4242406" y="1344052"/>
              <a:ext cx="2305840" cy="97436"/>
            </a:xfrm>
            <a:prstGeom prst="left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5" name="Arrow: Left-Right 24">
              <a:extLst>
                <a:ext uri="{FF2B5EF4-FFF2-40B4-BE49-F238E27FC236}">
                  <a16:creationId xmlns:a16="http://schemas.microsoft.com/office/drawing/2014/main" id="{25FEAE55-D213-D497-04D6-5FCE258D9C7F}"/>
                </a:ext>
              </a:extLst>
            </p:cNvPr>
            <p:cNvSpPr/>
            <p:nvPr/>
          </p:nvSpPr>
          <p:spPr>
            <a:xfrm>
              <a:off x="3375981" y="1715933"/>
              <a:ext cx="2305840" cy="97436"/>
            </a:xfrm>
            <a:prstGeom prst="left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27FD3F-F26A-1F8E-20BF-20539AABCEA2}"/>
                </a:ext>
              </a:extLst>
            </p:cNvPr>
            <p:cNvSpPr txBox="1"/>
            <p:nvPr/>
          </p:nvSpPr>
          <p:spPr>
            <a:xfrm>
              <a:off x="4783954" y="1167044"/>
              <a:ext cx="1838513" cy="30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O3b proprietary period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6D02F5-CA31-EC7A-799A-00EC1E0CA7B0}"/>
                </a:ext>
              </a:extLst>
            </p:cNvPr>
            <p:cNvSpPr txBox="1"/>
            <p:nvPr/>
          </p:nvSpPr>
          <p:spPr>
            <a:xfrm>
              <a:off x="3969546" y="1537784"/>
              <a:ext cx="1833275" cy="30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O3a proprietary period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CA336-C418-B616-B6D2-4BAA1A94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892"/>
            <a:ext cx="12192000" cy="514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8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3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B2477-8FA6-CA88-2250-04AC70CAA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6" y="59914"/>
            <a:ext cx="5334197" cy="5851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Il </a:t>
            </a:r>
            <a:r>
              <a:rPr lang="en-US" sz="4000" dirty="0" err="1"/>
              <a:t>futuro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21011-EEF7-F8B6-5878-9B4596D9A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030" y="813603"/>
            <a:ext cx="5855385" cy="569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Attività</a:t>
            </a:r>
            <a:r>
              <a:rPr lang="en-US" sz="2000" dirty="0"/>
              <a:t> prima di O5</a:t>
            </a:r>
          </a:p>
          <a:p>
            <a:pPr marL="0" indent="0">
              <a:buNone/>
            </a:pPr>
            <a:r>
              <a:rPr lang="en-US" sz="2000" dirty="0" err="1"/>
              <a:t>Attività</a:t>
            </a:r>
            <a:r>
              <a:rPr lang="en-US" sz="2000" dirty="0"/>
              <a:t> successive a O5 (Virgo Next)</a:t>
            </a:r>
          </a:p>
          <a:p>
            <a:pPr marL="0" indent="0">
              <a:buNone/>
            </a:pPr>
            <a:r>
              <a:rPr lang="en-US" sz="2000" dirty="0"/>
              <a:t>Progetto </a:t>
            </a:r>
            <a:r>
              <a:rPr lang="en-US" sz="2000" dirty="0" err="1"/>
              <a:t>speciale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CAOS</a:t>
            </a:r>
          </a:p>
          <a:p>
            <a:pPr marL="0" indent="0">
              <a:buNone/>
            </a:pPr>
            <a:r>
              <a:rPr lang="en-US" sz="2000" dirty="0" err="1"/>
              <a:t>Analisi</a:t>
            </a:r>
            <a:r>
              <a:rPr lang="en-US" sz="2000" dirty="0"/>
              <a:t> LVK</a:t>
            </a:r>
          </a:p>
          <a:p>
            <a:pPr marL="0" indent="0">
              <a:buNone/>
            </a:pPr>
            <a:r>
              <a:rPr lang="en-US" sz="2000" dirty="0" err="1"/>
              <a:t>Preparazione</a:t>
            </a:r>
            <a:r>
              <a:rPr lang="en-US" sz="2000" dirty="0"/>
              <a:t> </a:t>
            </a:r>
            <a:r>
              <a:rPr lang="en-US" sz="2000" dirty="0" err="1"/>
              <a:t>analisi</a:t>
            </a:r>
            <a:r>
              <a:rPr lang="en-US" sz="2000" dirty="0"/>
              <a:t> ET e ET science case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Idee </a:t>
            </a:r>
            <a:r>
              <a:rPr lang="en-US" sz="2000" b="1" dirty="0" err="1"/>
              <a:t>guida</a:t>
            </a:r>
            <a:r>
              <a:rPr lang="en-US" sz="2000" b="1" dirty="0"/>
              <a:t> a Pisa:</a:t>
            </a:r>
          </a:p>
          <a:p>
            <a:r>
              <a:rPr lang="en-US" sz="2000" dirty="0" err="1"/>
              <a:t>Mantenere</a:t>
            </a:r>
            <a:r>
              <a:rPr lang="en-US" sz="2000" dirty="0"/>
              <a:t> </a:t>
            </a:r>
            <a:r>
              <a:rPr lang="en-US" sz="2000" dirty="0" err="1"/>
              <a:t>sinergie</a:t>
            </a:r>
            <a:r>
              <a:rPr lang="en-US" sz="2000" dirty="0"/>
              <a:t> e </a:t>
            </a:r>
            <a:r>
              <a:rPr lang="en-US" sz="2000" dirty="0" err="1"/>
              <a:t>interscambio</a:t>
            </a:r>
            <a:r>
              <a:rPr lang="en-US" sz="2000" dirty="0"/>
              <a:t> </a:t>
            </a:r>
            <a:r>
              <a:rPr lang="en-US" sz="2000" dirty="0" err="1"/>
              <a:t>tra</a:t>
            </a:r>
            <a:r>
              <a:rPr lang="en-US" sz="2000" dirty="0"/>
              <a:t> Virgo e ET</a:t>
            </a:r>
          </a:p>
          <a:p>
            <a:r>
              <a:rPr lang="en-US" sz="2000" dirty="0" err="1"/>
              <a:t>Consolidamento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nostre</a:t>
            </a:r>
            <a:r>
              <a:rPr lang="en-US" sz="2000" dirty="0"/>
              <a:t> </a:t>
            </a:r>
            <a:r>
              <a:rPr lang="en-US" sz="2000" dirty="0" err="1"/>
              <a:t>competenze</a:t>
            </a:r>
            <a:r>
              <a:rPr lang="en-US" sz="2000" dirty="0"/>
              <a:t> </a:t>
            </a:r>
            <a:r>
              <a:rPr lang="en-US" sz="2000" dirty="0" err="1"/>
              <a:t>storiche</a:t>
            </a:r>
            <a:r>
              <a:rPr lang="en-US" sz="2000" dirty="0"/>
              <a:t>: “fare </a:t>
            </a:r>
            <a:r>
              <a:rPr lang="en-US" sz="2000" dirty="0" err="1"/>
              <a:t>scuola</a:t>
            </a:r>
            <a:r>
              <a:rPr lang="en-US" sz="2000" dirty="0"/>
              <a:t>”</a:t>
            </a:r>
          </a:p>
          <a:p>
            <a:r>
              <a:rPr lang="en-US" sz="2000" dirty="0"/>
              <a:t>Apertura di </a:t>
            </a:r>
            <a:r>
              <a:rPr lang="en-US" sz="2000" dirty="0" err="1"/>
              <a:t>nuove</a:t>
            </a:r>
            <a:r>
              <a:rPr lang="en-US" sz="2000" dirty="0"/>
              <a:t> </a:t>
            </a:r>
            <a:r>
              <a:rPr lang="en-US" sz="2000" dirty="0" err="1"/>
              <a:t>linee</a:t>
            </a:r>
            <a:r>
              <a:rPr lang="en-US" sz="2000" dirty="0"/>
              <a:t> di </a:t>
            </a:r>
            <a:r>
              <a:rPr lang="en-US" sz="2000" dirty="0" err="1"/>
              <a:t>ricerca</a:t>
            </a:r>
            <a:endParaRPr lang="en-US" sz="1600" dirty="0"/>
          </a:p>
          <a:p>
            <a:r>
              <a:rPr lang="en-US" sz="2000" dirty="0" err="1"/>
              <a:t>Coinvolgimento</a:t>
            </a:r>
            <a:r>
              <a:rPr lang="en-US" sz="2000" dirty="0"/>
              <a:t> sempre </a:t>
            </a:r>
            <a:r>
              <a:rPr lang="en-US" sz="2000" dirty="0" err="1"/>
              <a:t>maggiore</a:t>
            </a:r>
            <a:r>
              <a:rPr lang="en-US" sz="2000" dirty="0"/>
              <a:t> </a:t>
            </a:r>
            <a:r>
              <a:rPr lang="en-US" sz="2000" dirty="0" err="1"/>
              <a:t>nella</a:t>
            </a:r>
            <a:r>
              <a:rPr lang="en-US" sz="2000" dirty="0"/>
              <a:t> vita </a:t>
            </a:r>
            <a:r>
              <a:rPr lang="en-US" sz="2000" dirty="0" err="1"/>
              <a:t>scientifica</a:t>
            </a:r>
            <a:r>
              <a:rPr lang="en-US" sz="2000" dirty="0"/>
              <a:t> di </a:t>
            </a:r>
            <a:r>
              <a:rPr lang="en-US" sz="2000" dirty="0" err="1"/>
              <a:t>sezione</a:t>
            </a:r>
            <a:r>
              <a:rPr lang="en-US" sz="2000" dirty="0"/>
              <a:t> e </a:t>
            </a:r>
            <a:r>
              <a:rPr lang="en-US" sz="2000" dirty="0" err="1"/>
              <a:t>dipartimento</a:t>
            </a:r>
            <a:endParaRPr lang="en-US" sz="2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B877216-FB69-E544-D100-7494F2A95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5" r="4537" b="-1"/>
          <a:stretch/>
        </p:blipFill>
        <p:spPr bwMode="auto">
          <a:xfrm>
            <a:off x="6857797" y="-10886"/>
            <a:ext cx="5334204" cy="6868886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530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9" name="Rectangle 308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0" name="Rectangle 3089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8" name="Rectangle 3087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B4E0B04-09DD-7EB8-22D4-086C76ED7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8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2F5B20-1E2F-39DF-3A07-652C61218D1C}"/>
              </a:ext>
            </a:extLst>
          </p:cNvPr>
          <p:cNvSpPr/>
          <p:nvPr/>
        </p:nvSpPr>
        <p:spPr>
          <a:xfrm>
            <a:off x="349008" y="502572"/>
            <a:ext cx="739896" cy="312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788A51-A27F-7CBF-10D4-59E8794B5DE3}"/>
              </a:ext>
            </a:extLst>
          </p:cNvPr>
          <p:cNvSpPr/>
          <p:nvPr/>
        </p:nvSpPr>
        <p:spPr>
          <a:xfrm>
            <a:off x="220223" y="2126783"/>
            <a:ext cx="4787498" cy="312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AE870-EBF1-42F2-BBD1-C6C6C4062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62" y="261364"/>
            <a:ext cx="5258486" cy="6507650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1800" dirty="0"/>
              <a:t>Il </a:t>
            </a:r>
            <a:r>
              <a:rPr lang="en-US" sz="1800" dirty="0" err="1"/>
              <a:t>gruppo</a:t>
            </a:r>
            <a:r>
              <a:rPr lang="en-US" sz="1800" dirty="0"/>
              <a:t> di Pisa ha </a:t>
            </a:r>
            <a:r>
              <a:rPr lang="en-US" sz="1800" dirty="0" err="1"/>
              <a:t>partecipato</a:t>
            </a:r>
            <a:r>
              <a:rPr lang="en-US" sz="1800" dirty="0"/>
              <a:t> </a:t>
            </a:r>
            <a:r>
              <a:rPr lang="en-US" sz="1800" dirty="0" err="1"/>
              <a:t>alla</a:t>
            </a:r>
            <a:r>
              <a:rPr lang="en-US" sz="1800" dirty="0"/>
              <a:t> </a:t>
            </a:r>
            <a:r>
              <a:rPr lang="en-US" sz="1800" dirty="0" err="1"/>
              <a:t>fondazione</a:t>
            </a:r>
            <a:r>
              <a:rPr lang="en-US" sz="1800" dirty="0"/>
              <a:t> di Virgo</a:t>
            </a:r>
          </a:p>
          <a:p>
            <a:r>
              <a:rPr lang="en-US" sz="1800" dirty="0"/>
              <a:t>La </a:t>
            </a:r>
            <a:r>
              <a:rPr lang="en-US" sz="1800" dirty="0" err="1"/>
              <a:t>sua</a:t>
            </a:r>
            <a:r>
              <a:rPr lang="en-US" sz="1800" dirty="0"/>
              <a:t> </a:t>
            </a:r>
            <a:r>
              <a:rPr lang="en-US" sz="1800" dirty="0" err="1"/>
              <a:t>responsabilità</a:t>
            </a:r>
            <a:r>
              <a:rPr lang="en-US" sz="1800" dirty="0"/>
              <a:t> </a:t>
            </a:r>
            <a:r>
              <a:rPr lang="en-US" sz="1800" dirty="0" err="1"/>
              <a:t>principale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è </a:t>
            </a:r>
            <a:r>
              <a:rPr lang="en-US" sz="1800" dirty="0" err="1"/>
              <a:t>consolidata</a:t>
            </a:r>
            <a:r>
              <a:rPr lang="en-US" sz="1800" dirty="0"/>
              <a:t> sui </a:t>
            </a:r>
            <a:r>
              <a:rPr lang="en-US" sz="1800" dirty="0" err="1"/>
              <a:t>sistemi</a:t>
            </a:r>
            <a:r>
              <a:rPr lang="en-US" sz="1800" dirty="0"/>
              <a:t> di </a:t>
            </a:r>
            <a:r>
              <a:rPr lang="en-US" sz="1800" dirty="0" err="1"/>
              <a:t>attenuazione</a:t>
            </a:r>
            <a:r>
              <a:rPr lang="en-US" sz="1800" dirty="0"/>
              <a:t> </a:t>
            </a:r>
            <a:r>
              <a:rPr lang="en-US" sz="1800" dirty="0" err="1"/>
              <a:t>sismica</a:t>
            </a:r>
            <a:r>
              <a:rPr lang="en-US" sz="1800" dirty="0"/>
              <a:t>, da tutti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punti</a:t>
            </a:r>
            <a:r>
              <a:rPr lang="en-US" sz="1800" dirty="0"/>
              <a:t> di vista:</a:t>
            </a:r>
          </a:p>
          <a:p>
            <a:pPr lvl="1"/>
            <a:r>
              <a:rPr lang="en-US" sz="1800" dirty="0" err="1"/>
              <a:t>Meccanica</a:t>
            </a:r>
            <a:endParaRPr lang="en-US" sz="1800" dirty="0"/>
          </a:p>
          <a:p>
            <a:pPr lvl="1"/>
            <a:r>
              <a:rPr lang="en-US" sz="1800" dirty="0" err="1"/>
              <a:t>Elettronica</a:t>
            </a:r>
            <a:endParaRPr lang="en-US" sz="1800" dirty="0"/>
          </a:p>
          <a:p>
            <a:pPr lvl="1"/>
            <a:r>
              <a:rPr lang="en-US" sz="1800" dirty="0" err="1"/>
              <a:t>Controllo</a:t>
            </a:r>
            <a:endParaRPr lang="en-US" sz="1800" dirty="0"/>
          </a:p>
          <a:p>
            <a:pPr lvl="1"/>
            <a:r>
              <a:rPr lang="en-US" sz="1800" dirty="0" err="1"/>
              <a:t>Sensoristica</a:t>
            </a:r>
            <a:endParaRPr lang="en-US" sz="1800" dirty="0"/>
          </a:p>
          <a:p>
            <a:pPr lvl="1"/>
            <a:r>
              <a:rPr lang="en-US" sz="1800" dirty="0" err="1"/>
              <a:t>Simulazione</a:t>
            </a:r>
            <a:endParaRPr lang="en-US" sz="1800" dirty="0"/>
          </a:p>
          <a:p>
            <a:pPr lvl="1"/>
            <a:r>
              <a:rPr lang="en-US" sz="1800" dirty="0" err="1"/>
              <a:t>Gestione</a:t>
            </a:r>
            <a:r>
              <a:rPr lang="en-US" sz="1800" dirty="0"/>
              <a:t> del </a:t>
            </a:r>
            <a:r>
              <a:rPr lang="en-US" sz="1800" dirty="0" err="1"/>
              <a:t>sistema</a:t>
            </a:r>
            <a:r>
              <a:rPr lang="en-US" sz="1800" dirty="0"/>
              <a:t> </a:t>
            </a:r>
            <a:r>
              <a:rPr lang="en-US" sz="1800" dirty="0" err="1"/>
              <a:t>durante</a:t>
            </a:r>
            <a:r>
              <a:rPr lang="en-US" sz="1800" dirty="0"/>
              <a:t> il </a:t>
            </a:r>
            <a:r>
              <a:rPr lang="en-US" sz="1800" dirty="0" err="1"/>
              <a:t>normale</a:t>
            </a:r>
            <a:r>
              <a:rPr lang="en-US" sz="1800" dirty="0"/>
              <a:t> </a:t>
            </a:r>
            <a:r>
              <a:rPr lang="en-US" sz="1800" dirty="0" err="1"/>
              <a:t>funzionamento</a:t>
            </a:r>
            <a:endParaRPr lang="en-US" sz="1800" dirty="0"/>
          </a:p>
          <a:p>
            <a:r>
              <a:rPr lang="en-US" sz="1800" dirty="0" err="1"/>
              <a:t>Anche</a:t>
            </a:r>
            <a:r>
              <a:rPr lang="en-US" sz="1800" dirty="0"/>
              <a:t> </a:t>
            </a:r>
            <a:r>
              <a:rPr lang="en-US" sz="1800" dirty="0" err="1"/>
              <a:t>altro</a:t>
            </a:r>
            <a:r>
              <a:rPr lang="en-US" sz="1800" dirty="0"/>
              <a:t>:</a:t>
            </a:r>
          </a:p>
          <a:p>
            <a:pPr lvl="1"/>
            <a:r>
              <a:rPr lang="en-US" sz="1800" dirty="0"/>
              <a:t>Machine learning (</a:t>
            </a:r>
            <a:r>
              <a:rPr lang="en-US" sz="1800" dirty="0" err="1"/>
              <a:t>interdisciplinare</a:t>
            </a:r>
            <a:r>
              <a:rPr lang="en-US" sz="1800" dirty="0"/>
              <a:t>)</a:t>
            </a:r>
          </a:p>
          <a:p>
            <a:pPr lvl="1"/>
            <a:r>
              <a:rPr lang="en-US" sz="1800" dirty="0" err="1"/>
              <a:t>Stima</a:t>
            </a:r>
            <a:r>
              <a:rPr lang="en-US" sz="1800" dirty="0"/>
              <a:t> e </a:t>
            </a:r>
            <a:r>
              <a:rPr lang="en-US" sz="1800" dirty="0" err="1"/>
              <a:t>modellizzazione</a:t>
            </a:r>
            <a:r>
              <a:rPr lang="en-US" sz="1800" dirty="0"/>
              <a:t> del </a:t>
            </a:r>
            <a:r>
              <a:rPr lang="en-US" sz="1800" dirty="0" err="1"/>
              <a:t>rumore</a:t>
            </a:r>
            <a:r>
              <a:rPr lang="en-US" sz="1800" dirty="0"/>
              <a:t> </a:t>
            </a:r>
            <a:r>
              <a:rPr lang="en-US" sz="1800" dirty="0" err="1"/>
              <a:t>dell’apparato</a:t>
            </a:r>
            <a:endParaRPr lang="en-US" sz="1800" dirty="0"/>
          </a:p>
          <a:p>
            <a:pPr lvl="1"/>
            <a:r>
              <a:rPr lang="en-US" sz="1800" dirty="0" err="1"/>
              <a:t>Rumore</a:t>
            </a:r>
            <a:r>
              <a:rPr lang="en-US" sz="1800" dirty="0"/>
              <a:t> </a:t>
            </a:r>
            <a:r>
              <a:rPr lang="en-US" sz="1800" dirty="0" err="1"/>
              <a:t>termico</a:t>
            </a:r>
            <a:endParaRPr lang="en-US" sz="1800" dirty="0"/>
          </a:p>
          <a:p>
            <a:pPr lvl="1"/>
            <a:r>
              <a:rPr lang="en-US" sz="1800" dirty="0"/>
              <a:t>Studio </a:t>
            </a:r>
            <a:r>
              <a:rPr lang="en-US" sz="1800" dirty="0" err="1"/>
              <a:t>dei</a:t>
            </a:r>
            <a:r>
              <a:rPr lang="en-US" sz="1800" dirty="0"/>
              <a:t> coating</a:t>
            </a:r>
          </a:p>
          <a:p>
            <a:pPr lvl="1"/>
            <a:r>
              <a:rPr lang="en-US" sz="1800" dirty="0"/>
              <a:t>Squeezing</a:t>
            </a:r>
          </a:p>
          <a:p>
            <a:pPr lvl="1"/>
            <a:r>
              <a:rPr lang="en-US" sz="1800" dirty="0" err="1"/>
              <a:t>Rumore</a:t>
            </a:r>
            <a:r>
              <a:rPr lang="en-US" sz="1800" dirty="0"/>
              <a:t> </a:t>
            </a:r>
            <a:r>
              <a:rPr lang="en-US" sz="1800" dirty="0" err="1"/>
              <a:t>Newtoniano</a:t>
            </a:r>
            <a:endParaRPr lang="en-US" sz="1800" dirty="0"/>
          </a:p>
          <a:p>
            <a:pPr lvl="1"/>
            <a:r>
              <a:rPr lang="en-US" sz="1800" dirty="0"/>
              <a:t>Studio </a:t>
            </a:r>
            <a:r>
              <a:rPr lang="en-US" sz="1800" dirty="0" err="1"/>
              <a:t>dei</a:t>
            </a:r>
            <a:r>
              <a:rPr lang="en-US" sz="1800" dirty="0"/>
              <a:t> coating</a:t>
            </a:r>
          </a:p>
          <a:p>
            <a:pPr lvl="1"/>
            <a:r>
              <a:rPr lang="en-US" sz="1800" dirty="0"/>
              <a:t>Detector characterization</a:t>
            </a:r>
          </a:p>
          <a:p>
            <a:pPr lvl="1"/>
            <a:r>
              <a:rPr lang="en-US" sz="1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26098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13360" y="0"/>
            <a:ext cx="4898231" cy="6705600"/>
            <a:chOff x="1647" y="503"/>
            <a:chExt cx="8286" cy="13472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647" y="503"/>
              <a:ext cx="7041" cy="13472"/>
              <a:chOff x="1705" y="1035"/>
              <a:chExt cx="7041" cy="13472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6" y="1035"/>
                <a:ext cx="6300" cy="13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 flipH="1">
                <a:off x="6579" y="4600"/>
                <a:ext cx="495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" name="Line 7"/>
              <p:cNvSpPr>
                <a:spLocks noChangeShapeType="1"/>
              </p:cNvSpPr>
              <p:nvPr/>
            </p:nvSpPr>
            <p:spPr bwMode="auto">
              <a:xfrm flipH="1">
                <a:off x="6521" y="1812"/>
                <a:ext cx="495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 flipH="1">
                <a:off x="6275" y="12875"/>
                <a:ext cx="864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 flipH="1">
                <a:off x="6152" y="13911"/>
                <a:ext cx="864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 flipH="1" flipV="1">
                <a:off x="5904" y="2330"/>
                <a:ext cx="865" cy="531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 flipH="1">
                <a:off x="5534" y="7641"/>
                <a:ext cx="1235" cy="37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" name="Line 12"/>
              <p:cNvSpPr>
                <a:spLocks noChangeShapeType="1"/>
              </p:cNvSpPr>
              <p:nvPr/>
            </p:nvSpPr>
            <p:spPr bwMode="auto">
              <a:xfrm>
                <a:off x="1705" y="1553"/>
                <a:ext cx="135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>
                <a:off x="1705" y="13911"/>
                <a:ext cx="160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2323" y="1553"/>
                <a:ext cx="0" cy="62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2323" y="8678"/>
                <a:ext cx="0" cy="51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7016" y="780"/>
              <a:ext cx="2917" cy="13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GB" altLang="en-US" sz="260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Inertial Damping</a:t>
              </a:r>
              <a:endParaRPr lang="en-GB" altLang="en-US" sz="1200" dirty="0">
                <a:cs typeface="Times New Roman" panose="02020603050405020304" pitchFamily="18" charset="0"/>
              </a:endParaRPr>
            </a:p>
            <a:p>
              <a:r>
                <a:rPr lang="en-GB" altLang="en-US" sz="260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 </a:t>
              </a:r>
              <a:endParaRPr lang="en-GB" altLang="en-US" sz="1200" dirty="0">
                <a:cs typeface="Times New Roman" panose="02020603050405020304" pitchFamily="18" charset="0"/>
              </a:endParaRPr>
            </a:p>
            <a:p>
              <a:r>
                <a:rPr lang="en-GB" altLang="en-US" sz="2600" dirty="0">
                  <a:cs typeface="Times New Roman" panose="02020603050405020304" pitchFamily="18" charset="0"/>
                </a:rPr>
                <a:t>Inverted Pendulum </a:t>
              </a:r>
              <a:endParaRPr lang="en-GB" altLang="en-US" sz="1200" dirty="0">
                <a:cs typeface="Times New Roman" panose="02020603050405020304" pitchFamily="18" charset="0"/>
              </a:endParaRPr>
            </a:p>
            <a:p>
              <a:r>
                <a:rPr lang="en-GB" altLang="en-US" sz="2600" dirty="0">
                  <a:cs typeface="Times New Roman" panose="02020603050405020304" pitchFamily="18" charset="0"/>
                  <a:sym typeface="Symbol" panose="05050102010706020507" pitchFamily="18" charset="2"/>
                </a:rPr>
                <a:t></a:t>
              </a:r>
              <a:r>
                <a:rPr lang="en-GB" altLang="en-US" sz="1800" baseline="-30000" dirty="0">
                  <a:cs typeface="Times New Roman" panose="02020603050405020304" pitchFamily="18" charset="0"/>
                </a:rPr>
                <a:t>RES</a:t>
              </a:r>
              <a:r>
                <a:rPr lang="en-GB" altLang="en-US" sz="1800" dirty="0">
                  <a:cs typeface="Times New Roman" panose="02020603050405020304" pitchFamily="18" charset="0"/>
                  <a:sym typeface="Symbol" panose="05050102010706020507" pitchFamily="18" charset="2"/>
                </a:rPr>
                <a:t>=40 </a:t>
              </a:r>
              <a:r>
                <a:rPr lang="en-GB" altLang="en-US" sz="1800" dirty="0" err="1">
                  <a:cs typeface="Times New Roman" panose="02020603050405020304" pitchFamily="18" charset="0"/>
                  <a:sym typeface="Symbol" panose="05050102010706020507" pitchFamily="18" charset="2"/>
                </a:rPr>
                <a:t>mHz</a:t>
              </a:r>
              <a:endParaRPr lang="en-GB" altLang="en-US" sz="12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GB" altLang="en-US" sz="800" dirty="0">
                  <a:cs typeface="Times New Roman" panose="02020603050405020304" pitchFamily="18" charset="0"/>
                  <a:sym typeface="Symbol" panose="05050102010706020507" pitchFamily="18" charset="2"/>
                </a:rPr>
                <a:t> </a:t>
              </a:r>
              <a:endParaRPr lang="en-GB" altLang="en-US" sz="12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GB" altLang="en-US" sz="800" dirty="0">
                  <a:cs typeface="Times New Roman" panose="02020603050405020304" pitchFamily="18" charset="0"/>
                  <a:sym typeface="Symbol" panose="05050102010706020507" pitchFamily="18" charset="2"/>
                </a:rPr>
                <a:t> </a:t>
              </a:r>
              <a:endParaRPr lang="en-GB" altLang="en-US" sz="12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GB" altLang="en-US" sz="800" dirty="0">
                  <a:cs typeface="Times New Roman" panose="02020603050405020304" pitchFamily="18" charset="0"/>
                  <a:sym typeface="Symbol" panose="05050102010706020507" pitchFamily="18" charset="2"/>
                </a:rPr>
                <a:t> </a:t>
              </a:r>
              <a:endParaRPr lang="en-GB" altLang="en-US" sz="12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GB" altLang="en-US" sz="2600" dirty="0">
                  <a:solidFill>
                    <a:srgbClr val="FF0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Mechanical Filters</a:t>
              </a:r>
              <a:endParaRPr lang="en-GB" altLang="en-US" sz="12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GB" altLang="en-US" sz="2600" dirty="0">
                  <a:cs typeface="Times New Roman" panose="02020603050405020304" pitchFamily="18" charset="0"/>
                  <a:sym typeface="Symbol" panose="05050102010706020507" pitchFamily="18" charset="2"/>
                </a:rPr>
                <a:t> </a:t>
              </a:r>
              <a:endParaRPr lang="en-GB" altLang="en-US" sz="12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endParaRPr lang="en-US" altLang="en-US" sz="8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endParaRPr lang="en-US" altLang="en-US" sz="8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endParaRPr lang="en-GB" altLang="en-US" sz="8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GB" altLang="en-US" sz="2600" dirty="0">
                  <a:cs typeface="Times New Roman" panose="02020603050405020304" pitchFamily="18" charset="0"/>
                  <a:sym typeface="Symbol" panose="05050102010706020507" pitchFamily="18" charset="2"/>
                </a:rPr>
                <a:t> </a:t>
              </a:r>
              <a:endParaRPr lang="en-GB" altLang="en-US" sz="12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GB" altLang="en-US" sz="2600" dirty="0">
                  <a:cs typeface="Times New Roman" panose="02020603050405020304" pitchFamily="18" charset="0"/>
                  <a:sym typeface="Symbol" panose="05050102010706020507" pitchFamily="18" charset="2"/>
                </a:rPr>
                <a:t> </a:t>
              </a:r>
              <a:endParaRPr lang="en-GB" altLang="en-US" sz="12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GB" altLang="en-US" sz="2600" dirty="0">
                  <a:cs typeface="Times New Roman" panose="02020603050405020304" pitchFamily="18" charset="0"/>
                  <a:sym typeface="Symbol" panose="05050102010706020507" pitchFamily="18" charset="2"/>
                </a:rPr>
                <a:t> </a:t>
              </a:r>
              <a:endParaRPr lang="en-GB" altLang="en-US" sz="12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GB" altLang="en-US" sz="2600" dirty="0">
                  <a:solidFill>
                    <a:srgbClr val="008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Marionette</a:t>
              </a:r>
              <a:endParaRPr lang="en-GB" altLang="en-US" sz="12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GB" altLang="en-US" sz="800" dirty="0">
                  <a:cs typeface="Times New Roman" panose="02020603050405020304" pitchFamily="18" charset="0"/>
                  <a:sym typeface="Symbol" panose="05050102010706020507" pitchFamily="18" charset="2"/>
                </a:rPr>
                <a:t> </a:t>
              </a:r>
              <a:endParaRPr lang="en-GB" altLang="en-US" sz="12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GB" altLang="en-US" sz="2600" dirty="0">
                  <a:solidFill>
                    <a:srgbClr val="00FFFF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Mirror</a:t>
              </a:r>
              <a:endParaRPr lang="en-GB" altLang="en-US" sz="12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endParaRPr lang="en-GB" altLang="en-US" sz="2600" dirty="0"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pic>
        <p:nvPicPr>
          <p:cNvPr id="33" name="Immagin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41" y="-82438"/>
            <a:ext cx="5284326" cy="6940438"/>
          </a:xfrm>
          <a:prstGeom prst="rect">
            <a:avLst/>
          </a:prstGeom>
        </p:spPr>
      </p:pic>
      <p:cxnSp>
        <p:nvCxnSpPr>
          <p:cNvPr id="35" name="Connettore 2 34"/>
          <p:cNvCxnSpPr/>
          <p:nvPr/>
        </p:nvCxnSpPr>
        <p:spPr>
          <a:xfrm flipV="1">
            <a:off x="9393204" y="1454588"/>
            <a:ext cx="0" cy="1334332"/>
          </a:xfrm>
          <a:prstGeom prst="straightConnector1">
            <a:avLst/>
          </a:prstGeom>
          <a:ln w="38100"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/>
              <p:cNvSpPr txBox="1"/>
              <p:nvPr/>
            </p:nvSpPr>
            <p:spPr>
              <a:xfrm>
                <a:off x="9160089" y="2660419"/>
                <a:ext cx="942220" cy="5603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7" name="CasellaDiTes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0089" y="2660419"/>
                <a:ext cx="942220" cy="560346"/>
              </a:xfrm>
              <a:prstGeom prst="rect">
                <a:avLst/>
              </a:prstGeom>
              <a:blipFill>
                <a:blip r:embed="rId5"/>
                <a:stretch>
                  <a:fillRect r="-18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nettore 2 39"/>
          <p:cNvCxnSpPr/>
          <p:nvPr/>
        </p:nvCxnSpPr>
        <p:spPr>
          <a:xfrm flipH="1" flipV="1">
            <a:off x="9393204" y="3220765"/>
            <a:ext cx="15240" cy="1659831"/>
          </a:xfrm>
          <a:prstGeom prst="straightConnector1">
            <a:avLst/>
          </a:prstGeom>
          <a:ln w="38100"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141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55633" y="61639"/>
            <a:ext cx="8883346" cy="727838"/>
          </a:xfrm>
        </p:spPr>
        <p:txBody>
          <a:bodyPr>
            <a:noAutofit/>
          </a:bodyPr>
          <a:lstStyle/>
          <a:p>
            <a:r>
              <a:rPr lang="it-IT" dirty="0"/>
              <a:t>Advanced detectors: a </a:t>
            </a:r>
            <a:r>
              <a:rPr lang="it-IT" dirty="0" err="1"/>
              <a:t>sensitivity</a:t>
            </a:r>
            <a:r>
              <a:rPr lang="it-IT" dirty="0"/>
              <a:t> </a:t>
            </a:r>
            <a:r>
              <a:rPr lang="it-IT" dirty="0" err="1"/>
              <a:t>jump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359043" y="998162"/>
                <a:ext cx="5517290" cy="5441187"/>
              </a:xfr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>
                <a:normAutofit/>
              </a:bodyPr>
              <a:lstStyle/>
              <a:p>
                <a:r>
                  <a:rPr lang="it-IT" sz="2800" dirty="0" err="1"/>
                  <a:t>Larger</a:t>
                </a:r>
                <a:r>
                  <a:rPr lang="it-IT" sz="2800" dirty="0"/>
                  <a:t> </a:t>
                </a:r>
                <a:r>
                  <a:rPr lang="it-IT" sz="2800" dirty="0" err="1"/>
                  <a:t>beams</a:t>
                </a:r>
                <a:endParaRPr lang="it-IT" sz="2800" dirty="0"/>
              </a:p>
              <a:p>
                <a:r>
                  <a:rPr lang="it-IT" sz="2800" dirty="0"/>
                  <a:t>Heavier mirrors: 42 kg (</a:t>
                </a:r>
                <a14:m>
                  <m:oMath xmlns:m="http://schemas.openxmlformats.org/officeDocument/2006/math">
                    <m:r>
                      <a:rPr lang="it-IT" sz="2800" i="1">
                        <a:latin typeface="Cambria Math" panose="02040503050406030204" pitchFamily="18" charset="0"/>
                      </a:rPr>
                      <m:t>×2</m:t>
                    </m:r>
                  </m:oMath>
                </a14:m>
                <a:r>
                  <a:rPr lang="it-IT" sz="2800" dirty="0"/>
                  <a:t>)</a:t>
                </a:r>
              </a:p>
              <a:p>
                <a:r>
                  <a:rPr lang="it-IT" sz="2800" dirty="0"/>
                  <a:t>New </a:t>
                </a:r>
                <a:r>
                  <a:rPr lang="it-IT" sz="2800" dirty="0" err="1"/>
                  <a:t>payload</a:t>
                </a:r>
                <a:endParaRPr lang="it-IT" sz="2800" dirty="0"/>
              </a:p>
              <a:p>
                <a:r>
                  <a:rPr lang="it-IT" sz="2800" dirty="0" err="1"/>
                  <a:t>Higher</a:t>
                </a:r>
                <a:r>
                  <a:rPr lang="it-IT" sz="2800" dirty="0"/>
                  <a:t>  </a:t>
                </a:r>
                <a:r>
                  <a:rPr lang="it-IT" sz="2800" dirty="0" err="1"/>
                  <a:t>quality</a:t>
                </a:r>
                <a:r>
                  <a:rPr lang="it-IT" sz="2800" dirty="0"/>
                  <a:t> </a:t>
                </a:r>
                <a:r>
                  <a:rPr lang="it-IT" sz="2800" dirty="0" err="1"/>
                  <a:t>optics</a:t>
                </a:r>
                <a:endParaRPr lang="it-IT" sz="2800" dirty="0"/>
              </a:p>
              <a:p>
                <a:r>
                  <a:rPr lang="it-IT" sz="2800" dirty="0" err="1"/>
                  <a:t>Larger</a:t>
                </a:r>
                <a:r>
                  <a:rPr lang="it-IT" sz="2800" dirty="0"/>
                  <a:t> finesse:              </a:t>
                </a:r>
                <a14:m>
                  <m:oMath xmlns:m="http://schemas.openxmlformats.org/officeDocument/2006/math">
                    <m:r>
                      <a:rPr lang="it-IT" sz="2800" i="1">
                        <a:latin typeface="Cambria Math" panose="02040503050406030204" pitchFamily="18" charset="0"/>
                      </a:rPr>
                      <m:t>(×3)</m:t>
                    </m:r>
                  </m:oMath>
                </a14:m>
                <a:endParaRPr lang="it-IT" sz="2800" dirty="0"/>
              </a:p>
              <a:p>
                <a:r>
                  <a:rPr lang="it-IT" sz="2800" dirty="0" err="1"/>
                  <a:t>Improved</a:t>
                </a:r>
                <a:r>
                  <a:rPr lang="it-IT" sz="2800" dirty="0"/>
                  <a:t> </a:t>
                </a:r>
                <a:r>
                  <a:rPr lang="it-IT" sz="2800" dirty="0" err="1"/>
                  <a:t>thermal</a:t>
                </a:r>
                <a:r>
                  <a:rPr lang="it-IT" sz="2800" dirty="0"/>
                  <a:t> control of </a:t>
                </a:r>
                <a:r>
                  <a:rPr lang="it-IT" sz="2800" dirty="0" err="1"/>
                  <a:t>aberrations</a:t>
                </a:r>
                <a:endParaRPr lang="it-IT" sz="2800" dirty="0"/>
              </a:p>
              <a:p>
                <a:r>
                  <a:rPr lang="it-IT" sz="2800" dirty="0" err="1"/>
                  <a:t>Improved</a:t>
                </a:r>
                <a:r>
                  <a:rPr lang="it-IT" sz="2800" dirty="0"/>
                  <a:t> </a:t>
                </a:r>
                <a:r>
                  <a:rPr lang="it-IT" sz="2800" dirty="0" err="1"/>
                  <a:t>vacuum</a:t>
                </a:r>
                <a:endParaRPr lang="it-IT" sz="2800" dirty="0"/>
              </a:p>
              <a:p>
                <a:r>
                  <a:rPr lang="it-IT" sz="2800" dirty="0">
                    <a:solidFill>
                      <a:schemeClr val="tx1"/>
                    </a:solidFill>
                  </a:rPr>
                  <a:t>200W </a:t>
                </a:r>
                <a:r>
                  <a:rPr lang="it-IT" sz="2800" dirty="0" err="1">
                    <a:solidFill>
                      <a:schemeClr val="tx1"/>
                    </a:solidFill>
                  </a:rPr>
                  <a:t>fiber</a:t>
                </a:r>
                <a:r>
                  <a:rPr lang="it-IT" sz="2800" dirty="0">
                    <a:solidFill>
                      <a:schemeClr val="tx1"/>
                    </a:solidFill>
                  </a:rPr>
                  <a:t> laser</a:t>
                </a:r>
              </a:p>
              <a:p>
                <a:r>
                  <a:rPr lang="it-IT" sz="2800" dirty="0" err="1">
                    <a:solidFill>
                      <a:schemeClr val="tx1"/>
                    </a:solidFill>
                  </a:rPr>
                  <a:t>Signal</a:t>
                </a:r>
                <a:r>
                  <a:rPr lang="it-IT" sz="2800" dirty="0">
                    <a:solidFill>
                      <a:schemeClr val="tx1"/>
                    </a:solidFill>
                  </a:rPr>
                  <a:t> </a:t>
                </a:r>
                <a:r>
                  <a:rPr lang="it-IT" sz="2800" dirty="0" err="1">
                    <a:solidFill>
                      <a:schemeClr val="tx1"/>
                    </a:solidFill>
                  </a:rPr>
                  <a:t>recycling</a:t>
                </a:r>
                <a:endParaRPr lang="it-IT" sz="2800" dirty="0">
                  <a:solidFill>
                    <a:schemeClr val="tx1"/>
                  </a:solidFill>
                </a:endParaRPr>
              </a:p>
              <a:p>
                <a:pPr marL="3690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59043" y="998162"/>
                <a:ext cx="5517290" cy="5441187"/>
              </a:xfr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67" y="1239657"/>
            <a:ext cx="5871413" cy="4979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Freccia in giù 4"/>
              <p:cNvSpPr/>
              <p:nvPr/>
            </p:nvSpPr>
            <p:spPr>
              <a:xfrm>
                <a:off x="2337836" y="3838115"/>
                <a:ext cx="759046" cy="690465"/>
              </a:xfrm>
              <a:prstGeom prst="downArrow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5" name="Freccia in giù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836" y="3838115"/>
                <a:ext cx="759046" cy="690465"/>
              </a:xfrm>
              <a:prstGeom prst="down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86" y="3705407"/>
            <a:ext cx="1293015" cy="26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1A694D-B066-4D78-88CE-5FC70F782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78" y="85919"/>
            <a:ext cx="10515600" cy="1325563"/>
          </a:xfrm>
        </p:spPr>
        <p:txBody>
          <a:bodyPr/>
          <a:lstStyle/>
          <a:p>
            <a:r>
              <a:rPr lang="it-IT" dirty="0" err="1"/>
              <a:t>Interferometer</a:t>
            </a:r>
            <a:r>
              <a:rPr lang="it-IT" dirty="0"/>
              <a:t> control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9CFBF5-A2AD-4302-8324-84B5E5B4D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39" y="1277369"/>
            <a:ext cx="5353777" cy="5221154"/>
          </a:xfrm>
        </p:spPr>
        <p:txBody>
          <a:bodyPr>
            <a:normAutofit/>
          </a:bodyPr>
          <a:lstStyle/>
          <a:p>
            <a:r>
              <a:rPr lang="it-IT" sz="2400" dirty="0" err="1"/>
              <a:t>Several</a:t>
            </a:r>
            <a:r>
              <a:rPr lang="it-IT" sz="2400" dirty="0"/>
              <a:t> </a:t>
            </a:r>
            <a:r>
              <a:rPr lang="it-IT" sz="2400" dirty="0" err="1"/>
              <a:t>strategies</a:t>
            </a:r>
            <a:r>
              <a:rPr lang="it-IT" sz="2400" dirty="0"/>
              <a:t> are </a:t>
            </a:r>
            <a:r>
              <a:rPr lang="it-IT" sz="2400" dirty="0" err="1"/>
              <a:t>studied</a:t>
            </a:r>
            <a:r>
              <a:rPr lang="it-IT" sz="2400" dirty="0"/>
              <a:t> and </a:t>
            </a:r>
            <a:r>
              <a:rPr lang="it-IT" sz="2400" dirty="0" err="1"/>
              <a:t>implemented</a:t>
            </a:r>
            <a:r>
              <a:rPr lang="it-IT" sz="2400" dirty="0"/>
              <a:t>, for </a:t>
            </a:r>
            <a:r>
              <a:rPr lang="it-IT" sz="2400" dirty="0" err="1"/>
              <a:t>example</a:t>
            </a:r>
            <a:r>
              <a:rPr lang="it-IT" sz="2400" dirty="0"/>
              <a:t> </a:t>
            </a:r>
          </a:p>
          <a:p>
            <a:pPr lvl="1"/>
            <a:r>
              <a:rPr lang="it-IT" sz="1800" dirty="0"/>
              <a:t>Trial and </a:t>
            </a:r>
            <a:r>
              <a:rPr lang="it-IT" sz="1800" dirty="0" err="1"/>
              <a:t>error</a:t>
            </a:r>
            <a:endParaRPr lang="it-IT" sz="1800" dirty="0"/>
          </a:p>
          <a:p>
            <a:pPr lvl="1"/>
            <a:r>
              <a:rPr lang="it-IT" sz="1800" dirty="0" err="1"/>
              <a:t>Artificial</a:t>
            </a:r>
            <a:r>
              <a:rPr lang="it-IT" sz="1800" dirty="0"/>
              <a:t> </a:t>
            </a:r>
            <a:r>
              <a:rPr lang="it-IT" sz="1800" dirty="0" err="1"/>
              <a:t>reduction</a:t>
            </a:r>
            <a:r>
              <a:rPr lang="it-IT" sz="1800" dirty="0"/>
              <a:t> of finesse</a:t>
            </a:r>
          </a:p>
          <a:p>
            <a:pPr lvl="1"/>
            <a:r>
              <a:rPr lang="it-IT" sz="1800" dirty="0" err="1"/>
              <a:t>Multistep</a:t>
            </a:r>
            <a:r>
              <a:rPr lang="it-IT" sz="1800" dirty="0"/>
              <a:t> </a:t>
            </a:r>
            <a:r>
              <a:rPr lang="it-IT" sz="1800" dirty="0" err="1"/>
              <a:t>procedures</a:t>
            </a:r>
            <a:br>
              <a:rPr lang="it-IT" sz="1800"/>
            </a:br>
            <a:endParaRPr lang="it-IT" sz="1800" dirty="0"/>
          </a:p>
          <a:p>
            <a:r>
              <a:rPr lang="it-IT" sz="2400" dirty="0"/>
              <a:t>An </a:t>
            </a:r>
            <a:r>
              <a:rPr lang="it-IT" sz="2400" dirty="0" err="1"/>
              <a:t>interesting</a:t>
            </a:r>
            <a:r>
              <a:rPr lang="it-IT" sz="2400" dirty="0"/>
              <a:t> </a:t>
            </a:r>
            <a:r>
              <a:rPr lang="it-IT" sz="2400" dirty="0" err="1"/>
              <a:t>example</a:t>
            </a:r>
            <a:r>
              <a:rPr lang="it-IT" sz="2400" dirty="0"/>
              <a:t>: </a:t>
            </a:r>
            <a:br>
              <a:rPr lang="it-IT" sz="2400" dirty="0"/>
            </a:br>
            <a:r>
              <a:rPr lang="it-IT" sz="2400" dirty="0"/>
              <a:t>«</a:t>
            </a:r>
            <a:r>
              <a:rPr lang="it-IT" sz="2400" dirty="0" err="1"/>
              <a:t>Guided</a:t>
            </a:r>
            <a:r>
              <a:rPr lang="it-IT" sz="2400" dirty="0"/>
              <a:t> Lock» strategies</a:t>
            </a:r>
          </a:p>
          <a:p>
            <a:pPr lvl="1"/>
            <a:r>
              <a:rPr lang="it-IT" sz="1800" dirty="0"/>
              <a:t>The idea: </a:t>
            </a:r>
            <a:r>
              <a:rPr lang="it-IT" sz="1800" dirty="0" err="1"/>
              <a:t>apply</a:t>
            </a:r>
            <a:r>
              <a:rPr lang="it-IT" sz="1800" dirty="0"/>
              <a:t> the control force </a:t>
            </a:r>
            <a:r>
              <a:rPr lang="it-IT" sz="1800" dirty="0" err="1"/>
              <a:t>also</a:t>
            </a:r>
            <a:r>
              <a:rPr lang="it-IT" sz="1800" dirty="0"/>
              <a:t> </a:t>
            </a:r>
            <a:r>
              <a:rPr lang="it-IT" sz="1800" dirty="0" err="1"/>
              <a:t>when</a:t>
            </a:r>
            <a:r>
              <a:rPr lang="it-IT" sz="1800" dirty="0"/>
              <a:t> the </a:t>
            </a:r>
            <a:r>
              <a:rPr lang="it-IT" sz="1800" dirty="0" err="1"/>
              <a:t>cavity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out of the </a:t>
            </a:r>
            <a:r>
              <a:rPr lang="it-IT" sz="1800" dirty="0" err="1"/>
              <a:t>working</a:t>
            </a:r>
            <a:r>
              <a:rPr lang="it-IT" sz="1800" dirty="0"/>
              <a:t> point, </a:t>
            </a:r>
            <a:r>
              <a:rPr lang="it-IT" sz="1800" dirty="0" err="1"/>
              <a:t>using</a:t>
            </a:r>
            <a:r>
              <a:rPr lang="it-IT" sz="1800" dirty="0"/>
              <a:t> information </a:t>
            </a:r>
            <a:r>
              <a:rPr lang="it-IT" sz="1800" dirty="0" err="1"/>
              <a:t>about</a:t>
            </a:r>
            <a:r>
              <a:rPr lang="it-IT" sz="1800" dirty="0"/>
              <a:t> the </a:t>
            </a:r>
            <a:r>
              <a:rPr lang="it-IT" sz="1800" dirty="0" err="1"/>
              <a:t>dynamics</a:t>
            </a:r>
            <a:endParaRPr lang="it-IT" sz="1800" dirty="0"/>
          </a:p>
        </p:txBody>
      </p:sp>
      <p:pic>
        <p:nvPicPr>
          <p:cNvPr id="4" name="guided1">
            <a:hlinkClick r:id="" action="ppaction://media"/>
            <a:extLst>
              <a:ext uri="{FF2B5EF4-FFF2-40B4-BE49-F238E27FC236}">
                <a16:creationId xmlns:a16="http://schemas.microsoft.com/office/drawing/2014/main" id="{D9F3E3D3-A588-4AC8-B8A8-A22397E4C3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6579" y="215859"/>
            <a:ext cx="6426282" cy="642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9346" y="360520"/>
            <a:ext cx="7765322" cy="697016"/>
          </a:xfrm>
        </p:spPr>
        <p:txBody>
          <a:bodyPr>
            <a:normAutofit fontScale="90000"/>
          </a:bodyPr>
          <a:lstStyle/>
          <a:p>
            <a:r>
              <a:rPr lang="it-IT" dirty="0"/>
              <a:t>High </a:t>
            </a:r>
            <a:r>
              <a:rPr lang="it-IT" dirty="0" err="1"/>
              <a:t>power</a:t>
            </a:r>
            <a:r>
              <a:rPr lang="it-IT" dirty="0"/>
              <a:t> </a:t>
            </a:r>
            <a:r>
              <a:rPr lang="it-IT" dirty="0" err="1"/>
              <a:t>lasers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2264" y="1510552"/>
            <a:ext cx="5145864" cy="2900931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Brute force </a:t>
            </a:r>
            <a:r>
              <a:rPr lang="it-IT" dirty="0" err="1"/>
              <a:t>approach</a:t>
            </a:r>
            <a:r>
              <a:rPr lang="it-IT" dirty="0"/>
              <a:t> to reduce </a:t>
            </a:r>
            <a:r>
              <a:rPr lang="it-IT" dirty="0" err="1"/>
              <a:t>shot</a:t>
            </a:r>
            <a:r>
              <a:rPr lang="it-IT" dirty="0"/>
              <a:t> </a:t>
            </a:r>
            <a:r>
              <a:rPr lang="it-IT" dirty="0" err="1"/>
              <a:t>noise</a:t>
            </a:r>
            <a:endParaRPr lang="it-IT" dirty="0"/>
          </a:p>
          <a:p>
            <a:r>
              <a:rPr lang="it-IT" dirty="0"/>
              <a:t>With </a:t>
            </a:r>
            <a:r>
              <a:rPr lang="it-IT" dirty="0" err="1"/>
              <a:t>squeezing</a:t>
            </a:r>
            <a:r>
              <a:rPr lang="it-IT" dirty="0"/>
              <a:t>, in </a:t>
            </a:r>
            <a:r>
              <a:rPr lang="it-IT" dirty="0" err="1"/>
              <a:t>principle</a:t>
            </a:r>
            <a:r>
              <a:rPr lang="it-IT" dirty="0"/>
              <a:t> an </a:t>
            </a:r>
            <a:r>
              <a:rPr lang="it-IT" dirty="0" err="1"/>
              <a:t>handle</a:t>
            </a:r>
            <a:r>
              <a:rPr lang="it-IT" dirty="0"/>
              <a:t> to reduce </a:t>
            </a:r>
            <a:r>
              <a:rPr lang="it-IT" dirty="0" err="1"/>
              <a:t>optical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will</a:t>
            </a:r>
            <a:endParaRPr lang="it-IT" dirty="0"/>
          </a:p>
          <a:p>
            <a:r>
              <a:rPr lang="it-IT" dirty="0" err="1"/>
              <a:t>Hower</a:t>
            </a:r>
            <a:r>
              <a:rPr lang="it-IT" dirty="0"/>
              <a:t>,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a free lunch:</a:t>
            </a:r>
          </a:p>
          <a:p>
            <a:pPr lvl="1"/>
            <a:r>
              <a:rPr lang="it-IT" dirty="0"/>
              <a:t>Thermal </a:t>
            </a:r>
            <a:r>
              <a:rPr lang="it-IT" dirty="0" err="1"/>
              <a:t>lensing</a:t>
            </a:r>
            <a:r>
              <a:rPr lang="it-IT" dirty="0"/>
              <a:t> </a:t>
            </a:r>
            <a:r>
              <a:rPr lang="it-IT" dirty="0" err="1"/>
              <a:t>effects</a:t>
            </a:r>
            <a:endParaRPr lang="it-IT" dirty="0"/>
          </a:p>
          <a:p>
            <a:pPr lvl="1"/>
            <a:r>
              <a:rPr lang="it-IT" dirty="0" err="1"/>
              <a:t>Thermo-optic</a:t>
            </a:r>
            <a:r>
              <a:rPr lang="it-IT" dirty="0"/>
              <a:t> </a:t>
            </a:r>
            <a:r>
              <a:rPr lang="it-IT" dirty="0" err="1"/>
              <a:t>noise</a:t>
            </a:r>
            <a:endParaRPr lang="it-IT" dirty="0"/>
          </a:p>
          <a:p>
            <a:pPr lvl="1"/>
            <a:r>
              <a:rPr lang="it-IT" dirty="0" err="1"/>
              <a:t>Parametric</a:t>
            </a:r>
            <a:r>
              <a:rPr lang="it-IT" dirty="0"/>
              <a:t> </a:t>
            </a:r>
            <a:r>
              <a:rPr lang="it-IT" dirty="0" err="1"/>
              <a:t>instabilities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09" y="1462642"/>
            <a:ext cx="4919322" cy="2320619"/>
          </a:xfrm>
          <a:prstGeom prst="rect">
            <a:avLst/>
          </a:prstGeom>
        </p:spPr>
      </p:pic>
      <p:pic>
        <p:nvPicPr>
          <p:cNvPr id="5122" name="Picture 2" descr="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90" y="3919397"/>
            <a:ext cx="3228391" cy="229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g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54" y="4412622"/>
            <a:ext cx="3298825" cy="208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109" y="6354147"/>
            <a:ext cx="3294750" cy="2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75513" y="-198082"/>
            <a:ext cx="9980613" cy="1096963"/>
          </a:xfrm>
        </p:spPr>
        <p:txBody>
          <a:bodyPr>
            <a:normAutofit/>
          </a:bodyPr>
          <a:lstStyle/>
          <a:p>
            <a:r>
              <a:rPr lang="it-IT" dirty="0" err="1"/>
              <a:t>Frequency</a:t>
            </a:r>
            <a:r>
              <a:rPr lang="it-IT" dirty="0"/>
              <a:t> </a:t>
            </a:r>
            <a:r>
              <a:rPr lang="it-IT" dirty="0" err="1"/>
              <a:t>dependent</a:t>
            </a:r>
            <a:r>
              <a:rPr lang="it-IT" dirty="0"/>
              <a:t> </a:t>
            </a:r>
            <a:r>
              <a:rPr lang="it-IT" dirty="0" err="1"/>
              <a:t>squeezing</a:t>
            </a:r>
            <a:r>
              <a:rPr lang="it-IT" dirty="0"/>
              <a:t> angle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877107" y="813595"/>
            <a:ext cx="4583414" cy="1984375"/>
          </a:xfrm>
        </p:spPr>
        <p:txBody>
          <a:bodyPr>
            <a:normAutofit lnSpcReduction="10000"/>
          </a:bodyPr>
          <a:lstStyle/>
          <a:p>
            <a:r>
              <a:rPr lang="it-IT" sz="1600" dirty="0" err="1"/>
              <a:t>Amplitude</a:t>
            </a:r>
            <a:r>
              <a:rPr lang="it-IT" sz="1600" dirty="0"/>
              <a:t> </a:t>
            </a:r>
            <a:r>
              <a:rPr lang="it-IT" sz="1600" dirty="0" err="1"/>
              <a:t>fluctuations</a:t>
            </a:r>
            <a:r>
              <a:rPr lang="it-IT" sz="1600" dirty="0"/>
              <a:t> </a:t>
            </a:r>
            <a:r>
              <a:rPr lang="it-IT" sz="1600" dirty="0" err="1"/>
              <a:t>should</a:t>
            </a:r>
            <a:r>
              <a:rPr lang="it-IT" sz="1600" dirty="0"/>
              <a:t> be </a:t>
            </a:r>
            <a:r>
              <a:rPr lang="it-IT" sz="1600" dirty="0" err="1"/>
              <a:t>reduced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low</a:t>
            </a:r>
            <a:r>
              <a:rPr lang="it-IT" sz="1600" dirty="0"/>
              <a:t> </a:t>
            </a:r>
            <a:r>
              <a:rPr lang="it-IT" sz="1600" dirty="0" err="1"/>
              <a:t>frequency</a:t>
            </a:r>
            <a:endParaRPr lang="it-IT" sz="1600" dirty="0"/>
          </a:p>
          <a:p>
            <a:r>
              <a:rPr lang="it-IT" sz="1600" dirty="0" err="1"/>
              <a:t>Phase</a:t>
            </a:r>
            <a:r>
              <a:rPr lang="it-IT" sz="1600" dirty="0"/>
              <a:t> </a:t>
            </a:r>
            <a:r>
              <a:rPr lang="it-IT" sz="1600" dirty="0" err="1"/>
              <a:t>fluctuations</a:t>
            </a:r>
            <a:r>
              <a:rPr lang="it-IT" sz="1600" dirty="0"/>
              <a:t> </a:t>
            </a:r>
            <a:r>
              <a:rPr lang="it-IT" sz="1600" dirty="0" err="1"/>
              <a:t>should</a:t>
            </a:r>
            <a:r>
              <a:rPr lang="it-IT" sz="1600" dirty="0"/>
              <a:t> be </a:t>
            </a:r>
            <a:r>
              <a:rPr lang="it-IT" sz="1600" dirty="0" err="1"/>
              <a:t>reduced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higher</a:t>
            </a:r>
            <a:r>
              <a:rPr lang="it-IT" sz="1600" dirty="0"/>
              <a:t> </a:t>
            </a:r>
            <a:r>
              <a:rPr lang="it-IT" sz="1600" dirty="0" err="1"/>
              <a:t>frequencies</a:t>
            </a:r>
            <a:endParaRPr lang="it-IT" sz="1600" dirty="0"/>
          </a:p>
          <a:p>
            <a:r>
              <a:rPr lang="it-IT" sz="1600" dirty="0"/>
              <a:t>The </a:t>
            </a:r>
            <a:r>
              <a:rPr lang="it-IT" sz="1600" dirty="0" err="1"/>
              <a:t>transition</a:t>
            </a:r>
            <a:r>
              <a:rPr lang="it-IT" sz="1600" dirty="0"/>
              <a:t> </a:t>
            </a:r>
            <a:r>
              <a:rPr lang="it-IT" sz="1600" dirty="0" err="1"/>
              <a:t>bandwidth</a:t>
            </a:r>
            <a:r>
              <a:rPr lang="it-IT" sz="1600" dirty="0"/>
              <a:t> </a:t>
            </a:r>
            <a:r>
              <a:rPr lang="it-IT" sz="1600" dirty="0" err="1"/>
              <a:t>should</a:t>
            </a:r>
            <a:r>
              <a:rPr lang="it-IT" sz="1600" dirty="0"/>
              <a:t> be of the </a:t>
            </a:r>
            <a:r>
              <a:rPr lang="it-IT" sz="1600" dirty="0" err="1"/>
              <a:t>order</a:t>
            </a:r>
            <a:r>
              <a:rPr lang="it-IT" sz="1600" dirty="0"/>
              <a:t> of 100 Hz</a:t>
            </a:r>
          </a:p>
          <a:p>
            <a:r>
              <a:rPr lang="it-IT" sz="1600" dirty="0" err="1"/>
              <a:t>It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possible</a:t>
            </a:r>
            <a:r>
              <a:rPr lang="it-IT" sz="1600" dirty="0"/>
              <a:t> to use </a:t>
            </a:r>
            <a:r>
              <a:rPr lang="it-IT" sz="1600" dirty="0" err="1"/>
              <a:t>optical</a:t>
            </a:r>
            <a:r>
              <a:rPr lang="it-IT" sz="1600" dirty="0"/>
              <a:t> </a:t>
            </a:r>
            <a:r>
              <a:rPr lang="it-IT" sz="1600" dirty="0" err="1"/>
              <a:t>cavities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/>
              <a:t>filters</a:t>
            </a:r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356" y="991103"/>
            <a:ext cx="5448714" cy="403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307" y="2797970"/>
            <a:ext cx="4427834" cy="39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6736279" y="5391730"/>
            <a:ext cx="4992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…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be large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noisy</a:t>
            </a:r>
            <a:r>
              <a:rPr lang="it-IT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expensive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78" y="18497"/>
            <a:ext cx="9601200" cy="1143000"/>
          </a:xfrm>
        </p:spPr>
        <p:txBody>
          <a:bodyPr/>
          <a:lstStyle/>
          <a:p>
            <a:r>
              <a:rPr lang="it-IT" dirty="0" err="1"/>
              <a:t>Seismic</a:t>
            </a:r>
            <a:r>
              <a:rPr lang="it-IT" dirty="0"/>
              <a:t> </a:t>
            </a:r>
            <a:r>
              <a:rPr lang="it-IT" dirty="0" err="1"/>
              <a:t>Gravity</a:t>
            </a:r>
            <a:r>
              <a:rPr lang="it-IT" dirty="0"/>
              <a:t> Gradient Noise</a:t>
            </a:r>
          </a:p>
        </p:txBody>
      </p:sp>
      <p:pic>
        <p:nvPicPr>
          <p:cNvPr id="5" name="Picture 4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64005" y="5042268"/>
            <a:ext cx="2441598" cy="324975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long2.g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405" y="3500341"/>
            <a:ext cx="2971800" cy="1485900"/>
          </a:xfrm>
          <a:prstGeom prst="rect">
            <a:avLst/>
          </a:prstGeom>
        </p:spPr>
      </p:pic>
      <p:sp>
        <p:nvSpPr>
          <p:cNvPr id="12" name="Content Placeholder 7"/>
          <p:cNvSpPr txBox="1">
            <a:spLocks/>
          </p:cNvSpPr>
          <p:nvPr/>
        </p:nvSpPr>
        <p:spPr>
          <a:xfrm>
            <a:off x="7055995" y="1468309"/>
            <a:ext cx="4800600" cy="42881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indent="-320040">
              <a:buClr>
                <a:schemeClr val="accent1"/>
              </a:buClr>
              <a:buSzPct val="80000"/>
              <a:buBlip>
                <a:blip r:embed="rId8"/>
              </a:buBlip>
              <a:defRPr/>
            </a:pPr>
            <a:r>
              <a:rPr lang="it-IT" sz="2800" dirty="0"/>
              <a:t>Mass density </a:t>
            </a:r>
            <a:r>
              <a:rPr lang="it-IT" sz="2800" dirty="0" err="1"/>
              <a:t>fluctuates</a:t>
            </a:r>
            <a:r>
              <a:rPr lang="it-IT" sz="2800" dirty="0"/>
              <a:t>.....</a:t>
            </a:r>
          </a:p>
          <a:p>
            <a:pPr marL="438912" indent="-320040">
              <a:buClr>
                <a:schemeClr val="accent1"/>
              </a:buClr>
              <a:buSzPct val="80000"/>
              <a:buBlip>
                <a:blip r:embed="rId8"/>
              </a:buBlip>
              <a:defRPr/>
            </a:pPr>
            <a:endParaRPr lang="it-IT" sz="2800" dirty="0"/>
          </a:p>
          <a:p>
            <a:pPr marL="118872">
              <a:buClr>
                <a:schemeClr val="accent1"/>
              </a:buClr>
              <a:buSzPct val="80000"/>
              <a:defRPr/>
            </a:pPr>
            <a:br>
              <a:rPr lang="it-IT" sz="2800" dirty="0"/>
            </a:br>
            <a:br>
              <a:rPr lang="it-IT" sz="2800" dirty="0"/>
            </a:br>
            <a:endParaRPr lang="it-IT" sz="2800" dirty="0"/>
          </a:p>
          <a:p>
            <a:pPr marL="438912" indent="-320040">
              <a:buClr>
                <a:schemeClr val="accent1"/>
              </a:buClr>
              <a:buSzPct val="80000"/>
              <a:buBlip>
                <a:blip r:embed="rId8"/>
              </a:buBlip>
              <a:defRPr/>
            </a:pPr>
            <a:r>
              <a:rPr lang="it-IT" sz="2800" dirty="0"/>
              <a:t>..... and generates fluctuations of gravitational field</a:t>
            </a:r>
          </a:p>
        </p:txBody>
      </p:sp>
      <p:pic>
        <p:nvPicPr>
          <p:cNvPr id="16" name="Content Placeholder 15" descr="TP_tmp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792111" y="5246659"/>
            <a:ext cx="3773733" cy="331612"/>
          </a:xfrm>
          <a:noFill/>
          <a:ln/>
          <a:effectLst/>
        </p:spPr>
      </p:pic>
      <p:pic>
        <p:nvPicPr>
          <p:cNvPr id="14" name="Picture 13" descr="TP_t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428489" y="2430418"/>
            <a:ext cx="4319507" cy="649766"/>
          </a:xfrm>
          <a:prstGeom prst="rect">
            <a:avLst/>
          </a:prstGeom>
          <a:noFill/>
          <a:ln/>
          <a:effectLst/>
        </p:spPr>
      </p:pic>
      <p:pic>
        <p:nvPicPr>
          <p:cNvPr id="25" name="Picture 47" descr="Z:\braccini\Amaldi 2001\Stefano1.g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7510" y="1404841"/>
            <a:ext cx="1752600" cy="244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537182" y="5578271"/>
            <a:ext cx="256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Compressional</a:t>
            </a:r>
            <a:r>
              <a:rPr lang="it-IT" dirty="0"/>
              <a:t> </a:t>
            </a:r>
            <a:r>
              <a:rPr lang="it-IT" dirty="0" err="1"/>
              <a:t>effects</a:t>
            </a:r>
            <a:endParaRPr lang="en-US" dirty="0"/>
          </a:p>
        </p:txBody>
      </p:sp>
      <p:pic>
        <p:nvPicPr>
          <p:cNvPr id="6" name="Picture 5" descr="TP_t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35451" y="5016848"/>
            <a:ext cx="2454855" cy="324977"/>
          </a:xfrm>
          <a:prstGeom prst="rect">
            <a:avLst/>
          </a:prstGeom>
          <a:noFill/>
          <a:ln/>
          <a:effectLst/>
        </p:spPr>
      </p:pic>
      <p:pic>
        <p:nvPicPr>
          <p:cNvPr id="7" name="Picture 6" descr="trans2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4449" y="3386041"/>
            <a:ext cx="2971800" cy="1485900"/>
          </a:xfrm>
          <a:prstGeom prst="rect">
            <a:avLst/>
          </a:prstGeom>
        </p:spPr>
      </p:pic>
      <p:pic>
        <p:nvPicPr>
          <p:cNvPr id="3" name="Picture 47" descr="Z:\braccini\Amaldi 2001\Stefano1.g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56554" y="1283046"/>
            <a:ext cx="1752600" cy="244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sellaDiTesto 22"/>
          <p:cNvSpPr txBox="1"/>
          <p:nvPr/>
        </p:nvSpPr>
        <p:spPr>
          <a:xfrm>
            <a:off x="4605833" y="5648637"/>
            <a:ext cx="256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Dragging</a:t>
            </a:r>
            <a:r>
              <a:rPr lang="it-IT" dirty="0"/>
              <a:t> </a:t>
            </a:r>
            <a:r>
              <a:rPr lang="it-IT" dirty="0" err="1"/>
              <a:t>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9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05519" y="41104"/>
            <a:ext cx="7765322" cy="970450"/>
          </a:xfrm>
        </p:spPr>
        <p:txBody>
          <a:bodyPr/>
          <a:lstStyle/>
          <a:p>
            <a:r>
              <a:rPr lang="it-IT" dirty="0"/>
              <a:t>Thermal </a:t>
            </a:r>
            <a:r>
              <a:rPr lang="it-IT" dirty="0" err="1"/>
              <a:t>noise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329562" y="544140"/>
            <a:ext cx="3676260" cy="4431974"/>
          </a:xfrm>
        </p:spPr>
        <p:txBody>
          <a:bodyPr>
            <a:normAutofit fontScale="92500" lnSpcReduction="10000"/>
          </a:bodyPr>
          <a:lstStyle/>
          <a:p>
            <a:r>
              <a:rPr lang="it-IT" dirty="0" err="1"/>
              <a:t>Dominated</a:t>
            </a:r>
            <a:r>
              <a:rPr lang="it-IT" dirty="0"/>
              <a:t> by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fluctuations</a:t>
            </a:r>
            <a:r>
              <a:rPr lang="it-IT" dirty="0"/>
              <a:t> of </a:t>
            </a:r>
            <a:r>
              <a:rPr lang="it-IT" dirty="0" err="1"/>
              <a:t>mirrors</a:t>
            </a:r>
            <a:r>
              <a:rPr lang="it-IT" dirty="0"/>
              <a:t> and </a:t>
            </a:r>
            <a:r>
              <a:rPr lang="it-IT" dirty="0" err="1"/>
              <a:t>suspensions</a:t>
            </a:r>
            <a:endParaRPr lang="it-IT" dirty="0"/>
          </a:p>
          <a:p>
            <a:r>
              <a:rPr lang="it-IT" dirty="0" err="1"/>
              <a:t>Handles</a:t>
            </a:r>
            <a:r>
              <a:rPr lang="it-IT" dirty="0"/>
              <a:t>:</a:t>
            </a:r>
          </a:p>
          <a:p>
            <a:pPr lvl="1"/>
            <a:r>
              <a:rPr lang="it-IT" dirty="0" err="1"/>
              <a:t>Larger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spot (</a:t>
            </a:r>
            <a:r>
              <a:rPr lang="it-IT" dirty="0" err="1"/>
              <a:t>statistical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 </a:t>
            </a:r>
            <a:r>
              <a:rPr lang="it-IT" dirty="0" err="1"/>
              <a:t>Fused</a:t>
            </a:r>
            <a:r>
              <a:rPr lang="it-IT" dirty="0"/>
              <a:t> </a:t>
            </a:r>
            <a:r>
              <a:rPr lang="it-IT" dirty="0" err="1"/>
              <a:t>silica</a:t>
            </a:r>
            <a:r>
              <a:rPr lang="it-IT" dirty="0"/>
              <a:t> </a:t>
            </a:r>
            <a:r>
              <a:rPr lang="it-IT" dirty="0" err="1"/>
              <a:t>fiber</a:t>
            </a:r>
            <a:r>
              <a:rPr lang="it-IT" dirty="0"/>
              <a:t> </a:t>
            </a:r>
            <a:r>
              <a:rPr lang="it-IT" dirty="0" err="1"/>
              <a:t>suspensions</a:t>
            </a:r>
            <a:r>
              <a:rPr lang="it-IT" dirty="0"/>
              <a:t> (</a:t>
            </a:r>
            <a:r>
              <a:rPr lang="it-IT" dirty="0" err="1"/>
              <a:t>low</a:t>
            </a:r>
            <a:r>
              <a:rPr lang="it-IT" dirty="0"/>
              <a:t> </a:t>
            </a:r>
            <a:r>
              <a:rPr lang="it-IT" dirty="0" err="1"/>
              <a:t>losses</a:t>
            </a:r>
            <a:r>
              <a:rPr lang="it-IT" dirty="0"/>
              <a:t>)</a:t>
            </a:r>
          </a:p>
          <a:p>
            <a:pPr lvl="1"/>
            <a:r>
              <a:rPr lang="it-IT" dirty="0" err="1"/>
              <a:t>Improved</a:t>
            </a:r>
            <a:r>
              <a:rPr lang="it-IT" dirty="0"/>
              <a:t> </a:t>
            </a:r>
            <a:r>
              <a:rPr lang="it-IT" dirty="0" err="1"/>
              <a:t>mirror</a:t>
            </a:r>
            <a:r>
              <a:rPr lang="it-IT" dirty="0"/>
              <a:t> </a:t>
            </a:r>
            <a:r>
              <a:rPr lang="it-IT" dirty="0" err="1"/>
              <a:t>coatings</a:t>
            </a:r>
            <a:r>
              <a:rPr lang="it-IT" dirty="0"/>
              <a:t> (</a:t>
            </a:r>
            <a:r>
              <a:rPr lang="it-IT" dirty="0" err="1"/>
              <a:t>low</a:t>
            </a:r>
            <a:r>
              <a:rPr lang="it-IT" dirty="0"/>
              <a:t> </a:t>
            </a:r>
            <a:r>
              <a:rPr lang="it-IT" dirty="0" err="1"/>
              <a:t>losses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Criogeny (not foreseen in LIGO &amp; Virgo)</a:t>
            </a:r>
          </a:p>
          <a:p>
            <a:pPr marL="36900" indent="0">
              <a:buNone/>
            </a:pP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877" y="1495376"/>
            <a:ext cx="2234700" cy="2443834"/>
          </a:xfrm>
          <a:prstGeom prst="rect">
            <a:avLst/>
          </a:prstGeom>
        </p:spPr>
      </p:pic>
      <p:pic>
        <p:nvPicPr>
          <p:cNvPr id="1028" name="Picture 4" descr="https://ivarfjeld.files.wordpress.com/2011/01/hind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6386" y="1401233"/>
            <a:ext cx="7685038" cy="526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ccia a destra 10"/>
          <p:cNvSpPr/>
          <p:nvPr/>
        </p:nvSpPr>
        <p:spPr>
          <a:xfrm>
            <a:off x="3020071" y="2861157"/>
            <a:ext cx="1776047" cy="6468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Fluctuations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7" name="Freccia a destra 16"/>
          <p:cNvSpPr/>
          <p:nvPr/>
        </p:nvSpPr>
        <p:spPr>
          <a:xfrm flipH="1">
            <a:off x="3006796" y="1662504"/>
            <a:ext cx="1564820" cy="67977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Dissipation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8" name="Picture 2" descr="http://public.virgo-gw.eu/wp-content/grand-media/image/201510_VirgoMonolithicSuspension_MirrorAnchorFib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7537" y="4170695"/>
            <a:ext cx="2234700" cy="21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ccia a destra 18"/>
          <p:cNvSpPr/>
          <p:nvPr/>
        </p:nvSpPr>
        <p:spPr>
          <a:xfrm flipH="1">
            <a:off x="2884894" y="4797976"/>
            <a:ext cx="1564820" cy="412320"/>
          </a:xfrm>
          <a:prstGeom prst="rightArrow">
            <a:avLst/>
          </a:prstGeom>
          <a:solidFill>
            <a:srgbClr val="FFFF00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Dissipation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0" name="Freccia a destra 19"/>
          <p:cNvSpPr/>
          <p:nvPr/>
        </p:nvSpPr>
        <p:spPr>
          <a:xfrm>
            <a:off x="3041510" y="5620201"/>
            <a:ext cx="1564820" cy="356635"/>
          </a:xfrm>
          <a:prstGeom prst="rightArrow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Fluctuations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641A741-6A5B-4784-ABF7-513F31833F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683" y="5233240"/>
            <a:ext cx="2602688" cy="79633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1819" y="4849813"/>
            <a:ext cx="2056024" cy="204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50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0,75"/>
  <p:tag name="ORIGINALWIDTH" val="448,5"/>
  <p:tag name="OUTPUTDPI" val="1200"/>
  <p:tag name="LATEXADDIN" val="\documentclass{article}&#10;\usepackage{amsmath}&#10;\usepackage{amsfonts}&#10;\usepackage{amssymb}&#10;\usepackage[dvipsnames]{xcolor}&#10;\pagestyle{empty}&#10;\begin{document}&#10;&#10;\begin{equation*}&#10;{\cal F} \simeq 450&#10;\end{equation*}&#10;&#10;&#10;\end{document}"/>
  <p:tag name="IGUANATEXSIZE" val="32"/>
  <p:tag name="IGUANATEXCURSOR" val="155"/>
  <p:tag name="TRANSPARENCY" val="Vero"/>
  <p:tag name="FILENAME" val=""/>
  <p:tag name="INPUTTYPE" val="0"/>
  <p:tag name="LATEXENGINEID" val="0"/>
  <p:tag name="TEMPFOLDER" val="E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usepackage[usenames,dvipsnames]{color}&#10;\pagestyle{empty}&#10;\begin{document}&#10;\[&#10;\rho_0(x)\vec{\nabla} \cdot&#10; \vec{u}(x,t) \neq 0&#10;\]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88"/>
  <p:tag name="PICTUREFILESIZE" val="167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usepackage[usenames,dvipsnames]{color}&#10;\pagestyle{empty}&#10;\begin{document}&#10;\[&#10;\color{Blue}&#10;\rho(x,t) = \rho_0(x) +\color{Red}&#10; \delta \rho(x,t)&#10;\]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56"/>
  <p:tag name="PICTUREFILESIZE" val="177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usepackage[usenames]{color}&#10;\pagestyle{empty}&#10;\begin{document}&#10;\[&#10;\color{Blue}&#10;\delta \Phi(x,t) = G \int &#10;\frac{&#10;\vec{\nabla} \cdot \left[\rho_0(x^\prime)\color{Red} \vec{u}(x^\prime,t)\color{Blue} \right]&#10;}{|x-x^\prime|}&#10;d^3 x^\prime&#10;\] 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59"/>
  <p:tag name="PICTUREFILESIZE" val="4455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usepackage[usenames,dvipsnames]{color}&#10;\pagestyle{empty}&#10;\begin{document}&#10;\[&#10;\vec{u}(x,t)\cdot \vec{\nabla} \rho_0(x) \neq 0&#10;\]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89"/>
  <p:tag name="PICTUREFILESIZE" val="168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6,75"/>
  <p:tag name="ORIGINALWIDTH" val="1005"/>
  <p:tag name="LATEXADDIN" val="\documentclass{article}&#10;\usepackage{amsmath}&#10;\usepackage{amsfonts}&#10;\usepackage{amssymb}&#10;\usepackage[dvipsnames]{xcolor}&#10;\pagestyle{empty}&#10;\begin{document}&#10;\color{Blue}&#10;\begin{equation*}&#10;S_F^{(m)} = 4k_B T \frac{\omega^{(m)}}{Q^{(m)}}&#10;\end{equation*}&#10;&#10;&#10;\end{document}"/>
  <p:tag name="IGUANATEXSIZE" val="32"/>
  <p:tag name="IGUANATEXCURSOR" val="166"/>
  <p:tag name="TRANSPARENCY" val="Vero"/>
  <p:tag name="FILENAME" val=""/>
  <p:tag name="LATEXENGINEID" val="0"/>
  <p:tag name="TEMPFOLDER" val="E:\temp\"/>
  <p:tag name="LATEXFORMHEIGHT" val="312"/>
  <p:tag name="LATEXFORMWIDTH" val="384"/>
  <p:tag name="LATEXFORMWRAP" val="Vero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CF4CD60-67AF-439C-90D3-13D286029168}">
  <we:reference id="wa200005566" version="3.0.0.1" store="en-US" storeType="OMEX"/>
  <we:alternateReferences>
    <we:reference id="wa200005566" version="3.0.0.1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669</Words>
  <Application>Microsoft Office PowerPoint</Application>
  <PresentationFormat>Widescreen</PresentationFormat>
  <Paragraphs>180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Cambria Math</vt:lpstr>
      <vt:lpstr>Open Sans</vt:lpstr>
      <vt:lpstr>Times New Roman</vt:lpstr>
      <vt:lpstr>Office Theme</vt:lpstr>
      <vt:lpstr>Overview of the activities: past and present</vt:lpstr>
      <vt:lpstr>PowerPoint Presentation</vt:lpstr>
      <vt:lpstr>PowerPoint Presentation</vt:lpstr>
      <vt:lpstr>Advanced detectors: a sensitivity jump</vt:lpstr>
      <vt:lpstr>Interferometer control</vt:lpstr>
      <vt:lpstr>High power lasers</vt:lpstr>
      <vt:lpstr>Frequency dependent squeezing angle</vt:lpstr>
      <vt:lpstr>Seismic Gravity Gradient Noise</vt:lpstr>
      <vt:lpstr>Thermal noise</vt:lpstr>
      <vt:lpstr>Coating thermal noise</vt:lpstr>
      <vt:lpstr>PowerPoint Presentation</vt:lpstr>
      <vt:lpstr>PowerPoint Presentation</vt:lpstr>
      <vt:lpstr>PowerPoint Presentation</vt:lpstr>
      <vt:lpstr>Analisi dati  </vt:lpstr>
      <vt:lpstr>PowerPoint Presentation</vt:lpstr>
      <vt:lpstr>Il futuro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workshop</dc:title>
  <dc:creator>Giancarlo Cella</dc:creator>
  <cp:lastModifiedBy>Giancarlo Cella</cp:lastModifiedBy>
  <cp:revision>1</cp:revision>
  <dcterms:created xsi:type="dcterms:W3CDTF">2024-05-21T20:05:18Z</dcterms:created>
  <dcterms:modified xsi:type="dcterms:W3CDTF">2024-05-22T00:20:16Z</dcterms:modified>
</cp:coreProperties>
</file>