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EEA74-3186-4B29-92A1-AABF775A0D9B}" v="42" dt="2024-05-22T00:05:37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5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carlo Cella" userId="f425aa62-05a8-4207-a7a7-b9975cf89f93" providerId="ADAL" clId="{4C0EEA74-3186-4B29-92A1-AABF775A0D9B}"/>
    <pc:docChg chg="undo custSel addSld delSld modSld sldOrd">
      <pc:chgData name="Giancarlo Cella" userId="f425aa62-05a8-4207-a7a7-b9975cf89f93" providerId="ADAL" clId="{4C0EEA74-3186-4B29-92A1-AABF775A0D9B}" dt="2024-05-22T00:17:38.332" v="3875" actId="20577"/>
      <pc:docMkLst>
        <pc:docMk/>
      </pc:docMkLst>
      <pc:sldChg chg="addSp delSp modSp new del mod modMedia setBg delAnim">
        <pc:chgData name="Giancarlo Cella" userId="f425aa62-05a8-4207-a7a7-b9975cf89f93" providerId="ADAL" clId="{4C0EEA74-3186-4B29-92A1-AABF775A0D9B}" dt="2024-05-21T20:08:29.717" v="116" actId="2696"/>
        <pc:sldMkLst>
          <pc:docMk/>
          <pc:sldMk cId="2908953885" sldId="256"/>
        </pc:sldMkLst>
        <pc:spChg chg="mo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2" creationId="{E5C475AC-190B-EFEB-48A1-E7FA1B70B04A}"/>
          </ac:spMkLst>
        </pc:spChg>
        <pc:spChg chg="mod">
          <ac:chgData name="Giancarlo Cella" userId="f425aa62-05a8-4207-a7a7-b9975cf89f93" providerId="ADAL" clId="{4C0EEA74-3186-4B29-92A1-AABF775A0D9B}" dt="2024-05-21T20:08:07.962" v="112" actId="20577"/>
          <ac:spMkLst>
            <pc:docMk/>
            <pc:sldMk cId="2908953885" sldId="256"/>
            <ac:spMk id="3" creationId="{71C130B0-9843-BA0E-917B-A156D64E5B24}"/>
          </ac:spMkLst>
        </pc:spChg>
        <pc:spChg chg="ad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8" creationId="{1A3C89F8-0D2F-47FF-B903-151248265F47}"/>
          </ac:spMkLst>
        </pc:spChg>
        <pc:spChg chg="add del">
          <ac:chgData name="Giancarlo Cella" userId="f425aa62-05a8-4207-a7a7-b9975cf89f93" providerId="ADAL" clId="{4C0EEA74-3186-4B29-92A1-AABF775A0D9B}" dt="2024-05-21T20:07:57.025" v="91" actId="26606"/>
          <ac:spMkLst>
            <pc:docMk/>
            <pc:sldMk cId="2908953885" sldId="256"/>
            <ac:spMk id="9" creationId="{C1DD1A8A-57D5-4A81-AD04-532B043C5611}"/>
          </ac:spMkLst>
        </pc:spChg>
        <pc:spChg chg="ad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10" creationId="{C5CB530E-515E-412C-9DF1-5F8FFBD6F383}"/>
          </ac:spMkLst>
        </pc:spChg>
        <pc:spChg chg="add del">
          <ac:chgData name="Giancarlo Cella" userId="f425aa62-05a8-4207-a7a7-b9975cf89f93" providerId="ADAL" clId="{4C0EEA74-3186-4B29-92A1-AABF775A0D9B}" dt="2024-05-21T20:07:57.025" v="91" actId="26606"/>
          <ac:spMkLst>
            <pc:docMk/>
            <pc:sldMk cId="2908953885" sldId="256"/>
            <ac:spMk id="11" creationId="{007891EC-4501-44ED-A8C8-B11B6DB767AB}"/>
          </ac:spMkLst>
        </pc:spChg>
        <pc:spChg chg="ad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12" creationId="{712D4376-A578-4FF1-94FC-245E7A6A489F}"/>
          </ac:spMkLst>
        </pc:spChg>
        <pc:spChg chg="ad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14" creationId="{AEA7509D-F04F-40CB-A0B3-EEF16499CC9F}"/>
          </ac:spMkLst>
        </pc:spChg>
        <pc:spChg chg="ad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18" creationId="{508BEF50-7B1E-49A4-BC19-5F4F1D755E64}"/>
          </ac:spMkLst>
        </pc:spChg>
        <pc:spChg chg="ad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20" creationId="{3FBAD350-5664-4811-A208-657FB882D350}"/>
          </ac:spMkLst>
        </pc:spChg>
        <pc:spChg chg="add">
          <ac:chgData name="Giancarlo Cella" userId="f425aa62-05a8-4207-a7a7-b9975cf89f93" providerId="ADAL" clId="{4C0EEA74-3186-4B29-92A1-AABF775A0D9B}" dt="2024-05-21T20:07:57.037" v="92" actId="26606"/>
          <ac:spMkLst>
            <pc:docMk/>
            <pc:sldMk cId="2908953885" sldId="256"/>
            <ac:spMk id="22" creationId="{C39ADB8F-D187-49D7-BDCF-C1B6DC727068}"/>
          </ac:spMkLst>
        </pc:spChg>
        <pc:picChg chg="add">
          <ac:chgData name="Giancarlo Cella" userId="f425aa62-05a8-4207-a7a7-b9975cf89f93" providerId="ADAL" clId="{4C0EEA74-3186-4B29-92A1-AABF775A0D9B}" dt="2024-05-21T20:06:48.120" v="41"/>
          <ac:picMkLst>
            <pc:docMk/>
            <pc:sldMk cId="2908953885" sldId="256"/>
            <ac:picMk id="4" creationId="{E67B3A81-EDA3-DAF1-074D-67EE2BE5CA6E}"/>
          </ac:picMkLst>
        </pc:picChg>
        <pc:picChg chg="add del mod">
          <ac:chgData name="Giancarlo Cella" userId="f425aa62-05a8-4207-a7a7-b9975cf89f93" providerId="ADAL" clId="{4C0EEA74-3186-4B29-92A1-AABF775A0D9B}" dt="2024-05-21T20:07:57.025" v="91" actId="26606"/>
          <ac:picMkLst>
            <pc:docMk/>
            <pc:sldMk cId="2908953885" sldId="256"/>
            <ac:picMk id="5" creationId="{20147F1E-841A-7BD4-AEA8-4471EAB55872}"/>
          </ac:picMkLst>
        </pc:picChg>
        <pc:cxnChg chg="add">
          <ac:chgData name="Giancarlo Cella" userId="f425aa62-05a8-4207-a7a7-b9975cf89f93" providerId="ADAL" clId="{4C0EEA74-3186-4B29-92A1-AABF775A0D9B}" dt="2024-05-21T20:07:57.037" v="92" actId="26606"/>
          <ac:cxnSpMkLst>
            <pc:docMk/>
            <pc:sldMk cId="2908953885" sldId="256"/>
            <ac:cxnSpMk id="16" creationId="{56020367-4FD5-4596-8E10-C5F095CD8DBF}"/>
          </ac:cxnSpMkLst>
        </pc:cxnChg>
      </pc:sldChg>
      <pc:sldChg chg="delSp modSp add mod ord">
        <pc:chgData name="Giancarlo Cella" userId="f425aa62-05a8-4207-a7a7-b9975cf89f93" providerId="ADAL" clId="{4C0EEA74-3186-4B29-92A1-AABF775A0D9B}" dt="2024-05-22T00:15:31.393" v="3861" actId="1076"/>
        <pc:sldMkLst>
          <pc:docMk/>
          <pc:sldMk cId="0" sldId="257"/>
        </pc:sldMkLst>
        <pc:spChg chg="del">
          <ac:chgData name="Giancarlo Cella" userId="f425aa62-05a8-4207-a7a7-b9975cf89f93" providerId="ADAL" clId="{4C0EEA74-3186-4B29-92A1-AABF775A0D9B}" dt="2024-05-21T23:02:40.620" v="1540" actId="478"/>
          <ac:spMkLst>
            <pc:docMk/>
            <pc:sldMk cId="0" sldId="257"/>
            <ac:spMk id="19" creationId="{E155ED50-9CBE-E6A9-125E-1B9FFF8BA021}"/>
          </ac:spMkLst>
        </pc:spChg>
        <pc:spChg chg="del">
          <ac:chgData name="Giancarlo Cella" userId="f425aa62-05a8-4207-a7a7-b9975cf89f93" providerId="ADAL" clId="{4C0EEA74-3186-4B29-92A1-AABF775A0D9B}" dt="2024-05-21T23:02:36.428" v="1538" actId="478"/>
          <ac:spMkLst>
            <pc:docMk/>
            <pc:sldMk cId="0" sldId="257"/>
            <ac:spMk id="20" creationId="{6D567B9D-B5FF-D9FB-D67A-E2E32E229B76}"/>
          </ac:spMkLst>
        </pc:spChg>
        <pc:spChg chg="del">
          <ac:chgData name="Giancarlo Cella" userId="f425aa62-05a8-4207-a7a7-b9975cf89f93" providerId="ADAL" clId="{4C0EEA74-3186-4B29-92A1-AABF775A0D9B}" dt="2024-05-21T23:02:38.188" v="1539" actId="478"/>
          <ac:spMkLst>
            <pc:docMk/>
            <pc:sldMk cId="0" sldId="257"/>
            <ac:spMk id="23" creationId="{5AE5B44E-B72F-AA6E-F7D8-E967F8535082}"/>
          </ac:spMkLst>
        </pc:spChg>
        <pc:spChg chg="mod">
          <ac:chgData name="Giancarlo Cella" userId="f425aa62-05a8-4207-a7a7-b9975cf89f93" providerId="ADAL" clId="{4C0EEA74-3186-4B29-92A1-AABF775A0D9B}" dt="2024-05-21T23:35:33.573" v="2634" actId="20577"/>
          <ac:spMkLst>
            <pc:docMk/>
            <pc:sldMk cId="0" sldId="257"/>
            <ac:spMk id="63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2T00:15:31.393" v="3861" actId="1076"/>
          <ac:spMkLst>
            <pc:docMk/>
            <pc:sldMk cId="0" sldId="257"/>
            <ac:spMk id="64" creationId="{00000000-0000-0000-0000-000000000000}"/>
          </ac:spMkLst>
        </pc:spChg>
        <pc:spChg chg="del mod">
          <ac:chgData name="Giancarlo Cella" userId="f425aa62-05a8-4207-a7a7-b9975cf89f93" providerId="ADAL" clId="{4C0EEA74-3186-4B29-92A1-AABF775A0D9B}" dt="2024-05-21T23:38:20.697" v="2816" actId="21"/>
          <ac:spMkLst>
            <pc:docMk/>
            <pc:sldMk cId="0" sldId="257"/>
            <ac:spMk id="66" creationId="{00000000-0000-0000-0000-000000000000}"/>
          </ac:spMkLst>
        </pc:spChg>
        <pc:picChg chg="mod">
          <ac:chgData name="Giancarlo Cella" userId="f425aa62-05a8-4207-a7a7-b9975cf89f93" providerId="ADAL" clId="{4C0EEA74-3186-4B29-92A1-AABF775A0D9B}" dt="2024-05-21T23:32:23.908" v="2599" actId="1076"/>
          <ac:picMkLst>
            <pc:docMk/>
            <pc:sldMk cId="0" sldId="257"/>
            <ac:picMk id="65" creationId="{00000000-0000-0000-0000-000000000000}"/>
          </ac:picMkLst>
        </pc:picChg>
      </pc:sldChg>
      <pc:sldChg chg="addSp delSp modSp new del mod modClrScheme chgLayout">
        <pc:chgData name="Giancarlo Cella" userId="f425aa62-05a8-4207-a7a7-b9975cf89f93" providerId="ADAL" clId="{4C0EEA74-3186-4B29-92A1-AABF775A0D9B}" dt="2024-05-21T20:08:58.157" v="123" actId="2696"/>
        <pc:sldMkLst>
          <pc:docMk/>
          <pc:sldMk cId="2594567395" sldId="257"/>
        </pc:sldMkLst>
        <pc:spChg chg="del mod ord">
          <ac:chgData name="Giancarlo Cella" userId="f425aa62-05a8-4207-a7a7-b9975cf89f93" providerId="ADAL" clId="{4C0EEA74-3186-4B29-92A1-AABF775A0D9B}" dt="2024-05-21T20:07:00.364" v="43" actId="700"/>
          <ac:spMkLst>
            <pc:docMk/>
            <pc:sldMk cId="2594567395" sldId="257"/>
            <ac:spMk id="2" creationId="{3BC8F2E0-E216-DD03-6A66-99E5EFF59AA8}"/>
          </ac:spMkLst>
        </pc:spChg>
        <pc:spChg chg="del mod ord">
          <ac:chgData name="Giancarlo Cella" userId="f425aa62-05a8-4207-a7a7-b9975cf89f93" providerId="ADAL" clId="{4C0EEA74-3186-4B29-92A1-AABF775A0D9B}" dt="2024-05-21T20:07:00.364" v="43" actId="700"/>
          <ac:spMkLst>
            <pc:docMk/>
            <pc:sldMk cId="2594567395" sldId="257"/>
            <ac:spMk id="3" creationId="{17FAF5D4-52D9-A90D-843F-9653B3FFE5AC}"/>
          </ac:spMkLst>
        </pc:spChg>
        <pc:spChg chg="add mod ord">
          <ac:chgData name="Giancarlo Cella" userId="f425aa62-05a8-4207-a7a7-b9975cf89f93" providerId="ADAL" clId="{4C0EEA74-3186-4B29-92A1-AABF775A0D9B}" dt="2024-05-21T20:08:47.099" v="121" actId="21"/>
          <ac:spMkLst>
            <pc:docMk/>
            <pc:sldMk cId="2594567395" sldId="257"/>
            <ac:spMk id="4" creationId="{13F10605-2849-34FE-5425-E61A2A97B4BB}"/>
          </ac:spMkLst>
        </pc:spChg>
        <pc:spChg chg="add mod ord">
          <ac:chgData name="Giancarlo Cella" userId="f425aa62-05a8-4207-a7a7-b9975cf89f93" providerId="ADAL" clId="{4C0EEA74-3186-4B29-92A1-AABF775A0D9B}" dt="2024-05-21T20:07:00.364" v="43" actId="700"/>
          <ac:spMkLst>
            <pc:docMk/>
            <pc:sldMk cId="2594567395" sldId="257"/>
            <ac:spMk id="5" creationId="{7E153A17-AD92-78C2-28DC-8D67D64637E3}"/>
          </ac:spMkLst>
        </pc:spChg>
      </pc:sldChg>
      <pc:sldChg chg="addSp delSp modSp add mod setBg delDesignElem">
        <pc:chgData name="Giancarlo Cella" userId="f425aa62-05a8-4207-a7a7-b9975cf89f93" providerId="ADAL" clId="{4C0EEA74-3186-4B29-92A1-AABF775A0D9B}" dt="2024-05-21T20:08:41.253" v="120" actId="27614"/>
        <pc:sldMkLst>
          <pc:docMk/>
          <pc:sldMk cId="23443240" sldId="258"/>
        </pc:sldMkLst>
        <pc:spChg chg="mod">
          <ac:chgData name="Giancarlo Cella" userId="f425aa62-05a8-4207-a7a7-b9975cf89f93" providerId="ADAL" clId="{4C0EEA74-3186-4B29-92A1-AABF775A0D9B}" dt="2024-05-21T20:08:35.322" v="117" actId="26606"/>
          <ac:spMkLst>
            <pc:docMk/>
            <pc:sldMk cId="23443240" sldId="258"/>
            <ac:spMk id="2" creationId="{E5C475AC-190B-EFEB-48A1-E7FA1B70B04A}"/>
          </ac:spMkLst>
        </pc:spChg>
        <pc:spChg chg="mod">
          <ac:chgData name="Giancarlo Cella" userId="f425aa62-05a8-4207-a7a7-b9975cf89f93" providerId="ADAL" clId="{4C0EEA74-3186-4B29-92A1-AABF775A0D9B}" dt="2024-05-21T20:08:35.322" v="117" actId="26606"/>
          <ac:spMkLst>
            <pc:docMk/>
            <pc:sldMk cId="23443240" sldId="258"/>
            <ac:spMk id="3" creationId="{71C130B0-9843-BA0E-917B-A156D64E5B24}"/>
          </ac:spMkLst>
        </pc:spChg>
        <pc:spChg chg="del">
          <ac:chgData name="Giancarlo Cella" userId="f425aa62-05a8-4207-a7a7-b9975cf89f93" providerId="ADAL" clId="{4C0EEA74-3186-4B29-92A1-AABF775A0D9B}" dt="2024-05-21T20:08:14.133" v="114"/>
          <ac:spMkLst>
            <pc:docMk/>
            <pc:sldMk cId="23443240" sldId="258"/>
            <ac:spMk id="8" creationId="{1A3C89F8-0D2F-47FF-B903-151248265F47}"/>
          </ac:spMkLst>
        </pc:spChg>
        <pc:spChg chg="add del">
          <ac:chgData name="Giancarlo Cella" userId="f425aa62-05a8-4207-a7a7-b9975cf89f93" providerId="ADAL" clId="{4C0EEA74-3186-4B29-92A1-AABF775A0D9B}" dt="2024-05-21T20:08:35.322" v="117" actId="26606"/>
          <ac:spMkLst>
            <pc:docMk/>
            <pc:sldMk cId="23443240" sldId="258"/>
            <ac:spMk id="9" creationId="{EB0222B5-B739-82A9-5CCC-C5585AE12A69}"/>
          </ac:spMkLst>
        </pc:spChg>
        <pc:spChg chg="del">
          <ac:chgData name="Giancarlo Cella" userId="f425aa62-05a8-4207-a7a7-b9975cf89f93" providerId="ADAL" clId="{4C0EEA74-3186-4B29-92A1-AABF775A0D9B}" dt="2024-05-21T20:08:14.133" v="114"/>
          <ac:spMkLst>
            <pc:docMk/>
            <pc:sldMk cId="23443240" sldId="258"/>
            <ac:spMk id="10" creationId="{C5CB530E-515E-412C-9DF1-5F8FFBD6F383}"/>
          </ac:spMkLst>
        </pc:spChg>
        <pc:spChg chg="add del">
          <ac:chgData name="Giancarlo Cella" userId="f425aa62-05a8-4207-a7a7-b9975cf89f93" providerId="ADAL" clId="{4C0EEA74-3186-4B29-92A1-AABF775A0D9B}" dt="2024-05-21T20:08:35.322" v="117" actId="26606"/>
          <ac:spMkLst>
            <pc:docMk/>
            <pc:sldMk cId="23443240" sldId="258"/>
            <ac:spMk id="11" creationId="{5BE23E75-E7E9-4D9F-6D25-5512363F8621}"/>
          </ac:spMkLst>
        </pc:spChg>
        <pc:spChg chg="del">
          <ac:chgData name="Giancarlo Cella" userId="f425aa62-05a8-4207-a7a7-b9975cf89f93" providerId="ADAL" clId="{4C0EEA74-3186-4B29-92A1-AABF775A0D9B}" dt="2024-05-21T20:08:14.133" v="114"/>
          <ac:spMkLst>
            <pc:docMk/>
            <pc:sldMk cId="23443240" sldId="258"/>
            <ac:spMk id="12" creationId="{712D4376-A578-4FF1-94FC-245E7A6A489F}"/>
          </ac:spMkLst>
        </pc:spChg>
        <pc:spChg chg="del">
          <ac:chgData name="Giancarlo Cella" userId="f425aa62-05a8-4207-a7a7-b9975cf89f93" providerId="ADAL" clId="{4C0EEA74-3186-4B29-92A1-AABF775A0D9B}" dt="2024-05-21T20:08:14.133" v="114"/>
          <ac:spMkLst>
            <pc:docMk/>
            <pc:sldMk cId="23443240" sldId="258"/>
            <ac:spMk id="14" creationId="{AEA7509D-F04F-40CB-A0B3-EEF16499CC9F}"/>
          </ac:spMkLst>
        </pc:spChg>
        <pc:spChg chg="add">
          <ac:chgData name="Giancarlo Cella" userId="f425aa62-05a8-4207-a7a7-b9975cf89f93" providerId="ADAL" clId="{4C0EEA74-3186-4B29-92A1-AABF775A0D9B}" dt="2024-05-21T20:08:35.322" v="117" actId="26606"/>
          <ac:spMkLst>
            <pc:docMk/>
            <pc:sldMk cId="23443240" sldId="258"/>
            <ac:spMk id="15" creationId="{ECC07320-C2CA-4E29-8481-9D9E143C7788}"/>
          </ac:spMkLst>
        </pc:spChg>
        <pc:spChg chg="add">
          <ac:chgData name="Giancarlo Cella" userId="f425aa62-05a8-4207-a7a7-b9975cf89f93" providerId="ADAL" clId="{4C0EEA74-3186-4B29-92A1-AABF775A0D9B}" dt="2024-05-21T20:08:35.322" v="117" actId="26606"/>
          <ac:spMkLst>
            <pc:docMk/>
            <pc:sldMk cId="23443240" sldId="258"/>
            <ac:spMk id="17" creationId="{178FB36B-5BFE-42CA-BC60-1115E0D95EEC}"/>
          </ac:spMkLst>
        </pc:spChg>
        <pc:spChg chg="del">
          <ac:chgData name="Giancarlo Cella" userId="f425aa62-05a8-4207-a7a7-b9975cf89f93" providerId="ADAL" clId="{4C0EEA74-3186-4B29-92A1-AABF775A0D9B}" dt="2024-05-21T20:08:14.133" v="114"/>
          <ac:spMkLst>
            <pc:docMk/>
            <pc:sldMk cId="23443240" sldId="258"/>
            <ac:spMk id="18" creationId="{508BEF50-7B1E-49A4-BC19-5F4F1D755E64}"/>
          </ac:spMkLst>
        </pc:spChg>
        <pc:spChg chg="del">
          <ac:chgData name="Giancarlo Cella" userId="f425aa62-05a8-4207-a7a7-b9975cf89f93" providerId="ADAL" clId="{4C0EEA74-3186-4B29-92A1-AABF775A0D9B}" dt="2024-05-21T20:08:14.133" v="114"/>
          <ac:spMkLst>
            <pc:docMk/>
            <pc:sldMk cId="23443240" sldId="258"/>
            <ac:spMk id="20" creationId="{3FBAD350-5664-4811-A208-657FB882D350}"/>
          </ac:spMkLst>
        </pc:spChg>
        <pc:spChg chg="del">
          <ac:chgData name="Giancarlo Cella" userId="f425aa62-05a8-4207-a7a7-b9975cf89f93" providerId="ADAL" clId="{4C0EEA74-3186-4B29-92A1-AABF775A0D9B}" dt="2024-05-21T20:08:14.133" v="114"/>
          <ac:spMkLst>
            <pc:docMk/>
            <pc:sldMk cId="23443240" sldId="258"/>
            <ac:spMk id="22" creationId="{C39ADB8F-D187-49D7-BDCF-C1B6DC727068}"/>
          </ac:spMkLst>
        </pc:spChg>
        <pc:picChg chg="add mod">
          <ac:chgData name="Giancarlo Cella" userId="f425aa62-05a8-4207-a7a7-b9975cf89f93" providerId="ADAL" clId="{4C0EEA74-3186-4B29-92A1-AABF775A0D9B}" dt="2024-05-21T20:08:41.253" v="120" actId="27614"/>
          <ac:picMkLst>
            <pc:docMk/>
            <pc:sldMk cId="23443240" sldId="258"/>
            <ac:picMk id="5" creationId="{2B722E7E-1D5E-28E5-B9EC-F0E02E2FC7D7}"/>
          </ac:picMkLst>
        </pc:picChg>
        <pc:cxnChg chg="add del">
          <ac:chgData name="Giancarlo Cella" userId="f425aa62-05a8-4207-a7a7-b9975cf89f93" providerId="ADAL" clId="{4C0EEA74-3186-4B29-92A1-AABF775A0D9B}" dt="2024-05-21T20:08:35.322" v="117" actId="26606"/>
          <ac:cxnSpMkLst>
            <pc:docMk/>
            <pc:sldMk cId="23443240" sldId="258"/>
            <ac:cxnSpMk id="13" creationId="{61B115DB-65EB-3FC3-7284-CFDF4ADC60B6}"/>
          </ac:cxnSpMkLst>
        </pc:cxnChg>
        <pc:cxnChg chg="del">
          <ac:chgData name="Giancarlo Cella" userId="f425aa62-05a8-4207-a7a7-b9975cf89f93" providerId="ADAL" clId="{4C0EEA74-3186-4B29-92A1-AABF775A0D9B}" dt="2024-05-21T20:08:14.133" v="114"/>
          <ac:cxnSpMkLst>
            <pc:docMk/>
            <pc:sldMk cId="23443240" sldId="258"/>
            <ac:cxnSpMk id="16" creationId="{56020367-4FD5-4596-8E10-C5F095CD8DBF}"/>
          </ac:cxnSpMkLst>
        </pc:cxnChg>
      </pc:sldChg>
      <pc:sldChg chg="delSp modSp add mod setBg delDesignElem">
        <pc:chgData name="Giancarlo Cella" userId="f425aa62-05a8-4207-a7a7-b9975cf89f93" providerId="ADAL" clId="{4C0EEA74-3186-4B29-92A1-AABF775A0D9B}" dt="2024-05-21T20:08:51.100" v="122"/>
        <pc:sldMkLst>
          <pc:docMk/>
          <pc:sldMk cId="3981031549" sldId="259"/>
        </pc:sldMkLst>
        <pc:spChg chg="mod">
          <ac:chgData name="Giancarlo Cella" userId="f425aa62-05a8-4207-a7a7-b9975cf89f93" providerId="ADAL" clId="{4C0EEA74-3186-4B29-92A1-AABF775A0D9B}" dt="2024-05-21T20:08:51.100" v="122"/>
          <ac:spMkLst>
            <pc:docMk/>
            <pc:sldMk cId="3981031549" sldId="259"/>
            <ac:spMk id="2" creationId="{E5C475AC-190B-EFEB-48A1-E7FA1B70B04A}"/>
          </ac:spMkLst>
        </pc:spChg>
        <pc:spChg chg="del">
          <ac:chgData name="Giancarlo Cella" userId="f425aa62-05a8-4207-a7a7-b9975cf89f93" providerId="ADAL" clId="{4C0EEA74-3186-4B29-92A1-AABF775A0D9B}" dt="2024-05-21T20:08:41.233" v="119"/>
          <ac:spMkLst>
            <pc:docMk/>
            <pc:sldMk cId="3981031549" sldId="259"/>
            <ac:spMk id="15" creationId="{ECC07320-C2CA-4E29-8481-9D9E143C7788}"/>
          </ac:spMkLst>
        </pc:spChg>
        <pc:spChg chg="del">
          <ac:chgData name="Giancarlo Cella" userId="f425aa62-05a8-4207-a7a7-b9975cf89f93" providerId="ADAL" clId="{4C0EEA74-3186-4B29-92A1-AABF775A0D9B}" dt="2024-05-21T20:08:41.233" v="119"/>
          <ac:spMkLst>
            <pc:docMk/>
            <pc:sldMk cId="3981031549" sldId="259"/>
            <ac:spMk id="17" creationId="{178FB36B-5BFE-42CA-BC60-1115E0D95EEC}"/>
          </ac:spMkLst>
        </pc:spChg>
      </pc:sldChg>
      <pc:sldChg chg="addSp delSp modSp new mod setBg">
        <pc:chgData name="Giancarlo Cella" userId="f425aa62-05a8-4207-a7a7-b9975cf89f93" providerId="ADAL" clId="{4C0EEA74-3186-4B29-92A1-AABF775A0D9B}" dt="2024-05-21T22:12:16.599" v="1092" actId="20577"/>
        <pc:sldMkLst>
          <pc:docMk/>
          <pc:sldMk cId="2416294697" sldId="260"/>
        </pc:sldMkLst>
        <pc:spChg chg="mod">
          <ac:chgData name="Giancarlo Cella" userId="f425aa62-05a8-4207-a7a7-b9975cf89f93" providerId="ADAL" clId="{4C0EEA74-3186-4B29-92A1-AABF775A0D9B}" dt="2024-05-21T22:07:29.063" v="704" actId="1076"/>
          <ac:spMkLst>
            <pc:docMk/>
            <pc:sldMk cId="2416294697" sldId="260"/>
            <ac:spMk id="2" creationId="{19502C54-31FD-1931-34B5-5D9CB7DA84C1}"/>
          </ac:spMkLst>
        </pc:spChg>
        <pc:spChg chg="mod">
          <ac:chgData name="Giancarlo Cella" userId="f425aa62-05a8-4207-a7a7-b9975cf89f93" providerId="ADAL" clId="{4C0EEA74-3186-4B29-92A1-AABF775A0D9B}" dt="2024-05-21T22:12:16.599" v="1092" actId="20577"/>
          <ac:spMkLst>
            <pc:docMk/>
            <pc:sldMk cId="2416294697" sldId="260"/>
            <ac:spMk id="3" creationId="{5AD114B1-03B1-C845-DECF-D35E21BCAA95}"/>
          </ac:spMkLst>
        </pc:spChg>
        <pc:spChg chg="add del">
          <ac:chgData name="Giancarlo Cella" userId="f425aa62-05a8-4207-a7a7-b9975cf89f93" providerId="ADAL" clId="{4C0EEA74-3186-4B29-92A1-AABF775A0D9B}" dt="2024-05-21T21:34:10.461" v="451" actId="26606"/>
          <ac:spMkLst>
            <pc:docMk/>
            <pc:sldMk cId="2416294697" sldId="260"/>
            <ac:spMk id="9" creationId="{F821940F-7A1D-4ACC-85B4-A932898ABB37}"/>
          </ac:spMkLst>
        </pc:spChg>
        <pc:spChg chg="add del">
          <ac:chgData name="Giancarlo Cella" userId="f425aa62-05a8-4207-a7a7-b9975cf89f93" providerId="ADAL" clId="{4C0EEA74-3186-4B29-92A1-AABF775A0D9B}" dt="2024-05-21T21:34:10.461" v="451" actId="26606"/>
          <ac:spMkLst>
            <pc:docMk/>
            <pc:sldMk cId="2416294697" sldId="260"/>
            <ac:spMk id="11" creationId="{FBCF16F5-E0AF-4144-B7AF-BDDCDF8D5917}"/>
          </ac:spMkLst>
        </pc:spChg>
        <pc:spChg chg="add del">
          <ac:chgData name="Giancarlo Cella" userId="f425aa62-05a8-4207-a7a7-b9975cf89f93" providerId="ADAL" clId="{4C0EEA74-3186-4B29-92A1-AABF775A0D9B}" dt="2024-05-21T21:34:10.461" v="451" actId="26606"/>
          <ac:spMkLst>
            <pc:docMk/>
            <pc:sldMk cId="2416294697" sldId="260"/>
            <ac:spMk id="13" creationId="{7085843F-A255-4AE2-BD1C-10954E1A6A23}"/>
          </ac:spMkLst>
        </pc:spChg>
        <pc:spChg chg="add del">
          <ac:chgData name="Giancarlo Cella" userId="f425aa62-05a8-4207-a7a7-b9975cf89f93" providerId="ADAL" clId="{4C0EEA74-3186-4B29-92A1-AABF775A0D9B}" dt="2024-05-21T21:34:10.461" v="451" actId="26606"/>
          <ac:spMkLst>
            <pc:docMk/>
            <pc:sldMk cId="2416294697" sldId="260"/>
            <ac:spMk id="15" creationId="{5B1C0F75-E7F7-4B02-A77F-5EABD7CBD5ED}"/>
          </ac:spMkLst>
        </pc:spChg>
        <pc:spChg chg="add del">
          <ac:chgData name="Giancarlo Cella" userId="f425aa62-05a8-4207-a7a7-b9975cf89f93" providerId="ADAL" clId="{4C0EEA74-3186-4B29-92A1-AABF775A0D9B}" dt="2024-05-21T21:34:13.786" v="453" actId="26606"/>
          <ac:spMkLst>
            <pc:docMk/>
            <pc:sldMk cId="2416294697" sldId="260"/>
            <ac:spMk id="18" creationId="{DF8BC164-E230-753F-2C7E-B4EE7BA77CF1}"/>
          </ac:spMkLst>
        </pc:spChg>
        <pc:spChg chg="add del">
          <ac:chgData name="Giancarlo Cella" userId="f425aa62-05a8-4207-a7a7-b9975cf89f93" providerId="ADAL" clId="{4C0EEA74-3186-4B29-92A1-AABF775A0D9B}" dt="2024-05-21T21:34:20.391" v="455" actId="26606"/>
          <ac:spMkLst>
            <pc:docMk/>
            <pc:sldMk cId="2416294697" sldId="260"/>
            <ac:spMk id="20" creationId="{743AA782-23D1-4521-8CAD-47662984AA08}"/>
          </ac:spMkLst>
        </pc:spChg>
        <pc:spChg chg="add del">
          <ac:chgData name="Giancarlo Cella" userId="f425aa62-05a8-4207-a7a7-b9975cf89f93" providerId="ADAL" clId="{4C0EEA74-3186-4B29-92A1-AABF775A0D9B}" dt="2024-05-21T21:34:20.391" v="455" actId="26606"/>
          <ac:spMkLst>
            <pc:docMk/>
            <pc:sldMk cId="2416294697" sldId="260"/>
            <ac:spMk id="21" creationId="{650D18FE-0824-4A46-B22C-A86B52E5780A}"/>
          </ac:spMkLst>
        </pc:spChg>
        <pc:spChg chg="add del">
          <ac:chgData name="Giancarlo Cella" userId="f425aa62-05a8-4207-a7a7-b9975cf89f93" providerId="ADAL" clId="{4C0EEA74-3186-4B29-92A1-AABF775A0D9B}" dt="2024-05-21T21:34:41.984" v="457" actId="26606"/>
          <ac:spMkLst>
            <pc:docMk/>
            <pc:sldMk cId="2416294697" sldId="260"/>
            <ac:spMk id="23" creationId="{F821940F-7A1D-4ACC-85B4-A932898ABB37}"/>
          </ac:spMkLst>
        </pc:spChg>
        <pc:spChg chg="add del">
          <ac:chgData name="Giancarlo Cella" userId="f425aa62-05a8-4207-a7a7-b9975cf89f93" providerId="ADAL" clId="{4C0EEA74-3186-4B29-92A1-AABF775A0D9B}" dt="2024-05-21T21:34:41.984" v="457" actId="26606"/>
          <ac:spMkLst>
            <pc:docMk/>
            <pc:sldMk cId="2416294697" sldId="260"/>
            <ac:spMk id="24" creationId="{FBCF16F5-E0AF-4144-B7AF-BDDCDF8D5917}"/>
          </ac:spMkLst>
        </pc:spChg>
        <pc:spChg chg="add del">
          <ac:chgData name="Giancarlo Cella" userId="f425aa62-05a8-4207-a7a7-b9975cf89f93" providerId="ADAL" clId="{4C0EEA74-3186-4B29-92A1-AABF775A0D9B}" dt="2024-05-21T21:34:41.984" v="457" actId="26606"/>
          <ac:spMkLst>
            <pc:docMk/>
            <pc:sldMk cId="2416294697" sldId="260"/>
            <ac:spMk id="25" creationId="{7085843F-A255-4AE2-BD1C-10954E1A6A23}"/>
          </ac:spMkLst>
        </pc:spChg>
        <pc:spChg chg="add del">
          <ac:chgData name="Giancarlo Cella" userId="f425aa62-05a8-4207-a7a7-b9975cf89f93" providerId="ADAL" clId="{4C0EEA74-3186-4B29-92A1-AABF775A0D9B}" dt="2024-05-21T21:34:41.984" v="457" actId="26606"/>
          <ac:spMkLst>
            <pc:docMk/>
            <pc:sldMk cId="2416294697" sldId="260"/>
            <ac:spMk id="26" creationId="{5B1C0F75-E7F7-4B02-A77F-5EABD7CBD5ED}"/>
          </ac:spMkLst>
        </pc:spChg>
        <pc:spChg chg="add">
          <ac:chgData name="Giancarlo Cella" userId="f425aa62-05a8-4207-a7a7-b9975cf89f93" providerId="ADAL" clId="{4C0EEA74-3186-4B29-92A1-AABF775A0D9B}" dt="2024-05-21T21:34:41.989" v="458" actId="26606"/>
          <ac:spMkLst>
            <pc:docMk/>
            <pc:sldMk cId="2416294697" sldId="260"/>
            <ac:spMk id="28" creationId="{F821940F-7A1D-4ACC-85B4-A932898ABB37}"/>
          </ac:spMkLst>
        </pc:spChg>
        <pc:spChg chg="add">
          <ac:chgData name="Giancarlo Cella" userId="f425aa62-05a8-4207-a7a7-b9975cf89f93" providerId="ADAL" clId="{4C0EEA74-3186-4B29-92A1-AABF775A0D9B}" dt="2024-05-21T21:34:41.989" v="458" actId="26606"/>
          <ac:spMkLst>
            <pc:docMk/>
            <pc:sldMk cId="2416294697" sldId="260"/>
            <ac:spMk id="29" creationId="{16674508-81D3-48CF-96BF-7FC60EAA572A}"/>
          </ac:spMkLst>
        </pc:spChg>
        <pc:picChg chg="add mod">
          <ac:chgData name="Giancarlo Cella" userId="f425aa62-05a8-4207-a7a7-b9975cf89f93" providerId="ADAL" clId="{4C0EEA74-3186-4B29-92A1-AABF775A0D9B}" dt="2024-05-21T21:34:41.989" v="458" actId="26606"/>
          <ac:picMkLst>
            <pc:docMk/>
            <pc:sldMk cId="2416294697" sldId="260"/>
            <ac:picMk id="4" creationId="{F10FD100-2CD9-0093-1B2D-015018107BAB}"/>
          </ac:picMkLst>
        </pc:picChg>
        <pc:cxnChg chg="add del">
          <ac:chgData name="Giancarlo Cella" userId="f425aa62-05a8-4207-a7a7-b9975cf89f93" providerId="ADAL" clId="{4C0EEA74-3186-4B29-92A1-AABF775A0D9B}" dt="2024-05-21T21:34:13.786" v="453" actId="26606"/>
          <ac:cxnSpMkLst>
            <pc:docMk/>
            <pc:sldMk cId="2416294697" sldId="260"/>
            <ac:cxnSpMk id="17" creationId="{FC23E3B9-5ABF-58B3-E2B0-E9A5DAA90037}"/>
          </ac:cxnSpMkLst>
        </pc:cxnChg>
      </pc:sldChg>
      <pc:sldChg chg="addSp delSp modSp new mod setBg">
        <pc:chgData name="Giancarlo Cella" userId="f425aa62-05a8-4207-a7a7-b9975cf89f93" providerId="ADAL" clId="{4C0EEA74-3186-4B29-92A1-AABF775A0D9B}" dt="2024-05-21T22:07:03.978" v="701" actId="1076"/>
        <pc:sldMkLst>
          <pc:docMk/>
          <pc:sldMk cId="225982771" sldId="261"/>
        </pc:sldMkLst>
        <pc:spChg chg="del mod">
          <ac:chgData name="Giancarlo Cella" userId="f425aa62-05a8-4207-a7a7-b9975cf89f93" providerId="ADAL" clId="{4C0EEA74-3186-4B29-92A1-AABF775A0D9B}" dt="2024-05-21T22:05:13.498" v="637" actId="478"/>
          <ac:spMkLst>
            <pc:docMk/>
            <pc:sldMk cId="225982771" sldId="261"/>
            <ac:spMk id="2" creationId="{C569A1A4-B267-BA6B-0EAB-01B544A1939A}"/>
          </ac:spMkLst>
        </pc:spChg>
        <pc:spChg chg="add del mod">
          <ac:chgData name="Giancarlo Cella" userId="f425aa62-05a8-4207-a7a7-b9975cf89f93" providerId="ADAL" clId="{4C0EEA74-3186-4B29-92A1-AABF775A0D9B}" dt="2024-05-21T21:54:28.169" v="498" actId="26606"/>
          <ac:spMkLst>
            <pc:docMk/>
            <pc:sldMk cId="225982771" sldId="261"/>
            <ac:spMk id="3" creationId="{AE8C3D1E-76D4-BEB9-2351-7BFCFDD2944A}"/>
          </ac:spMkLst>
        </pc:spChg>
        <pc:spChg chg="add mod">
          <ac:chgData name="Giancarlo Cella" userId="f425aa62-05a8-4207-a7a7-b9975cf89f93" providerId="ADAL" clId="{4C0EEA74-3186-4B29-92A1-AABF775A0D9B}" dt="2024-05-21T22:06:54.744" v="700" actId="20577"/>
          <ac:spMkLst>
            <pc:docMk/>
            <pc:sldMk cId="225982771" sldId="261"/>
            <ac:spMk id="6" creationId="{B455C5A9-DCDD-1977-E965-5E8DB705104B}"/>
          </ac:spMkLst>
        </pc:spChg>
        <pc:spChg chg="add del mod">
          <ac:chgData name="Giancarlo Cella" userId="f425aa62-05a8-4207-a7a7-b9975cf89f93" providerId="ADAL" clId="{4C0EEA74-3186-4B29-92A1-AABF775A0D9B}" dt="2024-05-21T22:05:17.080" v="638" actId="478"/>
          <ac:spMkLst>
            <pc:docMk/>
            <pc:sldMk cId="225982771" sldId="261"/>
            <ac:spMk id="8" creationId="{AEE0729E-71EA-6F78-9D48-F5C6211173C6}"/>
          </ac:spMkLst>
        </pc:spChg>
        <pc:spChg chg="add del">
          <ac:chgData name="Giancarlo Cella" userId="f425aa62-05a8-4207-a7a7-b9975cf89f93" providerId="ADAL" clId="{4C0EEA74-3186-4B29-92A1-AABF775A0D9B}" dt="2024-05-21T21:53:40.315" v="483" actId="26606"/>
          <ac:spMkLst>
            <pc:docMk/>
            <pc:sldMk cId="225982771" sldId="261"/>
            <ac:spMk id="10" creationId="{F13C74B1-5B17-4795-BED0-7140497B445A}"/>
          </ac:spMkLst>
        </pc:spChg>
        <pc:spChg chg="add del">
          <ac:chgData name="Giancarlo Cella" userId="f425aa62-05a8-4207-a7a7-b9975cf89f93" providerId="ADAL" clId="{4C0EEA74-3186-4B29-92A1-AABF775A0D9B}" dt="2024-05-21T21:53:40.315" v="483" actId="26606"/>
          <ac:spMkLst>
            <pc:docMk/>
            <pc:sldMk cId="225982771" sldId="261"/>
            <ac:spMk id="12" creationId="{D4974D33-8DC5-464E-8C6D-BE58F0669C17}"/>
          </ac:spMkLst>
        </pc:spChg>
        <pc:spChg chg="add del">
          <ac:chgData name="Giancarlo Cella" userId="f425aa62-05a8-4207-a7a7-b9975cf89f93" providerId="ADAL" clId="{4C0EEA74-3186-4B29-92A1-AABF775A0D9B}" dt="2024-05-21T21:53:45.129" v="485" actId="26606"/>
          <ac:spMkLst>
            <pc:docMk/>
            <pc:sldMk cId="225982771" sldId="261"/>
            <ac:spMk id="14" creationId="{743AA782-23D1-4521-8CAD-47662984AA08}"/>
          </ac:spMkLst>
        </pc:spChg>
        <pc:spChg chg="add del">
          <ac:chgData name="Giancarlo Cella" userId="f425aa62-05a8-4207-a7a7-b9975cf89f93" providerId="ADAL" clId="{4C0EEA74-3186-4B29-92A1-AABF775A0D9B}" dt="2024-05-21T21:53:45.129" v="485" actId="26606"/>
          <ac:spMkLst>
            <pc:docMk/>
            <pc:sldMk cId="225982771" sldId="261"/>
            <ac:spMk id="15" creationId="{71877DBC-BB60-40F0-AC93-2ACDBAAE60CE}"/>
          </ac:spMkLst>
        </pc:spChg>
        <pc:spChg chg="add del">
          <ac:chgData name="Giancarlo Cella" userId="f425aa62-05a8-4207-a7a7-b9975cf89f93" providerId="ADAL" clId="{4C0EEA74-3186-4B29-92A1-AABF775A0D9B}" dt="2024-05-21T21:54:06.391" v="489" actId="26606"/>
          <ac:spMkLst>
            <pc:docMk/>
            <pc:sldMk cId="225982771" sldId="261"/>
            <ac:spMk id="16" creationId="{CC552A98-EF7D-4D42-AB69-066B786AB55B}"/>
          </ac:spMkLst>
        </pc:spChg>
        <pc:spChg chg="add del">
          <ac:chgData name="Giancarlo Cella" userId="f425aa62-05a8-4207-a7a7-b9975cf89f93" providerId="ADAL" clId="{4C0EEA74-3186-4B29-92A1-AABF775A0D9B}" dt="2024-05-21T21:54:04.317" v="487" actId="26606"/>
          <ac:spMkLst>
            <pc:docMk/>
            <pc:sldMk cId="225982771" sldId="261"/>
            <ac:spMk id="17" creationId="{D1D34770-47A8-402C-AF23-2B653F2D88C1}"/>
          </ac:spMkLst>
        </pc:spChg>
        <pc:spChg chg="add del">
          <ac:chgData name="Giancarlo Cella" userId="f425aa62-05a8-4207-a7a7-b9975cf89f93" providerId="ADAL" clId="{4C0EEA74-3186-4B29-92A1-AABF775A0D9B}" dt="2024-05-21T21:54:06.391" v="489" actId="26606"/>
          <ac:spMkLst>
            <pc:docMk/>
            <pc:sldMk cId="225982771" sldId="261"/>
            <ac:spMk id="18" creationId="{A648176E-454C-437C-B0FC-9B82FCF32B24}"/>
          </ac:spMkLst>
        </pc:spChg>
        <pc:spChg chg="add del">
          <ac:chgData name="Giancarlo Cella" userId="f425aa62-05a8-4207-a7a7-b9975cf89f93" providerId="ADAL" clId="{4C0EEA74-3186-4B29-92A1-AABF775A0D9B}" dt="2024-05-21T21:54:06.391" v="489" actId="26606"/>
          <ac:spMkLst>
            <pc:docMk/>
            <pc:sldMk cId="225982771" sldId="261"/>
            <ac:spMk id="19" creationId="{FF81F8D5-515A-45DC-B296-30AB11F2C19F}"/>
          </ac:spMkLst>
        </pc:spChg>
        <pc:spChg chg="add del">
          <ac:chgData name="Giancarlo Cella" userId="f425aa62-05a8-4207-a7a7-b9975cf89f93" providerId="ADAL" clId="{4C0EEA74-3186-4B29-92A1-AABF775A0D9B}" dt="2024-05-21T21:54:06.391" v="489" actId="26606"/>
          <ac:spMkLst>
            <pc:docMk/>
            <pc:sldMk cId="225982771" sldId="261"/>
            <ac:spMk id="20" creationId="{90464369-70FA-42AF-948F-80664CA7BFE5}"/>
          </ac:spMkLst>
        </pc:spChg>
        <pc:spChg chg="add del">
          <ac:chgData name="Giancarlo Cella" userId="f425aa62-05a8-4207-a7a7-b9975cf89f93" providerId="ADAL" clId="{4C0EEA74-3186-4B29-92A1-AABF775A0D9B}" dt="2024-05-21T21:54:06.391" v="489" actId="26606"/>
          <ac:spMkLst>
            <pc:docMk/>
            <pc:sldMk cId="225982771" sldId="261"/>
            <ac:spMk id="21" creationId="{A6604B49-AD5C-4590-B051-06C8222ECD99}"/>
          </ac:spMkLst>
        </pc:spChg>
        <pc:spChg chg="add del">
          <ac:chgData name="Giancarlo Cella" userId="f425aa62-05a8-4207-a7a7-b9975cf89f93" providerId="ADAL" clId="{4C0EEA74-3186-4B29-92A1-AABF775A0D9B}" dt="2024-05-21T21:54:10.002" v="491" actId="26606"/>
          <ac:spMkLst>
            <pc:docMk/>
            <pc:sldMk cId="225982771" sldId="261"/>
            <ac:spMk id="23" creationId="{79477870-C64A-4E35-8F2F-05B7114F3C74}"/>
          </ac:spMkLst>
        </pc:spChg>
        <pc:spChg chg="add del">
          <ac:chgData name="Giancarlo Cella" userId="f425aa62-05a8-4207-a7a7-b9975cf89f93" providerId="ADAL" clId="{4C0EEA74-3186-4B29-92A1-AABF775A0D9B}" dt="2024-05-21T21:54:10.002" v="491" actId="26606"/>
          <ac:spMkLst>
            <pc:docMk/>
            <pc:sldMk cId="225982771" sldId="261"/>
            <ac:spMk id="24" creationId="{8AEA628B-C8FF-4D0B-B111-F101F580B15D}"/>
          </ac:spMkLst>
        </pc:spChg>
        <pc:spChg chg="add del">
          <ac:chgData name="Giancarlo Cella" userId="f425aa62-05a8-4207-a7a7-b9975cf89f93" providerId="ADAL" clId="{4C0EEA74-3186-4B29-92A1-AABF775A0D9B}" dt="2024-05-21T21:54:10.002" v="491" actId="26606"/>
          <ac:spMkLst>
            <pc:docMk/>
            <pc:sldMk cId="225982771" sldId="261"/>
            <ac:spMk id="25" creationId="{42663BD0-064C-40FC-A331-F49FCA9536AA}"/>
          </ac:spMkLst>
        </pc:spChg>
        <pc:spChg chg="add del">
          <ac:chgData name="Giancarlo Cella" userId="f425aa62-05a8-4207-a7a7-b9975cf89f93" providerId="ADAL" clId="{4C0EEA74-3186-4B29-92A1-AABF775A0D9B}" dt="2024-05-21T21:54:15.494" v="493" actId="26606"/>
          <ac:spMkLst>
            <pc:docMk/>
            <pc:sldMk cId="225982771" sldId="261"/>
            <ac:spMk id="27" creationId="{D009D6D5-DAC2-4A8B-A17A-E206B9012D09}"/>
          </ac:spMkLst>
        </pc:spChg>
        <pc:spChg chg="add del">
          <ac:chgData name="Giancarlo Cella" userId="f425aa62-05a8-4207-a7a7-b9975cf89f93" providerId="ADAL" clId="{4C0EEA74-3186-4B29-92A1-AABF775A0D9B}" dt="2024-05-21T21:54:23.288" v="495" actId="26606"/>
          <ac:spMkLst>
            <pc:docMk/>
            <pc:sldMk cId="225982771" sldId="261"/>
            <ac:spMk id="29" creationId="{C34C49FD-318D-49AE-BAC7-5634695CCE95}"/>
          </ac:spMkLst>
        </pc:spChg>
        <pc:spChg chg="add del">
          <ac:chgData name="Giancarlo Cella" userId="f425aa62-05a8-4207-a7a7-b9975cf89f93" providerId="ADAL" clId="{4C0EEA74-3186-4B29-92A1-AABF775A0D9B}" dt="2024-05-21T21:54:23.288" v="495" actId="26606"/>
          <ac:spMkLst>
            <pc:docMk/>
            <pc:sldMk cId="225982771" sldId="261"/>
            <ac:spMk id="32" creationId="{2AD021B0-C307-4067-887D-35DF45447604}"/>
          </ac:spMkLst>
        </pc:spChg>
        <pc:spChg chg="add del">
          <ac:chgData name="Giancarlo Cella" userId="f425aa62-05a8-4207-a7a7-b9975cf89f93" providerId="ADAL" clId="{4C0EEA74-3186-4B29-92A1-AABF775A0D9B}" dt="2024-05-21T21:54:28.166" v="497" actId="26606"/>
          <ac:spMkLst>
            <pc:docMk/>
            <pc:sldMk cId="225982771" sldId="261"/>
            <ac:spMk id="38" creationId="{5AA03EDC-7067-4DFF-B672-541D016AAAB8}"/>
          </ac:spMkLst>
        </pc:spChg>
        <pc:spChg chg="add del">
          <ac:chgData name="Giancarlo Cella" userId="f425aa62-05a8-4207-a7a7-b9975cf89f93" providerId="ADAL" clId="{4C0EEA74-3186-4B29-92A1-AABF775A0D9B}" dt="2024-05-21T21:54:28.166" v="497" actId="26606"/>
          <ac:spMkLst>
            <pc:docMk/>
            <pc:sldMk cId="225982771" sldId="261"/>
            <ac:spMk id="39" creationId="{0EBF3E39-B0BE-496A-8604-9007470FFA3A}"/>
          </ac:spMkLst>
        </pc:spChg>
        <pc:spChg chg="add del">
          <ac:chgData name="Giancarlo Cella" userId="f425aa62-05a8-4207-a7a7-b9975cf89f93" providerId="ADAL" clId="{4C0EEA74-3186-4B29-92A1-AABF775A0D9B}" dt="2024-05-21T21:54:28.166" v="497" actId="26606"/>
          <ac:spMkLst>
            <pc:docMk/>
            <pc:sldMk cId="225982771" sldId="261"/>
            <ac:spMk id="40" creationId="{AE8C3D1E-76D4-BEB9-2351-7BFCFDD2944A}"/>
          </ac:spMkLst>
        </pc:spChg>
        <pc:spChg chg="add">
          <ac:chgData name="Giancarlo Cella" userId="f425aa62-05a8-4207-a7a7-b9975cf89f93" providerId="ADAL" clId="{4C0EEA74-3186-4B29-92A1-AABF775A0D9B}" dt="2024-05-21T21:54:28.169" v="498" actId="26606"/>
          <ac:spMkLst>
            <pc:docMk/>
            <pc:sldMk cId="225982771" sldId="261"/>
            <ac:spMk id="42" creationId="{18EEE165-BC21-B37E-CF1E-0E1E2D138397}"/>
          </ac:spMkLst>
        </pc:spChg>
        <pc:spChg chg="add">
          <ac:chgData name="Giancarlo Cella" userId="f425aa62-05a8-4207-a7a7-b9975cf89f93" providerId="ADAL" clId="{4C0EEA74-3186-4B29-92A1-AABF775A0D9B}" dt="2024-05-21T21:54:28.169" v="498" actId="26606"/>
          <ac:spMkLst>
            <pc:docMk/>
            <pc:sldMk cId="225982771" sldId="261"/>
            <ac:spMk id="43" creationId="{13A48C6C-3CC4-4EE5-A773-EC1EB7F59CD4}"/>
          </ac:spMkLst>
        </pc:spChg>
        <pc:grpChg chg="add del">
          <ac:chgData name="Giancarlo Cella" userId="f425aa62-05a8-4207-a7a7-b9975cf89f93" providerId="ADAL" clId="{4C0EEA74-3186-4B29-92A1-AABF775A0D9B}" dt="2024-05-21T21:54:23.288" v="495" actId="26606"/>
          <ac:grpSpMkLst>
            <pc:docMk/>
            <pc:sldMk cId="225982771" sldId="261"/>
            <ac:grpSpMk id="30" creationId="{8444DC2E-9E72-4669-878E-AF93DF307708}"/>
          </ac:grpSpMkLst>
        </pc:grpChg>
        <pc:grpChg chg="add del">
          <ac:chgData name="Giancarlo Cella" userId="f425aa62-05a8-4207-a7a7-b9975cf89f93" providerId="ADAL" clId="{4C0EEA74-3186-4B29-92A1-AABF775A0D9B}" dt="2024-05-21T21:54:23.288" v="495" actId="26606"/>
          <ac:grpSpMkLst>
            <pc:docMk/>
            <pc:sldMk cId="225982771" sldId="261"/>
            <ac:grpSpMk id="33" creationId="{223CC9DA-C742-47CF-8965-06B4D836A54A}"/>
          </ac:grpSpMkLst>
        </pc:grpChg>
        <pc:picChg chg="add mod">
          <ac:chgData name="Giancarlo Cella" userId="f425aa62-05a8-4207-a7a7-b9975cf89f93" providerId="ADAL" clId="{4C0EEA74-3186-4B29-92A1-AABF775A0D9B}" dt="2024-05-21T22:05:23.269" v="639" actId="1076"/>
          <ac:picMkLst>
            <pc:docMk/>
            <pc:sldMk cId="225982771" sldId="261"/>
            <ac:picMk id="5" creationId="{B0B3E96E-889C-6480-5388-A61BF57ABB38}"/>
          </ac:picMkLst>
        </pc:picChg>
        <pc:picChg chg="add mod">
          <ac:chgData name="Giancarlo Cella" userId="f425aa62-05a8-4207-a7a7-b9975cf89f93" providerId="ADAL" clId="{4C0EEA74-3186-4B29-92A1-AABF775A0D9B}" dt="2024-05-21T22:07:03.978" v="701" actId="1076"/>
          <ac:picMkLst>
            <pc:docMk/>
            <pc:sldMk cId="225982771" sldId="261"/>
            <ac:picMk id="11" creationId="{8CA7DC97-8716-641C-2D16-71CAD38F7E19}"/>
          </ac:picMkLst>
        </pc:picChg>
      </pc:sldChg>
      <pc:sldChg chg="addSp modSp new mod setBg">
        <pc:chgData name="Giancarlo Cella" userId="f425aa62-05a8-4207-a7a7-b9975cf89f93" providerId="ADAL" clId="{4C0EEA74-3186-4B29-92A1-AABF775A0D9B}" dt="2024-05-21T22:48:47.917" v="1505" actId="1076"/>
        <pc:sldMkLst>
          <pc:docMk/>
          <pc:sldMk cId="679986078" sldId="262"/>
        </pc:sldMkLst>
        <pc:spChg chg="mod">
          <ac:chgData name="Giancarlo Cella" userId="f425aa62-05a8-4207-a7a7-b9975cf89f93" providerId="ADAL" clId="{4C0EEA74-3186-4B29-92A1-AABF775A0D9B}" dt="2024-05-21T22:48:07.715" v="1495" actId="26606"/>
          <ac:spMkLst>
            <pc:docMk/>
            <pc:sldMk cId="679986078" sldId="262"/>
            <ac:spMk id="2" creationId="{19BE884A-1C69-22CE-85CF-BB127C3EECBD}"/>
          </ac:spMkLst>
        </pc:spChg>
        <pc:spChg chg="mod">
          <ac:chgData name="Giancarlo Cella" userId="f425aa62-05a8-4207-a7a7-b9975cf89f93" providerId="ADAL" clId="{4C0EEA74-3186-4B29-92A1-AABF775A0D9B}" dt="2024-05-21T22:48:47.917" v="1505" actId="1076"/>
          <ac:spMkLst>
            <pc:docMk/>
            <pc:sldMk cId="679986078" sldId="262"/>
            <ac:spMk id="3" creationId="{F71AEEAC-E9D2-5BA6-3A7A-B6DD02341319}"/>
          </ac:spMkLst>
        </pc:spChg>
        <pc:spChg chg="add">
          <ac:chgData name="Giancarlo Cella" userId="f425aa62-05a8-4207-a7a7-b9975cf89f93" providerId="ADAL" clId="{4C0EEA74-3186-4B29-92A1-AABF775A0D9B}" dt="2024-05-21T22:48:07.715" v="1495" actId="26606"/>
          <ac:spMkLst>
            <pc:docMk/>
            <pc:sldMk cId="679986078" sldId="262"/>
            <ac:spMk id="1031" creationId="{D009D6D5-DAC2-4A8B-A17A-E206B9012D09}"/>
          </ac:spMkLst>
        </pc:spChg>
        <pc:picChg chg="add mod">
          <ac:chgData name="Giancarlo Cella" userId="f425aa62-05a8-4207-a7a7-b9975cf89f93" providerId="ADAL" clId="{4C0EEA74-3186-4B29-92A1-AABF775A0D9B}" dt="2024-05-21T22:48:07.715" v="1495" actId="26606"/>
          <ac:picMkLst>
            <pc:docMk/>
            <pc:sldMk cId="679986078" sldId="262"/>
            <ac:picMk id="1026" creationId="{61777820-F6D2-3E61-D2FA-C050DC3C90AD}"/>
          </ac:picMkLst>
        </pc:picChg>
      </pc:sldChg>
      <pc:sldChg chg="new del">
        <pc:chgData name="Giancarlo Cella" userId="f425aa62-05a8-4207-a7a7-b9975cf89f93" providerId="ADAL" clId="{4C0EEA74-3186-4B29-92A1-AABF775A0D9B}" dt="2024-05-21T22:33:27.084" v="1452" actId="47"/>
        <pc:sldMkLst>
          <pc:docMk/>
          <pc:sldMk cId="820815857" sldId="263"/>
        </pc:sldMkLst>
      </pc:sldChg>
      <pc:sldChg chg="modSp new del mod">
        <pc:chgData name="Giancarlo Cella" userId="f425aa62-05a8-4207-a7a7-b9975cf89f93" providerId="ADAL" clId="{4C0EEA74-3186-4B29-92A1-AABF775A0D9B}" dt="2024-05-21T23:17:50.740" v="1565" actId="47"/>
        <pc:sldMkLst>
          <pc:docMk/>
          <pc:sldMk cId="3069638903" sldId="264"/>
        </pc:sldMkLst>
        <pc:spChg chg="mod">
          <ac:chgData name="Giancarlo Cella" userId="f425aa62-05a8-4207-a7a7-b9975cf89f93" providerId="ADAL" clId="{4C0EEA74-3186-4B29-92A1-AABF775A0D9B}" dt="2024-05-21T22:50:00.531" v="1525" actId="14100"/>
          <ac:spMkLst>
            <pc:docMk/>
            <pc:sldMk cId="3069638903" sldId="264"/>
            <ac:spMk id="2" creationId="{37B72321-239F-B4D9-D47B-5D74C798A222}"/>
          </ac:spMkLst>
        </pc:spChg>
        <pc:spChg chg="mod">
          <ac:chgData name="Giancarlo Cella" userId="f425aa62-05a8-4207-a7a7-b9975cf89f93" providerId="ADAL" clId="{4C0EEA74-3186-4B29-92A1-AABF775A0D9B}" dt="2024-05-21T22:50:04.216" v="1526" actId="14100"/>
          <ac:spMkLst>
            <pc:docMk/>
            <pc:sldMk cId="3069638903" sldId="264"/>
            <ac:spMk id="3" creationId="{ED0C4E04-C12C-CD8F-B18F-9386C65E6D49}"/>
          </ac:spMkLst>
        </pc:spChg>
      </pc:sldChg>
      <pc:sldChg chg="new del">
        <pc:chgData name="Giancarlo Cella" userId="f425aa62-05a8-4207-a7a7-b9975cf89f93" providerId="ADAL" clId="{4C0EEA74-3186-4B29-92A1-AABF775A0D9B}" dt="2024-05-21T23:17:54.200" v="1566" actId="47"/>
        <pc:sldMkLst>
          <pc:docMk/>
          <pc:sldMk cId="3869590115" sldId="265"/>
        </pc:sldMkLst>
      </pc:sldChg>
      <pc:sldChg chg="new add del">
        <pc:chgData name="Giancarlo Cella" userId="f425aa62-05a8-4207-a7a7-b9975cf89f93" providerId="ADAL" clId="{4C0EEA74-3186-4B29-92A1-AABF775A0D9B}" dt="2024-05-21T23:11:15.140" v="1554" actId="47"/>
        <pc:sldMkLst>
          <pc:docMk/>
          <pc:sldMk cId="1128391821" sldId="266"/>
        </pc:sldMkLst>
      </pc:sldChg>
      <pc:sldChg chg="new del">
        <pc:chgData name="Giancarlo Cella" userId="f425aa62-05a8-4207-a7a7-b9975cf89f93" providerId="ADAL" clId="{4C0EEA74-3186-4B29-92A1-AABF775A0D9B}" dt="2024-05-21T23:11:16.708" v="1555" actId="47"/>
        <pc:sldMkLst>
          <pc:docMk/>
          <pc:sldMk cId="3288790478" sldId="267"/>
        </pc:sldMkLst>
      </pc:sldChg>
      <pc:sldChg chg="new del">
        <pc:chgData name="Giancarlo Cella" userId="f425aa62-05a8-4207-a7a7-b9975cf89f93" providerId="ADAL" clId="{4C0EEA74-3186-4B29-92A1-AABF775A0D9B}" dt="2024-05-21T23:11:18.228" v="1556" actId="47"/>
        <pc:sldMkLst>
          <pc:docMk/>
          <pc:sldMk cId="1138046107" sldId="268"/>
        </pc:sldMkLst>
      </pc:sldChg>
      <pc:sldChg chg="new del">
        <pc:chgData name="Giancarlo Cella" userId="f425aa62-05a8-4207-a7a7-b9975cf89f93" providerId="ADAL" clId="{4C0EEA74-3186-4B29-92A1-AABF775A0D9B}" dt="2024-05-21T23:11:20.471" v="1557" actId="47"/>
        <pc:sldMkLst>
          <pc:docMk/>
          <pc:sldMk cId="399770627" sldId="269"/>
        </pc:sldMkLst>
      </pc:sldChg>
      <pc:sldChg chg="modSp add mod ord">
        <pc:chgData name="Giancarlo Cella" userId="f425aa62-05a8-4207-a7a7-b9975cf89f93" providerId="ADAL" clId="{4C0EEA74-3186-4B29-92A1-AABF775A0D9B}" dt="2024-05-21T23:20:24.492" v="1588" actId="1076"/>
        <pc:sldMkLst>
          <pc:docMk/>
          <pc:sldMk cId="3023141162" sldId="270"/>
        </pc:sldMkLst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7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20:24.492" v="1588" actId="1076"/>
          <ac:spMkLst>
            <pc:docMk/>
            <pc:sldMk cId="3023141162" sldId="270"/>
            <ac:spMk id="9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0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1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2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3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4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5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6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7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07.131" v="1580" actId="1076"/>
          <ac:spMkLst>
            <pc:docMk/>
            <pc:sldMk cId="3023141162" sldId="270"/>
            <ac:spMk id="18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9:45.321" v="1587" actId="1076"/>
          <ac:spMkLst>
            <pc:docMk/>
            <pc:sldMk cId="3023141162" sldId="270"/>
            <ac:spMk id="37" creationId="{00000000-0000-0000-0000-000000000000}"/>
          </ac:spMkLst>
        </pc:spChg>
        <pc:grpChg chg="mod">
          <ac:chgData name="Giancarlo Cella" userId="f425aa62-05a8-4207-a7a7-b9975cf89f93" providerId="ADAL" clId="{4C0EEA74-3186-4B29-92A1-AABF775A0D9B}" dt="2024-05-21T23:19:07.131" v="1580" actId="1076"/>
          <ac:grpSpMkLst>
            <pc:docMk/>
            <pc:sldMk cId="3023141162" sldId="270"/>
            <ac:grpSpMk id="5" creationId="{00000000-0000-0000-0000-000000000000}"/>
          </ac:grpSpMkLst>
        </pc:grpChg>
        <pc:grpChg chg="mod">
          <ac:chgData name="Giancarlo Cella" userId="f425aa62-05a8-4207-a7a7-b9975cf89f93" providerId="ADAL" clId="{4C0EEA74-3186-4B29-92A1-AABF775A0D9B}" dt="2024-05-21T23:19:07.131" v="1580" actId="1076"/>
          <ac:grpSpMkLst>
            <pc:docMk/>
            <pc:sldMk cId="3023141162" sldId="270"/>
            <ac:grpSpMk id="6" creationId="{00000000-0000-0000-0000-000000000000}"/>
          </ac:grpSpMkLst>
        </pc:grpChg>
        <pc:picChg chg="mod">
          <ac:chgData name="Giancarlo Cella" userId="f425aa62-05a8-4207-a7a7-b9975cf89f93" providerId="ADAL" clId="{4C0EEA74-3186-4B29-92A1-AABF775A0D9B}" dt="2024-05-21T23:19:07.131" v="1580" actId="1076"/>
          <ac:picMkLst>
            <pc:docMk/>
            <pc:sldMk cId="3023141162" sldId="270"/>
            <ac:picMk id="8" creationId="{00000000-0000-0000-0000-000000000000}"/>
          </ac:picMkLst>
        </pc:picChg>
        <pc:picChg chg="mod modCrop">
          <ac:chgData name="Giancarlo Cella" userId="f425aa62-05a8-4207-a7a7-b9975cf89f93" providerId="ADAL" clId="{4C0EEA74-3186-4B29-92A1-AABF775A0D9B}" dt="2024-05-21T23:19:45.321" v="1587" actId="1076"/>
          <ac:picMkLst>
            <pc:docMk/>
            <pc:sldMk cId="3023141162" sldId="270"/>
            <ac:picMk id="33" creationId="{00000000-0000-0000-0000-000000000000}"/>
          </ac:picMkLst>
        </pc:picChg>
        <pc:cxnChg chg="mod">
          <ac:chgData name="Giancarlo Cella" userId="f425aa62-05a8-4207-a7a7-b9975cf89f93" providerId="ADAL" clId="{4C0EEA74-3186-4B29-92A1-AABF775A0D9B}" dt="2024-05-21T23:19:45.321" v="1587" actId="1076"/>
          <ac:cxnSpMkLst>
            <pc:docMk/>
            <pc:sldMk cId="3023141162" sldId="270"/>
            <ac:cxnSpMk id="35" creationId="{00000000-0000-0000-0000-000000000000}"/>
          </ac:cxnSpMkLst>
        </pc:cxnChg>
        <pc:cxnChg chg="mod">
          <ac:chgData name="Giancarlo Cella" userId="f425aa62-05a8-4207-a7a7-b9975cf89f93" providerId="ADAL" clId="{4C0EEA74-3186-4B29-92A1-AABF775A0D9B}" dt="2024-05-21T23:19:45.321" v="1587" actId="1076"/>
          <ac:cxnSpMkLst>
            <pc:docMk/>
            <pc:sldMk cId="3023141162" sldId="270"/>
            <ac:cxnSpMk id="40" creationId="{00000000-0000-0000-0000-000000000000}"/>
          </ac:cxnSpMkLst>
        </pc:cxnChg>
      </pc:sldChg>
      <pc:sldChg chg="modSp add mod">
        <pc:chgData name="Giancarlo Cella" userId="f425aa62-05a8-4207-a7a7-b9975cf89f93" providerId="ADAL" clId="{4C0EEA74-3186-4B29-92A1-AABF775A0D9B}" dt="2024-05-22T00:17:38.332" v="3875" actId="20577"/>
        <pc:sldMkLst>
          <pc:docMk/>
          <pc:sldMk cId="4232460476" sldId="275"/>
        </pc:sldMkLst>
        <pc:spChg chg="mod">
          <ac:chgData name="Giancarlo Cella" userId="f425aa62-05a8-4207-a7a7-b9975cf89f93" providerId="ADAL" clId="{4C0EEA74-3186-4B29-92A1-AABF775A0D9B}" dt="2024-05-22T00:17:21" v="3872" actId="1076"/>
          <ac:spMkLst>
            <pc:docMk/>
            <pc:sldMk cId="4232460476" sldId="275"/>
            <ac:spMk id="2" creationId="{EE1A694D-B066-4D78-88CE-5FC70F782FA0}"/>
          </ac:spMkLst>
        </pc:spChg>
        <pc:spChg chg="mod">
          <ac:chgData name="Giancarlo Cella" userId="f425aa62-05a8-4207-a7a7-b9975cf89f93" providerId="ADAL" clId="{4C0EEA74-3186-4B29-92A1-AABF775A0D9B}" dt="2024-05-22T00:17:38.332" v="3875" actId="20577"/>
          <ac:spMkLst>
            <pc:docMk/>
            <pc:sldMk cId="4232460476" sldId="275"/>
            <ac:spMk id="3" creationId="{E99CFBF5-A2AD-4302-8324-84B5E5B4D2AB}"/>
          </ac:spMkLst>
        </pc:spChg>
        <pc:picChg chg="mod">
          <ac:chgData name="Giancarlo Cella" userId="f425aa62-05a8-4207-a7a7-b9975cf89f93" providerId="ADAL" clId="{4C0EEA74-3186-4B29-92A1-AABF775A0D9B}" dt="2024-05-22T00:16:20.141" v="3868" actId="1076"/>
          <ac:picMkLst>
            <pc:docMk/>
            <pc:sldMk cId="4232460476" sldId="275"/>
            <ac:picMk id="4" creationId="{D9F3E3D3-A588-4AC8-B8A8-A22397E4C310}"/>
          </ac:picMkLst>
        </pc:picChg>
      </pc:sldChg>
      <pc:sldChg chg="modSp add mod">
        <pc:chgData name="Giancarlo Cella" userId="f425aa62-05a8-4207-a7a7-b9975cf89f93" providerId="ADAL" clId="{4C0EEA74-3186-4B29-92A1-AABF775A0D9B}" dt="2024-05-21T23:31:02.611" v="2531" actId="1076"/>
        <pc:sldMkLst>
          <pc:docMk/>
          <pc:sldMk cId="3545075445" sldId="281"/>
        </pc:sldMkLst>
        <pc:spChg chg="mod">
          <ac:chgData name="Giancarlo Cella" userId="f425aa62-05a8-4207-a7a7-b9975cf89f93" providerId="ADAL" clId="{4C0EEA74-3186-4B29-92A1-AABF775A0D9B}" dt="2024-05-21T23:31:02.611" v="2531" actId="1076"/>
          <ac:spMkLst>
            <pc:docMk/>
            <pc:sldMk cId="3545075445" sldId="281"/>
            <ac:spMk id="3" creationId="{00000000-0000-0000-0000-000000000000}"/>
          </ac:spMkLst>
        </pc:spChg>
      </pc:sldChg>
      <pc:sldChg chg="modSp add mod">
        <pc:chgData name="Giancarlo Cella" userId="f425aa62-05a8-4207-a7a7-b9975cf89f93" providerId="ADAL" clId="{4C0EEA74-3186-4B29-92A1-AABF775A0D9B}" dt="2024-05-21T23:12:04.365" v="1560" actId="27636"/>
        <pc:sldMkLst>
          <pc:docMk/>
          <pc:sldMk cId="1884327090" sldId="282"/>
        </pc:sldMkLst>
        <pc:spChg chg="mod">
          <ac:chgData name="Giancarlo Cella" userId="f425aa62-05a8-4207-a7a7-b9975cf89f93" providerId="ADAL" clId="{4C0EEA74-3186-4B29-92A1-AABF775A0D9B}" dt="2024-05-21T23:12:04.365" v="1560" actId="27636"/>
          <ac:spMkLst>
            <pc:docMk/>
            <pc:sldMk cId="1884327090" sldId="282"/>
            <ac:spMk id="7" creationId="{00000000-0000-0000-0000-000000000000}"/>
          </ac:spMkLst>
        </pc:spChg>
      </pc:sldChg>
      <pc:sldChg chg="modSp add mod">
        <pc:chgData name="Giancarlo Cella" userId="f425aa62-05a8-4207-a7a7-b9975cf89f93" providerId="ADAL" clId="{4C0EEA74-3186-4B29-92A1-AABF775A0D9B}" dt="2024-05-21T23:14:14.315" v="1563" actId="27636"/>
        <pc:sldMkLst>
          <pc:docMk/>
          <pc:sldMk cId="1002122726" sldId="288"/>
        </pc:sldMkLst>
        <pc:spChg chg="mod">
          <ac:chgData name="Giancarlo Cella" userId="f425aa62-05a8-4207-a7a7-b9975cf89f93" providerId="ADAL" clId="{4C0EEA74-3186-4B29-92A1-AABF775A0D9B}" dt="2024-05-21T23:14:14.304" v="1562" actId="27636"/>
          <ac:spMkLst>
            <pc:docMk/>
            <pc:sldMk cId="1002122726" sldId="288"/>
            <ac:spMk id="2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14:14.315" v="1563" actId="27636"/>
          <ac:spMkLst>
            <pc:docMk/>
            <pc:sldMk cId="1002122726" sldId="288"/>
            <ac:spMk id="3" creationId="{00000000-0000-0000-0000-000000000000}"/>
          </ac:spMkLst>
        </pc:spChg>
      </pc:sldChg>
      <pc:sldChg chg="modSp add mod">
        <pc:chgData name="Giancarlo Cella" userId="f425aa62-05a8-4207-a7a7-b9975cf89f93" providerId="ADAL" clId="{4C0EEA74-3186-4B29-92A1-AABF775A0D9B}" dt="2024-05-21T23:40:00.535" v="2877" actId="1076"/>
        <pc:sldMkLst>
          <pc:docMk/>
          <pc:sldMk cId="3150384718" sldId="305"/>
        </pc:sldMkLst>
        <pc:spChg chg="mod">
          <ac:chgData name="Giancarlo Cella" userId="f425aa62-05a8-4207-a7a7-b9975cf89f93" providerId="ADAL" clId="{4C0EEA74-3186-4B29-92A1-AABF775A0D9B}" dt="2024-05-21T23:39:45.569" v="2874" actId="1076"/>
          <ac:spMkLst>
            <pc:docMk/>
            <pc:sldMk cId="3150384718" sldId="305"/>
            <ac:spMk id="2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08:37.963" v="1548" actId="27636"/>
          <ac:spMkLst>
            <pc:docMk/>
            <pc:sldMk cId="3150384718" sldId="305"/>
            <ac:spMk id="3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39:54.453" v="2876" actId="1076"/>
          <ac:spMkLst>
            <pc:docMk/>
            <pc:sldMk cId="3150384718" sldId="305"/>
            <ac:spMk id="7" creationId="{00000000-0000-0000-0000-000000000000}"/>
          </ac:spMkLst>
        </pc:spChg>
        <pc:picChg chg="mod">
          <ac:chgData name="Giancarlo Cella" userId="f425aa62-05a8-4207-a7a7-b9975cf89f93" providerId="ADAL" clId="{4C0EEA74-3186-4B29-92A1-AABF775A0D9B}" dt="2024-05-21T23:40:00.535" v="2877" actId="1076"/>
          <ac:picMkLst>
            <pc:docMk/>
            <pc:sldMk cId="3150384718" sldId="305"/>
            <ac:picMk id="3074" creationId="{00000000-0000-0000-0000-000000000000}"/>
          </ac:picMkLst>
        </pc:picChg>
      </pc:sldChg>
      <pc:sldChg chg="modSp add mod ord">
        <pc:chgData name="Giancarlo Cella" userId="f425aa62-05a8-4207-a7a7-b9975cf89f93" providerId="ADAL" clId="{4C0EEA74-3186-4B29-92A1-AABF775A0D9B}" dt="2024-05-22T00:16:06.387" v="3865" actId="14100"/>
        <pc:sldMkLst>
          <pc:docMk/>
          <pc:sldMk cId="2147097010" sldId="309"/>
        </pc:sldMkLst>
        <pc:spChg chg="mod">
          <ac:chgData name="Giancarlo Cella" userId="f425aa62-05a8-4207-a7a7-b9975cf89f93" providerId="ADAL" clId="{4C0EEA74-3186-4B29-92A1-AABF775A0D9B}" dt="2024-05-22T00:16:06.387" v="3865" actId="14100"/>
          <ac:spMkLst>
            <pc:docMk/>
            <pc:sldMk cId="2147097010" sldId="309"/>
            <ac:spMk id="3" creationId="{00000000-0000-0000-0000-000000000000}"/>
          </ac:spMkLst>
        </pc:spChg>
        <pc:picChg chg="mod">
          <ac:chgData name="Giancarlo Cella" userId="f425aa62-05a8-4207-a7a7-b9975cf89f93" providerId="ADAL" clId="{4C0EEA74-3186-4B29-92A1-AABF775A0D9B}" dt="2024-05-21T23:57:02.853" v="3298" actId="14100"/>
          <ac:picMkLst>
            <pc:docMk/>
            <pc:sldMk cId="2147097010" sldId="309"/>
            <ac:picMk id="4" creationId="{00000000-0000-0000-0000-000000000000}"/>
          </ac:picMkLst>
        </pc:picChg>
      </pc:sldChg>
      <pc:sldChg chg="addSp modSp add mod">
        <pc:chgData name="Giancarlo Cella" userId="f425aa62-05a8-4207-a7a7-b9975cf89f93" providerId="ADAL" clId="{4C0EEA74-3186-4B29-92A1-AABF775A0D9B}" dt="2024-05-21T23:57:52.849" v="3313" actId="1076"/>
        <pc:sldMkLst>
          <pc:docMk/>
          <pc:sldMk cId="1587997986" sldId="342"/>
        </pc:sldMkLst>
        <pc:spChg chg="mod">
          <ac:chgData name="Giancarlo Cella" userId="f425aa62-05a8-4207-a7a7-b9975cf89f93" providerId="ADAL" clId="{4C0EEA74-3186-4B29-92A1-AABF775A0D9B}" dt="2024-05-21T23:29:21.375" v="2513" actId="1076"/>
          <ac:spMkLst>
            <pc:docMk/>
            <pc:sldMk cId="1587997986" sldId="342"/>
            <ac:spMk id="2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30:35.408" v="2528" actId="1076"/>
          <ac:spMkLst>
            <pc:docMk/>
            <pc:sldMk cId="1587997986" sldId="342"/>
            <ac:spMk id="10" creationId="{00000000-0000-0000-0000-000000000000}"/>
          </ac:spMkLst>
        </pc:spChg>
        <pc:spChg chg="mod">
          <ac:chgData name="Giancarlo Cella" userId="f425aa62-05a8-4207-a7a7-b9975cf89f93" providerId="ADAL" clId="{4C0EEA74-3186-4B29-92A1-AABF775A0D9B}" dt="2024-05-21T23:57:33.408" v="3305" actId="5793"/>
          <ac:spMkLst>
            <pc:docMk/>
            <pc:sldMk cId="1587997986" sldId="342"/>
            <ac:spMk id="12" creationId="{00000000-0000-0000-0000-000000000000}"/>
          </ac:spMkLst>
        </pc:spChg>
        <pc:spChg chg="add mod">
          <ac:chgData name="Giancarlo Cella" userId="f425aa62-05a8-4207-a7a7-b9975cf89f93" providerId="ADAL" clId="{4C0EEA74-3186-4B29-92A1-AABF775A0D9B}" dt="2024-05-21T23:30:35.408" v="2528" actId="1076"/>
          <ac:spMkLst>
            <pc:docMk/>
            <pc:sldMk cId="1587997986" sldId="342"/>
            <ac:spMk id="23" creationId="{00000000-0000-0000-0000-000000000000}"/>
          </ac:spMkLst>
        </pc:spChg>
        <pc:picChg chg="add mod">
          <ac:chgData name="Giancarlo Cella" userId="f425aa62-05a8-4207-a7a7-b9975cf89f93" providerId="ADAL" clId="{4C0EEA74-3186-4B29-92A1-AABF775A0D9B}" dt="2024-05-21T23:30:35.408" v="2528" actId="1076"/>
          <ac:picMkLst>
            <pc:docMk/>
            <pc:sldMk cId="1587997986" sldId="342"/>
            <ac:picMk id="3" creationId="{00000000-0000-0000-0000-000000000000}"/>
          </ac:picMkLst>
        </pc:picChg>
        <pc:picChg chg="mod">
          <ac:chgData name="Giancarlo Cella" userId="f425aa62-05a8-4207-a7a7-b9975cf89f93" providerId="ADAL" clId="{4C0EEA74-3186-4B29-92A1-AABF775A0D9B}" dt="2024-05-21T23:30:35.408" v="2528" actId="1076"/>
          <ac:picMkLst>
            <pc:docMk/>
            <pc:sldMk cId="1587997986" sldId="342"/>
            <ac:picMk id="5" creationId="{00000000-0000-0000-0000-000000000000}"/>
          </ac:picMkLst>
        </pc:picChg>
        <pc:picChg chg="add mod">
          <ac:chgData name="Giancarlo Cella" userId="f425aa62-05a8-4207-a7a7-b9975cf89f93" providerId="ADAL" clId="{4C0EEA74-3186-4B29-92A1-AABF775A0D9B}" dt="2024-05-21T23:30:35.408" v="2528" actId="1076"/>
          <ac:picMkLst>
            <pc:docMk/>
            <pc:sldMk cId="1587997986" sldId="342"/>
            <ac:picMk id="6" creationId="{00000000-0000-0000-0000-000000000000}"/>
          </ac:picMkLst>
        </pc:picChg>
        <pc:picChg chg="add mod">
          <ac:chgData name="Giancarlo Cella" userId="f425aa62-05a8-4207-a7a7-b9975cf89f93" providerId="ADAL" clId="{4C0EEA74-3186-4B29-92A1-AABF775A0D9B}" dt="2024-05-21T23:30:35.408" v="2528" actId="1076"/>
          <ac:picMkLst>
            <pc:docMk/>
            <pc:sldMk cId="1587997986" sldId="342"/>
            <ac:picMk id="7" creationId="{00000000-0000-0000-0000-000000000000}"/>
          </ac:picMkLst>
        </pc:picChg>
        <pc:picChg chg="mod">
          <ac:chgData name="Giancarlo Cella" userId="f425aa62-05a8-4207-a7a7-b9975cf89f93" providerId="ADAL" clId="{4C0EEA74-3186-4B29-92A1-AABF775A0D9B}" dt="2024-05-21T23:30:35.408" v="2528" actId="1076"/>
          <ac:picMkLst>
            <pc:docMk/>
            <pc:sldMk cId="1587997986" sldId="342"/>
            <ac:picMk id="9" creationId="{00000000-0000-0000-0000-000000000000}"/>
          </ac:picMkLst>
        </pc:picChg>
        <pc:picChg chg="mod">
          <ac:chgData name="Giancarlo Cella" userId="f425aa62-05a8-4207-a7a7-b9975cf89f93" providerId="ADAL" clId="{4C0EEA74-3186-4B29-92A1-AABF775A0D9B}" dt="2024-05-21T23:57:45.479" v="3310" actId="1076"/>
          <ac:picMkLst>
            <pc:docMk/>
            <pc:sldMk cId="1587997986" sldId="342"/>
            <ac:picMk id="14" creationId="{00000000-0000-0000-0000-000000000000}"/>
          </ac:picMkLst>
        </pc:picChg>
        <pc:picChg chg="mod">
          <ac:chgData name="Giancarlo Cella" userId="f425aa62-05a8-4207-a7a7-b9975cf89f93" providerId="ADAL" clId="{4C0EEA74-3186-4B29-92A1-AABF775A0D9B}" dt="2024-05-21T23:57:52.849" v="3313" actId="1076"/>
          <ac:picMkLst>
            <pc:docMk/>
            <pc:sldMk cId="1587997986" sldId="342"/>
            <ac:picMk id="16" creationId="{00000000-0000-0000-0000-000000000000}"/>
          </ac:picMkLst>
        </pc:picChg>
        <pc:picChg chg="mod">
          <ac:chgData name="Giancarlo Cella" userId="f425aa62-05a8-4207-a7a7-b9975cf89f93" providerId="ADAL" clId="{4C0EEA74-3186-4B29-92A1-AABF775A0D9B}" dt="2024-05-21T23:30:35.408" v="2528" actId="1076"/>
          <ac:picMkLst>
            <pc:docMk/>
            <pc:sldMk cId="1587997986" sldId="342"/>
            <ac:picMk id="25" creationId="{00000000-0000-0000-0000-000000000000}"/>
          </ac:picMkLst>
        </pc:picChg>
      </pc:sldChg>
      <pc:sldChg chg="delSp add del mod">
        <pc:chgData name="Giancarlo Cella" userId="f425aa62-05a8-4207-a7a7-b9975cf89f93" providerId="ADAL" clId="{4C0EEA74-3186-4B29-92A1-AABF775A0D9B}" dt="2024-05-21T23:30:54.610" v="2530" actId="47"/>
        <pc:sldMkLst>
          <pc:docMk/>
          <pc:sldMk cId="3619648760" sldId="343"/>
        </pc:sldMkLst>
        <pc:spChg chg="del">
          <ac:chgData name="Giancarlo Cella" userId="f425aa62-05a8-4207-a7a7-b9975cf89f93" providerId="ADAL" clId="{4C0EEA74-3186-4B29-92A1-AABF775A0D9B}" dt="2024-05-21T23:29:43.357" v="2514" actId="21"/>
          <ac:spMkLst>
            <pc:docMk/>
            <pc:sldMk cId="3619648760" sldId="343"/>
            <ac:spMk id="23" creationId="{00000000-0000-0000-0000-000000000000}"/>
          </ac:spMkLst>
        </pc:spChg>
        <pc:picChg chg="del">
          <ac:chgData name="Giancarlo Cella" userId="f425aa62-05a8-4207-a7a7-b9975cf89f93" providerId="ADAL" clId="{4C0EEA74-3186-4B29-92A1-AABF775A0D9B}" dt="2024-05-21T23:29:43.357" v="2514" actId="21"/>
          <ac:picMkLst>
            <pc:docMk/>
            <pc:sldMk cId="3619648760" sldId="343"/>
            <ac:picMk id="6" creationId="{00000000-0000-0000-0000-000000000000}"/>
          </ac:picMkLst>
        </pc:picChg>
        <pc:picChg chg="del">
          <ac:chgData name="Giancarlo Cella" userId="f425aa62-05a8-4207-a7a7-b9975cf89f93" providerId="ADAL" clId="{4C0EEA74-3186-4B29-92A1-AABF775A0D9B}" dt="2024-05-21T23:29:43.357" v="2514" actId="21"/>
          <ac:picMkLst>
            <pc:docMk/>
            <pc:sldMk cId="3619648760" sldId="343"/>
            <ac:picMk id="7" creationId="{00000000-0000-0000-0000-000000000000}"/>
          </ac:picMkLst>
        </pc:picChg>
        <pc:picChg chg="del">
          <ac:chgData name="Giancarlo Cella" userId="f425aa62-05a8-4207-a7a7-b9975cf89f93" providerId="ADAL" clId="{4C0EEA74-3186-4B29-92A1-AABF775A0D9B}" dt="2024-05-21T23:29:43.357" v="2514" actId="21"/>
          <ac:picMkLst>
            <pc:docMk/>
            <pc:sldMk cId="3619648760" sldId="343"/>
            <ac:picMk id="25" creationId="{00000000-0000-0000-0000-000000000000}"/>
          </ac:picMkLst>
        </pc:picChg>
      </pc:sldChg>
      <pc:sldChg chg="add">
        <pc:chgData name="Giancarlo Cella" userId="f425aa62-05a8-4207-a7a7-b9975cf89f93" providerId="ADAL" clId="{4C0EEA74-3186-4B29-92A1-AABF775A0D9B}" dt="2024-05-21T23:06:46.741" v="1544"/>
        <pc:sldMkLst>
          <pc:docMk/>
          <pc:sldMk cId="3637588045" sldId="372"/>
        </pc:sldMkLst>
      </pc:sldChg>
      <pc:sldChg chg="add ord">
        <pc:chgData name="Giancarlo Cella" userId="f425aa62-05a8-4207-a7a7-b9975cf89f93" providerId="ADAL" clId="{4C0EEA74-3186-4B29-92A1-AABF775A0D9B}" dt="2024-05-21T23:32:45.552" v="2605"/>
        <pc:sldMkLst>
          <pc:docMk/>
          <pc:sldMk cId="2001647890" sldId="555"/>
        </pc:sldMkLst>
      </pc:sldChg>
      <pc:sldChg chg="modSp add mod ord">
        <pc:chgData name="Giancarlo Cella" userId="f425aa62-05a8-4207-a7a7-b9975cf89f93" providerId="ADAL" clId="{4C0EEA74-3186-4B29-92A1-AABF775A0D9B}" dt="2024-05-21T23:32:39.255" v="2601"/>
        <pc:sldMkLst>
          <pc:docMk/>
          <pc:sldMk cId="1288333468" sldId="1728"/>
        </pc:sldMkLst>
        <pc:spChg chg="mod">
          <ac:chgData name="Giancarlo Cella" userId="f425aa62-05a8-4207-a7a7-b9975cf89f93" providerId="ADAL" clId="{4C0EEA74-3186-4B29-92A1-AABF775A0D9B}" dt="2024-05-21T23:05:46.575" v="1543" actId="14100"/>
          <ac:spMkLst>
            <pc:docMk/>
            <pc:sldMk cId="1288333468" sldId="1728"/>
            <ac:spMk id="19" creationId="{F046AF71-7730-E9C6-A4E4-B70F7A426F49}"/>
          </ac:spMkLst>
        </pc:spChg>
        <pc:cxnChg chg="mod">
          <ac:chgData name="Giancarlo Cella" userId="f425aa62-05a8-4207-a7a7-b9975cf89f93" providerId="ADAL" clId="{4C0EEA74-3186-4B29-92A1-AABF775A0D9B}" dt="2024-05-21T23:05:46.575" v="1543" actId="14100"/>
          <ac:cxnSpMkLst>
            <pc:docMk/>
            <pc:sldMk cId="1288333468" sldId="1728"/>
            <ac:cxnSpMk id="74" creationId="{B755B174-AC6F-EC74-B182-62ED0982D2BD}"/>
          </ac:cxnSpMkLst>
        </pc:cxnChg>
      </pc:sldChg>
      <pc:sldChg chg="addSp delSp modSp new mod setBg">
        <pc:chgData name="Giancarlo Cella" userId="f425aa62-05a8-4207-a7a7-b9975cf89f93" providerId="ADAL" clId="{4C0EEA74-3186-4B29-92A1-AABF775A0D9B}" dt="2024-05-21T23:56:36.548" v="3294" actId="113"/>
        <pc:sldMkLst>
          <pc:docMk/>
          <pc:sldMk cId="926098750" sldId="1729"/>
        </pc:sldMkLst>
        <pc:spChg chg="del mod">
          <ac:chgData name="Giancarlo Cella" userId="f425aa62-05a8-4207-a7a7-b9975cf89f93" providerId="ADAL" clId="{4C0EEA74-3186-4B29-92A1-AABF775A0D9B}" dt="2024-05-21T23:41:20.371" v="2885" actId="478"/>
          <ac:spMkLst>
            <pc:docMk/>
            <pc:sldMk cId="926098750" sldId="1729"/>
            <ac:spMk id="2" creationId="{66ABEDD8-F8AD-604A-EC9F-A2E75F83C75E}"/>
          </ac:spMkLst>
        </pc:spChg>
        <pc:spChg chg="mod ord">
          <ac:chgData name="Giancarlo Cella" userId="f425aa62-05a8-4207-a7a7-b9975cf89f93" providerId="ADAL" clId="{4C0EEA74-3186-4B29-92A1-AABF775A0D9B}" dt="2024-05-21T23:56:36.548" v="3294" actId="113"/>
          <ac:spMkLst>
            <pc:docMk/>
            <pc:sldMk cId="926098750" sldId="1729"/>
            <ac:spMk id="3" creationId="{268AE870-EBF1-42F2-BBD1-C6C6C4062A45}"/>
          </ac:spMkLst>
        </pc:spChg>
        <pc:spChg chg="add mod">
          <ac:chgData name="Giancarlo Cella" userId="f425aa62-05a8-4207-a7a7-b9975cf89f93" providerId="ADAL" clId="{4C0EEA74-3186-4B29-92A1-AABF775A0D9B}" dt="2024-05-21T23:55:00.490" v="3263" actId="207"/>
          <ac:spMkLst>
            <pc:docMk/>
            <pc:sldMk cId="926098750" sldId="1729"/>
            <ac:spMk id="4" creationId="{882F5B20-1E2F-39DF-3A07-652C61218D1C}"/>
          </ac:spMkLst>
        </pc:spChg>
        <pc:spChg chg="add mod">
          <ac:chgData name="Giancarlo Cella" userId="f425aa62-05a8-4207-a7a7-b9975cf89f93" providerId="ADAL" clId="{4C0EEA74-3186-4B29-92A1-AABF775A0D9B}" dt="2024-05-21T23:56:04.140" v="3290" actId="14100"/>
          <ac:spMkLst>
            <pc:docMk/>
            <pc:sldMk cId="926098750" sldId="1729"/>
            <ac:spMk id="5" creationId="{B6788A51-A27F-7CBF-10D4-59E8794B5DE3}"/>
          </ac:spMkLst>
        </pc:spChg>
        <pc:spChg chg="add del mod">
          <ac:chgData name="Giancarlo Cella" userId="f425aa62-05a8-4207-a7a7-b9975cf89f93" providerId="ADAL" clId="{4C0EEA74-3186-4B29-92A1-AABF775A0D9B}" dt="2024-05-21T23:51:54.247" v="3246" actId="21"/>
          <ac:spMkLst>
            <pc:docMk/>
            <pc:sldMk cId="926098750" sldId="1729"/>
            <ac:spMk id="66" creationId="{00000000-0000-0000-0000-000000000000}"/>
          </ac:spMkLst>
        </pc:spChg>
        <pc:spChg chg="add del">
          <ac:chgData name="Giancarlo Cella" userId="f425aa62-05a8-4207-a7a7-b9975cf89f93" providerId="ADAL" clId="{4C0EEA74-3186-4B29-92A1-AABF775A0D9B}" dt="2024-05-21T23:54:38.194" v="3258" actId="26606"/>
          <ac:spMkLst>
            <pc:docMk/>
            <pc:sldMk cId="926098750" sldId="1729"/>
            <ac:spMk id="3079" creationId="{D009D6D5-DAC2-4A8B-A17A-E206B9012D09}"/>
          </ac:spMkLst>
        </pc:spChg>
        <pc:spChg chg="add del">
          <ac:chgData name="Giancarlo Cella" userId="f425aa62-05a8-4207-a7a7-b9975cf89f93" providerId="ADAL" clId="{4C0EEA74-3186-4B29-92A1-AABF775A0D9B}" dt="2024-05-21T23:54:38.188" v="3257" actId="26606"/>
          <ac:spMkLst>
            <pc:docMk/>
            <pc:sldMk cId="926098750" sldId="1729"/>
            <ac:spMk id="3084" creationId="{04812C46-200A-4DEB-A05E-3ED6C68C2387}"/>
          </ac:spMkLst>
        </pc:spChg>
        <pc:spChg chg="add del">
          <ac:chgData name="Giancarlo Cella" userId="f425aa62-05a8-4207-a7a7-b9975cf89f93" providerId="ADAL" clId="{4C0EEA74-3186-4B29-92A1-AABF775A0D9B}" dt="2024-05-21T23:54:38.188" v="3257" actId="26606"/>
          <ac:spMkLst>
            <pc:docMk/>
            <pc:sldMk cId="926098750" sldId="1729"/>
            <ac:spMk id="3086" creationId="{D1EA859B-E555-4109-94F3-6700E046E008}"/>
          </ac:spMkLst>
        </pc:spChg>
        <pc:spChg chg="add">
          <ac:chgData name="Giancarlo Cella" userId="f425aa62-05a8-4207-a7a7-b9975cf89f93" providerId="ADAL" clId="{4C0EEA74-3186-4B29-92A1-AABF775A0D9B}" dt="2024-05-21T23:54:38.194" v="3258" actId="26606"/>
          <ac:spMkLst>
            <pc:docMk/>
            <pc:sldMk cId="926098750" sldId="1729"/>
            <ac:spMk id="3088" creationId="{3D752CF2-2291-40B5-B462-C17B174C10BC}"/>
          </ac:spMkLst>
        </pc:spChg>
        <pc:spChg chg="add">
          <ac:chgData name="Giancarlo Cella" userId="f425aa62-05a8-4207-a7a7-b9975cf89f93" providerId="ADAL" clId="{4C0EEA74-3186-4B29-92A1-AABF775A0D9B}" dt="2024-05-21T23:54:38.194" v="3258" actId="26606"/>
          <ac:spMkLst>
            <pc:docMk/>
            <pc:sldMk cId="926098750" sldId="1729"/>
            <ac:spMk id="3089" creationId="{F94AA2BD-2E3F-4B1D-8127-5744B8115311}"/>
          </ac:spMkLst>
        </pc:spChg>
        <pc:spChg chg="add">
          <ac:chgData name="Giancarlo Cella" userId="f425aa62-05a8-4207-a7a7-b9975cf89f93" providerId="ADAL" clId="{4C0EEA74-3186-4B29-92A1-AABF775A0D9B}" dt="2024-05-21T23:54:38.194" v="3258" actId="26606"/>
          <ac:spMkLst>
            <pc:docMk/>
            <pc:sldMk cId="926098750" sldId="1729"/>
            <ac:spMk id="3090" creationId="{4BD02261-2DC8-4AA8-9E16-7751AE892445}"/>
          </ac:spMkLst>
        </pc:spChg>
        <pc:picChg chg="add mod">
          <ac:chgData name="Giancarlo Cella" userId="f425aa62-05a8-4207-a7a7-b9975cf89f93" providerId="ADAL" clId="{4C0EEA74-3186-4B29-92A1-AABF775A0D9B}" dt="2024-05-21T23:54:38.194" v="3258" actId="26606"/>
          <ac:picMkLst>
            <pc:docMk/>
            <pc:sldMk cId="926098750" sldId="1729"/>
            <ac:picMk id="3074" creationId="{3B4E0B04-09DD-7EB8-22D4-086C76ED7F0A}"/>
          </ac:picMkLst>
        </pc:picChg>
      </pc:sldChg>
      <pc:sldChg chg="addSp delSp modSp add mod setBg">
        <pc:chgData name="Giancarlo Cella" userId="f425aa62-05a8-4207-a7a7-b9975cf89f93" providerId="ADAL" clId="{4C0EEA74-3186-4B29-92A1-AABF775A0D9B}" dt="2024-05-21T23:51:02.032" v="3244" actId="403"/>
        <pc:sldMkLst>
          <pc:docMk/>
          <pc:sldMk cId="67680164" sldId="1730"/>
        </pc:sldMkLst>
        <pc:spChg chg="mod ord">
          <ac:chgData name="Giancarlo Cella" userId="f425aa62-05a8-4207-a7a7-b9975cf89f93" providerId="ADAL" clId="{4C0EEA74-3186-4B29-92A1-AABF775A0D9B}" dt="2024-05-21T23:51:02.032" v="3244" actId="403"/>
          <ac:spMkLst>
            <pc:docMk/>
            <pc:sldMk cId="67680164" sldId="1730"/>
            <ac:spMk id="3" creationId="{268AE870-EBF1-42F2-BBD1-C6C6C4062A45}"/>
          </ac:spMkLst>
        </pc:spChg>
        <pc:spChg chg="del mod">
          <ac:chgData name="Giancarlo Cella" userId="f425aa62-05a8-4207-a7a7-b9975cf89f93" providerId="ADAL" clId="{4C0EEA74-3186-4B29-92A1-AABF775A0D9B}" dt="2024-05-21T23:41:42.744" v="2890" actId="21"/>
          <ac:spMkLst>
            <pc:docMk/>
            <pc:sldMk cId="67680164" sldId="1730"/>
            <ac:spMk id="66" creationId="{00000000-0000-0000-0000-000000000000}"/>
          </ac:spMkLst>
        </pc:spChg>
        <pc:spChg chg="add del">
          <ac:chgData name="Giancarlo Cella" userId="f425aa62-05a8-4207-a7a7-b9975cf89f93" providerId="ADAL" clId="{4C0EEA74-3186-4B29-92A1-AABF775A0D9B}" dt="2024-05-21T23:50:29.135" v="3238" actId="26606"/>
          <ac:spMkLst>
            <pc:docMk/>
            <pc:sldMk cId="67680164" sldId="1730"/>
            <ac:spMk id="2055" creationId="{8108D317-7CBD-4897-BD1F-959436D2A3BE}"/>
          </ac:spMkLst>
        </pc:spChg>
        <pc:spChg chg="add del">
          <ac:chgData name="Giancarlo Cella" userId="f425aa62-05a8-4207-a7a7-b9975cf89f93" providerId="ADAL" clId="{4C0EEA74-3186-4B29-92A1-AABF775A0D9B}" dt="2024-05-21T23:50:29.135" v="3238" actId="26606"/>
          <ac:spMkLst>
            <pc:docMk/>
            <pc:sldMk cId="67680164" sldId="1730"/>
            <ac:spMk id="2057" creationId="{D6297641-8B9F-4767-9606-8A11313227BF}"/>
          </ac:spMkLst>
        </pc:spChg>
        <pc:spChg chg="add del">
          <ac:chgData name="Giancarlo Cella" userId="f425aa62-05a8-4207-a7a7-b9975cf89f93" providerId="ADAL" clId="{4C0EEA74-3186-4B29-92A1-AABF775A0D9B}" dt="2024-05-21T23:50:29.135" v="3238" actId="26606"/>
          <ac:spMkLst>
            <pc:docMk/>
            <pc:sldMk cId="67680164" sldId="1730"/>
            <ac:spMk id="2059" creationId="{D8F3CA65-EA00-46B4-9616-39E6853F7BED}"/>
          </ac:spMkLst>
        </pc:spChg>
        <pc:spChg chg="add">
          <ac:chgData name="Giancarlo Cella" userId="f425aa62-05a8-4207-a7a7-b9975cf89f93" providerId="ADAL" clId="{4C0EEA74-3186-4B29-92A1-AABF775A0D9B}" dt="2024-05-21T23:50:29.138" v="3239" actId="26606"/>
          <ac:spMkLst>
            <pc:docMk/>
            <pc:sldMk cId="67680164" sldId="1730"/>
            <ac:spMk id="2061" creationId="{23E547B5-89CF-4EC0-96DE-25771AED0799}"/>
          </ac:spMkLst>
        </pc:spChg>
        <pc:spChg chg="add">
          <ac:chgData name="Giancarlo Cella" userId="f425aa62-05a8-4207-a7a7-b9975cf89f93" providerId="ADAL" clId="{4C0EEA74-3186-4B29-92A1-AABF775A0D9B}" dt="2024-05-21T23:50:29.138" v="3239" actId="26606"/>
          <ac:spMkLst>
            <pc:docMk/>
            <pc:sldMk cId="67680164" sldId="1730"/>
            <ac:spMk id="2062" creationId="{3F0B8CEB-8279-4E5E-A0CE-1FC9F71736F2}"/>
          </ac:spMkLst>
        </pc:spChg>
        <pc:picChg chg="add mod">
          <ac:chgData name="Giancarlo Cella" userId="f425aa62-05a8-4207-a7a7-b9975cf89f93" providerId="ADAL" clId="{4C0EEA74-3186-4B29-92A1-AABF775A0D9B}" dt="2024-05-21T23:50:29.138" v="3239" actId="26606"/>
          <ac:picMkLst>
            <pc:docMk/>
            <pc:sldMk cId="67680164" sldId="1730"/>
            <ac:picMk id="2050" creationId="{3BA918A2-B1FC-D376-3D4C-35870A666403}"/>
          </ac:picMkLst>
        </pc:picChg>
      </pc:sldChg>
      <pc:sldChg chg="new del">
        <pc:chgData name="Giancarlo Cella" userId="f425aa62-05a8-4207-a7a7-b9975cf89f93" providerId="ADAL" clId="{4C0EEA74-3186-4B29-92A1-AABF775A0D9B}" dt="2024-05-21T23:35:48.892" v="2636" actId="47"/>
        <pc:sldMkLst>
          <pc:docMk/>
          <pc:sldMk cId="4029652230" sldId="1730"/>
        </pc:sldMkLst>
      </pc:sldChg>
      <pc:sldChg chg="addSp delSp modSp new mod setBg modClrScheme chgLayout">
        <pc:chgData name="Giancarlo Cella" userId="f425aa62-05a8-4207-a7a7-b9975cf89f93" providerId="ADAL" clId="{4C0EEA74-3186-4B29-92A1-AABF775A0D9B}" dt="2024-05-22T00:15:07.134" v="3858" actId="20577"/>
        <pc:sldMkLst>
          <pc:docMk/>
          <pc:sldMk cId="4068530449" sldId="1731"/>
        </pc:sldMkLst>
        <pc:spChg chg="add mod ord">
          <ac:chgData name="Giancarlo Cella" userId="f425aa62-05a8-4207-a7a7-b9975cf89f93" providerId="ADAL" clId="{4C0EEA74-3186-4B29-92A1-AABF775A0D9B}" dt="2024-05-22T00:13:55.499" v="3807" actId="1076"/>
          <ac:spMkLst>
            <pc:docMk/>
            <pc:sldMk cId="4068530449" sldId="1731"/>
            <ac:spMk id="2" creationId="{310B2477-8FA6-CA88-2250-04AC70CAA794}"/>
          </ac:spMkLst>
        </pc:spChg>
        <pc:spChg chg="add mod ord">
          <ac:chgData name="Giancarlo Cella" userId="f425aa62-05a8-4207-a7a7-b9975cf89f93" providerId="ADAL" clId="{4C0EEA74-3186-4B29-92A1-AABF775A0D9B}" dt="2024-05-22T00:15:07.134" v="3858" actId="20577"/>
          <ac:spMkLst>
            <pc:docMk/>
            <pc:sldMk cId="4068530449" sldId="1731"/>
            <ac:spMk id="3" creationId="{0D921011-EEF7-F8B6-5878-9B4596D9A11B}"/>
          </ac:spMkLst>
        </pc:spChg>
        <pc:spChg chg="add del mod">
          <ac:chgData name="Giancarlo Cella" userId="f425aa62-05a8-4207-a7a7-b9975cf89f93" providerId="ADAL" clId="{4C0EEA74-3186-4B29-92A1-AABF775A0D9B}" dt="2024-05-22T00:05:49.529" v="3392" actId="26606"/>
          <ac:spMkLst>
            <pc:docMk/>
            <pc:sldMk cId="4068530449" sldId="1731"/>
            <ac:spMk id="66" creationId="{00000000-0000-0000-0000-000000000000}"/>
          </ac:spMkLst>
        </pc:spChg>
        <pc:spChg chg="add del">
          <ac:chgData name="Giancarlo Cella" userId="f425aa62-05a8-4207-a7a7-b9975cf89f93" providerId="ADAL" clId="{4C0EEA74-3186-4B29-92A1-AABF775A0D9B}" dt="2024-05-22T00:05:49.525" v="3391" actId="26606"/>
          <ac:spMkLst>
            <pc:docMk/>
            <pc:sldMk cId="4068530449" sldId="1731"/>
            <ac:spMk id="4103" creationId="{9F79630B-0F0B-446E-A637-38FA8F61D10E}"/>
          </ac:spMkLst>
        </pc:spChg>
        <pc:spChg chg="add del">
          <ac:chgData name="Giancarlo Cella" userId="f425aa62-05a8-4207-a7a7-b9975cf89f93" providerId="ADAL" clId="{4C0EEA74-3186-4B29-92A1-AABF775A0D9B}" dt="2024-05-22T00:05:49.525" v="3391" actId="26606"/>
          <ac:spMkLst>
            <pc:docMk/>
            <pc:sldMk cId="4068530449" sldId="1731"/>
            <ac:spMk id="4105" creationId="{B3437C99-FC8E-4311-B48A-F0C4C329B154}"/>
          </ac:spMkLst>
        </pc:spChg>
        <pc:spChg chg="add del">
          <ac:chgData name="Giancarlo Cella" userId="f425aa62-05a8-4207-a7a7-b9975cf89f93" providerId="ADAL" clId="{4C0EEA74-3186-4B29-92A1-AABF775A0D9B}" dt="2024-05-22T00:08:21.997" v="3536" actId="26606"/>
          <ac:spMkLst>
            <pc:docMk/>
            <pc:sldMk cId="4068530449" sldId="1731"/>
            <ac:spMk id="4107" creationId="{B210AC1D-4063-4C6E-9528-FA9C4C0C18E6}"/>
          </ac:spMkLst>
        </pc:spChg>
        <pc:spChg chg="add del">
          <ac:chgData name="Giancarlo Cella" userId="f425aa62-05a8-4207-a7a7-b9975cf89f93" providerId="ADAL" clId="{4C0EEA74-3186-4B29-92A1-AABF775A0D9B}" dt="2024-05-22T00:08:21.997" v="3536" actId="26606"/>
          <ac:spMkLst>
            <pc:docMk/>
            <pc:sldMk cId="4068530449" sldId="1731"/>
            <ac:spMk id="4108" creationId="{02F8C595-E68C-4306-AED8-DC7826A0A506}"/>
          </ac:spMkLst>
        </pc:spChg>
        <pc:spChg chg="add">
          <ac:chgData name="Giancarlo Cella" userId="f425aa62-05a8-4207-a7a7-b9975cf89f93" providerId="ADAL" clId="{4C0EEA74-3186-4B29-92A1-AABF775A0D9B}" dt="2024-05-22T00:08:21.997" v="3536" actId="26606"/>
          <ac:spMkLst>
            <pc:docMk/>
            <pc:sldMk cId="4068530449" sldId="1731"/>
            <ac:spMk id="4113" creationId="{9F7D5CDA-D291-4307-BF55-1381FED29634}"/>
          </ac:spMkLst>
        </pc:spChg>
        <pc:picChg chg="add mod ord">
          <ac:chgData name="Giancarlo Cella" userId="f425aa62-05a8-4207-a7a7-b9975cf89f93" providerId="ADAL" clId="{4C0EEA74-3186-4B29-92A1-AABF775A0D9B}" dt="2024-05-22T00:08:21.997" v="3536" actId="26606"/>
          <ac:picMkLst>
            <pc:docMk/>
            <pc:sldMk cId="4068530449" sldId="1731"/>
            <ac:picMk id="4098" creationId="{5B877216-FB69-E544-D100-7494F2A955B4}"/>
          </ac:picMkLst>
        </pc:picChg>
      </pc:sldChg>
    </pc:docChg>
  </pc:docChgLst>
  <pc:docChgLst>
    <pc:chgData name="Giancarlo Cella" userId="f425aa62-05a8-4207-a7a7-b9975cf89f93" providerId="ADAL" clId="{38B88AE0-D019-4533-A7B0-546CB1791043}"/>
    <pc:docChg chg="delSld">
      <pc:chgData name="Giancarlo Cella" userId="f425aa62-05a8-4207-a7a7-b9975cf89f93" providerId="ADAL" clId="{38B88AE0-D019-4533-A7B0-546CB1791043}" dt="2024-05-22T00:19:58.644" v="0" actId="47"/>
      <pc:docMkLst>
        <pc:docMk/>
      </pc:docMkLst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0" sldId="257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3981031549" sldId="259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3023141162" sldId="270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4232460476" sldId="275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3545075445" sldId="281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1884327090" sldId="282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1002122726" sldId="288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3150384718" sldId="305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2147097010" sldId="309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1587997986" sldId="342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3637588045" sldId="372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2001647890" sldId="555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1288333468" sldId="1728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926098750" sldId="1729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67680164" sldId="1730"/>
        </pc:sldMkLst>
      </pc:sldChg>
      <pc:sldChg chg="del">
        <pc:chgData name="Giancarlo Cella" userId="f425aa62-05a8-4207-a7a7-b9975cf89f93" providerId="ADAL" clId="{38B88AE0-D019-4533-A7B0-546CB1791043}" dt="2024-05-22T00:19:58.644" v="0" actId="47"/>
        <pc:sldMkLst>
          <pc:docMk/>
          <pc:sldMk cId="4068530449" sldId="1731"/>
        </pc:sldMkLst>
      </pc:sldChg>
      <pc:sldMasterChg chg="delSldLayout">
        <pc:chgData name="Giancarlo Cella" userId="f425aa62-05a8-4207-a7a7-b9975cf89f93" providerId="ADAL" clId="{38B88AE0-D019-4533-A7B0-546CB1791043}" dt="2024-05-22T00:19:58.644" v="0" actId="47"/>
        <pc:sldMasterMkLst>
          <pc:docMk/>
          <pc:sldMasterMk cId="1025782917" sldId="2147483648"/>
        </pc:sldMasterMkLst>
        <pc:sldLayoutChg chg="del">
          <pc:chgData name="Giancarlo Cella" userId="f425aa62-05a8-4207-a7a7-b9975cf89f93" providerId="ADAL" clId="{38B88AE0-D019-4533-A7B0-546CB1791043}" dt="2024-05-22T00:19:58.644" v="0" actId="47"/>
          <pc:sldLayoutMkLst>
            <pc:docMk/>
            <pc:sldMasterMk cId="1025782917" sldId="2147483648"/>
            <pc:sldLayoutMk cId="79258643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42AB-FC38-4744-AB1D-5B55A76BD7C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EC27-49A7-495A-ADED-99AB0030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456E-A2E5-9C6F-6E7C-4C5697009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2A21-9196-9D59-0199-362B8F994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FAC20-93AC-0004-11F4-54DE2A70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C28F6-DC97-B426-7DC4-8A6D6E27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3CEAD-D8EA-955A-F18D-631C4040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7F84-EB44-F2FC-4A48-A8DF6E50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D497C-F24D-88B8-969E-4690D41DB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B8C6A-7022-BDA7-70D0-0117D318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C851C-60A6-7B08-B5D4-0083A01B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35207-FD0F-5CE2-5188-217AEF45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CE8EC-07FD-5163-380B-634F93391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D0F23-C244-7292-26C7-DC5EA8535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C955-B4F1-DB3B-8934-FA00A594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28727-B89C-3F29-03A9-7729FDBF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A27E0-11E5-415E-92B5-A7957178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8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5500-83E2-CF6A-2F46-E07F23EB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81A1-65DA-C6E1-969C-B4350A99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351DB-2A11-2602-F8B0-3BF61758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500D-D09B-AC9A-3D00-7F77CB3D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7C8A-7F25-CE0A-77CF-6E53A2B9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3E7B-6FE0-3015-8268-4D5DFA00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640B-0DA2-7408-4D31-A7C3A5D13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85436-6D53-AA9C-CFFA-02EB9FD4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BD49E-615E-E05F-BDC1-37D17081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E2A3E-EE7B-2B8C-7D49-919FDACB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6FD5-CBF2-763E-39E1-E62F1600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3A60-6786-0587-E746-65BE71B8E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38477-C7DC-4C06-8547-464FBF838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685CD-BFBD-D49C-7DAF-2835457C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31D87-A98D-C376-5AA1-09FD4D9C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D3797-DDCC-D678-F9F7-107680CC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C03B2-9928-2417-1A60-9DC4DAB6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20BA-E05A-0D07-F297-31B576C3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EA6BD-4BA3-5751-9AAB-51571ECD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D4130-E4BD-EE30-E76A-0220EFD57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8CF0C-6E28-4B6F-4A5A-E2F222823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FC4A7-4C1F-FF2B-4266-E0456D69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48E83-3888-5004-AD63-092A8392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3D0E5-64CA-57A0-E3ED-547A6B94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4AD8-A22D-8BA6-DE23-D1C1AAA3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68CB1-D19E-9501-6A6C-67D0D56B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9D8A4-8E48-A1CB-32C8-771B55E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B2B51-DF73-D066-40F4-75F5B024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7002D-A59A-80B7-99F0-B3EF5D12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94243-AA48-1DCC-79E5-59526038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86613-A60F-E269-3C75-A1ED80F6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C1FA-6BC7-AB40-5B65-44990995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C128-55B3-E835-1E4E-29823BAA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D9B-7A4C-E67F-6736-236C668EA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8EAA0-651E-A2AD-202D-53C3A1F6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6CC5C-1F10-9A7A-027E-752195EE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FB478-D8F5-FC74-52CF-F6436C85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F869-5D2C-2A09-07D6-838ECA9C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C8B11-66A2-1CD5-B456-E41DC2097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4723D-B803-2719-814E-AA3442137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BF93E-C94F-8BC7-8BF0-3795C629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B531D-096E-4177-5537-5F60E397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FB9C5-7E23-64B1-2571-A5463BA1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CFF28-E1F5-06FB-75A9-69BE2F5F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73A8-963A-9260-5CAD-6BA15155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E2ACB-951C-486D-4525-9D27491DE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5FFF6-2029-4ABA-818B-377445EC1D1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1DC78-8A8D-36BB-1CA4-AB5A6FB85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0284-84F0-D125-29C7-FCAA09A0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1F168B-0545-4E3C-8EC5-B0BB6553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s.gle/q9fSqCkaKAi5739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ainbow of colors on a white background&#10;&#10;Description automatically generated">
            <a:extLst>
              <a:ext uri="{FF2B5EF4-FFF2-40B4-BE49-F238E27FC236}">
                <a16:creationId xmlns:a16="http://schemas.microsoft.com/office/drawing/2014/main" id="{2B722E7E-1D5E-28E5-B9EC-F0E02E2FC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9" r="9641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475AC-190B-EFEB-48A1-E7FA1B70B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/>
              <a:t>Introduction to the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130B0-9843-BA0E-917B-A156D64E5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/>
              <a:t>Pisa, 22-23 May 2024</a:t>
            </a:r>
          </a:p>
        </p:txBody>
      </p:sp>
    </p:spTree>
    <p:extLst>
      <p:ext uri="{BB962C8B-B14F-4D97-AF65-F5344CB8AC3E}">
        <p14:creationId xmlns:p14="http://schemas.microsoft.com/office/powerpoint/2010/main" val="2344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02C54-31FD-1931-34B5-5D9CB7DA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99" y="288896"/>
            <a:ext cx="4784796" cy="856232"/>
          </a:xfrm>
        </p:spPr>
        <p:txBody>
          <a:bodyPr>
            <a:normAutofit/>
          </a:bodyPr>
          <a:lstStyle/>
          <a:p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siamo</a:t>
            </a:r>
            <a:r>
              <a:rPr lang="en-US" dirty="0"/>
              <a:t> qui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14B1-03B1-C845-DECF-D35E21BC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86" y="1224619"/>
            <a:ext cx="5832645" cy="5135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A Pisa </a:t>
            </a:r>
            <a:r>
              <a:rPr lang="en-US" sz="2000" dirty="0" err="1">
                <a:latin typeface="+mj-lt"/>
              </a:rPr>
              <a:t>l’interesse</a:t>
            </a:r>
            <a:r>
              <a:rPr lang="en-US" sz="2000" dirty="0">
                <a:latin typeface="+mj-lt"/>
              </a:rPr>
              <a:t> per le </a:t>
            </a:r>
            <a:r>
              <a:rPr lang="en-US" sz="2000" dirty="0" err="1">
                <a:latin typeface="+mj-lt"/>
              </a:rPr>
              <a:t>onde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gravitazionali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si</a:t>
            </a:r>
            <a:r>
              <a:rPr lang="en-US" sz="2000" dirty="0">
                <a:latin typeface="+mj-lt"/>
              </a:rPr>
              <a:t> è molto </a:t>
            </a:r>
            <a:r>
              <a:rPr lang="en-US" sz="2000" dirty="0" err="1">
                <a:latin typeface="+mj-lt"/>
              </a:rPr>
              <a:t>ampliato</a:t>
            </a:r>
            <a:r>
              <a:rPr lang="en-US" sz="2000" dirty="0">
                <a:latin typeface="+mj-lt"/>
              </a:rPr>
              <a:t> in </a:t>
            </a:r>
            <a:r>
              <a:rPr lang="en-US" sz="2000" dirty="0" err="1">
                <a:latin typeface="+mj-lt"/>
              </a:rPr>
              <a:t>questi</a:t>
            </a:r>
            <a:r>
              <a:rPr lang="en-US" sz="2000" dirty="0">
                <a:latin typeface="+mj-lt"/>
              </a:rPr>
              <a:t> anni.</a:t>
            </a: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Attualmente</a:t>
            </a:r>
            <a:r>
              <a:rPr lang="en-US" sz="2000" dirty="0">
                <a:latin typeface="+mj-lt"/>
              </a:rPr>
              <a:t> le </a:t>
            </a:r>
            <a:r>
              <a:rPr lang="en-US" sz="2000" dirty="0" err="1">
                <a:latin typeface="+mj-lt"/>
              </a:rPr>
              <a:t>attività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sono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organizzate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attorno</a:t>
            </a:r>
            <a:r>
              <a:rPr lang="en-US" sz="2000" dirty="0">
                <a:latin typeface="+mj-lt"/>
              </a:rPr>
              <a:t> a Virgo e ET, </a:t>
            </a:r>
            <a:r>
              <a:rPr lang="en-US" sz="2000" dirty="0" err="1">
                <a:latin typeface="+mj-lt"/>
              </a:rPr>
              <a:t>più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serie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progetti</a:t>
            </a:r>
            <a:r>
              <a:rPr lang="en-US" sz="2000" dirty="0">
                <a:latin typeface="+mj-lt"/>
              </a:rPr>
              <a:t> “</a:t>
            </a:r>
            <a:r>
              <a:rPr lang="en-US" sz="2000" dirty="0" err="1">
                <a:latin typeface="+mj-lt"/>
              </a:rPr>
              <a:t>sinergici</a:t>
            </a:r>
            <a:r>
              <a:rPr lang="en-US" sz="2000" dirty="0">
                <a:latin typeface="+mj-lt"/>
              </a:rPr>
              <a:t>”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Vogliamo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rispondere</a:t>
            </a:r>
            <a:r>
              <a:rPr lang="en-US" sz="2000" dirty="0">
                <a:latin typeface="+mj-lt"/>
              </a:rPr>
              <a:t> a due </a:t>
            </a:r>
            <a:r>
              <a:rPr lang="en-US" sz="2000" dirty="0" err="1">
                <a:latin typeface="+mj-lt"/>
              </a:rPr>
              <a:t>domande</a:t>
            </a:r>
            <a:r>
              <a:rPr lang="en-US" sz="2000" dirty="0">
                <a:latin typeface="+mj-lt"/>
              </a:rPr>
              <a:t>:</a:t>
            </a:r>
          </a:p>
          <a:p>
            <a:r>
              <a:rPr lang="en-US" sz="2000" dirty="0">
                <a:latin typeface="+mj-lt"/>
              </a:rPr>
              <a:t>Da dove </a:t>
            </a:r>
            <a:r>
              <a:rPr lang="en-US" sz="2000" dirty="0" err="1">
                <a:latin typeface="+mj-lt"/>
              </a:rPr>
              <a:t>veniamo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Dove </a:t>
            </a:r>
            <a:r>
              <a:rPr lang="en-US" sz="2000" dirty="0" err="1">
                <a:latin typeface="+mj-lt"/>
              </a:rPr>
              <a:t>andiamo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E </a:t>
            </a:r>
            <a:r>
              <a:rPr lang="en-US" sz="2000" dirty="0" err="1">
                <a:latin typeface="+mj-lt"/>
              </a:rPr>
              <a:t>soprattutto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conoscerci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meglio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In </a:t>
            </a:r>
            <a:r>
              <a:rPr lang="en-US" sz="2000" dirty="0" err="1">
                <a:latin typeface="+mj-lt"/>
              </a:rPr>
              <a:t>questi</a:t>
            </a:r>
            <a:r>
              <a:rPr lang="en-US" sz="2000" dirty="0">
                <a:latin typeface="+mj-lt"/>
              </a:rPr>
              <a:t> due </a:t>
            </a:r>
            <a:r>
              <a:rPr lang="en-US" sz="2000" dirty="0" err="1">
                <a:latin typeface="+mj-lt"/>
              </a:rPr>
              <a:t>giorni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l’invito</a:t>
            </a:r>
            <a:r>
              <a:rPr lang="en-US" sz="2000" dirty="0">
                <a:latin typeface="+mj-lt"/>
              </a:rPr>
              <a:t> è </a:t>
            </a:r>
            <a:r>
              <a:rPr lang="en-US" sz="2000" dirty="0" err="1">
                <a:latin typeface="+mj-lt"/>
              </a:rPr>
              <a:t>quello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una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discussione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aperta</a:t>
            </a:r>
            <a:r>
              <a:rPr lang="en-US" sz="2000" dirty="0">
                <a:latin typeface="+mj-lt"/>
              </a:rPr>
              <a:t> e </a:t>
            </a:r>
            <a:r>
              <a:rPr lang="en-US" sz="2000" dirty="0" err="1">
                <a:latin typeface="+mj-lt"/>
              </a:rPr>
              <a:t>informale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possa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essere</a:t>
            </a:r>
            <a:r>
              <a:rPr lang="en-US" sz="2000" dirty="0">
                <a:latin typeface="+mj-lt"/>
              </a:rPr>
              <a:t> utile a tutti,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F10FD100-2CD9-0093-1B2D-015018107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31" y="717012"/>
            <a:ext cx="3526408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nt">
            <a:extLst>
              <a:ext uri="{FF2B5EF4-FFF2-40B4-BE49-F238E27FC236}">
                <a16:creationId xmlns:a16="http://schemas.microsoft.com/office/drawing/2014/main" id="{18EEE165-BC21-B37E-CF1E-0E1E2D138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2321" y="1"/>
            <a:ext cx="4299679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368300" dist="139700" sx="97000" sy="97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3E96E-889C-6480-5388-A61BF57AB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34" y="36974"/>
            <a:ext cx="4850595" cy="6784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5C5A9-DCDD-1977-E965-5E8DB705104B}"/>
              </a:ext>
            </a:extLst>
          </p:cNvPr>
          <p:cNvSpPr txBox="1"/>
          <p:nvPr/>
        </p:nvSpPr>
        <p:spPr>
          <a:xfrm>
            <a:off x="5512763" y="-1"/>
            <a:ext cx="5573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</a:t>
            </a:r>
            <a:r>
              <a:rPr lang="en-US" dirty="0" err="1"/>
              <a:t>generali</a:t>
            </a:r>
            <a:r>
              <a:rPr lang="en-US" dirty="0"/>
              <a:t>, </a:t>
            </a:r>
            <a:r>
              <a:rPr lang="en-US" dirty="0" err="1"/>
              <a:t>centrati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correnti</a:t>
            </a:r>
            <a:r>
              <a:rPr lang="en-US" dirty="0"/>
              <a:t> 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prospettive</a:t>
            </a:r>
            <a:r>
              <a:rPr lang="en-US" dirty="0"/>
              <a:t> future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dati</a:t>
            </a:r>
            <a:endParaRPr lang="en-US" dirty="0"/>
          </a:p>
          <a:p>
            <a:r>
              <a:rPr lang="en-US" b="1" dirty="0"/>
              <a:t>Domani:</a:t>
            </a:r>
          </a:p>
          <a:p>
            <a:r>
              <a:rPr lang="en-US" dirty="0" err="1"/>
              <a:t>Attività</a:t>
            </a:r>
            <a:r>
              <a:rPr lang="en-US" dirty="0"/>
              <a:t> Early Career Researcher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A7DC97-8716-641C-2D16-71CAD38F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095" y="2133852"/>
            <a:ext cx="4572452" cy="46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E884A-1C69-22CE-85CF-BB127C3E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invito</a:t>
            </a:r>
            <a:r>
              <a:rPr lang="en-US" dirty="0"/>
              <a:t>: </a:t>
            </a:r>
            <a:r>
              <a:rPr lang="en-US" dirty="0" err="1"/>
              <a:t>presentiamoci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EEAC-E9D2-5BA6-3A7A-B6DD0234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01" y="2661364"/>
            <a:ext cx="4619621" cy="2880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Compilate </a:t>
            </a:r>
            <a:r>
              <a:rPr lang="en-US" sz="2000" dirty="0" err="1"/>
              <a:t>questo</a:t>
            </a:r>
            <a:r>
              <a:rPr lang="en-US" sz="2000" dirty="0"/>
              <a:t> breve </a:t>
            </a:r>
            <a:r>
              <a:rPr lang="en-US" sz="2000" dirty="0" err="1"/>
              <a:t>questionario</a:t>
            </a:r>
            <a:r>
              <a:rPr lang="en-US" sz="2000" dirty="0"/>
              <a:t>, se </a:t>
            </a:r>
            <a:r>
              <a:rPr lang="en-US" sz="2000" dirty="0" err="1"/>
              <a:t>possibile</a:t>
            </a:r>
            <a:r>
              <a:rPr lang="en-US" sz="2000" dirty="0"/>
              <a:t> prima di </a:t>
            </a:r>
            <a:r>
              <a:rPr lang="en-US" sz="2000" dirty="0" err="1"/>
              <a:t>domani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https://forms.gle/q9fSqCkaKAi5739DA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sarà</a:t>
            </a:r>
            <a:r>
              <a:rPr lang="en-US" sz="2000" dirty="0"/>
              <a:t> un piccolo </a:t>
            </a:r>
            <a:r>
              <a:rPr lang="en-US" sz="2000" dirty="0" err="1"/>
              <a:t>prodotto</a:t>
            </a:r>
            <a:r>
              <a:rPr lang="en-US" sz="2000" dirty="0"/>
              <a:t> </a:t>
            </a:r>
            <a:r>
              <a:rPr lang="en-US" sz="2000" dirty="0" err="1"/>
              <a:t>concreto</a:t>
            </a:r>
            <a:r>
              <a:rPr lang="en-US" sz="2000" dirty="0"/>
              <a:t> del workshop. </a:t>
            </a:r>
            <a:r>
              <a:rPr lang="en-US" sz="2000" dirty="0" err="1"/>
              <a:t>Pensatelo</a:t>
            </a:r>
            <a:r>
              <a:rPr lang="en-US" sz="2000" dirty="0"/>
              <a:t> come un </a:t>
            </a:r>
            <a:r>
              <a:rPr lang="en-US" sz="2000" dirty="0" err="1"/>
              <a:t>contenuto</a:t>
            </a:r>
            <a:r>
              <a:rPr lang="en-US" sz="2000" dirty="0"/>
              <a:t> per la </a:t>
            </a:r>
            <a:r>
              <a:rPr lang="en-US" sz="2000" dirty="0" err="1"/>
              <a:t>pagina</a:t>
            </a:r>
            <a:r>
              <a:rPr lang="en-US" sz="2000" dirty="0"/>
              <a:t> web di Virgo/ET (come </a:t>
            </a:r>
            <a:r>
              <a:rPr lang="en-US" sz="2000" dirty="0" err="1"/>
              <a:t>potrà</a:t>
            </a:r>
            <a:r>
              <a:rPr lang="en-US" sz="2000" dirty="0"/>
              <a:t> </a:t>
            </a:r>
            <a:r>
              <a:rPr lang="en-US" sz="2000" dirty="0" err="1"/>
              <a:t>essere</a:t>
            </a:r>
            <a:r>
              <a:rPr lang="en-US" sz="2000" dirty="0"/>
              <a:t>)  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777820-F6D2-3E61-D2FA-C050DC3C9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98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F4CD60-67AF-439C-90D3-13D286029168}">
  <we:reference id="wa200005566" version="3.0.0.1" store="en-US" storeType="OMEX"/>
  <we:alternateReferences>
    <we:reference id="wa200005566" version="3.0.0.1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153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Introduction to the workshop</vt:lpstr>
      <vt:lpstr>Perché siamo qui</vt:lpstr>
      <vt:lpstr>PowerPoint Presentation</vt:lpstr>
      <vt:lpstr>Un invito: presentiamoci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workshop</dc:title>
  <dc:creator>Giancarlo Cella</dc:creator>
  <cp:lastModifiedBy>Giancarlo Cella</cp:lastModifiedBy>
  <cp:revision>1</cp:revision>
  <dcterms:created xsi:type="dcterms:W3CDTF">2024-05-21T20:05:18Z</dcterms:created>
  <dcterms:modified xsi:type="dcterms:W3CDTF">2024-05-22T00:19:58Z</dcterms:modified>
</cp:coreProperties>
</file>