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 id="2147483672" r:id="rId3"/>
    <p:sldMasterId id="2147483684" r:id="rId4"/>
  </p:sldMasterIdLst>
  <p:notesMasterIdLst>
    <p:notesMasterId r:id="rId14"/>
  </p:notesMasterIdLst>
  <p:handoutMasterIdLst>
    <p:handoutMasterId r:id="rId15"/>
  </p:handoutMasterIdLst>
  <p:sldIdLst>
    <p:sldId id="310" r:id="rId5"/>
    <p:sldId id="300" r:id="rId6"/>
    <p:sldId id="301" r:id="rId7"/>
    <p:sldId id="302" r:id="rId8"/>
    <p:sldId id="303" r:id="rId9"/>
    <p:sldId id="305" r:id="rId10"/>
    <p:sldId id="306" r:id="rId11"/>
    <p:sldId id="307" r:id="rId12"/>
    <p:sldId id="308" r:id="rId13"/>
  </p:sldIdLst>
  <p:sldSz cx="9144000" cy="6858000" type="screen4x3"/>
  <p:notesSz cx="7099300" cy="10234613"/>
  <p:defaultTextStyle>
    <a:defPPr>
      <a:defRPr lang="it-IT"/>
    </a:defPPr>
    <a:lvl1pPr algn="l" rtl="0" eaLnBrk="0" fontAlgn="base" hangingPunct="0">
      <a:spcBef>
        <a:spcPct val="0"/>
      </a:spcBef>
      <a:spcAft>
        <a:spcPct val="0"/>
      </a:spcAft>
      <a:defRPr sz="1200" kern="1200">
        <a:solidFill>
          <a:schemeClr val="tx1"/>
        </a:solidFill>
        <a:latin typeface="Arial" charset="0"/>
        <a:ea typeface="ＭＳ Ｐゴシック" pitchFamily="124" charset="-128"/>
        <a:cs typeface="+mn-cs"/>
      </a:defRPr>
    </a:lvl1pPr>
    <a:lvl2pPr marL="457200" algn="l" rtl="0" eaLnBrk="0" fontAlgn="base" hangingPunct="0">
      <a:spcBef>
        <a:spcPct val="0"/>
      </a:spcBef>
      <a:spcAft>
        <a:spcPct val="0"/>
      </a:spcAft>
      <a:defRPr sz="1200" kern="1200">
        <a:solidFill>
          <a:schemeClr val="tx1"/>
        </a:solidFill>
        <a:latin typeface="Arial" charset="0"/>
        <a:ea typeface="ＭＳ Ｐゴシック" pitchFamily="124" charset="-128"/>
        <a:cs typeface="+mn-cs"/>
      </a:defRPr>
    </a:lvl2pPr>
    <a:lvl3pPr marL="914400" algn="l" rtl="0" eaLnBrk="0" fontAlgn="base" hangingPunct="0">
      <a:spcBef>
        <a:spcPct val="0"/>
      </a:spcBef>
      <a:spcAft>
        <a:spcPct val="0"/>
      </a:spcAft>
      <a:defRPr sz="1200" kern="1200">
        <a:solidFill>
          <a:schemeClr val="tx1"/>
        </a:solidFill>
        <a:latin typeface="Arial" charset="0"/>
        <a:ea typeface="ＭＳ Ｐゴシック" pitchFamily="124" charset="-128"/>
        <a:cs typeface="+mn-cs"/>
      </a:defRPr>
    </a:lvl3pPr>
    <a:lvl4pPr marL="1371600" algn="l" rtl="0" eaLnBrk="0" fontAlgn="base" hangingPunct="0">
      <a:spcBef>
        <a:spcPct val="0"/>
      </a:spcBef>
      <a:spcAft>
        <a:spcPct val="0"/>
      </a:spcAft>
      <a:defRPr sz="1200" kern="1200">
        <a:solidFill>
          <a:schemeClr val="tx1"/>
        </a:solidFill>
        <a:latin typeface="Arial" charset="0"/>
        <a:ea typeface="ＭＳ Ｐゴシック" pitchFamily="124" charset="-128"/>
        <a:cs typeface="+mn-cs"/>
      </a:defRPr>
    </a:lvl4pPr>
    <a:lvl5pPr marL="1828800" algn="l" rtl="0" eaLnBrk="0" fontAlgn="base" hangingPunct="0">
      <a:spcBef>
        <a:spcPct val="0"/>
      </a:spcBef>
      <a:spcAft>
        <a:spcPct val="0"/>
      </a:spcAft>
      <a:defRPr sz="1200" kern="1200">
        <a:solidFill>
          <a:schemeClr val="tx1"/>
        </a:solidFill>
        <a:latin typeface="Arial" charset="0"/>
        <a:ea typeface="ＭＳ Ｐゴシック" pitchFamily="124" charset="-128"/>
        <a:cs typeface="+mn-cs"/>
      </a:defRPr>
    </a:lvl5pPr>
    <a:lvl6pPr marL="2286000" algn="l" defTabSz="914400" rtl="0" eaLnBrk="1" latinLnBrk="0" hangingPunct="1">
      <a:defRPr sz="1200" kern="1200">
        <a:solidFill>
          <a:schemeClr val="tx1"/>
        </a:solidFill>
        <a:latin typeface="Arial" charset="0"/>
        <a:ea typeface="ＭＳ Ｐゴシック" pitchFamily="124" charset="-128"/>
        <a:cs typeface="+mn-cs"/>
      </a:defRPr>
    </a:lvl6pPr>
    <a:lvl7pPr marL="2743200" algn="l" defTabSz="914400" rtl="0" eaLnBrk="1" latinLnBrk="0" hangingPunct="1">
      <a:defRPr sz="1200" kern="1200">
        <a:solidFill>
          <a:schemeClr val="tx1"/>
        </a:solidFill>
        <a:latin typeface="Arial" charset="0"/>
        <a:ea typeface="ＭＳ Ｐゴシック" pitchFamily="124" charset="-128"/>
        <a:cs typeface="+mn-cs"/>
      </a:defRPr>
    </a:lvl7pPr>
    <a:lvl8pPr marL="3200400" algn="l" defTabSz="914400" rtl="0" eaLnBrk="1" latinLnBrk="0" hangingPunct="1">
      <a:defRPr sz="1200" kern="1200">
        <a:solidFill>
          <a:schemeClr val="tx1"/>
        </a:solidFill>
        <a:latin typeface="Arial" charset="0"/>
        <a:ea typeface="ＭＳ Ｐゴシック" pitchFamily="124" charset="-128"/>
        <a:cs typeface="+mn-cs"/>
      </a:defRPr>
    </a:lvl8pPr>
    <a:lvl9pPr marL="3657600" algn="l" defTabSz="914400" rtl="0" eaLnBrk="1" latinLnBrk="0" hangingPunct="1">
      <a:defRPr sz="1200" kern="1200">
        <a:solidFill>
          <a:schemeClr val="tx1"/>
        </a:solidFill>
        <a:latin typeface="Arial" charset="0"/>
        <a:ea typeface="ＭＳ Ｐゴシック" pitchFamily="12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2171"/>
    <a:srgbClr val="0033CC"/>
    <a:srgbClr val="506FB4"/>
    <a:srgbClr val="E4E4E4"/>
    <a:srgbClr val="8DC919"/>
    <a:srgbClr val="F0F0F0"/>
    <a:srgbClr val="37915B"/>
    <a:srgbClr val="38907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26" autoAdjust="0"/>
  </p:normalViewPr>
  <p:slideViewPr>
    <p:cSldViewPr>
      <p:cViewPr>
        <p:scale>
          <a:sx n="60" d="100"/>
          <a:sy n="60" d="100"/>
        </p:scale>
        <p:origin x="-246" y="-174"/>
      </p:cViewPr>
      <p:guideLst>
        <p:guide orient="horz" pos="2160"/>
        <p:guide pos="2880"/>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5235" tIns="47617" rIns="95235" bIns="47617" numCol="1" anchor="t" anchorCtr="0" compatLnSpc="1">
            <a:prstTxWarp prst="textNoShape">
              <a:avLst/>
            </a:prstTxWarp>
          </a:bodyPr>
          <a:lstStyle>
            <a:lvl1pPr defTabSz="952500">
              <a:defRPr/>
            </a:lvl1pPr>
          </a:lstStyle>
          <a:p>
            <a:endParaRPr lang="it-IT"/>
          </a:p>
        </p:txBody>
      </p:sp>
      <p:sp>
        <p:nvSpPr>
          <p:cNvPr id="30723"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p:spPr>
        <p:txBody>
          <a:bodyPr vert="horz" wrap="square" lIns="95235" tIns="47617" rIns="95235" bIns="47617" numCol="1" anchor="t" anchorCtr="0" compatLnSpc="1">
            <a:prstTxWarp prst="textNoShape">
              <a:avLst/>
            </a:prstTxWarp>
          </a:bodyPr>
          <a:lstStyle>
            <a:lvl1pPr algn="r" defTabSz="952500">
              <a:defRPr/>
            </a:lvl1pPr>
          </a:lstStyle>
          <a:p>
            <a:endParaRPr lang="it-IT"/>
          </a:p>
        </p:txBody>
      </p:sp>
      <p:sp>
        <p:nvSpPr>
          <p:cNvPr id="30724"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p:spPr>
        <p:txBody>
          <a:bodyPr vert="horz" wrap="square" lIns="95235" tIns="47617" rIns="95235" bIns="47617" numCol="1" anchor="b" anchorCtr="0" compatLnSpc="1">
            <a:prstTxWarp prst="textNoShape">
              <a:avLst/>
            </a:prstTxWarp>
          </a:bodyPr>
          <a:lstStyle>
            <a:lvl1pPr defTabSz="952500">
              <a:defRPr/>
            </a:lvl1pPr>
          </a:lstStyle>
          <a:p>
            <a:endParaRPr lang="it-IT"/>
          </a:p>
        </p:txBody>
      </p:sp>
      <p:sp>
        <p:nvSpPr>
          <p:cNvPr id="30725"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p:spPr>
        <p:txBody>
          <a:bodyPr vert="horz" wrap="square" lIns="95235" tIns="47617" rIns="95235" bIns="47617" numCol="1" anchor="b" anchorCtr="0" compatLnSpc="1">
            <a:prstTxWarp prst="textNoShape">
              <a:avLst/>
            </a:prstTxWarp>
          </a:bodyPr>
          <a:lstStyle>
            <a:lvl1pPr algn="r" defTabSz="952500">
              <a:defRPr/>
            </a:lvl1pPr>
          </a:lstStyle>
          <a:p>
            <a:fld id="{6108C64C-70D5-4644-85A5-706D4F3370C7}" type="slidenum">
              <a:rPr lang="it-IT"/>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5235" tIns="47617" rIns="95235" bIns="47617" numCol="1" anchor="t" anchorCtr="0" compatLnSpc="1">
            <a:prstTxWarp prst="textNoShape">
              <a:avLst/>
            </a:prstTxWarp>
          </a:bodyPr>
          <a:lstStyle>
            <a:lvl1pPr defTabSz="952500">
              <a:defRPr/>
            </a:lvl1pPr>
          </a:lstStyle>
          <a:p>
            <a:endParaRPr lang="it-IT"/>
          </a:p>
        </p:txBody>
      </p:sp>
      <p:sp>
        <p:nvSpPr>
          <p:cNvPr id="3075" name="Rectangle 3"/>
          <p:cNvSpPr>
            <a:spLocks noGrp="1" noChangeArrowheads="1"/>
          </p:cNvSpPr>
          <p:nvPr>
            <p:ph type="dt" idx="1"/>
          </p:nvPr>
        </p:nvSpPr>
        <p:spPr bwMode="auto">
          <a:xfrm>
            <a:off x="4022725" y="0"/>
            <a:ext cx="3076575" cy="511175"/>
          </a:xfrm>
          <a:prstGeom prst="rect">
            <a:avLst/>
          </a:prstGeom>
          <a:noFill/>
          <a:ln w="9525">
            <a:noFill/>
            <a:miter lim="800000"/>
            <a:headEnd/>
            <a:tailEnd/>
          </a:ln>
        </p:spPr>
        <p:txBody>
          <a:bodyPr vert="horz" wrap="square" lIns="95235" tIns="47617" rIns="95235" bIns="47617" numCol="1" anchor="t" anchorCtr="0" compatLnSpc="1">
            <a:prstTxWarp prst="textNoShape">
              <a:avLst/>
            </a:prstTxWarp>
          </a:bodyPr>
          <a:lstStyle>
            <a:lvl1pPr algn="r" defTabSz="952500">
              <a:defRPr/>
            </a:lvl1pPr>
          </a:lstStyle>
          <a:p>
            <a:endParaRPr lang="it-IT"/>
          </a:p>
        </p:txBody>
      </p:sp>
      <p:sp>
        <p:nvSpPr>
          <p:cNvPr id="3076"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p:spPr>
        <p:txBody>
          <a:bodyPr vert="horz" wrap="square" lIns="95235" tIns="47617" rIns="95235" bIns="47617"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3078"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p:spPr>
        <p:txBody>
          <a:bodyPr vert="horz" wrap="square" lIns="95235" tIns="47617" rIns="95235" bIns="47617" numCol="1" anchor="b" anchorCtr="0" compatLnSpc="1">
            <a:prstTxWarp prst="textNoShape">
              <a:avLst/>
            </a:prstTxWarp>
          </a:bodyPr>
          <a:lstStyle>
            <a:lvl1pPr defTabSz="952500">
              <a:defRPr/>
            </a:lvl1pPr>
          </a:lstStyle>
          <a:p>
            <a:endParaRPr lang="it-IT"/>
          </a:p>
        </p:txBody>
      </p:sp>
      <p:sp>
        <p:nvSpPr>
          <p:cNvPr id="3079"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p:spPr>
        <p:txBody>
          <a:bodyPr vert="horz" wrap="square" lIns="95235" tIns="47617" rIns="95235" bIns="47617" numCol="1" anchor="b" anchorCtr="0" compatLnSpc="1">
            <a:prstTxWarp prst="textNoShape">
              <a:avLst/>
            </a:prstTxWarp>
          </a:bodyPr>
          <a:lstStyle>
            <a:lvl1pPr algn="r" defTabSz="952500">
              <a:defRPr/>
            </a:lvl1pPr>
          </a:lstStyle>
          <a:p>
            <a:fld id="{6C240845-F392-42AB-9B0C-41B7B148E4D7}" type="slidenum">
              <a:rPr lang="it-IT"/>
              <a:pPr/>
              <a:t>‹N›</a:t>
            </a:fld>
            <a:endParaRPr lang="it-IT"/>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24"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24"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24"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24"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2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96D5A6-3605-4AF2-A417-12CC092FF10F}" type="slidenum">
              <a:rPr lang="it-IT">
                <a:solidFill>
                  <a:srgbClr val="000000"/>
                </a:solidFill>
              </a:rPr>
              <a:pPr/>
              <a:t>1</a:t>
            </a:fld>
            <a:endParaRPr lang="it-IT">
              <a:solidFill>
                <a:srgbClr val="000000"/>
              </a:solidFill>
            </a:endParaRPr>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A1B8A3-23A3-49DD-B990-8AE4C54A7560}" type="slidenum">
              <a:rPr lang="it-IT"/>
              <a:pPr/>
              <a:t>2</a:t>
            </a:fld>
            <a:endParaRPr lang="it-IT"/>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A1B8A3-23A3-49DD-B990-8AE4C54A7560}" type="slidenum">
              <a:rPr lang="it-IT"/>
              <a:pPr/>
              <a:t>3</a:t>
            </a:fld>
            <a:endParaRPr lang="it-IT"/>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A1B8A3-23A3-49DD-B990-8AE4C54A7560}" type="slidenum">
              <a:rPr lang="it-IT"/>
              <a:pPr/>
              <a:t>4</a:t>
            </a:fld>
            <a:endParaRPr lang="it-IT"/>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A1B8A3-23A3-49DD-B990-8AE4C54A7560}" type="slidenum">
              <a:rPr lang="it-IT"/>
              <a:pPr/>
              <a:t>5</a:t>
            </a:fld>
            <a:endParaRPr lang="it-IT"/>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A1B8A3-23A3-49DD-B990-8AE4C54A7560}" type="slidenum">
              <a:rPr lang="it-IT"/>
              <a:pPr/>
              <a:t>6</a:t>
            </a:fld>
            <a:endParaRPr lang="it-IT"/>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A1B8A3-23A3-49DD-B990-8AE4C54A7560}" type="slidenum">
              <a:rPr lang="it-IT"/>
              <a:pPr/>
              <a:t>7</a:t>
            </a:fld>
            <a:endParaRPr lang="it-IT"/>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A1B8A3-23A3-49DD-B990-8AE4C54A7560}" type="slidenum">
              <a:rPr lang="it-IT"/>
              <a:pPr/>
              <a:t>8</a:t>
            </a:fld>
            <a:endParaRPr lang="it-IT"/>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A1B8A3-23A3-49DD-B990-8AE4C54A7560}" type="slidenum">
              <a:rPr lang="it-IT"/>
              <a:pPr/>
              <a:t>9</a:t>
            </a:fld>
            <a:endParaRPr lang="it-IT"/>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A2D6085C-A4B0-4BF5-AAE7-44BF721FACA5}" type="slidenum">
              <a:rPr lang="it-IT"/>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685800" y="609600"/>
            <a:ext cx="7772400" cy="1143000"/>
          </a:xfrm>
          <a:prstGeom prst="rect">
            <a:avLst/>
          </a:prstGeom>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2DD8A93E-6F38-49E5-8476-D20986C557DB}" type="slidenum">
              <a:rPr lang="it-IT"/>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a:prstGeom prst="rect">
            <a:avLst/>
          </a:prstGeo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2DCB2322-D7F1-4E5F-9DC9-E5ACEEDE27DF}" type="slidenum">
              <a:rPr lang="it-IT"/>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4BDC25E-26A5-4E53-80E5-985C06490EA0}" type="datetimeFigureOut">
              <a:rPr lang="it-IT" smtClean="0"/>
              <a:pPr/>
              <a:t>05/10/2011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8FA4F9B-4F42-4873-B3C3-5347EAA29EEE}" type="slidenum">
              <a:rPr lang="it-IT" smtClean="0"/>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4BDC25E-26A5-4E53-80E5-985C06490EA0}" type="datetimeFigureOut">
              <a:rPr lang="it-IT" smtClean="0"/>
              <a:pPr/>
              <a:t>05/10/2011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8FA4F9B-4F42-4873-B3C3-5347EAA29EEE}" type="slidenum">
              <a:rPr lang="it-IT" smtClean="0"/>
              <a:pPr/>
              <a:t>‹N›</a:t>
            </a:fld>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4BDC25E-26A5-4E53-80E5-985C06490EA0}" type="datetimeFigureOut">
              <a:rPr lang="it-IT" smtClean="0"/>
              <a:pPr/>
              <a:t>05/10/2011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8FA4F9B-4F42-4873-B3C3-5347EAA29EEE}" type="slidenum">
              <a:rPr lang="it-IT" smtClean="0"/>
              <a:pPr/>
              <a:t>‹N›</a:t>
            </a:fld>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4BDC25E-26A5-4E53-80E5-985C06490EA0}" type="datetimeFigureOut">
              <a:rPr lang="it-IT" smtClean="0"/>
              <a:pPr/>
              <a:t>05/10/2011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8FA4F9B-4F42-4873-B3C3-5347EAA29EEE}" type="slidenum">
              <a:rPr lang="it-IT" smtClean="0"/>
              <a:pPr/>
              <a:t>‹N›</a:t>
            </a:fld>
            <a:endParaRPr lang="it-IT"/>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4BDC25E-26A5-4E53-80E5-985C06490EA0}" type="datetimeFigureOut">
              <a:rPr lang="it-IT" smtClean="0"/>
              <a:pPr/>
              <a:t>05/10/2011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8FA4F9B-4F42-4873-B3C3-5347EAA29EEE}" type="slidenum">
              <a:rPr lang="it-IT" smtClean="0"/>
              <a:pPr/>
              <a:t>‹N›</a:t>
            </a:fld>
            <a:endParaRPr lang="it-IT"/>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4BDC25E-26A5-4E53-80E5-985C06490EA0}" type="datetimeFigureOut">
              <a:rPr lang="it-IT" smtClean="0"/>
              <a:pPr/>
              <a:t>05/10/2011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8FA4F9B-4F42-4873-B3C3-5347EAA29EEE}" type="slidenum">
              <a:rPr lang="it-IT" smtClean="0"/>
              <a:pPr/>
              <a:t>‹N›</a:t>
            </a:fld>
            <a:endParaRPr lang="it-IT"/>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4BDC25E-26A5-4E53-80E5-985C06490EA0}" type="datetimeFigureOut">
              <a:rPr lang="it-IT" smtClean="0"/>
              <a:pPr/>
              <a:t>05/10/2011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8FA4F9B-4F42-4873-B3C3-5347EAA29EEE}" type="slidenum">
              <a:rPr lang="it-IT" smtClean="0"/>
              <a:pPr/>
              <a:t>‹N›</a:t>
            </a:fld>
            <a:endParaRPr lang="it-IT"/>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4BDC25E-26A5-4E53-80E5-985C06490EA0}" type="datetimeFigureOut">
              <a:rPr lang="it-IT" smtClean="0"/>
              <a:pPr/>
              <a:t>05/10/2011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8FA4F9B-4F42-4873-B3C3-5347EAA29EEE}"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85800" y="609600"/>
            <a:ext cx="7772400" cy="1143000"/>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FB889658-5AAB-4AC3-B89E-DF583BFE4BF7}" type="slidenum">
              <a:rPr lang="it-IT"/>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4BDC25E-26A5-4E53-80E5-985C06490EA0}" type="datetimeFigureOut">
              <a:rPr lang="it-IT" smtClean="0"/>
              <a:pPr/>
              <a:t>05/10/2011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8FA4F9B-4F42-4873-B3C3-5347EAA29EEE}" type="slidenum">
              <a:rPr lang="it-IT" smtClean="0"/>
              <a:pPr/>
              <a:t>‹N›</a:t>
            </a:fld>
            <a:endParaRPr lang="it-IT"/>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4BDC25E-26A5-4E53-80E5-985C06490EA0}" type="datetimeFigureOut">
              <a:rPr lang="it-IT" smtClean="0"/>
              <a:pPr/>
              <a:t>05/10/2011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8FA4F9B-4F42-4873-B3C3-5347EAA29EEE}" type="slidenum">
              <a:rPr lang="it-IT" smtClean="0"/>
              <a:pPr/>
              <a:t>‹N›</a:t>
            </a:fld>
            <a:endParaRPr lang="it-IT"/>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4BDC25E-26A5-4E53-80E5-985C06490EA0}" type="datetimeFigureOut">
              <a:rPr lang="it-IT" smtClean="0"/>
              <a:pPr/>
              <a:t>05/10/2011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8FA4F9B-4F42-4873-B3C3-5347EAA29EEE}" type="slidenum">
              <a:rPr lang="it-IT" smtClean="0"/>
              <a:pPr/>
              <a:t>‹N›</a:t>
            </a:fld>
            <a:endParaRPr lang="it-IT"/>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708AD26-478C-4E38-A22E-EA070DD89210}" type="datetimeFigureOut">
              <a:rPr lang="it-IT" smtClean="0"/>
              <a:pPr/>
              <a:t>05/10/2011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F9C8D38-042F-43CE-BA2F-1FE76257EF3D}" type="slidenum">
              <a:rPr lang="it-IT" smtClean="0"/>
              <a:pPr/>
              <a:t>‹N›</a:t>
            </a:fld>
            <a:endParaRPr lang="it-IT"/>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708AD26-478C-4E38-A22E-EA070DD89210}" type="datetimeFigureOut">
              <a:rPr lang="it-IT" smtClean="0"/>
              <a:pPr/>
              <a:t>05/10/2011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F9C8D38-042F-43CE-BA2F-1FE76257EF3D}" type="slidenum">
              <a:rPr lang="it-IT" smtClean="0"/>
              <a:pPr/>
              <a:t>‹N›</a:t>
            </a:fld>
            <a:endParaRPr lang="it-IT"/>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B708AD26-478C-4E38-A22E-EA070DD89210}" type="datetimeFigureOut">
              <a:rPr lang="it-IT" smtClean="0"/>
              <a:pPr/>
              <a:t>05/10/2011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F9C8D38-042F-43CE-BA2F-1FE76257EF3D}" type="slidenum">
              <a:rPr lang="it-IT" smtClean="0"/>
              <a:pPr/>
              <a:t>‹N›</a:t>
            </a:fld>
            <a:endParaRPr lang="it-IT"/>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708AD26-478C-4E38-A22E-EA070DD89210}" type="datetimeFigureOut">
              <a:rPr lang="it-IT" smtClean="0"/>
              <a:pPr/>
              <a:t>05/10/2011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F9C8D38-042F-43CE-BA2F-1FE76257EF3D}" type="slidenum">
              <a:rPr lang="it-IT" smtClean="0"/>
              <a:pPr/>
              <a:t>‹N›</a:t>
            </a:fld>
            <a:endParaRPr lang="it-IT"/>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708AD26-478C-4E38-A22E-EA070DD89210}" type="datetimeFigureOut">
              <a:rPr lang="it-IT" smtClean="0"/>
              <a:pPr/>
              <a:t>05/10/2011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F9C8D38-042F-43CE-BA2F-1FE76257EF3D}" type="slidenum">
              <a:rPr lang="it-IT" smtClean="0"/>
              <a:pPr/>
              <a:t>‹N›</a:t>
            </a:fld>
            <a:endParaRPr lang="it-IT"/>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708AD26-478C-4E38-A22E-EA070DD89210}" type="datetimeFigureOut">
              <a:rPr lang="it-IT" smtClean="0"/>
              <a:pPr/>
              <a:t>05/10/2011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F9C8D38-042F-43CE-BA2F-1FE76257EF3D}" type="slidenum">
              <a:rPr lang="it-IT" smtClean="0"/>
              <a:pPr/>
              <a:t>‹N›</a:t>
            </a:fld>
            <a:endParaRPr lang="it-IT"/>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708AD26-478C-4E38-A22E-EA070DD89210}" type="datetimeFigureOut">
              <a:rPr lang="it-IT" smtClean="0"/>
              <a:pPr/>
              <a:t>05/10/2011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F9C8D38-042F-43CE-BA2F-1FE76257EF3D}"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CEE5E64F-7CCD-4222-879C-1E066AC9C126}" type="slidenum">
              <a:rPr lang="it-IT"/>
              <a:pPr/>
              <a:t>‹N›</a:t>
            </a:fld>
            <a:endParaRPr lang="it-IT"/>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708AD26-478C-4E38-A22E-EA070DD89210}" type="datetimeFigureOut">
              <a:rPr lang="it-IT" smtClean="0"/>
              <a:pPr/>
              <a:t>05/10/2011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F9C8D38-042F-43CE-BA2F-1FE76257EF3D}" type="slidenum">
              <a:rPr lang="it-IT" smtClean="0"/>
              <a:pPr/>
              <a:t>‹N›</a:t>
            </a:fld>
            <a:endParaRPr lang="it-IT"/>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708AD26-478C-4E38-A22E-EA070DD89210}" type="datetimeFigureOut">
              <a:rPr lang="it-IT" smtClean="0"/>
              <a:pPr/>
              <a:t>05/10/2011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F9C8D38-042F-43CE-BA2F-1FE76257EF3D}" type="slidenum">
              <a:rPr lang="it-IT" smtClean="0"/>
              <a:pPr/>
              <a:t>‹N›</a:t>
            </a:fld>
            <a:endParaRPr lang="it-IT"/>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708AD26-478C-4E38-A22E-EA070DD89210}" type="datetimeFigureOut">
              <a:rPr lang="it-IT" smtClean="0"/>
              <a:pPr/>
              <a:t>05/10/2011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F9C8D38-042F-43CE-BA2F-1FE76257EF3D}" type="slidenum">
              <a:rPr lang="it-IT" smtClean="0"/>
              <a:pPr/>
              <a:t>‹N›</a:t>
            </a:fld>
            <a:endParaRPr lang="it-IT"/>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708AD26-478C-4E38-A22E-EA070DD89210}" type="datetimeFigureOut">
              <a:rPr lang="it-IT" smtClean="0"/>
              <a:pPr/>
              <a:t>05/10/2011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F9C8D38-042F-43CE-BA2F-1FE76257EF3D}" type="slidenum">
              <a:rPr lang="it-IT" smtClean="0"/>
              <a:pPr/>
              <a:t>‹N›</a:t>
            </a:fld>
            <a:endParaRPr lang="it-IT"/>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solidFill>
                <a:srgbClr val="000000"/>
              </a:solidFill>
            </a:endParaRPr>
          </a:p>
        </p:txBody>
      </p:sp>
      <p:sp>
        <p:nvSpPr>
          <p:cNvPr id="3" name="Segnaposto piè di pagina 2"/>
          <p:cNvSpPr>
            <a:spLocks noGrp="1"/>
          </p:cNvSpPr>
          <p:nvPr>
            <p:ph type="ftr" sz="quarter" idx="11"/>
          </p:nvPr>
        </p:nvSpPr>
        <p:spPr/>
        <p:txBody>
          <a:bodyPr/>
          <a:lstStyle>
            <a:lvl1pPr>
              <a:defRPr/>
            </a:lvl1pPr>
          </a:lstStyle>
          <a:p>
            <a:endParaRPr lang="it-IT">
              <a:solidFill>
                <a:srgbClr val="000000"/>
              </a:solidFill>
            </a:endParaRPr>
          </a:p>
        </p:txBody>
      </p:sp>
      <p:sp>
        <p:nvSpPr>
          <p:cNvPr id="4" name="Segnaposto numero diapositiva 3"/>
          <p:cNvSpPr>
            <a:spLocks noGrp="1"/>
          </p:cNvSpPr>
          <p:nvPr>
            <p:ph type="sldNum" sz="quarter" idx="12"/>
          </p:nvPr>
        </p:nvSpPr>
        <p:spPr/>
        <p:txBody>
          <a:bodyPr/>
          <a:lstStyle>
            <a:lvl1pPr>
              <a:defRPr/>
            </a:lvl1pPr>
          </a:lstStyle>
          <a:p>
            <a:fld id="{ED3F453E-CBA0-4108-88BA-B78E906A649F}" type="slidenum">
              <a:rPr lang="it-IT">
                <a:solidFill>
                  <a:srgbClr val="000000"/>
                </a:solidFill>
              </a:rPr>
              <a:pPr/>
              <a:t>‹N›</a:t>
            </a:fld>
            <a:endParaRPr lang="it-IT">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685800" y="609600"/>
            <a:ext cx="7772400" cy="1143000"/>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0DE29D03-5C0F-4AFE-88C4-9AB4BCAAE3D0}" type="slidenum">
              <a:rPr lang="it-IT"/>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a:lvl1pPr>
          </a:lstStyle>
          <a:p>
            <a:endParaRPr lang="it-IT"/>
          </a:p>
        </p:txBody>
      </p:sp>
      <p:sp>
        <p:nvSpPr>
          <p:cNvPr id="8" name="Segnaposto piè di pagina 7"/>
          <p:cNvSpPr>
            <a:spLocks noGrp="1"/>
          </p:cNvSpPr>
          <p:nvPr>
            <p:ph type="ftr" sz="quarter" idx="11"/>
          </p:nvPr>
        </p:nvSpPr>
        <p:spPr/>
        <p:txBody>
          <a:bodyPr/>
          <a:lstStyle>
            <a:lvl1pPr>
              <a:defRPr/>
            </a:lvl1pPr>
          </a:lstStyle>
          <a:p>
            <a:endParaRPr lang="it-IT"/>
          </a:p>
        </p:txBody>
      </p:sp>
      <p:sp>
        <p:nvSpPr>
          <p:cNvPr id="9" name="Segnaposto numero diapositiva 8"/>
          <p:cNvSpPr>
            <a:spLocks noGrp="1"/>
          </p:cNvSpPr>
          <p:nvPr>
            <p:ph type="sldNum" sz="quarter" idx="12"/>
          </p:nvPr>
        </p:nvSpPr>
        <p:spPr/>
        <p:txBody>
          <a:bodyPr/>
          <a:lstStyle>
            <a:lvl1pPr>
              <a:defRPr/>
            </a:lvl1pPr>
          </a:lstStyle>
          <a:p>
            <a:fld id="{62D04E82-CE43-45F4-877D-AB29C917C873}" type="slidenum">
              <a:rPr lang="it-IT"/>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685800" y="609600"/>
            <a:ext cx="7772400" cy="1143000"/>
          </a:xfrm>
          <a:prstGeom prst="rect">
            <a:avLst/>
          </a:prstGeom>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endParaRPr lang="it-IT"/>
          </a:p>
        </p:txBody>
      </p:sp>
      <p:sp>
        <p:nvSpPr>
          <p:cNvPr id="4" name="Segnaposto piè di pagina 3"/>
          <p:cNvSpPr>
            <a:spLocks noGrp="1"/>
          </p:cNvSpPr>
          <p:nvPr>
            <p:ph type="ftr" sz="quarter" idx="11"/>
          </p:nvPr>
        </p:nvSpPr>
        <p:spPr/>
        <p:txBody>
          <a:bodyPr/>
          <a:lstStyle>
            <a:lvl1pPr>
              <a:defRPr/>
            </a:lvl1pPr>
          </a:lstStyle>
          <a:p>
            <a:endParaRPr lang="it-IT"/>
          </a:p>
        </p:txBody>
      </p:sp>
      <p:sp>
        <p:nvSpPr>
          <p:cNvPr id="5" name="Segnaposto numero diapositiva 4"/>
          <p:cNvSpPr>
            <a:spLocks noGrp="1"/>
          </p:cNvSpPr>
          <p:nvPr>
            <p:ph type="sldNum" sz="quarter" idx="12"/>
          </p:nvPr>
        </p:nvSpPr>
        <p:spPr/>
        <p:txBody>
          <a:bodyPr/>
          <a:lstStyle>
            <a:lvl1pPr>
              <a:defRPr/>
            </a:lvl1pPr>
          </a:lstStyle>
          <a:p>
            <a:fld id="{8B6B5811-77D4-42C2-ADB4-59E6836CEC3B}" type="slidenum">
              <a:rPr lang="it-IT"/>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p>
        </p:txBody>
      </p:sp>
      <p:sp>
        <p:nvSpPr>
          <p:cNvPr id="3" name="Segnaposto piè di pagina 2"/>
          <p:cNvSpPr>
            <a:spLocks noGrp="1"/>
          </p:cNvSpPr>
          <p:nvPr>
            <p:ph type="ftr" sz="quarter" idx="11"/>
          </p:nvPr>
        </p:nvSpPr>
        <p:spPr/>
        <p:txBody>
          <a:bodyPr/>
          <a:lstStyle>
            <a:lvl1pPr>
              <a:defRPr/>
            </a:lvl1pPr>
          </a:lstStyle>
          <a:p>
            <a:endParaRPr lang="it-IT"/>
          </a:p>
        </p:txBody>
      </p:sp>
      <p:sp>
        <p:nvSpPr>
          <p:cNvPr id="4" name="Segnaposto numero diapositiva 3"/>
          <p:cNvSpPr>
            <a:spLocks noGrp="1"/>
          </p:cNvSpPr>
          <p:nvPr>
            <p:ph type="sldNum" sz="quarter" idx="12"/>
          </p:nvPr>
        </p:nvSpPr>
        <p:spPr/>
        <p:txBody>
          <a:bodyPr/>
          <a:lstStyle>
            <a:lvl1pPr>
              <a:defRPr/>
            </a:lvl1pPr>
          </a:lstStyle>
          <a:p>
            <a:fld id="{ED3F453E-CBA0-4108-88BA-B78E906A649F}" type="slidenum">
              <a:rPr lang="it-IT"/>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BB92B6BA-F4DC-42C6-AF89-ABF25C44A8E2}" type="slidenum">
              <a:rPr lang="it-IT"/>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4D87A078-F8E5-40B5-94C5-C65690F8E8C8}" type="slidenum">
              <a:rPr lang="it-IT"/>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611560" y="1052736"/>
            <a:ext cx="8064896" cy="47525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endParaRPr 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7843AE4F-725C-4D21-B0CD-A19595AA094D}" type="slidenum">
              <a:rPr lang="it-IT"/>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pitchFamily="124" charset="-128"/>
        </a:defRPr>
      </a:lvl2pPr>
      <a:lvl3pPr algn="ctr" rtl="0" fontAlgn="base">
        <a:spcBef>
          <a:spcPct val="0"/>
        </a:spcBef>
        <a:spcAft>
          <a:spcPct val="0"/>
        </a:spcAft>
        <a:defRPr sz="4400">
          <a:solidFill>
            <a:schemeClr val="tx2"/>
          </a:solidFill>
          <a:latin typeface="Arial" charset="0"/>
          <a:ea typeface="ＭＳ Ｐゴシック" pitchFamily="124" charset="-128"/>
        </a:defRPr>
      </a:lvl3pPr>
      <a:lvl4pPr algn="ctr" rtl="0" fontAlgn="base">
        <a:spcBef>
          <a:spcPct val="0"/>
        </a:spcBef>
        <a:spcAft>
          <a:spcPct val="0"/>
        </a:spcAft>
        <a:defRPr sz="4400">
          <a:solidFill>
            <a:schemeClr val="tx2"/>
          </a:solidFill>
          <a:latin typeface="Arial" charset="0"/>
          <a:ea typeface="ＭＳ Ｐゴシック" pitchFamily="124" charset="-128"/>
        </a:defRPr>
      </a:lvl4pPr>
      <a:lvl5pPr algn="ctr" rtl="0" fontAlgn="base">
        <a:spcBef>
          <a:spcPct val="0"/>
        </a:spcBef>
        <a:spcAft>
          <a:spcPct val="0"/>
        </a:spcAft>
        <a:defRPr sz="4400">
          <a:solidFill>
            <a:schemeClr val="tx2"/>
          </a:solidFill>
          <a:latin typeface="Arial" charset="0"/>
          <a:ea typeface="ＭＳ Ｐゴシック" pitchFamily="124" charset="-128"/>
        </a:defRPr>
      </a:lvl5pPr>
      <a:lvl6pPr marL="457200" algn="ctr" rtl="0" fontAlgn="base">
        <a:spcBef>
          <a:spcPct val="0"/>
        </a:spcBef>
        <a:spcAft>
          <a:spcPct val="0"/>
        </a:spcAft>
        <a:defRPr sz="4400">
          <a:solidFill>
            <a:schemeClr val="tx2"/>
          </a:solidFill>
          <a:latin typeface="Arial" charset="0"/>
          <a:ea typeface="ＭＳ Ｐゴシック" pitchFamily="124" charset="-128"/>
        </a:defRPr>
      </a:lvl6pPr>
      <a:lvl7pPr marL="914400" algn="ctr" rtl="0" fontAlgn="base">
        <a:spcBef>
          <a:spcPct val="0"/>
        </a:spcBef>
        <a:spcAft>
          <a:spcPct val="0"/>
        </a:spcAft>
        <a:defRPr sz="4400">
          <a:solidFill>
            <a:schemeClr val="tx2"/>
          </a:solidFill>
          <a:latin typeface="Arial" charset="0"/>
          <a:ea typeface="ＭＳ Ｐゴシック" pitchFamily="124" charset="-128"/>
        </a:defRPr>
      </a:lvl7pPr>
      <a:lvl8pPr marL="1371600" algn="ctr" rtl="0" fontAlgn="base">
        <a:spcBef>
          <a:spcPct val="0"/>
        </a:spcBef>
        <a:spcAft>
          <a:spcPct val="0"/>
        </a:spcAft>
        <a:defRPr sz="4400">
          <a:solidFill>
            <a:schemeClr val="tx2"/>
          </a:solidFill>
          <a:latin typeface="Arial" charset="0"/>
          <a:ea typeface="ＭＳ Ｐゴシック" pitchFamily="124" charset="-128"/>
        </a:defRPr>
      </a:lvl8pPr>
      <a:lvl9pPr marL="1828800" algn="ctr" rtl="0" fontAlgn="base">
        <a:spcBef>
          <a:spcPct val="0"/>
        </a:spcBef>
        <a:spcAft>
          <a:spcPct val="0"/>
        </a:spcAft>
        <a:defRPr sz="4400">
          <a:solidFill>
            <a:schemeClr val="tx2"/>
          </a:solidFill>
          <a:latin typeface="Arial" charset="0"/>
          <a:ea typeface="ＭＳ Ｐゴシック" pitchFamily="124" charset="-128"/>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BDC25E-26A5-4E53-80E5-985C06490EA0}" type="datetimeFigureOut">
              <a:rPr lang="it-IT" smtClean="0"/>
              <a:pPr/>
              <a:t>05/10/2011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A4F9B-4F42-4873-B3C3-5347EAA29EEE}"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08AD26-478C-4E38-A22E-EA070DD89210}" type="datetimeFigureOut">
              <a:rPr lang="it-IT" smtClean="0"/>
              <a:pPr/>
              <a:t>05/10/2011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9C8D38-042F-43CE-BA2F-1FE76257EF3D}"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611560" y="1052736"/>
            <a:ext cx="8064896" cy="47525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endParaRPr lang="it-IT">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it-IT">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7843AE4F-725C-4D21-B0CD-A19595AA094D}" type="slidenum">
              <a:rPr lang="it-IT">
                <a:solidFill>
                  <a:srgbClr val="000000"/>
                </a:solidFill>
              </a:rPr>
              <a:pPr/>
              <a:t>‹N›</a:t>
            </a:fld>
            <a:endParaRPr lang="it-IT">
              <a:solidFill>
                <a:srgbClr val="000000"/>
              </a:solidFill>
            </a:endParaRPr>
          </a:p>
        </p:txBody>
      </p:sp>
    </p:spTree>
  </p:cSld>
  <p:clrMap bg1="lt1" tx1="dk1" bg2="lt2" tx2="dk2" accent1="accent1" accent2="accent2" accent3="accent3" accent4="accent4" accent5="accent5" accent6="accent6" hlink="hlink" folHlink="folHlink"/>
  <p:sldLayoutIdLst>
    <p:sldLayoutId id="2147483685" r:id="rId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pitchFamily="124" charset="-128"/>
        </a:defRPr>
      </a:lvl2pPr>
      <a:lvl3pPr algn="ctr" rtl="0" fontAlgn="base">
        <a:spcBef>
          <a:spcPct val="0"/>
        </a:spcBef>
        <a:spcAft>
          <a:spcPct val="0"/>
        </a:spcAft>
        <a:defRPr sz="4400">
          <a:solidFill>
            <a:schemeClr val="tx2"/>
          </a:solidFill>
          <a:latin typeface="Arial" charset="0"/>
          <a:ea typeface="ＭＳ Ｐゴシック" pitchFamily="124" charset="-128"/>
        </a:defRPr>
      </a:lvl3pPr>
      <a:lvl4pPr algn="ctr" rtl="0" fontAlgn="base">
        <a:spcBef>
          <a:spcPct val="0"/>
        </a:spcBef>
        <a:spcAft>
          <a:spcPct val="0"/>
        </a:spcAft>
        <a:defRPr sz="4400">
          <a:solidFill>
            <a:schemeClr val="tx2"/>
          </a:solidFill>
          <a:latin typeface="Arial" charset="0"/>
          <a:ea typeface="ＭＳ Ｐゴシック" pitchFamily="124" charset="-128"/>
        </a:defRPr>
      </a:lvl4pPr>
      <a:lvl5pPr algn="ctr" rtl="0" fontAlgn="base">
        <a:spcBef>
          <a:spcPct val="0"/>
        </a:spcBef>
        <a:spcAft>
          <a:spcPct val="0"/>
        </a:spcAft>
        <a:defRPr sz="4400">
          <a:solidFill>
            <a:schemeClr val="tx2"/>
          </a:solidFill>
          <a:latin typeface="Arial" charset="0"/>
          <a:ea typeface="ＭＳ Ｐゴシック" pitchFamily="124" charset="-128"/>
        </a:defRPr>
      </a:lvl5pPr>
      <a:lvl6pPr marL="457200" algn="ctr" rtl="0" fontAlgn="base">
        <a:spcBef>
          <a:spcPct val="0"/>
        </a:spcBef>
        <a:spcAft>
          <a:spcPct val="0"/>
        </a:spcAft>
        <a:defRPr sz="4400">
          <a:solidFill>
            <a:schemeClr val="tx2"/>
          </a:solidFill>
          <a:latin typeface="Arial" charset="0"/>
          <a:ea typeface="ＭＳ Ｐゴシック" pitchFamily="124" charset="-128"/>
        </a:defRPr>
      </a:lvl6pPr>
      <a:lvl7pPr marL="914400" algn="ctr" rtl="0" fontAlgn="base">
        <a:spcBef>
          <a:spcPct val="0"/>
        </a:spcBef>
        <a:spcAft>
          <a:spcPct val="0"/>
        </a:spcAft>
        <a:defRPr sz="4400">
          <a:solidFill>
            <a:schemeClr val="tx2"/>
          </a:solidFill>
          <a:latin typeface="Arial" charset="0"/>
          <a:ea typeface="ＭＳ Ｐゴシック" pitchFamily="124" charset="-128"/>
        </a:defRPr>
      </a:lvl7pPr>
      <a:lvl8pPr marL="1371600" algn="ctr" rtl="0" fontAlgn="base">
        <a:spcBef>
          <a:spcPct val="0"/>
        </a:spcBef>
        <a:spcAft>
          <a:spcPct val="0"/>
        </a:spcAft>
        <a:defRPr sz="4400">
          <a:solidFill>
            <a:schemeClr val="tx2"/>
          </a:solidFill>
          <a:latin typeface="Arial" charset="0"/>
          <a:ea typeface="ＭＳ Ｐゴシック" pitchFamily="124" charset="-128"/>
        </a:defRPr>
      </a:lvl8pPr>
      <a:lvl9pPr marL="1828800" algn="ctr" rtl="0" fontAlgn="base">
        <a:spcBef>
          <a:spcPct val="0"/>
        </a:spcBef>
        <a:spcAft>
          <a:spcPct val="0"/>
        </a:spcAft>
        <a:defRPr sz="4400">
          <a:solidFill>
            <a:schemeClr val="tx2"/>
          </a:solidFill>
          <a:latin typeface="Arial" charset="0"/>
          <a:ea typeface="ＭＳ Ｐゴシック" pitchFamily="124" charset="-128"/>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25954" name="Text Box 2"/>
          <p:cNvSpPr txBox="1">
            <a:spLocks noChangeArrowheads="1"/>
          </p:cNvSpPr>
          <p:nvPr/>
        </p:nvSpPr>
        <p:spPr bwMode="auto">
          <a:xfrm>
            <a:off x="1447800" y="3048000"/>
            <a:ext cx="7058025" cy="1569660"/>
          </a:xfrm>
          <a:prstGeom prst="rect">
            <a:avLst/>
          </a:prstGeom>
          <a:noFill/>
          <a:ln w="9525">
            <a:noFill/>
            <a:miter lim="800000"/>
            <a:headEnd/>
            <a:tailEnd/>
          </a:ln>
        </p:spPr>
        <p:txBody>
          <a:bodyPr>
            <a:spAutoFit/>
          </a:bodyPr>
          <a:lstStyle/>
          <a:p>
            <a:r>
              <a:rPr lang="it-IT" sz="3200" dirty="0">
                <a:solidFill>
                  <a:srgbClr val="FFFFFF"/>
                </a:solidFill>
                <a:latin typeface="Trebuchet MS" pitchFamily="34" charset="0"/>
              </a:rPr>
              <a:t>Piano Lauree </a:t>
            </a:r>
            <a:r>
              <a:rPr lang="it-IT" sz="3200" dirty="0" smtClean="0">
                <a:solidFill>
                  <a:srgbClr val="FFFFFF"/>
                </a:solidFill>
                <a:latin typeface="Trebuchet MS" pitchFamily="34" charset="0"/>
              </a:rPr>
              <a:t>Scientifiche 2011-12</a:t>
            </a:r>
          </a:p>
          <a:p>
            <a:endParaRPr lang="it-IT" sz="3200" b="1" dirty="0">
              <a:solidFill>
                <a:srgbClr val="FFFFFF"/>
              </a:solidFill>
              <a:latin typeface="Trebuchet MS" pitchFamily="34" charset="0"/>
            </a:endParaRPr>
          </a:p>
          <a:p>
            <a:r>
              <a:rPr lang="it-IT" sz="3200" b="1" dirty="0" smtClean="0">
                <a:solidFill>
                  <a:srgbClr val="FFFFFF"/>
                </a:solidFill>
                <a:latin typeface="Trebuchet MS" pitchFamily="34" charset="0"/>
              </a:rPr>
              <a:t>per Fisica </a:t>
            </a:r>
            <a:endParaRPr lang="it-IT" sz="1800" b="1" dirty="0">
              <a:solidFill>
                <a:srgbClr val="D74720"/>
              </a:solidFill>
              <a:latin typeface="Trebuchet MS"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Text Box 3"/>
          <p:cNvSpPr txBox="1">
            <a:spLocks noChangeArrowheads="1"/>
          </p:cNvSpPr>
          <p:nvPr/>
        </p:nvSpPr>
        <p:spPr bwMode="auto">
          <a:xfrm>
            <a:off x="0" y="6309320"/>
            <a:ext cx="9144000" cy="569387"/>
          </a:xfrm>
          <a:prstGeom prst="rect">
            <a:avLst/>
          </a:prstGeom>
          <a:noFill/>
          <a:ln w="9525">
            <a:noFill/>
            <a:miter lim="800000"/>
            <a:headEnd/>
            <a:tailEnd/>
          </a:ln>
        </p:spPr>
        <p:txBody>
          <a:bodyPr wrap="square">
            <a:spAutoFit/>
          </a:bodyPr>
          <a:lstStyle/>
          <a:p>
            <a:pPr>
              <a:lnSpc>
                <a:spcPct val="60000"/>
              </a:lnSpc>
              <a:spcBef>
                <a:spcPct val="50000"/>
              </a:spcBef>
            </a:pPr>
            <a:endParaRPr lang="it-IT" sz="1000">
              <a:solidFill>
                <a:schemeClr val="bg1"/>
              </a:solidFill>
              <a:latin typeface="Trebuchet MS" pitchFamily="34" charset="0"/>
            </a:endParaRPr>
          </a:p>
          <a:p>
            <a:pPr>
              <a:lnSpc>
                <a:spcPct val="60000"/>
              </a:lnSpc>
              <a:spcBef>
                <a:spcPct val="50000"/>
              </a:spcBef>
            </a:pPr>
            <a:r>
              <a:rPr lang="it-IT" sz="1000">
                <a:solidFill>
                  <a:schemeClr val="bg1"/>
                </a:solidFill>
                <a:latin typeface="Trebuchet MS" pitchFamily="34" charset="0"/>
              </a:rPr>
              <a:t>Piano Lauree Scientifiche</a:t>
            </a:r>
          </a:p>
          <a:p>
            <a:pPr>
              <a:lnSpc>
                <a:spcPct val="50000"/>
              </a:lnSpc>
              <a:spcBef>
                <a:spcPct val="50000"/>
              </a:spcBef>
            </a:pPr>
            <a:endParaRPr lang="it-IT" sz="1400">
              <a:solidFill>
                <a:schemeClr val="bg1"/>
              </a:solidFill>
              <a:latin typeface="Trebuchet MS" pitchFamily="34" charset="0"/>
            </a:endParaRPr>
          </a:p>
        </p:txBody>
      </p:sp>
      <p:sp>
        <p:nvSpPr>
          <p:cNvPr id="128004" name="Line 4"/>
          <p:cNvSpPr>
            <a:spLocks noChangeShapeType="1"/>
          </p:cNvSpPr>
          <p:nvPr/>
        </p:nvSpPr>
        <p:spPr bwMode="auto">
          <a:xfrm>
            <a:off x="0" y="914400"/>
            <a:ext cx="9144000" cy="0"/>
          </a:xfrm>
          <a:prstGeom prst="line">
            <a:avLst/>
          </a:prstGeom>
          <a:noFill/>
          <a:ln w="9525">
            <a:solidFill>
              <a:srgbClr val="172171"/>
            </a:solidFill>
            <a:round/>
            <a:headEnd/>
            <a:tailEnd/>
          </a:ln>
        </p:spPr>
        <p:txBody>
          <a:bodyPr wrap="none" anchor="ctr"/>
          <a:lstStyle/>
          <a:p>
            <a:endParaRPr lang="it-IT"/>
          </a:p>
        </p:txBody>
      </p:sp>
      <p:sp>
        <p:nvSpPr>
          <p:cNvPr id="128005" name="Text Box 5"/>
          <p:cNvSpPr txBox="1">
            <a:spLocks noChangeArrowheads="1"/>
          </p:cNvSpPr>
          <p:nvPr/>
        </p:nvSpPr>
        <p:spPr bwMode="auto">
          <a:xfrm>
            <a:off x="685800" y="395288"/>
            <a:ext cx="6838950" cy="519112"/>
          </a:xfrm>
          <a:prstGeom prst="rect">
            <a:avLst/>
          </a:prstGeom>
          <a:noFill/>
          <a:ln w="9525">
            <a:noFill/>
            <a:miter lim="800000"/>
            <a:headEnd/>
            <a:tailEnd/>
          </a:ln>
        </p:spPr>
        <p:txBody>
          <a:bodyPr>
            <a:spAutoFit/>
          </a:bodyPr>
          <a:lstStyle/>
          <a:p>
            <a:pPr>
              <a:spcBef>
                <a:spcPct val="50000"/>
              </a:spcBef>
            </a:pPr>
            <a:r>
              <a:rPr lang="it-IT" sz="2800" b="1" dirty="0">
                <a:solidFill>
                  <a:srgbClr val="172171"/>
                </a:solidFill>
                <a:latin typeface="Trebuchet MS" pitchFamily="34" charset="0"/>
              </a:rPr>
              <a:t>Attività </a:t>
            </a:r>
            <a:r>
              <a:rPr lang="it-IT" dirty="0"/>
              <a:t> </a:t>
            </a:r>
            <a:r>
              <a:rPr lang="it-IT" sz="2800" b="1" dirty="0">
                <a:solidFill>
                  <a:srgbClr val="172171"/>
                </a:solidFill>
              </a:rPr>
              <a:t>previste per </a:t>
            </a:r>
            <a:r>
              <a:rPr lang="it-IT" sz="2800" b="1" dirty="0" smtClean="0">
                <a:solidFill>
                  <a:srgbClr val="172171"/>
                </a:solidFill>
              </a:rPr>
              <a:t> Fisica</a:t>
            </a:r>
            <a:r>
              <a:rPr lang="it-IT" sz="2800" b="1" dirty="0" smtClean="0">
                <a:solidFill>
                  <a:srgbClr val="D74720"/>
                </a:solidFill>
              </a:rPr>
              <a:t>                  </a:t>
            </a:r>
            <a:endParaRPr lang="it-IT" sz="1400" i="1" dirty="0">
              <a:solidFill>
                <a:srgbClr val="3B3D3C"/>
              </a:solidFill>
              <a:latin typeface="Trebuchet MS" pitchFamily="34" charset="0"/>
            </a:endParaRPr>
          </a:p>
        </p:txBody>
      </p:sp>
      <p:sp>
        <p:nvSpPr>
          <p:cNvPr id="10" name="Segnaposto contenuto 9"/>
          <p:cNvSpPr>
            <a:spLocks noGrp="1"/>
          </p:cNvSpPr>
          <p:nvPr>
            <p:ph idx="1"/>
          </p:nvPr>
        </p:nvSpPr>
        <p:spPr>
          <a:xfrm>
            <a:off x="467544" y="1196752"/>
            <a:ext cx="8136904" cy="4752528"/>
          </a:xfrm>
        </p:spPr>
        <p:txBody>
          <a:bodyPr/>
          <a:lstStyle/>
          <a:p>
            <a:r>
              <a:rPr lang="it-IT" sz="2800" dirty="0" smtClean="0">
                <a:solidFill>
                  <a:schemeClr val="accent2"/>
                </a:solidFill>
              </a:rPr>
              <a:t>Laboratori  orientamento (“PLS” e versioni brevi”) descritti negli interventi che seguiranno</a:t>
            </a:r>
          </a:p>
          <a:p>
            <a:r>
              <a:rPr lang="it-IT" sz="2800" dirty="0" smtClean="0">
                <a:solidFill>
                  <a:schemeClr val="accent2"/>
                </a:solidFill>
              </a:rPr>
              <a:t>Altre attività di Fisica </a:t>
            </a:r>
          </a:p>
          <a:p>
            <a:pPr lvl="1"/>
            <a:r>
              <a:rPr lang="it-IT" sz="2400" dirty="0" smtClean="0">
                <a:solidFill>
                  <a:schemeClr val="accent2"/>
                </a:solidFill>
              </a:rPr>
              <a:t>Corso di Perfezionamento per Insegnanti</a:t>
            </a:r>
          </a:p>
          <a:p>
            <a:pPr lvl="1"/>
            <a:r>
              <a:rPr lang="it-IT" sz="2400" dirty="0" smtClean="0">
                <a:solidFill>
                  <a:schemeClr val="accent2"/>
                </a:solidFill>
              </a:rPr>
              <a:t>Laboratorio autovalutazione</a:t>
            </a:r>
          </a:p>
          <a:p>
            <a:pPr lvl="1"/>
            <a:r>
              <a:rPr lang="it-IT" sz="2400" dirty="0" smtClean="0">
                <a:solidFill>
                  <a:schemeClr val="accent2"/>
                </a:solidFill>
              </a:rPr>
              <a:t>Preparazione Olimpiadi</a:t>
            </a:r>
          </a:p>
          <a:p>
            <a:pPr>
              <a:buNone/>
            </a:pPr>
            <a:r>
              <a:rPr lang="it-IT" sz="2800" dirty="0" smtClean="0">
                <a:solidFill>
                  <a:schemeClr val="accent2"/>
                </a:solidFill>
              </a:rPr>
              <a:t>e alcuni aspetti generali, sono descritti brevemente in questa presentazione</a:t>
            </a:r>
            <a:endParaRPr lang="it-IT" dirty="0">
              <a:solidFill>
                <a:schemeClr val="accent2"/>
              </a:solidFill>
            </a:endParaRPr>
          </a:p>
        </p:txBody>
      </p:sp>
      <p:sp>
        <p:nvSpPr>
          <p:cNvPr id="6" name="Text Box 3"/>
          <p:cNvSpPr txBox="1">
            <a:spLocks noChangeArrowheads="1"/>
          </p:cNvSpPr>
          <p:nvPr/>
        </p:nvSpPr>
        <p:spPr bwMode="auto">
          <a:xfrm>
            <a:off x="0" y="6288613"/>
            <a:ext cx="9144000" cy="569387"/>
          </a:xfrm>
          <a:prstGeom prst="rect">
            <a:avLst/>
          </a:prstGeom>
          <a:noFill/>
          <a:ln w="9525">
            <a:noFill/>
            <a:miter lim="800000"/>
            <a:headEnd/>
            <a:tailEnd/>
          </a:ln>
        </p:spPr>
        <p:txBody>
          <a:bodyPr wrap="square">
            <a:spAutoFit/>
          </a:bodyPr>
          <a:lstStyle/>
          <a:p>
            <a:pPr>
              <a:lnSpc>
                <a:spcPct val="60000"/>
              </a:lnSpc>
              <a:spcBef>
                <a:spcPct val="50000"/>
              </a:spcBef>
            </a:pPr>
            <a:endParaRPr lang="it-IT" sz="1000">
              <a:solidFill>
                <a:schemeClr val="bg1"/>
              </a:solidFill>
              <a:latin typeface="Trebuchet MS" pitchFamily="34" charset="0"/>
            </a:endParaRPr>
          </a:p>
          <a:p>
            <a:pPr>
              <a:lnSpc>
                <a:spcPct val="60000"/>
              </a:lnSpc>
              <a:spcBef>
                <a:spcPct val="50000"/>
              </a:spcBef>
            </a:pPr>
            <a:r>
              <a:rPr lang="it-IT" sz="1000">
                <a:solidFill>
                  <a:schemeClr val="bg1"/>
                </a:solidFill>
                <a:latin typeface="Trebuchet MS" pitchFamily="34" charset="0"/>
              </a:rPr>
              <a:t>Piano Lauree Scientifiche</a:t>
            </a:r>
          </a:p>
          <a:p>
            <a:pPr>
              <a:lnSpc>
                <a:spcPct val="50000"/>
              </a:lnSpc>
              <a:spcBef>
                <a:spcPct val="50000"/>
              </a:spcBef>
            </a:pPr>
            <a:endParaRPr lang="it-IT" sz="1400">
              <a:solidFill>
                <a:schemeClr val="bg1"/>
              </a:solidFill>
              <a:latin typeface="Trebuchet MS" pitchFamily="34" charset="0"/>
            </a:endParaRPr>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3" name="Text Box 3"/>
          <p:cNvSpPr txBox="1">
            <a:spLocks noChangeArrowheads="1"/>
          </p:cNvSpPr>
          <p:nvPr/>
        </p:nvSpPr>
        <p:spPr bwMode="auto">
          <a:xfrm>
            <a:off x="0" y="6309320"/>
            <a:ext cx="9144000" cy="569387"/>
          </a:xfrm>
          <a:prstGeom prst="rect">
            <a:avLst/>
          </a:prstGeom>
          <a:noFill/>
          <a:ln w="9525">
            <a:noFill/>
            <a:miter lim="800000"/>
            <a:headEnd/>
            <a:tailEnd/>
          </a:ln>
        </p:spPr>
        <p:txBody>
          <a:bodyPr wrap="square">
            <a:spAutoFit/>
          </a:bodyPr>
          <a:lstStyle/>
          <a:p>
            <a:pPr>
              <a:lnSpc>
                <a:spcPct val="60000"/>
              </a:lnSpc>
              <a:spcBef>
                <a:spcPct val="50000"/>
              </a:spcBef>
            </a:pPr>
            <a:endParaRPr lang="it-IT" sz="1000">
              <a:solidFill>
                <a:schemeClr val="bg1"/>
              </a:solidFill>
              <a:latin typeface="Trebuchet MS" pitchFamily="34" charset="0"/>
            </a:endParaRPr>
          </a:p>
          <a:p>
            <a:pPr>
              <a:lnSpc>
                <a:spcPct val="60000"/>
              </a:lnSpc>
              <a:spcBef>
                <a:spcPct val="50000"/>
              </a:spcBef>
            </a:pPr>
            <a:r>
              <a:rPr lang="it-IT" sz="1000">
                <a:solidFill>
                  <a:schemeClr val="bg1"/>
                </a:solidFill>
                <a:latin typeface="Trebuchet MS" pitchFamily="34" charset="0"/>
              </a:rPr>
              <a:t>Piano Lauree Scientifiche</a:t>
            </a:r>
          </a:p>
          <a:p>
            <a:pPr>
              <a:lnSpc>
                <a:spcPct val="50000"/>
              </a:lnSpc>
              <a:spcBef>
                <a:spcPct val="50000"/>
              </a:spcBef>
            </a:pPr>
            <a:endParaRPr lang="it-IT" sz="1400">
              <a:solidFill>
                <a:schemeClr val="bg1"/>
              </a:solidFill>
              <a:latin typeface="Trebuchet MS" pitchFamily="34" charset="0"/>
            </a:endParaRPr>
          </a:p>
        </p:txBody>
      </p:sp>
      <p:sp>
        <p:nvSpPr>
          <p:cNvPr id="128004" name="Line 4"/>
          <p:cNvSpPr>
            <a:spLocks noChangeShapeType="1"/>
          </p:cNvSpPr>
          <p:nvPr/>
        </p:nvSpPr>
        <p:spPr bwMode="auto">
          <a:xfrm>
            <a:off x="0" y="914400"/>
            <a:ext cx="9144000" cy="0"/>
          </a:xfrm>
          <a:prstGeom prst="line">
            <a:avLst/>
          </a:prstGeom>
          <a:noFill/>
          <a:ln w="9525">
            <a:solidFill>
              <a:srgbClr val="172171"/>
            </a:solidFill>
            <a:round/>
            <a:headEnd/>
            <a:tailEnd/>
          </a:ln>
        </p:spPr>
        <p:txBody>
          <a:bodyPr wrap="none" anchor="ctr"/>
          <a:lstStyle/>
          <a:p>
            <a:endParaRPr lang="it-IT"/>
          </a:p>
        </p:txBody>
      </p:sp>
      <p:sp>
        <p:nvSpPr>
          <p:cNvPr id="128005" name="Text Box 5"/>
          <p:cNvSpPr txBox="1">
            <a:spLocks noChangeArrowheads="1"/>
          </p:cNvSpPr>
          <p:nvPr/>
        </p:nvSpPr>
        <p:spPr bwMode="auto">
          <a:xfrm>
            <a:off x="685800" y="395288"/>
            <a:ext cx="6838950" cy="519112"/>
          </a:xfrm>
          <a:prstGeom prst="rect">
            <a:avLst/>
          </a:prstGeom>
          <a:noFill/>
          <a:ln w="9525">
            <a:noFill/>
            <a:miter lim="800000"/>
            <a:headEnd/>
            <a:tailEnd/>
          </a:ln>
        </p:spPr>
        <p:txBody>
          <a:bodyPr>
            <a:spAutoFit/>
          </a:bodyPr>
          <a:lstStyle/>
          <a:p>
            <a:pPr>
              <a:spcBef>
                <a:spcPct val="50000"/>
              </a:spcBef>
            </a:pPr>
            <a:r>
              <a:rPr lang="it-IT" sz="2800" b="1" dirty="0" smtClean="0">
                <a:solidFill>
                  <a:srgbClr val="172171"/>
                </a:solidFill>
                <a:latin typeface="Trebuchet MS" pitchFamily="34" charset="0"/>
              </a:rPr>
              <a:t>Preiscrizioni e iscrizioni</a:t>
            </a:r>
            <a:r>
              <a:rPr lang="it-IT" sz="2800" b="1" dirty="0" smtClean="0">
                <a:solidFill>
                  <a:srgbClr val="D74720"/>
                </a:solidFill>
              </a:rPr>
              <a:t>                  </a:t>
            </a:r>
            <a:endParaRPr lang="it-IT" sz="1400" i="1" dirty="0">
              <a:solidFill>
                <a:srgbClr val="3B3D3C"/>
              </a:solidFill>
              <a:latin typeface="Trebuchet MS" pitchFamily="34" charset="0"/>
            </a:endParaRPr>
          </a:p>
        </p:txBody>
      </p:sp>
      <p:sp>
        <p:nvSpPr>
          <p:cNvPr id="10" name="Segnaposto contenuto 9"/>
          <p:cNvSpPr>
            <a:spLocks noGrp="1"/>
          </p:cNvSpPr>
          <p:nvPr>
            <p:ph idx="1"/>
          </p:nvPr>
        </p:nvSpPr>
        <p:spPr>
          <a:xfrm>
            <a:off x="251520" y="1052736"/>
            <a:ext cx="8892480" cy="5112568"/>
          </a:xfrm>
        </p:spPr>
        <p:txBody>
          <a:bodyPr/>
          <a:lstStyle/>
          <a:p>
            <a:r>
              <a:rPr lang="it-IT" sz="2800" dirty="0" smtClean="0">
                <a:solidFill>
                  <a:schemeClr val="accent2"/>
                </a:solidFill>
              </a:rPr>
              <a:t>Per tutte le attività le preiscrizioni si effettuano inviando e-mail al docente responsabile</a:t>
            </a:r>
          </a:p>
          <a:p>
            <a:pPr lvl="1"/>
            <a:r>
              <a:rPr lang="it-IT" sz="2400" i="1" dirty="0" smtClean="0">
                <a:solidFill>
                  <a:srgbClr val="00B050"/>
                </a:solidFill>
              </a:rPr>
              <a:t>Eccezione Olimpiadi per cui le adesioni sono raccolte da Prof. Fiumara come sempre</a:t>
            </a:r>
          </a:p>
          <a:p>
            <a:pPr lvl="1"/>
            <a:r>
              <a:rPr lang="it-IT" sz="2400" b="1" dirty="0" smtClean="0">
                <a:solidFill>
                  <a:srgbClr val="C00000"/>
                </a:solidFill>
              </a:rPr>
              <a:t>Termine preiscrizione: fra 10 g circa, ma data stabilita per ogni attività da responsabile</a:t>
            </a:r>
          </a:p>
          <a:p>
            <a:r>
              <a:rPr lang="it-IT" sz="2800" dirty="0" smtClean="0">
                <a:solidFill>
                  <a:schemeClr val="accent2"/>
                </a:solidFill>
              </a:rPr>
              <a:t>Entro 10 g circa (come sopra) da chiusura preiscrizioni, sarà comunicata accettazione: quindi per tutte le attività </a:t>
            </a:r>
            <a:r>
              <a:rPr lang="it-IT" sz="2800" dirty="0" smtClean="0">
                <a:solidFill>
                  <a:srgbClr val="C00000"/>
                </a:solidFill>
              </a:rPr>
              <a:t>senza eccezione </a:t>
            </a:r>
            <a:r>
              <a:rPr lang="it-IT" sz="2800" dirty="0" smtClean="0">
                <a:solidFill>
                  <a:schemeClr val="accent2"/>
                </a:solidFill>
              </a:rPr>
              <a:t>dovranno venire effettuate le iscrizioni</a:t>
            </a:r>
          </a:p>
          <a:p>
            <a:pPr lvl="1"/>
            <a:r>
              <a:rPr lang="it-IT" sz="2400" b="1" i="1" dirty="0" smtClean="0">
                <a:solidFill>
                  <a:srgbClr val="00B050"/>
                </a:solidFill>
              </a:rPr>
              <a:t>Necessario per distribuire i certificati e documentare vs coordinamento Nazionale l’attività </a:t>
            </a:r>
            <a:r>
              <a:rPr lang="it-IT" sz="2400" b="1" i="1" dirty="0" err="1" smtClean="0">
                <a:solidFill>
                  <a:srgbClr val="00B050"/>
                </a:solidFill>
              </a:rPr>
              <a:t>unimi</a:t>
            </a:r>
            <a:endParaRPr lang="it-IT" sz="2400" b="1" i="1" dirty="0">
              <a:solidFill>
                <a:srgbClr val="00B050"/>
              </a:solidFill>
            </a:endParaRPr>
          </a:p>
        </p:txBody>
      </p:sp>
      <p:sp>
        <p:nvSpPr>
          <p:cNvPr id="6" name="Text Box 3"/>
          <p:cNvSpPr txBox="1">
            <a:spLocks noChangeArrowheads="1"/>
          </p:cNvSpPr>
          <p:nvPr/>
        </p:nvSpPr>
        <p:spPr bwMode="auto">
          <a:xfrm>
            <a:off x="0" y="6288613"/>
            <a:ext cx="9144000" cy="569387"/>
          </a:xfrm>
          <a:prstGeom prst="rect">
            <a:avLst/>
          </a:prstGeom>
          <a:noFill/>
          <a:ln w="9525">
            <a:noFill/>
            <a:miter lim="800000"/>
            <a:headEnd/>
            <a:tailEnd/>
          </a:ln>
        </p:spPr>
        <p:txBody>
          <a:bodyPr wrap="square">
            <a:spAutoFit/>
          </a:bodyPr>
          <a:lstStyle/>
          <a:p>
            <a:pPr>
              <a:lnSpc>
                <a:spcPct val="60000"/>
              </a:lnSpc>
              <a:spcBef>
                <a:spcPct val="50000"/>
              </a:spcBef>
            </a:pPr>
            <a:endParaRPr lang="it-IT" sz="1000">
              <a:solidFill>
                <a:schemeClr val="bg1"/>
              </a:solidFill>
              <a:latin typeface="Trebuchet MS" pitchFamily="34" charset="0"/>
            </a:endParaRPr>
          </a:p>
          <a:p>
            <a:pPr>
              <a:lnSpc>
                <a:spcPct val="60000"/>
              </a:lnSpc>
              <a:spcBef>
                <a:spcPct val="50000"/>
              </a:spcBef>
            </a:pPr>
            <a:r>
              <a:rPr lang="it-IT" sz="1000">
                <a:solidFill>
                  <a:schemeClr val="bg1"/>
                </a:solidFill>
                <a:latin typeface="Trebuchet MS" pitchFamily="34" charset="0"/>
              </a:rPr>
              <a:t>Piano Lauree Scientifiche</a:t>
            </a:r>
          </a:p>
          <a:p>
            <a:pPr>
              <a:lnSpc>
                <a:spcPct val="50000"/>
              </a:lnSpc>
              <a:spcBef>
                <a:spcPct val="50000"/>
              </a:spcBef>
            </a:pPr>
            <a:endParaRPr lang="it-IT" sz="1400">
              <a:solidFill>
                <a:schemeClr val="bg1"/>
              </a:solidFill>
              <a:latin typeface="Trebuchet MS" pitchFamily="34" charset="0"/>
            </a:endParaRPr>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3" name="Text Box 3"/>
          <p:cNvSpPr txBox="1">
            <a:spLocks noChangeArrowheads="1"/>
          </p:cNvSpPr>
          <p:nvPr/>
        </p:nvSpPr>
        <p:spPr bwMode="auto">
          <a:xfrm>
            <a:off x="0" y="6309320"/>
            <a:ext cx="9144000" cy="569387"/>
          </a:xfrm>
          <a:prstGeom prst="rect">
            <a:avLst/>
          </a:prstGeom>
          <a:noFill/>
          <a:ln w="9525">
            <a:noFill/>
            <a:miter lim="800000"/>
            <a:headEnd/>
            <a:tailEnd/>
          </a:ln>
        </p:spPr>
        <p:txBody>
          <a:bodyPr wrap="square">
            <a:spAutoFit/>
          </a:bodyPr>
          <a:lstStyle/>
          <a:p>
            <a:pPr>
              <a:lnSpc>
                <a:spcPct val="60000"/>
              </a:lnSpc>
              <a:spcBef>
                <a:spcPct val="50000"/>
              </a:spcBef>
            </a:pPr>
            <a:endParaRPr lang="it-IT" sz="1000">
              <a:solidFill>
                <a:schemeClr val="bg1"/>
              </a:solidFill>
              <a:latin typeface="Trebuchet MS" pitchFamily="34" charset="0"/>
            </a:endParaRPr>
          </a:p>
          <a:p>
            <a:pPr>
              <a:lnSpc>
                <a:spcPct val="60000"/>
              </a:lnSpc>
              <a:spcBef>
                <a:spcPct val="50000"/>
              </a:spcBef>
            </a:pPr>
            <a:r>
              <a:rPr lang="it-IT" sz="1000">
                <a:solidFill>
                  <a:schemeClr val="bg1"/>
                </a:solidFill>
                <a:latin typeface="Trebuchet MS" pitchFamily="34" charset="0"/>
              </a:rPr>
              <a:t>Piano Lauree Scientifiche</a:t>
            </a:r>
          </a:p>
          <a:p>
            <a:pPr>
              <a:lnSpc>
                <a:spcPct val="50000"/>
              </a:lnSpc>
              <a:spcBef>
                <a:spcPct val="50000"/>
              </a:spcBef>
            </a:pPr>
            <a:endParaRPr lang="it-IT" sz="1400">
              <a:solidFill>
                <a:schemeClr val="bg1"/>
              </a:solidFill>
              <a:latin typeface="Trebuchet MS" pitchFamily="34" charset="0"/>
            </a:endParaRPr>
          </a:p>
        </p:txBody>
      </p:sp>
      <p:sp>
        <p:nvSpPr>
          <p:cNvPr id="128004" name="Line 4"/>
          <p:cNvSpPr>
            <a:spLocks noChangeShapeType="1"/>
          </p:cNvSpPr>
          <p:nvPr/>
        </p:nvSpPr>
        <p:spPr bwMode="auto">
          <a:xfrm>
            <a:off x="0" y="914400"/>
            <a:ext cx="9144000" cy="0"/>
          </a:xfrm>
          <a:prstGeom prst="line">
            <a:avLst/>
          </a:prstGeom>
          <a:noFill/>
          <a:ln w="9525">
            <a:solidFill>
              <a:srgbClr val="172171"/>
            </a:solidFill>
            <a:round/>
            <a:headEnd/>
            <a:tailEnd/>
          </a:ln>
        </p:spPr>
        <p:txBody>
          <a:bodyPr wrap="none" anchor="ctr"/>
          <a:lstStyle/>
          <a:p>
            <a:endParaRPr lang="it-IT"/>
          </a:p>
        </p:txBody>
      </p:sp>
      <p:sp>
        <p:nvSpPr>
          <p:cNvPr id="128005" name="Text Box 5"/>
          <p:cNvSpPr txBox="1">
            <a:spLocks noChangeArrowheads="1"/>
          </p:cNvSpPr>
          <p:nvPr/>
        </p:nvSpPr>
        <p:spPr bwMode="auto">
          <a:xfrm>
            <a:off x="685800" y="395288"/>
            <a:ext cx="6838950" cy="519112"/>
          </a:xfrm>
          <a:prstGeom prst="rect">
            <a:avLst/>
          </a:prstGeom>
          <a:noFill/>
          <a:ln w="9525">
            <a:noFill/>
            <a:miter lim="800000"/>
            <a:headEnd/>
            <a:tailEnd/>
          </a:ln>
        </p:spPr>
        <p:txBody>
          <a:bodyPr>
            <a:spAutoFit/>
          </a:bodyPr>
          <a:lstStyle/>
          <a:p>
            <a:pPr>
              <a:spcBef>
                <a:spcPct val="50000"/>
              </a:spcBef>
            </a:pPr>
            <a:r>
              <a:rPr lang="it-IT" sz="2800" b="1" dirty="0" smtClean="0">
                <a:solidFill>
                  <a:srgbClr val="172171"/>
                </a:solidFill>
                <a:latin typeface="Trebuchet MS" pitchFamily="34" charset="0"/>
              </a:rPr>
              <a:t>Corso </a:t>
            </a:r>
            <a:r>
              <a:rPr lang="it-IT" sz="2800" b="1" dirty="0" smtClean="0">
                <a:solidFill>
                  <a:srgbClr val="172171"/>
                </a:solidFill>
                <a:latin typeface="Trebuchet MS" pitchFamily="34" charset="0"/>
              </a:rPr>
              <a:t>di </a:t>
            </a:r>
            <a:r>
              <a:rPr lang="it-IT" sz="2800" b="1" dirty="0" smtClean="0">
                <a:solidFill>
                  <a:srgbClr val="172171"/>
                </a:solidFill>
                <a:latin typeface="Trebuchet MS" pitchFamily="34" charset="0"/>
              </a:rPr>
              <a:t>Perfezionamento</a:t>
            </a:r>
            <a:r>
              <a:rPr lang="it-IT" sz="2800" b="1" dirty="0" smtClean="0">
                <a:solidFill>
                  <a:srgbClr val="D74720"/>
                </a:solidFill>
              </a:rPr>
              <a:t>                  </a:t>
            </a:r>
            <a:endParaRPr lang="it-IT" sz="1400" i="1" dirty="0">
              <a:solidFill>
                <a:srgbClr val="3B3D3C"/>
              </a:solidFill>
              <a:latin typeface="Trebuchet MS" pitchFamily="34" charset="0"/>
            </a:endParaRPr>
          </a:p>
        </p:txBody>
      </p:sp>
      <p:sp>
        <p:nvSpPr>
          <p:cNvPr id="10" name="Segnaposto contenuto 9"/>
          <p:cNvSpPr>
            <a:spLocks noGrp="1"/>
          </p:cNvSpPr>
          <p:nvPr>
            <p:ph idx="1"/>
          </p:nvPr>
        </p:nvSpPr>
        <p:spPr>
          <a:xfrm>
            <a:off x="467544" y="1196752"/>
            <a:ext cx="8136904" cy="4752528"/>
          </a:xfrm>
        </p:spPr>
        <p:txBody>
          <a:bodyPr/>
          <a:lstStyle/>
          <a:p>
            <a:r>
              <a:rPr lang="it-IT" sz="2000" b="1" i="1" dirty="0" smtClean="0">
                <a:solidFill>
                  <a:srgbClr val="00B050"/>
                </a:solidFill>
              </a:rPr>
              <a:t>Informazioni di massima: approvazione in Facoltà in dicembre</a:t>
            </a:r>
          </a:p>
          <a:p>
            <a:r>
              <a:rPr lang="it-IT" sz="2400" dirty="0" smtClean="0">
                <a:solidFill>
                  <a:schemeClr val="accent2"/>
                </a:solidFill>
              </a:rPr>
              <a:t>Inizio ufficiale marzo 2012</a:t>
            </a:r>
          </a:p>
          <a:p>
            <a:r>
              <a:rPr lang="it-IT" sz="2400" dirty="0" smtClean="0">
                <a:solidFill>
                  <a:schemeClr val="accent2"/>
                </a:solidFill>
              </a:rPr>
              <a:t>Iscrizioni in gennaio-(febbraio)</a:t>
            </a:r>
          </a:p>
          <a:p>
            <a:pPr lvl="1"/>
            <a:r>
              <a:rPr lang="it-IT" sz="2000" b="1" dirty="0" smtClean="0">
                <a:solidFill>
                  <a:srgbClr val="00B050"/>
                </a:solidFill>
              </a:rPr>
              <a:t>Numero minimo di iscritti  15</a:t>
            </a:r>
          </a:p>
          <a:p>
            <a:pPr lvl="1"/>
            <a:r>
              <a:rPr lang="it-IT" sz="2000" dirty="0" smtClean="0">
                <a:solidFill>
                  <a:schemeClr val="accent2"/>
                </a:solidFill>
              </a:rPr>
              <a:t>Tassa iscrizione (minimo possibile) 260 Euro</a:t>
            </a:r>
          </a:p>
          <a:p>
            <a:pPr lvl="2"/>
            <a:r>
              <a:rPr lang="it-IT" sz="1800" b="1" dirty="0" smtClean="0">
                <a:solidFill>
                  <a:srgbClr val="C00000"/>
                </a:solidFill>
              </a:rPr>
              <a:t>Saranno coperte da PLS per i primi 20 iscritti</a:t>
            </a:r>
          </a:p>
          <a:p>
            <a:r>
              <a:rPr lang="it-IT" sz="2400" dirty="0" smtClean="0">
                <a:solidFill>
                  <a:schemeClr val="accent2"/>
                </a:solidFill>
              </a:rPr>
              <a:t>Il Corso</a:t>
            </a:r>
            <a:r>
              <a:rPr lang="it-IT" sz="2400" dirty="0" smtClean="0">
                <a:solidFill>
                  <a:schemeClr val="accent2"/>
                </a:solidFill>
              </a:rPr>
              <a:t> </a:t>
            </a:r>
            <a:r>
              <a:rPr lang="it-IT" sz="2400" dirty="0" smtClean="0">
                <a:solidFill>
                  <a:schemeClr val="accent2"/>
                </a:solidFill>
              </a:rPr>
              <a:t>darà un punteggio pari a 1 per trasferimenti etc. e darà crediti (15?) riconoscibili per master etc.</a:t>
            </a:r>
          </a:p>
          <a:p>
            <a:r>
              <a:rPr lang="it-IT" sz="2400" dirty="0" smtClean="0">
                <a:solidFill>
                  <a:schemeClr val="accent2"/>
                </a:solidFill>
              </a:rPr>
              <a:t>Saranno incluse lezioni frontali (20 ore </a:t>
            </a:r>
            <a:r>
              <a:rPr lang="it-IT" sz="2400" dirty="0" err="1" smtClean="0">
                <a:solidFill>
                  <a:schemeClr val="accent2"/>
                </a:solidFill>
              </a:rPr>
              <a:t>circa=</a:t>
            </a:r>
            <a:r>
              <a:rPr lang="it-IT" sz="2400" dirty="0" smtClean="0">
                <a:solidFill>
                  <a:schemeClr val="accent2"/>
                </a:solidFill>
              </a:rPr>
              <a:t> 2.5 </a:t>
            </a:r>
            <a:r>
              <a:rPr lang="it-IT" sz="2400" dirty="0" err="1" smtClean="0">
                <a:solidFill>
                  <a:schemeClr val="accent2"/>
                </a:solidFill>
              </a:rPr>
              <a:t>cfu</a:t>
            </a:r>
            <a:r>
              <a:rPr lang="it-IT" sz="2400" dirty="0" smtClean="0">
                <a:solidFill>
                  <a:schemeClr val="accent2"/>
                </a:solidFill>
              </a:rPr>
              <a:t>), relazione finale (6 CFU), lavoro con gli studenti e preparazione materiale</a:t>
            </a:r>
          </a:p>
          <a:p>
            <a:r>
              <a:rPr lang="it-IT" sz="2400" dirty="0" smtClean="0">
                <a:solidFill>
                  <a:schemeClr val="accent2"/>
                </a:solidFill>
              </a:rPr>
              <a:t>Saranno riconosciuti crediti per lavoro già svolto nel 2010-11-12 in ambito PLS</a:t>
            </a:r>
            <a:endParaRPr lang="it-IT" sz="2800" dirty="0">
              <a:solidFill>
                <a:schemeClr val="accent2"/>
              </a:solidFill>
            </a:endParaRPr>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3" name="Text Box 3"/>
          <p:cNvSpPr txBox="1">
            <a:spLocks noChangeArrowheads="1"/>
          </p:cNvSpPr>
          <p:nvPr/>
        </p:nvSpPr>
        <p:spPr bwMode="auto">
          <a:xfrm>
            <a:off x="0" y="6309320"/>
            <a:ext cx="9144000" cy="569387"/>
          </a:xfrm>
          <a:prstGeom prst="rect">
            <a:avLst/>
          </a:prstGeom>
          <a:noFill/>
          <a:ln w="9525">
            <a:noFill/>
            <a:miter lim="800000"/>
            <a:headEnd/>
            <a:tailEnd/>
          </a:ln>
        </p:spPr>
        <p:txBody>
          <a:bodyPr wrap="square">
            <a:spAutoFit/>
          </a:bodyPr>
          <a:lstStyle/>
          <a:p>
            <a:pPr>
              <a:lnSpc>
                <a:spcPct val="60000"/>
              </a:lnSpc>
              <a:spcBef>
                <a:spcPct val="50000"/>
              </a:spcBef>
            </a:pPr>
            <a:endParaRPr lang="it-IT" sz="1000">
              <a:solidFill>
                <a:schemeClr val="bg1"/>
              </a:solidFill>
              <a:latin typeface="Trebuchet MS" pitchFamily="34" charset="0"/>
            </a:endParaRPr>
          </a:p>
          <a:p>
            <a:pPr>
              <a:lnSpc>
                <a:spcPct val="60000"/>
              </a:lnSpc>
              <a:spcBef>
                <a:spcPct val="50000"/>
              </a:spcBef>
            </a:pPr>
            <a:r>
              <a:rPr lang="it-IT" sz="1000">
                <a:solidFill>
                  <a:schemeClr val="bg1"/>
                </a:solidFill>
                <a:latin typeface="Trebuchet MS" pitchFamily="34" charset="0"/>
              </a:rPr>
              <a:t>Piano Lauree Scientifiche</a:t>
            </a:r>
          </a:p>
          <a:p>
            <a:pPr>
              <a:lnSpc>
                <a:spcPct val="50000"/>
              </a:lnSpc>
              <a:spcBef>
                <a:spcPct val="50000"/>
              </a:spcBef>
            </a:pPr>
            <a:endParaRPr lang="it-IT" sz="1400">
              <a:solidFill>
                <a:schemeClr val="bg1"/>
              </a:solidFill>
              <a:latin typeface="Trebuchet MS" pitchFamily="34" charset="0"/>
            </a:endParaRPr>
          </a:p>
        </p:txBody>
      </p:sp>
      <p:sp>
        <p:nvSpPr>
          <p:cNvPr id="128004" name="Line 4"/>
          <p:cNvSpPr>
            <a:spLocks noChangeShapeType="1"/>
          </p:cNvSpPr>
          <p:nvPr/>
        </p:nvSpPr>
        <p:spPr bwMode="auto">
          <a:xfrm>
            <a:off x="0" y="914400"/>
            <a:ext cx="9144000" cy="0"/>
          </a:xfrm>
          <a:prstGeom prst="line">
            <a:avLst/>
          </a:prstGeom>
          <a:noFill/>
          <a:ln w="9525">
            <a:solidFill>
              <a:srgbClr val="172171"/>
            </a:solidFill>
            <a:round/>
            <a:headEnd/>
            <a:tailEnd/>
          </a:ln>
        </p:spPr>
        <p:txBody>
          <a:bodyPr wrap="none" anchor="ctr"/>
          <a:lstStyle/>
          <a:p>
            <a:endParaRPr lang="it-IT"/>
          </a:p>
        </p:txBody>
      </p:sp>
      <p:sp>
        <p:nvSpPr>
          <p:cNvPr id="128005" name="Text Box 5"/>
          <p:cNvSpPr txBox="1">
            <a:spLocks noChangeArrowheads="1"/>
          </p:cNvSpPr>
          <p:nvPr/>
        </p:nvSpPr>
        <p:spPr bwMode="auto">
          <a:xfrm>
            <a:off x="685800" y="395288"/>
            <a:ext cx="6838950" cy="519112"/>
          </a:xfrm>
          <a:prstGeom prst="rect">
            <a:avLst/>
          </a:prstGeom>
          <a:noFill/>
          <a:ln w="9525">
            <a:noFill/>
            <a:miter lim="800000"/>
            <a:headEnd/>
            <a:tailEnd/>
          </a:ln>
        </p:spPr>
        <p:txBody>
          <a:bodyPr>
            <a:spAutoFit/>
          </a:bodyPr>
          <a:lstStyle/>
          <a:p>
            <a:pPr>
              <a:spcBef>
                <a:spcPct val="50000"/>
              </a:spcBef>
            </a:pPr>
            <a:r>
              <a:rPr lang="it-IT" sz="2800" b="1" dirty="0" smtClean="0">
                <a:solidFill>
                  <a:srgbClr val="172171"/>
                </a:solidFill>
                <a:latin typeface="Trebuchet MS" pitchFamily="34" charset="0"/>
              </a:rPr>
              <a:t>Preparazione Olimpiadi della Fisica</a:t>
            </a:r>
            <a:r>
              <a:rPr lang="it-IT" sz="2800" b="1" dirty="0" smtClean="0">
                <a:solidFill>
                  <a:srgbClr val="D74720"/>
                </a:solidFill>
              </a:rPr>
              <a:t>                  </a:t>
            </a:r>
            <a:endParaRPr lang="it-IT" sz="1400" i="1" dirty="0">
              <a:solidFill>
                <a:srgbClr val="3B3D3C"/>
              </a:solidFill>
              <a:latin typeface="Trebuchet MS" pitchFamily="34" charset="0"/>
            </a:endParaRPr>
          </a:p>
        </p:txBody>
      </p:sp>
      <p:sp>
        <p:nvSpPr>
          <p:cNvPr id="10" name="Segnaposto contenuto 9"/>
          <p:cNvSpPr>
            <a:spLocks noGrp="1"/>
          </p:cNvSpPr>
          <p:nvPr>
            <p:ph idx="1"/>
          </p:nvPr>
        </p:nvSpPr>
        <p:spPr>
          <a:xfrm>
            <a:off x="467544" y="1196752"/>
            <a:ext cx="8136904" cy="4752528"/>
          </a:xfrm>
        </p:spPr>
        <p:txBody>
          <a:bodyPr/>
          <a:lstStyle/>
          <a:p>
            <a:r>
              <a:rPr lang="it-IT" sz="2800" dirty="0" smtClean="0">
                <a:solidFill>
                  <a:schemeClr val="accent2"/>
                </a:solidFill>
              </a:rPr>
              <a:t>Questa attività si tiene da anni e non subisce modifiche, </a:t>
            </a:r>
            <a:r>
              <a:rPr lang="it-IT" sz="2800" dirty="0" smtClean="0">
                <a:solidFill>
                  <a:srgbClr val="00B050"/>
                </a:solidFill>
              </a:rPr>
              <a:t>salvo la necessità di iscrizione</a:t>
            </a:r>
          </a:p>
          <a:p>
            <a:pPr>
              <a:buNone/>
            </a:pPr>
            <a:r>
              <a:rPr lang="it-IT" sz="2400" dirty="0" smtClean="0"/>
              <a:t>Il corso di preparazione è diretto a studenti di </a:t>
            </a:r>
            <a:r>
              <a:rPr lang="it-IT" sz="2400" dirty="0" err="1" smtClean="0"/>
              <a:t>IV</a:t>
            </a:r>
            <a:r>
              <a:rPr lang="it-IT" sz="2400" dirty="0" smtClean="0"/>
              <a:t> e V classe, con occasionale partecipazione di studenti di </a:t>
            </a:r>
            <a:r>
              <a:rPr lang="it-IT" sz="2400" dirty="0" err="1" smtClean="0"/>
              <a:t>III</a:t>
            </a:r>
            <a:r>
              <a:rPr lang="it-IT" sz="2400" dirty="0" smtClean="0"/>
              <a:t>. </a:t>
            </a:r>
          </a:p>
          <a:p>
            <a:pPr>
              <a:buNone/>
            </a:pPr>
            <a:r>
              <a:rPr lang="it-IT" sz="2400" dirty="0" smtClean="0"/>
              <a:t>Gli incontri hanno tipicamente inizio a novembre e si svolgono con cadenza settimanale fino alla prova di II livello che ha luogo in febbraio. Non sono lezioni frontali ma gruppi di lavoro che si impegnano a risolvere quesiti e problemi dopo brevi richiami di natura teorica. </a:t>
            </a:r>
          </a:p>
          <a:p>
            <a:pPr>
              <a:buNone/>
            </a:pPr>
            <a:r>
              <a:rPr lang="it-IT" sz="2400" dirty="0" smtClean="0"/>
              <a:t>Questa attività è supportata e promossa da insegnanti ed esponenti dell'AIF</a:t>
            </a:r>
          </a:p>
          <a:p>
            <a:r>
              <a:rPr lang="it-IT" sz="2400" dirty="0" smtClean="0">
                <a:solidFill>
                  <a:srgbClr val="00B050"/>
                </a:solidFill>
              </a:rPr>
              <a:t>Referente  UNI </a:t>
            </a:r>
            <a:r>
              <a:rPr lang="it-IT" sz="2400" dirty="0" err="1" smtClean="0">
                <a:solidFill>
                  <a:srgbClr val="00B050"/>
                </a:solidFill>
              </a:rPr>
              <a:t>L.Perini</a:t>
            </a:r>
            <a:r>
              <a:rPr lang="it-IT" sz="2400" dirty="0" smtClean="0">
                <a:solidFill>
                  <a:srgbClr val="00B050"/>
                </a:solidFill>
              </a:rPr>
              <a:t>, AIF M. Fiumara</a:t>
            </a:r>
            <a:endParaRPr lang="it-IT" sz="2400" dirty="0">
              <a:solidFill>
                <a:srgbClr val="00B050"/>
              </a:solidFill>
            </a:endParaRPr>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Text Box 3"/>
          <p:cNvSpPr txBox="1">
            <a:spLocks noChangeArrowheads="1"/>
          </p:cNvSpPr>
          <p:nvPr/>
        </p:nvSpPr>
        <p:spPr bwMode="auto">
          <a:xfrm>
            <a:off x="0" y="6309320"/>
            <a:ext cx="9144000" cy="569387"/>
          </a:xfrm>
          <a:prstGeom prst="rect">
            <a:avLst/>
          </a:prstGeom>
          <a:noFill/>
          <a:ln w="9525">
            <a:noFill/>
            <a:miter lim="800000"/>
            <a:headEnd/>
            <a:tailEnd/>
          </a:ln>
        </p:spPr>
        <p:txBody>
          <a:bodyPr wrap="square">
            <a:spAutoFit/>
          </a:bodyPr>
          <a:lstStyle/>
          <a:p>
            <a:pPr>
              <a:lnSpc>
                <a:spcPct val="60000"/>
              </a:lnSpc>
              <a:spcBef>
                <a:spcPct val="50000"/>
              </a:spcBef>
            </a:pPr>
            <a:endParaRPr lang="it-IT" sz="1000">
              <a:solidFill>
                <a:schemeClr val="bg1"/>
              </a:solidFill>
              <a:latin typeface="Trebuchet MS" pitchFamily="34" charset="0"/>
            </a:endParaRPr>
          </a:p>
          <a:p>
            <a:pPr>
              <a:lnSpc>
                <a:spcPct val="60000"/>
              </a:lnSpc>
              <a:spcBef>
                <a:spcPct val="50000"/>
              </a:spcBef>
            </a:pPr>
            <a:r>
              <a:rPr lang="it-IT" sz="1000">
                <a:solidFill>
                  <a:schemeClr val="bg1"/>
                </a:solidFill>
                <a:latin typeface="Trebuchet MS" pitchFamily="34" charset="0"/>
              </a:rPr>
              <a:t>Piano Lauree Scientifiche</a:t>
            </a:r>
          </a:p>
          <a:p>
            <a:pPr>
              <a:lnSpc>
                <a:spcPct val="50000"/>
              </a:lnSpc>
              <a:spcBef>
                <a:spcPct val="50000"/>
              </a:spcBef>
            </a:pPr>
            <a:endParaRPr lang="it-IT" sz="1400">
              <a:solidFill>
                <a:schemeClr val="bg1"/>
              </a:solidFill>
              <a:latin typeface="Trebuchet MS" pitchFamily="34" charset="0"/>
            </a:endParaRPr>
          </a:p>
        </p:txBody>
      </p:sp>
      <p:sp>
        <p:nvSpPr>
          <p:cNvPr id="128004" name="Line 4"/>
          <p:cNvSpPr>
            <a:spLocks noChangeShapeType="1"/>
          </p:cNvSpPr>
          <p:nvPr/>
        </p:nvSpPr>
        <p:spPr bwMode="auto">
          <a:xfrm>
            <a:off x="0" y="914400"/>
            <a:ext cx="9144000" cy="0"/>
          </a:xfrm>
          <a:prstGeom prst="line">
            <a:avLst/>
          </a:prstGeom>
          <a:noFill/>
          <a:ln w="9525">
            <a:solidFill>
              <a:srgbClr val="172171"/>
            </a:solidFill>
            <a:round/>
            <a:headEnd/>
            <a:tailEnd/>
          </a:ln>
        </p:spPr>
        <p:txBody>
          <a:bodyPr wrap="none" anchor="ctr"/>
          <a:lstStyle/>
          <a:p>
            <a:endParaRPr lang="it-IT"/>
          </a:p>
        </p:txBody>
      </p:sp>
      <p:sp>
        <p:nvSpPr>
          <p:cNvPr id="128005" name="Text Box 5"/>
          <p:cNvSpPr txBox="1">
            <a:spLocks noChangeArrowheads="1"/>
          </p:cNvSpPr>
          <p:nvPr/>
        </p:nvSpPr>
        <p:spPr bwMode="auto">
          <a:xfrm>
            <a:off x="685800" y="395288"/>
            <a:ext cx="6838950" cy="519112"/>
          </a:xfrm>
          <a:prstGeom prst="rect">
            <a:avLst/>
          </a:prstGeom>
          <a:noFill/>
          <a:ln w="9525">
            <a:noFill/>
            <a:miter lim="800000"/>
            <a:headEnd/>
            <a:tailEnd/>
          </a:ln>
        </p:spPr>
        <p:txBody>
          <a:bodyPr>
            <a:spAutoFit/>
          </a:bodyPr>
          <a:lstStyle/>
          <a:p>
            <a:pPr>
              <a:spcBef>
                <a:spcPct val="50000"/>
              </a:spcBef>
            </a:pPr>
            <a:r>
              <a:rPr lang="it-IT" sz="2800" b="1" dirty="0" smtClean="0">
                <a:solidFill>
                  <a:srgbClr val="172171"/>
                </a:solidFill>
                <a:latin typeface="Trebuchet MS" pitchFamily="34" charset="0"/>
              </a:rPr>
              <a:t>Laboratorio di Autovalutazione </a:t>
            </a:r>
            <a:r>
              <a:rPr lang="it-IT" sz="2800" b="1" dirty="0" smtClean="0">
                <a:solidFill>
                  <a:srgbClr val="D74720"/>
                </a:solidFill>
              </a:rPr>
              <a:t>                  </a:t>
            </a:r>
            <a:endParaRPr lang="it-IT" sz="1400" i="1" dirty="0">
              <a:solidFill>
                <a:srgbClr val="3B3D3C"/>
              </a:solidFill>
              <a:latin typeface="Trebuchet MS" pitchFamily="34" charset="0"/>
            </a:endParaRPr>
          </a:p>
        </p:txBody>
      </p:sp>
      <p:sp>
        <p:nvSpPr>
          <p:cNvPr id="10" name="Segnaposto contenuto 9"/>
          <p:cNvSpPr>
            <a:spLocks noGrp="1"/>
          </p:cNvSpPr>
          <p:nvPr>
            <p:ph idx="1"/>
          </p:nvPr>
        </p:nvSpPr>
        <p:spPr>
          <a:xfrm>
            <a:off x="467544" y="980728"/>
            <a:ext cx="8280920" cy="5112568"/>
          </a:xfrm>
        </p:spPr>
        <p:txBody>
          <a:bodyPr/>
          <a:lstStyle/>
          <a:p>
            <a:r>
              <a:rPr lang="it-IT" sz="2800" dirty="0" smtClean="0">
                <a:solidFill>
                  <a:schemeClr val="accent2"/>
                </a:solidFill>
              </a:rPr>
              <a:t>Questa attività si svolge in collaborazione con Matematica</a:t>
            </a:r>
          </a:p>
          <a:p>
            <a:pPr lvl="1"/>
            <a:r>
              <a:rPr lang="it-IT" sz="2400" dirty="0" smtClean="0">
                <a:solidFill>
                  <a:schemeClr val="accent2"/>
                </a:solidFill>
              </a:rPr>
              <a:t>Collegata ai test di ingressi anticipati, primo svolgimento già in </a:t>
            </a:r>
            <a:r>
              <a:rPr lang="it-IT" sz="2400" dirty="0" err="1" smtClean="0">
                <a:solidFill>
                  <a:schemeClr val="accent2"/>
                </a:solidFill>
              </a:rPr>
              <a:t>aa</a:t>
            </a:r>
            <a:r>
              <a:rPr lang="it-IT" sz="2400" dirty="0" smtClean="0">
                <a:solidFill>
                  <a:schemeClr val="accent2"/>
                </a:solidFill>
              </a:rPr>
              <a:t> scorso</a:t>
            </a:r>
          </a:p>
          <a:p>
            <a:pPr lvl="1"/>
            <a:r>
              <a:rPr lang="it-IT" sz="2400" dirty="0" smtClean="0">
                <a:solidFill>
                  <a:schemeClr val="accent2"/>
                </a:solidFill>
              </a:rPr>
              <a:t>2 fasi mirate a sviluppare</a:t>
            </a:r>
          </a:p>
          <a:p>
            <a:pPr lvl="2"/>
            <a:r>
              <a:rPr lang="it-IT" sz="2000" b="1" i="1" dirty="0" smtClean="0"/>
              <a:t>(a)   le competenze fisiche di base;</a:t>
            </a:r>
            <a:endParaRPr lang="it-IT" sz="2000" b="1" dirty="0" smtClean="0"/>
          </a:p>
          <a:p>
            <a:pPr lvl="2"/>
            <a:r>
              <a:rPr lang="it-IT" sz="2000" b="1" i="1" dirty="0" smtClean="0"/>
              <a:t>(b)   le capacità di apprendere e comunicare nel contesto di un argomento nuovo per lo studente.</a:t>
            </a:r>
          </a:p>
          <a:p>
            <a:pPr lvl="1"/>
            <a:r>
              <a:rPr lang="it-IT" sz="2400" dirty="0" smtClean="0">
                <a:solidFill>
                  <a:schemeClr val="accent2"/>
                </a:solidFill>
              </a:rPr>
              <a:t>A complemento della fase (a) (</a:t>
            </a:r>
            <a:r>
              <a:rPr lang="it-IT" sz="2400" i="1" dirty="0" smtClean="0">
                <a:solidFill>
                  <a:schemeClr val="accent2"/>
                </a:solidFill>
              </a:rPr>
              <a:t>accordi con la Conferenza  dei Presidi di Scienze e Tecnologie</a:t>
            </a:r>
            <a:r>
              <a:rPr lang="it-IT" sz="2400" dirty="0" smtClean="0">
                <a:solidFill>
                  <a:schemeClr val="accent2"/>
                </a:solidFill>
              </a:rPr>
              <a:t>)  sarà disponibile </a:t>
            </a:r>
            <a:r>
              <a:rPr lang="it-IT" sz="2400" b="1" dirty="0" smtClean="0">
                <a:solidFill>
                  <a:schemeClr val="accent2"/>
                </a:solidFill>
              </a:rPr>
              <a:t>una </a:t>
            </a:r>
            <a:r>
              <a:rPr lang="it-IT" sz="2400" b="1" i="1" dirty="0" smtClean="0">
                <a:solidFill>
                  <a:schemeClr val="accent2"/>
                </a:solidFill>
              </a:rPr>
              <a:t>simulazione di prova di verifica completa che potrà essere realizzata presso gli istituti scolastici</a:t>
            </a:r>
            <a:r>
              <a:rPr lang="it-IT" sz="2400" b="1" dirty="0" smtClean="0">
                <a:solidFill>
                  <a:schemeClr val="accent2"/>
                </a:solidFill>
              </a:rPr>
              <a:t>.</a:t>
            </a:r>
          </a:p>
          <a:p>
            <a:pPr lvl="1"/>
            <a:endParaRPr lang="it-IT" b="1" i="1" dirty="0" smtClean="0"/>
          </a:p>
          <a:p>
            <a:pPr lvl="2"/>
            <a:endParaRPr lang="it-IT" dirty="0" smtClean="0"/>
          </a:p>
          <a:p>
            <a:pPr lvl="1"/>
            <a:endParaRPr lang="it-IT" sz="2400" dirty="0" smtClean="0">
              <a:solidFill>
                <a:srgbClr val="00B050"/>
              </a:solidFill>
            </a:endParaRPr>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Text Box 3"/>
          <p:cNvSpPr txBox="1">
            <a:spLocks noChangeArrowheads="1"/>
          </p:cNvSpPr>
          <p:nvPr/>
        </p:nvSpPr>
        <p:spPr bwMode="auto">
          <a:xfrm>
            <a:off x="0" y="6309320"/>
            <a:ext cx="9144000" cy="569387"/>
          </a:xfrm>
          <a:prstGeom prst="rect">
            <a:avLst/>
          </a:prstGeom>
          <a:noFill/>
          <a:ln w="9525">
            <a:noFill/>
            <a:miter lim="800000"/>
            <a:headEnd/>
            <a:tailEnd/>
          </a:ln>
        </p:spPr>
        <p:txBody>
          <a:bodyPr wrap="square">
            <a:spAutoFit/>
          </a:bodyPr>
          <a:lstStyle/>
          <a:p>
            <a:pPr>
              <a:lnSpc>
                <a:spcPct val="60000"/>
              </a:lnSpc>
              <a:spcBef>
                <a:spcPct val="50000"/>
              </a:spcBef>
            </a:pPr>
            <a:endParaRPr lang="it-IT" sz="1000">
              <a:solidFill>
                <a:schemeClr val="bg1"/>
              </a:solidFill>
              <a:latin typeface="Trebuchet MS" pitchFamily="34" charset="0"/>
            </a:endParaRPr>
          </a:p>
          <a:p>
            <a:pPr>
              <a:lnSpc>
                <a:spcPct val="60000"/>
              </a:lnSpc>
              <a:spcBef>
                <a:spcPct val="50000"/>
              </a:spcBef>
            </a:pPr>
            <a:r>
              <a:rPr lang="it-IT" sz="1000">
                <a:solidFill>
                  <a:schemeClr val="bg1"/>
                </a:solidFill>
                <a:latin typeface="Trebuchet MS" pitchFamily="34" charset="0"/>
              </a:rPr>
              <a:t>Piano Lauree Scientifiche</a:t>
            </a:r>
          </a:p>
          <a:p>
            <a:pPr>
              <a:lnSpc>
                <a:spcPct val="50000"/>
              </a:lnSpc>
              <a:spcBef>
                <a:spcPct val="50000"/>
              </a:spcBef>
            </a:pPr>
            <a:endParaRPr lang="it-IT" sz="1400">
              <a:solidFill>
                <a:schemeClr val="bg1"/>
              </a:solidFill>
              <a:latin typeface="Trebuchet MS" pitchFamily="34" charset="0"/>
            </a:endParaRPr>
          </a:p>
        </p:txBody>
      </p:sp>
      <p:sp>
        <p:nvSpPr>
          <p:cNvPr id="128004" name="Line 4"/>
          <p:cNvSpPr>
            <a:spLocks noChangeShapeType="1"/>
          </p:cNvSpPr>
          <p:nvPr/>
        </p:nvSpPr>
        <p:spPr bwMode="auto">
          <a:xfrm>
            <a:off x="0" y="914400"/>
            <a:ext cx="9144000" cy="0"/>
          </a:xfrm>
          <a:prstGeom prst="line">
            <a:avLst/>
          </a:prstGeom>
          <a:noFill/>
          <a:ln w="9525">
            <a:solidFill>
              <a:srgbClr val="172171"/>
            </a:solidFill>
            <a:round/>
            <a:headEnd/>
            <a:tailEnd/>
          </a:ln>
        </p:spPr>
        <p:txBody>
          <a:bodyPr wrap="none" anchor="ctr"/>
          <a:lstStyle/>
          <a:p>
            <a:endParaRPr lang="it-IT"/>
          </a:p>
        </p:txBody>
      </p:sp>
      <p:sp>
        <p:nvSpPr>
          <p:cNvPr id="128005" name="Text Box 5"/>
          <p:cNvSpPr txBox="1">
            <a:spLocks noChangeArrowheads="1"/>
          </p:cNvSpPr>
          <p:nvPr/>
        </p:nvSpPr>
        <p:spPr bwMode="auto">
          <a:xfrm>
            <a:off x="685800" y="395288"/>
            <a:ext cx="6838950" cy="519112"/>
          </a:xfrm>
          <a:prstGeom prst="rect">
            <a:avLst/>
          </a:prstGeom>
          <a:noFill/>
          <a:ln w="9525">
            <a:noFill/>
            <a:miter lim="800000"/>
            <a:headEnd/>
            <a:tailEnd/>
          </a:ln>
        </p:spPr>
        <p:txBody>
          <a:bodyPr>
            <a:spAutoFit/>
          </a:bodyPr>
          <a:lstStyle/>
          <a:p>
            <a:pPr>
              <a:spcBef>
                <a:spcPct val="50000"/>
              </a:spcBef>
            </a:pPr>
            <a:r>
              <a:rPr lang="it-IT" sz="2800" b="1" dirty="0" smtClean="0">
                <a:solidFill>
                  <a:srgbClr val="172171"/>
                </a:solidFill>
                <a:latin typeface="Trebuchet MS" pitchFamily="34" charset="0"/>
              </a:rPr>
              <a:t>Laboratorio di Autovalutazione II</a:t>
            </a:r>
            <a:r>
              <a:rPr lang="it-IT" sz="2800" b="1" dirty="0" smtClean="0">
                <a:solidFill>
                  <a:srgbClr val="D74720"/>
                </a:solidFill>
              </a:rPr>
              <a:t>                  </a:t>
            </a:r>
            <a:endParaRPr lang="it-IT" sz="1400" i="1" dirty="0">
              <a:solidFill>
                <a:srgbClr val="3B3D3C"/>
              </a:solidFill>
              <a:latin typeface="Trebuchet MS" pitchFamily="34" charset="0"/>
            </a:endParaRPr>
          </a:p>
        </p:txBody>
      </p:sp>
      <p:sp>
        <p:nvSpPr>
          <p:cNvPr id="10" name="Segnaposto contenuto 9"/>
          <p:cNvSpPr>
            <a:spLocks noGrp="1"/>
          </p:cNvSpPr>
          <p:nvPr>
            <p:ph idx="1"/>
          </p:nvPr>
        </p:nvSpPr>
        <p:spPr>
          <a:xfrm>
            <a:off x="467544" y="980728"/>
            <a:ext cx="8280920" cy="5112568"/>
          </a:xfrm>
        </p:spPr>
        <p:txBody>
          <a:bodyPr/>
          <a:lstStyle/>
          <a:p>
            <a:pPr lvl="0"/>
            <a:r>
              <a:rPr lang="it-IT" sz="2800" dirty="0" smtClean="0"/>
              <a:t>Per la fase (a) si prevede di utilizzare il materiale predisposto nel 2010/11, in </a:t>
            </a:r>
            <a:r>
              <a:rPr lang="it-IT" sz="2800" dirty="0" err="1" smtClean="0"/>
              <a:t>coprogettazione</a:t>
            </a:r>
            <a:r>
              <a:rPr lang="it-IT" sz="2800" dirty="0" smtClean="0"/>
              <a:t> con gli insegnanti coinvolti. Per ogni blocco, si pensa di somministrare, in vari periodi dell’anno scolastico, a studenti anche di età diverse, i quesiti che nelle esperienze precedenti hanno posto i problemi più rilevanti. Allo svolgimento della prova si pensa di far seguire un momento in cui ciascuno studente giustifica per esteso le risposte date e mette in evidenza le difficoltà trovate. Le questioni più significative verranno riprese dall'insegnante.</a:t>
            </a:r>
          </a:p>
          <a:p>
            <a:endParaRPr lang="it-IT" b="1" i="1" dirty="0" smtClean="0"/>
          </a:p>
          <a:p>
            <a:pPr lvl="2"/>
            <a:endParaRPr lang="it-IT" dirty="0" smtClean="0"/>
          </a:p>
          <a:p>
            <a:pPr lvl="1"/>
            <a:endParaRPr lang="it-IT" sz="2400" dirty="0" smtClean="0">
              <a:solidFill>
                <a:srgbClr val="00B050"/>
              </a:solidFill>
            </a:endParaRPr>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Text Box 3"/>
          <p:cNvSpPr txBox="1">
            <a:spLocks noChangeArrowheads="1"/>
          </p:cNvSpPr>
          <p:nvPr/>
        </p:nvSpPr>
        <p:spPr bwMode="auto">
          <a:xfrm>
            <a:off x="0" y="6309320"/>
            <a:ext cx="9144000" cy="569387"/>
          </a:xfrm>
          <a:prstGeom prst="rect">
            <a:avLst/>
          </a:prstGeom>
          <a:noFill/>
          <a:ln w="9525">
            <a:noFill/>
            <a:miter lim="800000"/>
            <a:headEnd/>
            <a:tailEnd/>
          </a:ln>
        </p:spPr>
        <p:txBody>
          <a:bodyPr wrap="square">
            <a:spAutoFit/>
          </a:bodyPr>
          <a:lstStyle/>
          <a:p>
            <a:pPr>
              <a:lnSpc>
                <a:spcPct val="60000"/>
              </a:lnSpc>
              <a:spcBef>
                <a:spcPct val="50000"/>
              </a:spcBef>
            </a:pPr>
            <a:endParaRPr lang="it-IT" sz="1000">
              <a:solidFill>
                <a:schemeClr val="bg1"/>
              </a:solidFill>
              <a:latin typeface="Trebuchet MS" pitchFamily="34" charset="0"/>
            </a:endParaRPr>
          </a:p>
          <a:p>
            <a:pPr>
              <a:lnSpc>
                <a:spcPct val="60000"/>
              </a:lnSpc>
              <a:spcBef>
                <a:spcPct val="50000"/>
              </a:spcBef>
            </a:pPr>
            <a:r>
              <a:rPr lang="it-IT" sz="1000">
                <a:solidFill>
                  <a:schemeClr val="bg1"/>
                </a:solidFill>
                <a:latin typeface="Trebuchet MS" pitchFamily="34" charset="0"/>
              </a:rPr>
              <a:t>Piano Lauree Scientifiche</a:t>
            </a:r>
          </a:p>
          <a:p>
            <a:pPr>
              <a:lnSpc>
                <a:spcPct val="50000"/>
              </a:lnSpc>
              <a:spcBef>
                <a:spcPct val="50000"/>
              </a:spcBef>
            </a:pPr>
            <a:endParaRPr lang="it-IT" sz="1400">
              <a:solidFill>
                <a:schemeClr val="bg1"/>
              </a:solidFill>
              <a:latin typeface="Trebuchet MS" pitchFamily="34" charset="0"/>
            </a:endParaRPr>
          </a:p>
        </p:txBody>
      </p:sp>
      <p:sp>
        <p:nvSpPr>
          <p:cNvPr id="128004" name="Line 4"/>
          <p:cNvSpPr>
            <a:spLocks noChangeShapeType="1"/>
          </p:cNvSpPr>
          <p:nvPr/>
        </p:nvSpPr>
        <p:spPr bwMode="auto">
          <a:xfrm>
            <a:off x="0" y="914400"/>
            <a:ext cx="9144000" cy="0"/>
          </a:xfrm>
          <a:prstGeom prst="line">
            <a:avLst/>
          </a:prstGeom>
          <a:noFill/>
          <a:ln w="9525">
            <a:solidFill>
              <a:srgbClr val="172171"/>
            </a:solidFill>
            <a:round/>
            <a:headEnd/>
            <a:tailEnd/>
          </a:ln>
        </p:spPr>
        <p:txBody>
          <a:bodyPr wrap="none" anchor="ctr"/>
          <a:lstStyle/>
          <a:p>
            <a:endParaRPr lang="it-IT"/>
          </a:p>
        </p:txBody>
      </p:sp>
      <p:sp>
        <p:nvSpPr>
          <p:cNvPr id="128005" name="Text Box 5"/>
          <p:cNvSpPr txBox="1">
            <a:spLocks noChangeArrowheads="1"/>
          </p:cNvSpPr>
          <p:nvPr/>
        </p:nvSpPr>
        <p:spPr bwMode="auto">
          <a:xfrm>
            <a:off x="685800" y="395288"/>
            <a:ext cx="6838950" cy="519112"/>
          </a:xfrm>
          <a:prstGeom prst="rect">
            <a:avLst/>
          </a:prstGeom>
          <a:noFill/>
          <a:ln w="9525">
            <a:noFill/>
            <a:miter lim="800000"/>
            <a:headEnd/>
            <a:tailEnd/>
          </a:ln>
        </p:spPr>
        <p:txBody>
          <a:bodyPr>
            <a:spAutoFit/>
          </a:bodyPr>
          <a:lstStyle/>
          <a:p>
            <a:pPr>
              <a:spcBef>
                <a:spcPct val="50000"/>
              </a:spcBef>
            </a:pPr>
            <a:r>
              <a:rPr lang="it-IT" sz="2800" b="1" dirty="0" smtClean="0">
                <a:solidFill>
                  <a:srgbClr val="172171"/>
                </a:solidFill>
                <a:latin typeface="Trebuchet MS" pitchFamily="34" charset="0"/>
              </a:rPr>
              <a:t>Laboratorio di Autovalutazione III</a:t>
            </a:r>
            <a:r>
              <a:rPr lang="it-IT" sz="2800" b="1" dirty="0" smtClean="0">
                <a:solidFill>
                  <a:srgbClr val="D74720"/>
                </a:solidFill>
              </a:rPr>
              <a:t>                  </a:t>
            </a:r>
            <a:endParaRPr lang="it-IT" sz="1400" i="1" dirty="0">
              <a:solidFill>
                <a:srgbClr val="3B3D3C"/>
              </a:solidFill>
              <a:latin typeface="Trebuchet MS" pitchFamily="34" charset="0"/>
            </a:endParaRPr>
          </a:p>
        </p:txBody>
      </p:sp>
      <p:sp>
        <p:nvSpPr>
          <p:cNvPr id="10" name="Segnaposto contenuto 9"/>
          <p:cNvSpPr>
            <a:spLocks noGrp="1"/>
          </p:cNvSpPr>
          <p:nvPr>
            <p:ph idx="1"/>
          </p:nvPr>
        </p:nvSpPr>
        <p:spPr>
          <a:xfrm>
            <a:off x="539552" y="1484784"/>
            <a:ext cx="8280920" cy="4392488"/>
          </a:xfrm>
        </p:spPr>
        <p:txBody>
          <a:bodyPr/>
          <a:lstStyle/>
          <a:p>
            <a:pPr lvl="0"/>
            <a:r>
              <a:rPr lang="it-IT" sz="2400" dirty="0" smtClean="0"/>
              <a:t>La fase (b) prevede la presentazione a tutta una classe di un argomento semplice, non noto agli studenti, e che non richieda particolari prerequisiti. Tale presentazione consisterà in una breve esposizione fatta da un docente universitario eventualmente con l'ausilio di un testo scritto. Gli studenti dovranno poi rispondere ad una serie di quesiti (</a:t>
            </a:r>
            <a:r>
              <a:rPr lang="it-IT" sz="2400" dirty="0" err="1" smtClean="0"/>
              <a:t>coprogettati</a:t>
            </a:r>
            <a:r>
              <a:rPr lang="it-IT" sz="2400" dirty="0" smtClean="0"/>
              <a:t> con gli insegnanti) volti a valutarne la capacità di comprendere un argomento mai visto, prendere appunti (ove necessario), apprendere i contenuti principali, saperli applicare a semplici situazioni, saper comunicare risultati. </a:t>
            </a:r>
          </a:p>
          <a:p>
            <a:pPr lvl="1"/>
            <a:endParaRPr lang="it-IT" sz="2400" dirty="0" smtClean="0">
              <a:solidFill>
                <a:srgbClr val="00B050"/>
              </a:solidFill>
            </a:endParaRPr>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Text Box 3"/>
          <p:cNvSpPr txBox="1">
            <a:spLocks noChangeArrowheads="1"/>
          </p:cNvSpPr>
          <p:nvPr/>
        </p:nvSpPr>
        <p:spPr bwMode="auto">
          <a:xfrm>
            <a:off x="0" y="6309320"/>
            <a:ext cx="9144000" cy="569387"/>
          </a:xfrm>
          <a:prstGeom prst="rect">
            <a:avLst/>
          </a:prstGeom>
          <a:noFill/>
          <a:ln w="9525">
            <a:noFill/>
            <a:miter lim="800000"/>
            <a:headEnd/>
            <a:tailEnd/>
          </a:ln>
        </p:spPr>
        <p:txBody>
          <a:bodyPr wrap="square">
            <a:spAutoFit/>
          </a:bodyPr>
          <a:lstStyle/>
          <a:p>
            <a:pPr>
              <a:lnSpc>
                <a:spcPct val="60000"/>
              </a:lnSpc>
              <a:spcBef>
                <a:spcPct val="50000"/>
              </a:spcBef>
            </a:pPr>
            <a:endParaRPr lang="it-IT" sz="1000">
              <a:solidFill>
                <a:schemeClr val="bg1"/>
              </a:solidFill>
              <a:latin typeface="Trebuchet MS" pitchFamily="34" charset="0"/>
            </a:endParaRPr>
          </a:p>
          <a:p>
            <a:pPr>
              <a:lnSpc>
                <a:spcPct val="60000"/>
              </a:lnSpc>
              <a:spcBef>
                <a:spcPct val="50000"/>
              </a:spcBef>
            </a:pPr>
            <a:r>
              <a:rPr lang="it-IT" sz="1000">
                <a:solidFill>
                  <a:schemeClr val="bg1"/>
                </a:solidFill>
                <a:latin typeface="Trebuchet MS" pitchFamily="34" charset="0"/>
              </a:rPr>
              <a:t>Piano Lauree Scientifiche</a:t>
            </a:r>
          </a:p>
          <a:p>
            <a:pPr>
              <a:lnSpc>
                <a:spcPct val="50000"/>
              </a:lnSpc>
              <a:spcBef>
                <a:spcPct val="50000"/>
              </a:spcBef>
            </a:pPr>
            <a:endParaRPr lang="it-IT" sz="1400">
              <a:solidFill>
                <a:schemeClr val="bg1"/>
              </a:solidFill>
              <a:latin typeface="Trebuchet MS" pitchFamily="34" charset="0"/>
            </a:endParaRPr>
          </a:p>
        </p:txBody>
      </p:sp>
      <p:sp>
        <p:nvSpPr>
          <p:cNvPr id="128004" name="Line 4"/>
          <p:cNvSpPr>
            <a:spLocks noChangeShapeType="1"/>
          </p:cNvSpPr>
          <p:nvPr/>
        </p:nvSpPr>
        <p:spPr bwMode="auto">
          <a:xfrm>
            <a:off x="0" y="914400"/>
            <a:ext cx="9144000" cy="0"/>
          </a:xfrm>
          <a:prstGeom prst="line">
            <a:avLst/>
          </a:prstGeom>
          <a:noFill/>
          <a:ln w="9525">
            <a:solidFill>
              <a:srgbClr val="172171"/>
            </a:solidFill>
            <a:round/>
            <a:headEnd/>
            <a:tailEnd/>
          </a:ln>
        </p:spPr>
        <p:txBody>
          <a:bodyPr wrap="none" anchor="ctr"/>
          <a:lstStyle/>
          <a:p>
            <a:endParaRPr lang="it-IT"/>
          </a:p>
        </p:txBody>
      </p:sp>
      <p:sp>
        <p:nvSpPr>
          <p:cNvPr id="128005" name="Text Box 5"/>
          <p:cNvSpPr txBox="1">
            <a:spLocks noChangeArrowheads="1"/>
          </p:cNvSpPr>
          <p:nvPr/>
        </p:nvSpPr>
        <p:spPr bwMode="auto">
          <a:xfrm>
            <a:off x="685800" y="395288"/>
            <a:ext cx="6838950" cy="519112"/>
          </a:xfrm>
          <a:prstGeom prst="rect">
            <a:avLst/>
          </a:prstGeom>
          <a:noFill/>
          <a:ln w="9525">
            <a:noFill/>
            <a:miter lim="800000"/>
            <a:headEnd/>
            <a:tailEnd/>
          </a:ln>
        </p:spPr>
        <p:txBody>
          <a:bodyPr>
            <a:spAutoFit/>
          </a:bodyPr>
          <a:lstStyle/>
          <a:p>
            <a:pPr>
              <a:spcBef>
                <a:spcPct val="50000"/>
              </a:spcBef>
            </a:pPr>
            <a:r>
              <a:rPr lang="it-IT" sz="2800" b="1" dirty="0" smtClean="0">
                <a:solidFill>
                  <a:srgbClr val="172171"/>
                </a:solidFill>
                <a:latin typeface="Trebuchet MS" pitchFamily="34" charset="0"/>
              </a:rPr>
              <a:t>Laboratorio di Autovalutazione IV</a:t>
            </a:r>
            <a:r>
              <a:rPr lang="it-IT" sz="2800" b="1" dirty="0" smtClean="0">
                <a:solidFill>
                  <a:srgbClr val="D74720"/>
                </a:solidFill>
              </a:rPr>
              <a:t>                  </a:t>
            </a:r>
            <a:endParaRPr lang="it-IT" sz="1400" i="1" dirty="0">
              <a:solidFill>
                <a:srgbClr val="3B3D3C"/>
              </a:solidFill>
              <a:latin typeface="Trebuchet MS" pitchFamily="34" charset="0"/>
            </a:endParaRPr>
          </a:p>
        </p:txBody>
      </p:sp>
      <p:sp>
        <p:nvSpPr>
          <p:cNvPr id="10" name="Segnaposto contenuto 9"/>
          <p:cNvSpPr>
            <a:spLocks noGrp="1"/>
          </p:cNvSpPr>
          <p:nvPr>
            <p:ph idx="1"/>
          </p:nvPr>
        </p:nvSpPr>
        <p:spPr>
          <a:xfrm>
            <a:off x="467544" y="980728"/>
            <a:ext cx="8280920" cy="5112568"/>
          </a:xfrm>
        </p:spPr>
        <p:txBody>
          <a:bodyPr/>
          <a:lstStyle/>
          <a:p>
            <a:r>
              <a:rPr lang="it-IT" sz="2800" dirty="0" smtClean="0">
                <a:solidFill>
                  <a:schemeClr val="accent2"/>
                </a:solidFill>
              </a:rPr>
              <a:t>Il calendario delle attività sarà stabilito coi docenti iscritti, e in coordinamento con Matematica,alla chiusura delle preiscrizioni</a:t>
            </a:r>
          </a:p>
          <a:p>
            <a:r>
              <a:rPr lang="it-IT" sz="2800" dirty="0" smtClean="0">
                <a:solidFill>
                  <a:schemeClr val="accent2"/>
                </a:solidFill>
              </a:rPr>
              <a:t>Indicativamente si prevede di iniziare a Novembre in modo da avere tempo per organizzare la simulazione di test, prima dello svolgimento delle prove anticipate</a:t>
            </a:r>
          </a:p>
          <a:p>
            <a:r>
              <a:rPr lang="it-IT" sz="2800" i="1" dirty="0" smtClean="0">
                <a:solidFill>
                  <a:srgbClr val="00B050"/>
                </a:solidFill>
              </a:rPr>
              <a:t>Referenti L. </a:t>
            </a:r>
            <a:r>
              <a:rPr lang="it-IT" sz="2800" i="1" dirty="0" err="1" smtClean="0">
                <a:solidFill>
                  <a:srgbClr val="00B050"/>
                </a:solidFill>
              </a:rPr>
              <a:t>Perini</a:t>
            </a:r>
            <a:r>
              <a:rPr lang="it-IT" sz="2800" i="1" dirty="0" smtClean="0">
                <a:solidFill>
                  <a:srgbClr val="00B050"/>
                </a:solidFill>
              </a:rPr>
              <a:t> per Fisica, S. </a:t>
            </a:r>
            <a:r>
              <a:rPr lang="it-IT" sz="2800" i="1" dirty="0" err="1" smtClean="0">
                <a:solidFill>
                  <a:srgbClr val="00B050"/>
                </a:solidFill>
              </a:rPr>
              <a:t>DeStefano</a:t>
            </a:r>
            <a:r>
              <a:rPr lang="it-IT" sz="2800" i="1" dirty="0" smtClean="0">
                <a:solidFill>
                  <a:srgbClr val="00B050"/>
                </a:solidFill>
              </a:rPr>
              <a:t> per Matematica</a:t>
            </a:r>
          </a:p>
          <a:p>
            <a:pPr>
              <a:buNone/>
            </a:pPr>
            <a:endParaRPr lang="it-IT" sz="2800" dirty="0" smtClean="0"/>
          </a:p>
          <a:p>
            <a:pPr lvl="1"/>
            <a:endParaRPr lang="it-IT" sz="2400" dirty="0" smtClean="0">
              <a:solidFill>
                <a:srgbClr val="00B050"/>
              </a:solidFill>
            </a:endParaRPr>
          </a:p>
        </p:txBody>
      </p:sp>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Presentazione vuota">
  <a:themeElements>
    <a:clrScheme name="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zione vuota">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200" b="0" i="0" u="none" strike="noStrike" cap="none" normalizeH="0" baseline="0" smtClean="0">
            <a:ln>
              <a:noFill/>
            </a:ln>
            <a:solidFill>
              <a:schemeClr val="tx1"/>
            </a:solidFill>
            <a:effectLst/>
            <a:latin typeface="Arial" charset="0"/>
            <a:ea typeface="ＭＳ Ｐゴシック" pitchFamily="12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200" b="0" i="0" u="none" strike="noStrike" cap="none" normalizeH="0" baseline="0" smtClean="0">
            <a:ln>
              <a:noFill/>
            </a:ln>
            <a:solidFill>
              <a:schemeClr val="tx1"/>
            </a:solidFill>
            <a:effectLst/>
            <a:latin typeface="Arial" charset="0"/>
            <a:ea typeface="ＭＳ Ｐゴシック" pitchFamily="124" charset="-128"/>
          </a:defRPr>
        </a:defPPr>
      </a:lstStyle>
    </a:lnDef>
  </a:objectDefaults>
  <a:extraClrSchemeLst>
    <a:extraClrScheme>
      <a:clrScheme name="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zione vuo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zione vuo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zione vuo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zione vuo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zione vuo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zione vuota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zione vuo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zione vuo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zione vuo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zione vuo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zione vuo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Presentazione vuota">
  <a:themeElements>
    <a:clrScheme name="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zione vuota">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200" b="0" i="0" u="none" strike="noStrike" cap="none" normalizeH="0" baseline="0" smtClean="0">
            <a:ln>
              <a:noFill/>
            </a:ln>
            <a:solidFill>
              <a:schemeClr val="tx1"/>
            </a:solidFill>
            <a:effectLst/>
            <a:latin typeface="Arial" charset="0"/>
            <a:ea typeface="ＭＳ Ｐゴシック" pitchFamily="12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200" b="0" i="0" u="none" strike="noStrike" cap="none" normalizeH="0" baseline="0" smtClean="0">
            <a:ln>
              <a:noFill/>
            </a:ln>
            <a:solidFill>
              <a:schemeClr val="tx1"/>
            </a:solidFill>
            <a:effectLst/>
            <a:latin typeface="Arial" charset="0"/>
            <a:ea typeface="ＭＳ Ｐゴシック" pitchFamily="124" charset="-128"/>
          </a:defRPr>
        </a:defPPr>
      </a:lstStyle>
    </a:lnDef>
  </a:objectDefaults>
  <a:extraClrSchemeLst>
    <a:extraClrScheme>
      <a:clrScheme name="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zione vuo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zione vuo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zione vuo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zione vuo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zione vuo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zione vuota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zione vuo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zione vuo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zione vuo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zione vuo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zione vuo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3481</TotalTime>
  <Words>740</Words>
  <Application>Microsoft Office PowerPoint</Application>
  <PresentationFormat>Presentazione su schermo (4:3)</PresentationFormat>
  <Paragraphs>78</Paragraphs>
  <Slides>9</Slides>
  <Notes>9</Notes>
  <HiddenSlides>0</HiddenSlides>
  <MMClips>0</MMClips>
  <ScaleCrop>false</ScaleCrop>
  <HeadingPairs>
    <vt:vector size="4" baseType="variant">
      <vt:variant>
        <vt:lpstr>Tema</vt:lpstr>
      </vt:variant>
      <vt:variant>
        <vt:i4>4</vt:i4>
      </vt:variant>
      <vt:variant>
        <vt:lpstr>Titoli diapositive</vt:lpstr>
      </vt:variant>
      <vt:variant>
        <vt:i4>9</vt:i4>
      </vt:variant>
    </vt:vector>
  </HeadingPairs>
  <TitlesOfParts>
    <vt:vector size="13" baseType="lpstr">
      <vt:lpstr>Presentazione vuota</vt:lpstr>
      <vt:lpstr>Personalizza struttura</vt:lpstr>
      <vt:lpstr>1_Personalizza struttura</vt:lpstr>
      <vt:lpstr>1_Presentazione vuota</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Company>Gianni Busi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Gianni Busi</dc:creator>
  <cp:lastModifiedBy>perini</cp:lastModifiedBy>
  <cp:revision>148</cp:revision>
  <cp:lastPrinted>2009-01-30T14:28:38Z</cp:lastPrinted>
  <dcterms:created xsi:type="dcterms:W3CDTF">2007-10-12T14:20:21Z</dcterms:created>
  <dcterms:modified xsi:type="dcterms:W3CDTF">2011-10-05T08:20:05Z</dcterms:modified>
</cp:coreProperties>
</file>