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B87"/>
    <a:srgbClr val="79C48D"/>
    <a:srgbClr val="7FC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11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1ED91-71AB-6B42-9055-155964045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3AF15A-31A1-BC4D-8DFC-D6E287467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8A0A8C-84AF-7849-950F-187DD68F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D7F0E-2277-6B40-8874-879C00D6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3B2A2B-D763-0D42-9EEA-64395CFA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19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2E25B-DD15-8A49-95F1-1C65F5D1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4C07BE-0A0A-C04A-B4C9-EA03AA521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A4847-BC82-FE41-A1BD-AF7AE62C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3430E-93EF-6943-8E1A-14F1DCB3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F1407-D178-3543-B4D9-0F309544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83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D16677-A5ED-FE48-A41A-6D58FA375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B9061E-0FC3-A543-9158-5E0080BB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87E711-7FE7-AB4F-BB65-A6C1453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3324E2-9574-4E48-A169-788966A7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BCB0B7-C8AB-954A-97DB-8A73A4C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40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A32E5-1BD0-214E-8DC0-1E6C571A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9DACDF-6726-D149-92FC-352D8C15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AFB4C-71F9-C643-B81E-B1B7039C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79C0E9-61E7-FE46-9870-89E46892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D895AE-4E80-1848-B31E-E970C7EC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08566-2AB5-8E41-A95E-95019D8B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772834-F1E0-2444-A4B6-0B051C7A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03B690-4A96-1846-A033-5F9ECA5B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DF3477-6CC6-7D45-B411-6D6EF2A7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A0A77D-D116-6445-A3E7-452943B0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6E7C5-F3F8-3340-9F5B-D8AA3D9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FD5271-1AA6-BE49-8AC1-C10476AD0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50BA0-2151-5046-8793-62CE03AC1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574D25-3AEE-F644-9E6F-35328E09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987864-7841-624B-82D1-C16B3A12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480350-6BBE-E74E-8FF8-1205595D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77220-DDB4-5144-B74F-47ADFA31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8CD6C5-9E53-4A43-A8C0-220EBB87D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F12B1-DAC3-6546-A83F-3E50AF50E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223974-1D52-0948-B451-C12F048A3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232ECB-57BB-114A-A9C6-8E219A5F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36EC26-E748-B242-8AE6-7D792CEB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295B35-5EC2-3D45-8EC9-FC7F9499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42DCAB-88D1-CA4C-8AD5-3641B86E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131CD-25C8-0F4C-B6A6-916CE93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BC1216-C2E2-5744-8E8F-9AA2515F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54A658-15AF-A344-9A7F-51C935EA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66710D-D0B9-F34B-9C19-59276D78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77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51F832-6790-7745-9C55-4BBAB6A4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86CC48-8CC8-A64F-B680-DB2B14CA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D203B-89FE-3448-ADF7-89599590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79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35183-7A34-F64D-877A-A845ED7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2591FC-CBC1-B947-9B62-C7ACC0E7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0EB358-7264-C343-9F26-540E80D6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EBA152-117F-AF47-983A-CC7CE314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677E78-643E-124F-B4FF-2B4AD3FE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8491A0-8F9C-814F-8C60-837DBB16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35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86E48-2B30-B948-BD07-818F4ECE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198F59-F9F1-E44F-8F11-481050CAD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2D4739-AF80-334D-841A-AC7B8CD0F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1FAD0F-EBEC-3D42-8AE1-33EC2F29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C67F14-DC4F-8B4A-9556-CC955199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CAD7DE-0FE6-A34B-83DD-F4C4D20B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9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EF4E6A-D3F8-DD43-8B4E-FCB6DCA1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BE1465-CB9E-9542-A8B8-99722946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B2EF2-502C-EF4A-B483-7BD22F4B5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F88FC6-30D8-1E48-A6B9-C3B4F9C51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DCBBE4-F97D-CC46-83B8-35204BA1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87EA10-E6F6-A949-B9F9-B10EFAEA89A2}"/>
              </a:ext>
            </a:extLst>
          </p:cNvPr>
          <p:cNvSpPr txBox="1"/>
          <p:nvPr/>
        </p:nvSpPr>
        <p:spPr>
          <a:xfrm>
            <a:off x="3750026" y="1789625"/>
            <a:ext cx="5255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n_TOF &amp; Social?</a:t>
            </a:r>
            <a:endParaRPr lang="it-IT" sz="2800"/>
          </a:p>
        </p:txBody>
      </p:sp>
      <p:sp>
        <p:nvSpPr>
          <p:cNvPr id="3" name="Segnaposto piè di pagina 9">
            <a:extLst>
              <a:ext uri="{FF2B5EF4-FFF2-40B4-BE49-F238E27FC236}">
                <a16:creationId xmlns:a16="http://schemas.microsoft.com/office/drawing/2014/main" id="{BF44C134-BF87-B747-B7A8-460E0B50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9FD9C6-2C63-DC48-8F75-164351911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CB3F7E-0C99-4946-BA1B-A9BCD52C7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88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0014248-5F60-6D46-97C2-2CC1F7AF3B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5934" cy="12815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FF9807F-0266-7441-B390-18F9D851D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9">
            <a:extLst>
              <a:ext uri="{FF2B5EF4-FFF2-40B4-BE49-F238E27FC236}">
                <a16:creationId xmlns:a16="http://schemas.microsoft.com/office/drawing/2014/main" id="{EC3F6D01-4950-764D-B459-62456CB1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654E8-08F6-1A4F-A87A-6568807B1A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27" y="1999115"/>
            <a:ext cx="4490971" cy="392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F7F2AAD-6618-A34E-9DFA-FB9916B01B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708" y="1991143"/>
            <a:ext cx="4356000" cy="38060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D332C6-FF46-EA40-8257-A4269E8CEDF0}"/>
              </a:ext>
            </a:extLst>
          </p:cNvPr>
          <p:cNvSpPr txBox="1"/>
          <p:nvPr/>
        </p:nvSpPr>
        <p:spPr>
          <a:xfrm>
            <a:off x="3761708" y="196761"/>
            <a:ext cx="5255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140Ce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11369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F6AD84-6859-3B4B-930F-64BF76CF24C1}"/>
              </a:ext>
            </a:extLst>
          </p:cNvPr>
          <p:cNvSpPr txBox="1"/>
          <p:nvPr/>
        </p:nvSpPr>
        <p:spPr>
          <a:xfrm>
            <a:off x="3468024" y="185875"/>
            <a:ext cx="5255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l'INFN spinge per usare i social. n_TOF può trarne benefici?</a:t>
            </a:r>
            <a:endParaRPr lang="it-IT"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0859FC-792B-A943-A9E3-C6C61FF0D5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5934" cy="12815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7F67251-A4D4-A34E-9AD0-0D7FE909B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D38E47CD-1DF2-0E41-9E1D-BE29890E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B6E10B-4F5B-7C43-BF38-0C39B5A57E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999" y="1281539"/>
            <a:ext cx="3708000" cy="34281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CE9F47-F22F-2345-B101-A554C115502C}"/>
              </a:ext>
            </a:extLst>
          </p:cNvPr>
          <p:cNvSpPr txBox="1"/>
          <p:nvPr/>
        </p:nvSpPr>
        <p:spPr>
          <a:xfrm>
            <a:off x="1229561" y="5271403"/>
            <a:ext cx="4553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/>
              <a:t>Utilizzo sporadico (ex. 140Ce)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810787-9A90-1A4D-9659-6611694EFD5D}"/>
              </a:ext>
            </a:extLst>
          </p:cNvPr>
          <p:cNvSpPr txBox="1"/>
          <p:nvPr/>
        </p:nvSpPr>
        <p:spPr>
          <a:xfrm>
            <a:off x="7641247" y="5261422"/>
            <a:ext cx="323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/>
              <a:t>Utilizzo continuativo</a:t>
            </a:r>
          </a:p>
        </p:txBody>
      </p:sp>
    </p:spTree>
    <p:extLst>
      <p:ext uri="{BB962C8B-B14F-4D97-AF65-F5344CB8AC3E}">
        <p14:creationId xmlns:p14="http://schemas.microsoft.com/office/powerpoint/2010/main" val="284429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FF3C36-2589-7845-8C74-CC36277A8C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5934" cy="12815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8A01925-E5AB-824E-BAC3-2C4EE0C10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9">
            <a:extLst>
              <a:ext uri="{FF2B5EF4-FFF2-40B4-BE49-F238E27FC236}">
                <a16:creationId xmlns:a16="http://schemas.microsoft.com/office/drawing/2014/main" id="{723D0B7A-19CF-EC4C-B78E-FBE3DAF9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  <p:pic>
        <p:nvPicPr>
          <p:cNvPr id="1026" name="Picture 2" descr="Il fenomeno degli haters, gli odiatori del web">
            <a:extLst>
              <a:ext uri="{FF2B5EF4-FFF2-40B4-BE49-F238E27FC236}">
                <a16:creationId xmlns:a16="http://schemas.microsoft.com/office/drawing/2014/main" id="{C8AE353E-3232-854B-A874-A55C13F3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828" y="2433898"/>
            <a:ext cx="5400000" cy="25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66A8E6-C62D-1C45-8C7F-4C51E4B0E780}"/>
              </a:ext>
            </a:extLst>
          </p:cNvPr>
          <p:cNvSpPr txBox="1"/>
          <p:nvPr/>
        </p:nvSpPr>
        <p:spPr>
          <a:xfrm>
            <a:off x="4013435" y="46426"/>
            <a:ext cx="411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/>
              <a:t>Utilizzo continuativo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68363A-8500-F547-ACB3-D5757B07E710}"/>
              </a:ext>
            </a:extLst>
          </p:cNvPr>
          <p:cNvSpPr txBox="1"/>
          <p:nvPr/>
        </p:nvSpPr>
        <p:spPr>
          <a:xfrm>
            <a:off x="2514075" y="1127459"/>
            <a:ext cx="344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/>
              <a:t>Gestione impegnativa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FE9EAE-F047-DF4D-9E1F-491EA32D49B0}"/>
              </a:ext>
            </a:extLst>
          </p:cNvPr>
          <p:cNvSpPr txBox="1"/>
          <p:nvPr/>
        </p:nvSpPr>
        <p:spPr>
          <a:xfrm>
            <a:off x="7474805" y="1140135"/>
            <a:ext cx="267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/>
              <a:t>Odiatori del web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75F136-CA70-2749-8BF4-20D3850D0D22}"/>
              </a:ext>
            </a:extLst>
          </p:cNvPr>
          <p:cNvSpPr txBox="1"/>
          <p:nvPr/>
        </p:nvSpPr>
        <p:spPr>
          <a:xfrm>
            <a:off x="5535041" y="5278172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Benefici..!?</a:t>
            </a:r>
          </a:p>
        </p:txBody>
      </p:sp>
    </p:spTree>
    <p:extLst>
      <p:ext uri="{BB962C8B-B14F-4D97-AF65-F5344CB8AC3E}">
        <p14:creationId xmlns:p14="http://schemas.microsoft.com/office/powerpoint/2010/main" val="382169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FF3C36-2589-7845-8C74-CC36277A8C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5934" cy="12815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8A01925-E5AB-824E-BAC3-2C4EE0C10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9">
            <a:extLst>
              <a:ext uri="{FF2B5EF4-FFF2-40B4-BE49-F238E27FC236}">
                <a16:creationId xmlns:a16="http://schemas.microsoft.com/office/drawing/2014/main" id="{723D0B7A-19CF-EC4C-B78E-FBE3DAF9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66A8E6-C62D-1C45-8C7F-4C51E4B0E780}"/>
              </a:ext>
            </a:extLst>
          </p:cNvPr>
          <p:cNvSpPr txBox="1"/>
          <p:nvPr/>
        </p:nvSpPr>
        <p:spPr>
          <a:xfrm>
            <a:off x="4108821" y="55994"/>
            <a:ext cx="3974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Cosa si potrebbe fare?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75F136-CA70-2749-8BF4-20D3850D0D22}"/>
              </a:ext>
            </a:extLst>
          </p:cNvPr>
          <p:cNvSpPr txBox="1"/>
          <p:nvPr/>
        </p:nvSpPr>
        <p:spPr>
          <a:xfrm>
            <a:off x="2903192" y="1439963"/>
            <a:ext cx="79149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>
                <a:solidFill>
                  <a:srgbClr val="002060"/>
                </a:solidFill>
              </a:rPr>
              <a:t>Apertura account su Instagram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>
                <a:solidFill>
                  <a:srgbClr val="002060"/>
                </a:solidFill>
              </a:rPr>
              <a:t>Pubblicazione e rilancio storie &amp; post a basso rate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>
                <a:solidFill>
                  <a:srgbClr val="002060"/>
                </a:solidFill>
              </a:rPr>
              <a:t>altro....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3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75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94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Giovanni Cosentino</dc:creator>
  <cp:lastModifiedBy>Luigi Giovanni Cosentino</cp:lastModifiedBy>
  <cp:revision>24</cp:revision>
  <dcterms:created xsi:type="dcterms:W3CDTF">2024-05-20T09:33:42Z</dcterms:created>
  <dcterms:modified xsi:type="dcterms:W3CDTF">2024-05-28T16:11:42Z</dcterms:modified>
</cp:coreProperties>
</file>