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B87"/>
    <a:srgbClr val="79C48D"/>
    <a:srgbClr val="7FC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112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81ED91-71AB-6B42-9055-155964045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3AF15A-31A1-BC4D-8DFC-D6E287467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8A0A8C-84AF-7849-950F-187DD68F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FD7F0E-2277-6B40-8874-879C00D6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3B2A2B-D763-0D42-9EEA-64395CFAB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19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42E25B-DD15-8A49-95F1-1C65F5D18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F4C07BE-0A0A-C04A-B4C9-EA03AA521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1A4847-BC82-FE41-A1BD-AF7AE62C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D3430E-93EF-6943-8E1A-14F1DCB3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FF1407-D178-3543-B4D9-0F309544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83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6D16677-A5ED-FE48-A41A-6D58FA375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B9061E-0FC3-A543-9158-5E0080BB7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87E711-7FE7-AB4F-BB65-A6C14532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3324E2-9574-4E48-A169-788966A75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BCB0B7-C8AB-954A-97DB-8A73A4CE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40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0A32E5-1BD0-214E-8DC0-1E6C571A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9DACDF-6726-D149-92FC-352D8C154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2AFB4C-71F9-C643-B81E-B1B7039C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79C0E9-61E7-FE46-9870-89E46892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D895AE-4E80-1848-B31E-E970C7EC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48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B08566-2AB5-8E41-A95E-95019D8BF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772834-F1E0-2444-A4B6-0B051C7A3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03B690-4A96-1846-A033-5F9ECA5B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DF3477-6CC6-7D45-B411-6D6EF2A77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A0A77D-D116-6445-A3E7-452943B0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4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16E7C5-F3F8-3340-9F5B-D8AA3D97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FD5271-1AA6-BE49-8AC1-C10476AD0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550BA0-2151-5046-8793-62CE03AC1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574D25-3AEE-F644-9E6F-35328E09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987864-7841-624B-82D1-C16B3A12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1480350-6BBE-E74E-8FF8-1205595D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24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77220-DDB4-5144-B74F-47ADFA311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8CD6C5-9E53-4A43-A8C0-220EBB87D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AF12B1-DAC3-6546-A83F-3E50AF50E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9223974-1D52-0948-B451-C12F048A3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B232ECB-57BB-114A-A9C6-8E219A5F3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E36EC26-E748-B242-8AE6-7D792CEB4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1295B35-5EC2-3D45-8EC9-FC7F9499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342DCAB-88D1-CA4C-8AD5-3641B86E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76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4131CD-25C8-0F4C-B6A6-916CE93C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9BC1216-C2E2-5744-8E8F-9AA2515F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54A658-15AF-A344-9A7F-51C935EA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F66710D-D0B9-F34B-9C19-59276D784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77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E51F832-6790-7745-9C55-4BBAB6A45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86CC48-8CC8-A64F-B680-DB2B14CA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AD203B-89FE-3448-ADF7-895995904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79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935183-7A34-F64D-877A-A845ED7D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2591FC-CBC1-B947-9B62-C7ACC0E7C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F0EB358-7264-C343-9F26-540E80D62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EBA152-117F-AF47-983A-CC7CE3145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677E78-643E-124F-B4FF-2B4AD3FE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8491A0-8F9C-814F-8C60-837DBB16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35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486E48-2B30-B948-BD07-818F4ECE4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1198F59-F9F1-E44F-8F11-481050CAD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2D4739-AF80-334D-841A-AC7B8CD0F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E1FAD0F-EBEC-3D42-8AE1-33EC2F291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C67F14-DC4F-8B4A-9556-CC955199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CAD7DE-0FE6-A34B-83DD-F4C4D20B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699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8EF4E6A-D3F8-DD43-8B4E-FCB6DCA1C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3BE1465-CB9E-9542-A8B8-99722946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0B2EF2-502C-EF4A-B483-7BD22F4B5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5BB2B-9D47-BE45-8678-B3066FD8B8D5}" type="datetimeFigureOut">
              <a:t>28/05/24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F88FC6-30D8-1E48-A6B9-C3B4F9C51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DCBBE4-F97D-CC46-83B8-35204BA12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37D8A-8580-144C-A78E-15B0F47D40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00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387EA10-E6F6-A949-B9F9-B10EFAEA89A2}"/>
              </a:ext>
            </a:extLst>
          </p:cNvPr>
          <p:cNvSpPr txBox="1"/>
          <p:nvPr/>
        </p:nvSpPr>
        <p:spPr>
          <a:xfrm>
            <a:off x="3750026" y="1789625"/>
            <a:ext cx="52559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i="0" u="none" strike="noStrike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Richieste finanziarie 2025 e nuovi proposal/LOI</a:t>
            </a:r>
            <a:endParaRPr lang="it-IT" sz="2800"/>
          </a:p>
        </p:txBody>
      </p:sp>
      <p:sp>
        <p:nvSpPr>
          <p:cNvPr id="3" name="Segnaposto piè di pagina 9">
            <a:extLst>
              <a:ext uri="{FF2B5EF4-FFF2-40B4-BE49-F238E27FC236}">
                <a16:creationId xmlns:a16="http://schemas.microsoft.com/office/drawing/2014/main" id="{BF44C134-BF87-B747-B7A8-460E0B50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it-IT"/>
              <a:t>Meeting nTOF Italia. 29 Maggio 2024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39FD9C6-2C63-DC48-8F75-164351911C8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383" y="1155"/>
            <a:ext cx="1955934" cy="128153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ACB3F7E-0C99-4946-BA1B-A9BCD52C75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0474" y="0"/>
            <a:ext cx="2041526" cy="14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88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10014248-5F60-6D46-97C2-2CC1F7AF3BD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955934" cy="128153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CFF9807F-0266-7441-B390-18F9D851D5E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0474" y="0"/>
            <a:ext cx="2041526" cy="14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9">
            <a:extLst>
              <a:ext uri="{FF2B5EF4-FFF2-40B4-BE49-F238E27FC236}">
                <a16:creationId xmlns:a16="http://schemas.microsoft.com/office/drawing/2014/main" id="{EC3F6D01-4950-764D-B459-62456CB1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it-IT"/>
              <a:t>Meeting nTOF Italia. 29 Maggio 2024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C926677-C239-C14C-8344-17349440103F}"/>
              </a:ext>
            </a:extLst>
          </p:cNvPr>
          <p:cNvSpPr txBox="1"/>
          <p:nvPr/>
        </p:nvSpPr>
        <p:spPr>
          <a:xfrm>
            <a:off x="431932" y="1733878"/>
            <a:ext cx="11585897" cy="2349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i="0" u="none" strike="noStrike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Prossimo mese discutere dei preventivi 2025. Meeting con i responsabili locali dopo il 20 Giugno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>
                <a:solidFill>
                  <a:srgbClr val="1A63A0"/>
                </a:solidFill>
                <a:latin typeface="Roboto" panose="02000000000000000000" pitchFamily="2" charset="0"/>
              </a:rPr>
              <a:t>X17: chiedere sblocco SJ o restituire alla CSN3 e richiedere per il 2025 (exp. dopo LS3)?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>
                <a:solidFill>
                  <a:srgbClr val="1A63A0"/>
                </a:solidFill>
                <a:latin typeface="Roboto" panose="02000000000000000000" pitchFamily="2" charset="0"/>
              </a:rPr>
              <a:t>Ci sono nuove attività che si vorrebbe avviare con fondi CSN3?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>
                <a:solidFill>
                  <a:srgbClr val="1A63A0"/>
                </a:solidFill>
                <a:latin typeface="Roboto" panose="02000000000000000000" pitchFamily="2" charset="0"/>
              </a:rPr>
              <a:t>...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>
              <a:solidFill>
                <a:srgbClr val="1A63A0"/>
              </a:solidFill>
              <a:latin typeface="Roboto" panose="02000000000000000000" pitchFamily="2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210AE2-7EE0-9C4E-BABE-66CE9DE48167}"/>
              </a:ext>
            </a:extLst>
          </p:cNvPr>
          <p:cNvSpPr txBox="1"/>
          <p:nvPr/>
        </p:nvSpPr>
        <p:spPr>
          <a:xfrm>
            <a:off x="4163785" y="84361"/>
            <a:ext cx="38644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i="0" u="none" strike="noStrike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Richieste finanziarie 2025 </a:t>
            </a:r>
            <a:endParaRPr lang="it-IT" sz="2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B0859FC-792B-A943-A9E3-C6C61FF0D59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955934" cy="1281539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97F67251-A4D4-A34E-9AD0-0D7FE909BAB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0474" y="0"/>
            <a:ext cx="2041526" cy="14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piè di pagina 9">
            <a:extLst>
              <a:ext uri="{FF2B5EF4-FFF2-40B4-BE49-F238E27FC236}">
                <a16:creationId xmlns:a16="http://schemas.microsoft.com/office/drawing/2014/main" id="{D38E47CD-1DF2-0E41-9E1D-BE29890E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it-IT"/>
              <a:t>Meeting nTOF Italia. 29 Maggio 2024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541D216-BC10-AF44-9254-BA687FC28026}"/>
              </a:ext>
            </a:extLst>
          </p:cNvPr>
          <p:cNvSpPr txBox="1"/>
          <p:nvPr/>
        </p:nvSpPr>
        <p:spPr>
          <a:xfrm>
            <a:off x="4680857" y="136525"/>
            <a:ext cx="28302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i="0" u="none" strike="noStrike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nuovi proposal/LOI</a:t>
            </a:r>
            <a:endParaRPr lang="it-IT" sz="2400">
              <a:solidFill>
                <a:srgbClr val="00206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1A4CC8C-F991-FF4B-9D1C-650769856A59}"/>
              </a:ext>
            </a:extLst>
          </p:cNvPr>
          <p:cNvSpPr txBox="1"/>
          <p:nvPr/>
        </p:nvSpPr>
        <p:spPr>
          <a:xfrm>
            <a:off x="431932" y="1733878"/>
            <a:ext cx="11585897" cy="373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i="0" u="none" strike="noStrike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Astrofisica: processo i -&gt; EAR2, NEAR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>
                <a:solidFill>
                  <a:srgbClr val="1A63A0"/>
                </a:solidFill>
                <a:latin typeface="Roboto" panose="02000000000000000000" pitchFamily="2" charset="0"/>
              </a:rPr>
              <a:t>(n,cp)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>
                <a:solidFill>
                  <a:srgbClr val="1A63A0"/>
                </a:solidFill>
                <a:latin typeface="Roboto" panose="02000000000000000000" pitchFamily="2" charset="0"/>
              </a:rPr>
              <a:t>LaBr – LaCl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>
                <a:solidFill>
                  <a:srgbClr val="1A63A0"/>
                </a:solidFill>
                <a:latin typeface="Roboto" panose="02000000000000000000" pitchFamily="2" charset="0"/>
              </a:rPr>
              <a:t>p-still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>
                <a:solidFill>
                  <a:srgbClr val="1A63A0"/>
                </a:solidFill>
                <a:latin typeface="Roboto" panose="02000000000000000000" pitchFamily="2" charset="0"/>
              </a:rPr>
              <a:t>X17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>
                <a:solidFill>
                  <a:srgbClr val="1A63A0"/>
                </a:solidFill>
                <a:latin typeface="Roboto" panose="02000000000000000000" pitchFamily="2" charset="0"/>
              </a:rPr>
              <a:t>PPAC (ex. n,3</a:t>
            </a:r>
            <a:r>
              <a:rPr lang="it-IT" sz="2000">
                <a:solidFill>
                  <a:srgbClr val="1A63A0"/>
                </a:solidFill>
                <a:latin typeface="Symbol" pitchFamily="2" charset="2"/>
              </a:rPr>
              <a:t>a</a:t>
            </a:r>
            <a:r>
              <a:rPr lang="it-IT" sz="2000">
                <a:solidFill>
                  <a:srgbClr val="1A63A0"/>
                </a:solidFill>
                <a:latin typeface="Roboto" panose="02000000000000000000" pitchFamily="2" charset="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>
              <a:solidFill>
                <a:srgbClr val="1A63A0"/>
              </a:solidFill>
              <a:latin typeface="Roboto" panose="020000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>
              <a:solidFill>
                <a:srgbClr val="1A63A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94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111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Giovanni Cosentino</dc:creator>
  <cp:lastModifiedBy>Luigi Giovanni Cosentino</cp:lastModifiedBy>
  <cp:revision>27</cp:revision>
  <dcterms:created xsi:type="dcterms:W3CDTF">2024-05-20T09:33:42Z</dcterms:created>
  <dcterms:modified xsi:type="dcterms:W3CDTF">2024-05-28T16:10:40Z</dcterms:modified>
</cp:coreProperties>
</file>