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7" r:id="rId6"/>
    <p:sldId id="264" r:id="rId7"/>
    <p:sldId id="265" r:id="rId8"/>
    <p:sldId id="262" r:id="rId9"/>
    <p:sldId id="263" r:id="rId10"/>
    <p:sldId id="266" r:id="rId11"/>
    <p:sldId id="260" r:id="rId12"/>
  </p:sldIdLst>
  <p:sldSz cx="12192000" cy="6858000"/>
  <p:notesSz cx="6858000" cy="9144000"/>
  <p:defaultTextStyle>
    <a:defPPr rtl="0"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447466-B101-480E-87F6-5E017A2C4A10}" v="24" dt="2024-07-10T10:10:58.5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6275" autoAdjust="0"/>
  </p:normalViewPr>
  <p:slideViewPr>
    <p:cSldViewPr snapToGrid="0">
      <p:cViewPr>
        <p:scale>
          <a:sx n="60" d="100"/>
          <a:sy n="60" d="100"/>
        </p:scale>
        <p:origin x="64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99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vanni Bisoffi" userId="e6838f35-41d0-4cf1-a031-8f0934dce268" providerId="ADAL" clId="{79447466-B101-480E-87F6-5E017A2C4A10}"/>
    <pc:docChg chg="custSel addSld delSld modSld sldOrd">
      <pc:chgData name="Giovanni Bisoffi" userId="e6838f35-41d0-4cf1-a031-8f0934dce268" providerId="ADAL" clId="{79447466-B101-480E-87F6-5E017A2C4A10}" dt="2024-07-10T10:12:12.190" v="1146" actId="20577"/>
      <pc:docMkLst>
        <pc:docMk/>
      </pc:docMkLst>
      <pc:sldChg chg="modSp mod">
        <pc:chgData name="Giovanni Bisoffi" userId="e6838f35-41d0-4cf1-a031-8f0934dce268" providerId="ADAL" clId="{79447466-B101-480E-87F6-5E017A2C4A10}" dt="2024-07-09T17:30:40.269" v="68" actId="20577"/>
        <pc:sldMkLst>
          <pc:docMk/>
          <pc:sldMk cId="1487700712" sldId="256"/>
        </pc:sldMkLst>
        <pc:spChg chg="mod">
          <ac:chgData name="Giovanni Bisoffi" userId="e6838f35-41d0-4cf1-a031-8f0934dce268" providerId="ADAL" clId="{79447466-B101-480E-87F6-5E017A2C4A10}" dt="2024-07-09T17:30:40.269" v="68" actId="20577"/>
          <ac:spMkLst>
            <pc:docMk/>
            <pc:sldMk cId="1487700712" sldId="256"/>
            <ac:spMk id="2" creationId="{C02C5318-1A1E-49D0-B2E2-A4B0FA9E8A40}"/>
          </ac:spMkLst>
        </pc:spChg>
        <pc:spChg chg="mod">
          <ac:chgData name="Giovanni Bisoffi" userId="e6838f35-41d0-4cf1-a031-8f0934dce268" providerId="ADAL" clId="{79447466-B101-480E-87F6-5E017A2C4A10}" dt="2024-07-09T17:30:30.614" v="53" actId="27636"/>
          <ac:spMkLst>
            <pc:docMk/>
            <pc:sldMk cId="1487700712" sldId="256"/>
            <ac:spMk id="3" creationId="{48B6CF59-4E5B-494D-A2F7-97ADD01E6497}"/>
          </ac:spMkLst>
        </pc:spChg>
      </pc:sldChg>
      <pc:sldChg chg="del">
        <pc:chgData name="Giovanni Bisoffi" userId="e6838f35-41d0-4cf1-a031-8f0934dce268" providerId="ADAL" clId="{79447466-B101-480E-87F6-5E017A2C4A10}" dt="2024-07-09T17:30:49.320" v="69" actId="47"/>
        <pc:sldMkLst>
          <pc:docMk/>
          <pc:sldMk cId="497607547" sldId="258"/>
        </pc:sldMkLst>
      </pc:sldChg>
      <pc:sldChg chg="del">
        <pc:chgData name="Giovanni Bisoffi" userId="e6838f35-41d0-4cf1-a031-8f0934dce268" providerId="ADAL" clId="{79447466-B101-480E-87F6-5E017A2C4A10}" dt="2024-07-09T17:30:49.320" v="69" actId="47"/>
        <pc:sldMkLst>
          <pc:docMk/>
          <pc:sldMk cId="4209322005" sldId="259"/>
        </pc:sldMkLst>
      </pc:sldChg>
      <pc:sldChg chg="addSp delSp modSp mod">
        <pc:chgData name="Giovanni Bisoffi" userId="e6838f35-41d0-4cf1-a031-8f0934dce268" providerId="ADAL" clId="{79447466-B101-480E-87F6-5E017A2C4A10}" dt="2024-07-10T10:12:12.190" v="1146" actId="20577"/>
        <pc:sldMkLst>
          <pc:docMk/>
          <pc:sldMk cId="3501347425" sldId="260"/>
        </pc:sldMkLst>
        <pc:spChg chg="mod">
          <ac:chgData name="Giovanni Bisoffi" userId="e6838f35-41d0-4cf1-a031-8f0934dce268" providerId="ADAL" clId="{79447466-B101-480E-87F6-5E017A2C4A10}" dt="2024-07-10T10:08:30.559" v="1128" actId="20577"/>
          <ac:spMkLst>
            <pc:docMk/>
            <pc:sldMk cId="3501347425" sldId="260"/>
            <ac:spMk id="2" creationId="{0F87E73C-2B1A-4602-BFBE-CFE1E55D9B38}"/>
          </ac:spMkLst>
        </pc:spChg>
        <pc:spChg chg="del mod">
          <ac:chgData name="Giovanni Bisoffi" userId="e6838f35-41d0-4cf1-a031-8f0934dce268" providerId="ADAL" clId="{79447466-B101-480E-87F6-5E017A2C4A10}" dt="2024-07-10T09:57:22.879" v="990" actId="478"/>
          <ac:spMkLst>
            <pc:docMk/>
            <pc:sldMk cId="3501347425" sldId="260"/>
            <ac:spMk id="3" creationId="{A9CB511D-EA45-4336-847C-1252667143B5}"/>
          </ac:spMkLst>
        </pc:spChg>
        <pc:spChg chg="add mod">
          <ac:chgData name="Giovanni Bisoffi" userId="e6838f35-41d0-4cf1-a031-8f0934dce268" providerId="ADAL" clId="{79447466-B101-480E-87F6-5E017A2C4A10}" dt="2024-07-10T10:12:12.190" v="1146" actId="20577"/>
          <ac:spMkLst>
            <pc:docMk/>
            <pc:sldMk cId="3501347425" sldId="260"/>
            <ac:spMk id="4" creationId="{FC00AFF9-1178-1A78-16A5-8E0FA6649A33}"/>
          </ac:spMkLst>
        </pc:spChg>
        <pc:spChg chg="add del mod">
          <ac:chgData name="Giovanni Bisoffi" userId="e6838f35-41d0-4cf1-a031-8f0934dce268" providerId="ADAL" clId="{79447466-B101-480E-87F6-5E017A2C4A10}" dt="2024-07-10T09:57:35.828" v="991" actId="478"/>
          <ac:spMkLst>
            <pc:docMk/>
            <pc:sldMk cId="3501347425" sldId="260"/>
            <ac:spMk id="7" creationId="{4BDDED42-DF5E-69CA-EF07-52E1F6669064}"/>
          </ac:spMkLst>
        </pc:spChg>
      </pc:sldChg>
      <pc:sldChg chg="del">
        <pc:chgData name="Giovanni Bisoffi" userId="e6838f35-41d0-4cf1-a031-8f0934dce268" providerId="ADAL" clId="{79447466-B101-480E-87F6-5E017A2C4A10}" dt="2024-07-09T17:30:49.320" v="69" actId="47"/>
        <pc:sldMkLst>
          <pc:docMk/>
          <pc:sldMk cId="1703342593" sldId="261"/>
        </pc:sldMkLst>
      </pc:sldChg>
      <pc:sldChg chg="addSp modSp mod ord">
        <pc:chgData name="Giovanni Bisoffi" userId="e6838f35-41d0-4cf1-a031-8f0934dce268" providerId="ADAL" clId="{79447466-B101-480E-87F6-5E017A2C4A10}" dt="2024-07-10T09:51:50.201" v="686" actId="20577"/>
        <pc:sldMkLst>
          <pc:docMk/>
          <pc:sldMk cId="1242102057" sldId="262"/>
        </pc:sldMkLst>
        <pc:spChg chg="add mod">
          <ac:chgData name="Giovanni Bisoffi" userId="e6838f35-41d0-4cf1-a031-8f0934dce268" providerId="ADAL" clId="{79447466-B101-480E-87F6-5E017A2C4A10}" dt="2024-07-10T09:51:47.389" v="684" actId="404"/>
          <ac:spMkLst>
            <pc:docMk/>
            <pc:sldMk cId="1242102057" sldId="262"/>
            <ac:spMk id="5" creationId="{AC1878F2-A5AC-DCED-4845-054FD0E69E21}"/>
          </ac:spMkLst>
        </pc:spChg>
        <pc:spChg chg="add mod">
          <ac:chgData name="Giovanni Bisoffi" userId="e6838f35-41d0-4cf1-a031-8f0934dce268" providerId="ADAL" clId="{79447466-B101-480E-87F6-5E017A2C4A10}" dt="2024-07-10T09:51:50.201" v="686" actId="20577"/>
          <ac:spMkLst>
            <pc:docMk/>
            <pc:sldMk cId="1242102057" sldId="262"/>
            <ac:spMk id="6" creationId="{7480F92B-405A-748B-78E6-E65839A3E6EB}"/>
          </ac:spMkLst>
        </pc:spChg>
      </pc:sldChg>
      <pc:sldChg chg="addSp delSp modSp mod ord">
        <pc:chgData name="Giovanni Bisoffi" userId="e6838f35-41d0-4cf1-a031-8f0934dce268" providerId="ADAL" clId="{79447466-B101-480E-87F6-5E017A2C4A10}" dt="2024-07-10T10:11:22.601" v="1141" actId="1035"/>
        <pc:sldMkLst>
          <pc:docMk/>
          <pc:sldMk cId="2051868917" sldId="263"/>
        </pc:sldMkLst>
        <pc:spChg chg="add mod">
          <ac:chgData name="Giovanni Bisoffi" userId="e6838f35-41d0-4cf1-a031-8f0934dce268" providerId="ADAL" clId="{79447466-B101-480E-87F6-5E017A2C4A10}" dt="2024-07-10T10:11:22.601" v="1141" actId="1035"/>
          <ac:spMkLst>
            <pc:docMk/>
            <pc:sldMk cId="2051868917" sldId="263"/>
            <ac:spMk id="6" creationId="{5CEC1B09-D795-AF89-CFAC-5F8FBF9FFF9A}"/>
          </ac:spMkLst>
        </pc:spChg>
        <pc:spChg chg="add mod">
          <ac:chgData name="Giovanni Bisoffi" userId="e6838f35-41d0-4cf1-a031-8f0934dce268" providerId="ADAL" clId="{79447466-B101-480E-87F6-5E017A2C4A10}" dt="2024-07-10T10:11:22.601" v="1141" actId="1035"/>
          <ac:spMkLst>
            <pc:docMk/>
            <pc:sldMk cId="2051868917" sldId="263"/>
            <ac:spMk id="7" creationId="{8798A165-C782-1381-697D-3E18F31AF9EB}"/>
          </ac:spMkLst>
        </pc:spChg>
        <pc:spChg chg="add del mod">
          <ac:chgData name="Giovanni Bisoffi" userId="e6838f35-41d0-4cf1-a031-8f0934dce268" providerId="ADAL" clId="{79447466-B101-480E-87F6-5E017A2C4A10}" dt="2024-07-10T10:10:58.546" v="1130"/>
          <ac:spMkLst>
            <pc:docMk/>
            <pc:sldMk cId="2051868917" sldId="263"/>
            <ac:spMk id="9" creationId="{569C758D-0A89-A76C-F6E5-648BFBC2BBDB}"/>
          </ac:spMkLst>
        </pc:spChg>
        <pc:picChg chg="del">
          <ac:chgData name="Giovanni Bisoffi" userId="e6838f35-41d0-4cf1-a031-8f0934dce268" providerId="ADAL" clId="{79447466-B101-480E-87F6-5E017A2C4A10}" dt="2024-07-10T10:10:54.726" v="1129" actId="478"/>
          <ac:picMkLst>
            <pc:docMk/>
            <pc:sldMk cId="2051868917" sldId="263"/>
            <ac:picMk id="5" creationId="{1CD82EFF-5F65-EFEE-6CE1-896063CF8E7D}"/>
          </ac:picMkLst>
        </pc:picChg>
        <pc:picChg chg="add mod">
          <ac:chgData name="Giovanni Bisoffi" userId="e6838f35-41d0-4cf1-a031-8f0934dce268" providerId="ADAL" clId="{79447466-B101-480E-87F6-5E017A2C4A10}" dt="2024-07-10T10:11:07.229" v="1132" actId="14100"/>
          <ac:picMkLst>
            <pc:docMk/>
            <pc:sldMk cId="2051868917" sldId="263"/>
            <ac:picMk id="10" creationId="{16BCC9B1-08A1-C03D-B784-A9A853612760}"/>
          </ac:picMkLst>
        </pc:picChg>
      </pc:sldChg>
      <pc:sldChg chg="addSp modSp mod">
        <pc:chgData name="Giovanni Bisoffi" userId="e6838f35-41d0-4cf1-a031-8f0934dce268" providerId="ADAL" clId="{79447466-B101-480E-87F6-5E017A2C4A10}" dt="2024-07-10T10:00:05.081" v="1058" actId="1076"/>
        <pc:sldMkLst>
          <pc:docMk/>
          <pc:sldMk cId="2693240503" sldId="264"/>
        </pc:sldMkLst>
        <pc:spChg chg="add mod">
          <ac:chgData name="Giovanni Bisoffi" userId="e6838f35-41d0-4cf1-a031-8f0934dce268" providerId="ADAL" clId="{79447466-B101-480E-87F6-5E017A2C4A10}" dt="2024-07-10T10:00:05.081" v="1058" actId="1076"/>
          <ac:spMkLst>
            <pc:docMk/>
            <pc:sldMk cId="2693240503" sldId="264"/>
            <ac:spMk id="6" creationId="{1C1FDEF0-E871-F5C4-AD7A-CDF52EAEBEE5}"/>
          </ac:spMkLst>
        </pc:spChg>
        <pc:spChg chg="add mod">
          <ac:chgData name="Giovanni Bisoffi" userId="e6838f35-41d0-4cf1-a031-8f0934dce268" providerId="ADAL" clId="{79447466-B101-480E-87F6-5E017A2C4A10}" dt="2024-07-10T09:59:53.855" v="1057" actId="1076"/>
          <ac:spMkLst>
            <pc:docMk/>
            <pc:sldMk cId="2693240503" sldId="264"/>
            <ac:spMk id="7" creationId="{C72D7573-AFEF-67FA-7623-3B0A1125D738}"/>
          </ac:spMkLst>
        </pc:spChg>
        <pc:picChg chg="mod">
          <ac:chgData name="Giovanni Bisoffi" userId="e6838f35-41d0-4cf1-a031-8f0934dce268" providerId="ADAL" clId="{79447466-B101-480E-87F6-5E017A2C4A10}" dt="2024-07-10T07:58:37.436" v="286" actId="1076"/>
          <ac:picMkLst>
            <pc:docMk/>
            <pc:sldMk cId="2693240503" sldId="264"/>
            <ac:picMk id="5" creationId="{A1168AA9-353C-C1CB-7172-6D81EFB7268F}"/>
          </ac:picMkLst>
        </pc:picChg>
      </pc:sldChg>
      <pc:sldChg chg="addSp modSp new mod modNotesTx">
        <pc:chgData name="Giovanni Bisoffi" userId="e6838f35-41d0-4cf1-a031-8f0934dce268" providerId="ADAL" clId="{79447466-B101-480E-87F6-5E017A2C4A10}" dt="2024-07-10T10:03:00.953" v="1092" actId="14100"/>
        <pc:sldMkLst>
          <pc:docMk/>
          <pc:sldMk cId="829760274" sldId="265"/>
        </pc:sldMkLst>
        <pc:spChg chg="add mod">
          <ac:chgData name="Giovanni Bisoffi" userId="e6838f35-41d0-4cf1-a031-8f0934dce268" providerId="ADAL" clId="{79447466-B101-480E-87F6-5E017A2C4A10}" dt="2024-07-10T09:37:23.675" v="526" actId="179"/>
          <ac:spMkLst>
            <pc:docMk/>
            <pc:sldMk cId="829760274" sldId="265"/>
            <ac:spMk id="6" creationId="{B28B0C0A-DE00-F9D9-6843-D500B2655778}"/>
          </ac:spMkLst>
        </pc:spChg>
        <pc:picChg chg="add mod">
          <ac:chgData name="Giovanni Bisoffi" userId="e6838f35-41d0-4cf1-a031-8f0934dce268" providerId="ADAL" clId="{79447466-B101-480E-87F6-5E017A2C4A10}" dt="2024-07-09T17:28:52.821" v="3" actId="14100"/>
          <ac:picMkLst>
            <pc:docMk/>
            <pc:sldMk cId="829760274" sldId="265"/>
            <ac:picMk id="5" creationId="{56D0EC62-3D9A-9847-F08F-E549587FD125}"/>
          </ac:picMkLst>
        </pc:picChg>
        <pc:cxnChg chg="add mod">
          <ac:chgData name="Giovanni Bisoffi" userId="e6838f35-41d0-4cf1-a031-8f0934dce268" providerId="ADAL" clId="{79447466-B101-480E-87F6-5E017A2C4A10}" dt="2024-07-10T10:01:12.601" v="1067" actId="14100"/>
          <ac:cxnSpMkLst>
            <pc:docMk/>
            <pc:sldMk cId="829760274" sldId="265"/>
            <ac:cxnSpMk id="8" creationId="{8D1DB526-8C9A-0E40-45DB-AB6883DC9B9B}"/>
          </ac:cxnSpMkLst>
        </pc:cxnChg>
        <pc:cxnChg chg="add mod">
          <ac:chgData name="Giovanni Bisoffi" userId="e6838f35-41d0-4cf1-a031-8f0934dce268" providerId="ADAL" clId="{79447466-B101-480E-87F6-5E017A2C4A10}" dt="2024-07-10T10:01:30.977" v="1075" actId="14100"/>
          <ac:cxnSpMkLst>
            <pc:docMk/>
            <pc:sldMk cId="829760274" sldId="265"/>
            <ac:cxnSpMk id="10" creationId="{6ECE4576-C929-BDC7-4623-8B47BC19A13F}"/>
          </ac:cxnSpMkLst>
        </pc:cxnChg>
        <pc:cxnChg chg="add mod">
          <ac:chgData name="Giovanni Bisoffi" userId="e6838f35-41d0-4cf1-a031-8f0934dce268" providerId="ADAL" clId="{79447466-B101-480E-87F6-5E017A2C4A10}" dt="2024-07-10T10:01:43.474" v="1080" actId="1037"/>
          <ac:cxnSpMkLst>
            <pc:docMk/>
            <pc:sldMk cId="829760274" sldId="265"/>
            <ac:cxnSpMk id="12" creationId="{0FB0C81B-21FD-F27C-B6BC-62E8631EF536}"/>
          </ac:cxnSpMkLst>
        </pc:cxnChg>
        <pc:cxnChg chg="add mod">
          <ac:chgData name="Giovanni Bisoffi" userId="e6838f35-41d0-4cf1-a031-8f0934dce268" providerId="ADAL" clId="{79447466-B101-480E-87F6-5E017A2C4A10}" dt="2024-07-10T10:01:59.916" v="1083" actId="14100"/>
          <ac:cxnSpMkLst>
            <pc:docMk/>
            <pc:sldMk cId="829760274" sldId="265"/>
            <ac:cxnSpMk id="13" creationId="{81AA203F-4A7A-ED9B-9ECD-F93BCD4FB9A2}"/>
          </ac:cxnSpMkLst>
        </pc:cxnChg>
        <pc:cxnChg chg="add mod">
          <ac:chgData name="Giovanni Bisoffi" userId="e6838f35-41d0-4cf1-a031-8f0934dce268" providerId="ADAL" clId="{79447466-B101-480E-87F6-5E017A2C4A10}" dt="2024-07-10T10:02:11.944" v="1086" actId="14100"/>
          <ac:cxnSpMkLst>
            <pc:docMk/>
            <pc:sldMk cId="829760274" sldId="265"/>
            <ac:cxnSpMk id="15" creationId="{ABB0C72D-AF24-FD2D-7B5E-D5BA0AF74E1E}"/>
          </ac:cxnSpMkLst>
        </pc:cxnChg>
        <pc:cxnChg chg="add mod">
          <ac:chgData name="Giovanni Bisoffi" userId="e6838f35-41d0-4cf1-a031-8f0934dce268" providerId="ADAL" clId="{79447466-B101-480E-87F6-5E017A2C4A10}" dt="2024-07-10T10:02:51.303" v="1089" actId="14100"/>
          <ac:cxnSpMkLst>
            <pc:docMk/>
            <pc:sldMk cId="829760274" sldId="265"/>
            <ac:cxnSpMk id="17" creationId="{1BD7FEED-192C-B551-6136-F6A95623115D}"/>
          </ac:cxnSpMkLst>
        </pc:cxnChg>
        <pc:cxnChg chg="add mod">
          <ac:chgData name="Giovanni Bisoffi" userId="e6838f35-41d0-4cf1-a031-8f0934dce268" providerId="ADAL" clId="{79447466-B101-480E-87F6-5E017A2C4A10}" dt="2024-07-10T10:03:00.953" v="1092" actId="14100"/>
          <ac:cxnSpMkLst>
            <pc:docMk/>
            <pc:sldMk cId="829760274" sldId="265"/>
            <ac:cxnSpMk id="19" creationId="{9358CDC6-8AD1-B6DB-396B-8607DE5923A2}"/>
          </ac:cxnSpMkLst>
        </pc:cxnChg>
      </pc:sldChg>
      <pc:sldChg chg="addSp delSp modSp new mod">
        <pc:chgData name="Giovanni Bisoffi" userId="e6838f35-41d0-4cf1-a031-8f0934dce268" providerId="ADAL" clId="{79447466-B101-480E-87F6-5E017A2C4A10}" dt="2024-07-10T09:47:04.733" v="654" actId="20577"/>
        <pc:sldMkLst>
          <pc:docMk/>
          <pc:sldMk cId="2169567117" sldId="266"/>
        </pc:sldMkLst>
        <pc:spChg chg="mod">
          <ac:chgData name="Giovanni Bisoffi" userId="e6838f35-41d0-4cf1-a031-8f0934dce268" providerId="ADAL" clId="{79447466-B101-480E-87F6-5E017A2C4A10}" dt="2024-07-09T17:32:18.973" v="102" actId="20577"/>
          <ac:spMkLst>
            <pc:docMk/>
            <pc:sldMk cId="2169567117" sldId="266"/>
            <ac:spMk id="2" creationId="{44A9BC8E-0AAA-E90A-9D1C-4BF89579B56F}"/>
          </ac:spMkLst>
        </pc:spChg>
        <pc:spChg chg="mod">
          <ac:chgData name="Giovanni Bisoffi" userId="e6838f35-41d0-4cf1-a031-8f0934dce268" providerId="ADAL" clId="{79447466-B101-480E-87F6-5E017A2C4A10}" dt="2024-07-10T07:46:39.080" v="152" actId="1076"/>
          <ac:spMkLst>
            <pc:docMk/>
            <pc:sldMk cId="2169567117" sldId="266"/>
            <ac:spMk id="3" creationId="{D9534550-43FB-5CCB-8FCA-AFA6E43A81C3}"/>
          </ac:spMkLst>
        </pc:spChg>
        <pc:spChg chg="add mod">
          <ac:chgData name="Giovanni Bisoffi" userId="e6838f35-41d0-4cf1-a031-8f0934dce268" providerId="ADAL" clId="{79447466-B101-480E-87F6-5E017A2C4A10}" dt="2024-07-10T07:47:30.552" v="158" actId="1076"/>
          <ac:spMkLst>
            <pc:docMk/>
            <pc:sldMk cId="2169567117" sldId="266"/>
            <ac:spMk id="8" creationId="{F685687B-AF86-AB32-7BF2-08EB15BA4152}"/>
          </ac:spMkLst>
        </pc:spChg>
        <pc:spChg chg="add mod">
          <ac:chgData name="Giovanni Bisoffi" userId="e6838f35-41d0-4cf1-a031-8f0934dce268" providerId="ADAL" clId="{79447466-B101-480E-87F6-5E017A2C4A10}" dt="2024-07-10T07:47:27.791" v="157" actId="1076"/>
          <ac:spMkLst>
            <pc:docMk/>
            <pc:sldMk cId="2169567117" sldId="266"/>
            <ac:spMk id="9" creationId="{8AA5053B-BA34-3B94-4FE4-157375E9AB13}"/>
          </ac:spMkLst>
        </pc:spChg>
        <pc:spChg chg="add mod">
          <ac:chgData name="Giovanni Bisoffi" userId="e6838f35-41d0-4cf1-a031-8f0934dce268" providerId="ADAL" clId="{79447466-B101-480E-87F6-5E017A2C4A10}" dt="2024-07-10T09:45:25.693" v="628" actId="20577"/>
          <ac:spMkLst>
            <pc:docMk/>
            <pc:sldMk cId="2169567117" sldId="266"/>
            <ac:spMk id="13" creationId="{535DE6E1-3C51-B3B4-D82D-F2ECA438E722}"/>
          </ac:spMkLst>
        </pc:spChg>
        <pc:spChg chg="add mod">
          <ac:chgData name="Giovanni Bisoffi" userId="e6838f35-41d0-4cf1-a031-8f0934dce268" providerId="ADAL" clId="{79447466-B101-480E-87F6-5E017A2C4A10}" dt="2024-07-10T09:47:04.733" v="654" actId="20577"/>
          <ac:spMkLst>
            <pc:docMk/>
            <pc:sldMk cId="2169567117" sldId="266"/>
            <ac:spMk id="14" creationId="{5D0F8C80-EDE0-BFF6-1D71-364EBE86805E}"/>
          </ac:spMkLst>
        </pc:spChg>
        <pc:graphicFrameChg chg="add mod">
          <ac:chgData name="Giovanni Bisoffi" userId="e6838f35-41d0-4cf1-a031-8f0934dce268" providerId="ADAL" clId="{79447466-B101-480E-87F6-5E017A2C4A10}" dt="2024-07-10T07:46:15.035" v="148"/>
          <ac:graphicFrameMkLst>
            <pc:docMk/>
            <pc:sldMk cId="2169567117" sldId="266"/>
            <ac:graphicFrameMk id="6" creationId="{1258BCA6-4F53-7771-C926-9002DCB456CA}"/>
          </ac:graphicFrameMkLst>
        </pc:graphicFrameChg>
        <pc:picChg chg="add del mod">
          <ac:chgData name="Giovanni Bisoffi" userId="e6838f35-41d0-4cf1-a031-8f0934dce268" providerId="ADAL" clId="{79447466-B101-480E-87F6-5E017A2C4A10}" dt="2024-07-10T07:45:17.981" v="143" actId="478"/>
          <ac:picMkLst>
            <pc:docMk/>
            <pc:sldMk cId="2169567117" sldId="266"/>
            <ac:picMk id="4" creationId="{92A301E6-48BC-C0B6-CD34-8860471E673E}"/>
          </ac:picMkLst>
        </pc:picChg>
        <pc:picChg chg="add mod">
          <ac:chgData name="Giovanni Bisoffi" userId="e6838f35-41d0-4cf1-a031-8f0934dce268" providerId="ADAL" clId="{79447466-B101-480E-87F6-5E017A2C4A10}" dt="2024-07-10T07:45:33.512" v="147" actId="14100"/>
          <ac:picMkLst>
            <pc:docMk/>
            <pc:sldMk cId="2169567117" sldId="266"/>
            <ac:picMk id="5" creationId="{86E3D6D6-2144-7BF1-7B2B-9AD5C3E0808B}"/>
          </ac:picMkLst>
        </pc:picChg>
        <pc:picChg chg="add mod">
          <ac:chgData name="Giovanni Bisoffi" userId="e6838f35-41d0-4cf1-a031-8f0934dce268" providerId="ADAL" clId="{79447466-B101-480E-87F6-5E017A2C4A10}" dt="2024-07-10T07:46:30.647" v="151" actId="1076"/>
          <ac:picMkLst>
            <pc:docMk/>
            <pc:sldMk cId="2169567117" sldId="266"/>
            <ac:picMk id="7" creationId="{A9777682-00B5-1943-C9D2-98B0B221FB5E}"/>
          </ac:picMkLst>
        </pc:picChg>
        <pc:cxnChg chg="add mod">
          <ac:chgData name="Giovanni Bisoffi" userId="e6838f35-41d0-4cf1-a031-8f0934dce268" providerId="ADAL" clId="{79447466-B101-480E-87F6-5E017A2C4A10}" dt="2024-07-10T07:50:00.708" v="162" actId="1582"/>
          <ac:cxnSpMkLst>
            <pc:docMk/>
            <pc:sldMk cId="2169567117" sldId="266"/>
            <ac:cxnSpMk id="11" creationId="{392BDCBC-4CC4-5E1F-AF98-9F1ACF8DF56B}"/>
          </ac:cxnSpMkLst>
        </pc:cxnChg>
        <pc:cxnChg chg="add mod">
          <ac:chgData name="Giovanni Bisoffi" userId="e6838f35-41d0-4cf1-a031-8f0934dce268" providerId="ADAL" clId="{79447466-B101-480E-87F6-5E017A2C4A10}" dt="2024-07-10T07:50:10.824" v="170" actId="1035"/>
          <ac:cxnSpMkLst>
            <pc:docMk/>
            <pc:sldMk cId="2169567117" sldId="266"/>
            <ac:cxnSpMk id="12" creationId="{4F03B906-1738-B54A-CF71-71126231CA3B}"/>
          </ac:cxnSpMkLst>
        </pc:cxnChg>
      </pc:sldChg>
      <pc:sldChg chg="addSp delSp modSp new mod">
        <pc:chgData name="Giovanni Bisoffi" userId="e6838f35-41d0-4cf1-a031-8f0934dce268" providerId="ADAL" clId="{79447466-B101-480E-87F6-5E017A2C4A10}" dt="2024-07-10T10:08:08.875" v="1127" actId="20577"/>
        <pc:sldMkLst>
          <pc:docMk/>
          <pc:sldMk cId="394007769" sldId="267"/>
        </pc:sldMkLst>
        <pc:spChg chg="mod">
          <ac:chgData name="Giovanni Bisoffi" userId="e6838f35-41d0-4cf1-a031-8f0934dce268" providerId="ADAL" clId="{79447466-B101-480E-87F6-5E017A2C4A10}" dt="2024-07-10T10:08:08.875" v="1127" actId="20577"/>
          <ac:spMkLst>
            <pc:docMk/>
            <pc:sldMk cId="394007769" sldId="267"/>
            <ac:spMk id="2" creationId="{13055972-FC06-8FE2-5703-7734CB3FE74D}"/>
          </ac:spMkLst>
        </pc:spChg>
        <pc:spChg chg="add del">
          <ac:chgData name="Giovanni Bisoffi" userId="e6838f35-41d0-4cf1-a031-8f0934dce268" providerId="ADAL" clId="{79447466-B101-480E-87F6-5E017A2C4A10}" dt="2024-07-10T10:07:25.759" v="1097" actId="478"/>
          <ac:spMkLst>
            <pc:docMk/>
            <pc:sldMk cId="394007769" sldId="267"/>
            <ac:spMk id="3" creationId="{5F8765C8-CE0B-C24F-6AAC-252033982EF4}"/>
          </ac:spMkLst>
        </pc:spChg>
        <pc:graphicFrameChg chg="add mod">
          <ac:chgData name="Giovanni Bisoffi" userId="e6838f35-41d0-4cf1-a031-8f0934dce268" providerId="ADAL" clId="{79447466-B101-480E-87F6-5E017A2C4A10}" dt="2024-07-10T10:07:18.056" v="1095"/>
          <ac:graphicFrameMkLst>
            <pc:docMk/>
            <pc:sldMk cId="394007769" sldId="267"/>
            <ac:graphicFrameMk id="4" creationId="{3225D3C3-4DE2-D617-B480-8E36DFB15440}"/>
          </ac:graphicFrameMkLst>
        </pc:graphicFrameChg>
        <pc:picChg chg="add mod">
          <ac:chgData name="Giovanni Bisoffi" userId="e6838f35-41d0-4cf1-a031-8f0934dce268" providerId="ADAL" clId="{79447466-B101-480E-87F6-5E017A2C4A10}" dt="2024-07-10T10:07:34.951" v="1099" actId="14100"/>
          <ac:picMkLst>
            <pc:docMk/>
            <pc:sldMk cId="394007769" sldId="267"/>
            <ac:picMk id="5" creationId="{7147F089-A0CA-6CE1-8BA4-192252F9DEA2}"/>
          </ac:picMkLst>
        </pc:picChg>
      </pc:sldChg>
      <pc:sldChg chg="modSp new del mod">
        <pc:chgData name="Giovanni Bisoffi" userId="e6838f35-41d0-4cf1-a031-8f0934dce268" providerId="ADAL" clId="{79447466-B101-480E-87F6-5E017A2C4A10}" dt="2024-07-10T10:00:26.690" v="1059" actId="47"/>
        <pc:sldMkLst>
          <pc:docMk/>
          <pc:sldMk cId="3057567221" sldId="267"/>
        </pc:sldMkLst>
        <pc:spChg chg="mod">
          <ac:chgData name="Giovanni Bisoffi" userId="e6838f35-41d0-4cf1-a031-8f0934dce268" providerId="ADAL" clId="{79447466-B101-480E-87F6-5E017A2C4A10}" dt="2024-07-09T17:43:51.995" v="139" actId="27636"/>
          <ac:spMkLst>
            <pc:docMk/>
            <pc:sldMk cId="3057567221" sldId="267"/>
            <ac:spMk id="3" creationId="{D06211EA-33CF-589E-7441-42C41ACBD89C}"/>
          </ac:spMkLst>
        </pc:spChg>
      </pc:sldChg>
      <pc:sldChg chg="modSp new del mod">
        <pc:chgData name="Giovanni Bisoffi" userId="e6838f35-41d0-4cf1-a031-8f0934dce268" providerId="ADAL" clId="{79447466-B101-480E-87F6-5E017A2C4A10}" dt="2024-07-09T17:34:16.602" v="113" actId="47"/>
        <pc:sldMkLst>
          <pc:docMk/>
          <pc:sldMk cId="3855525221" sldId="267"/>
        </pc:sldMkLst>
        <pc:spChg chg="mod">
          <ac:chgData name="Giovanni Bisoffi" userId="e6838f35-41d0-4cf1-a031-8f0934dce268" providerId="ADAL" clId="{79447466-B101-480E-87F6-5E017A2C4A10}" dt="2024-07-09T17:33:03.725" v="104" actId="27636"/>
          <ac:spMkLst>
            <pc:docMk/>
            <pc:sldMk cId="3855525221" sldId="267"/>
            <ac:spMk id="3" creationId="{A038D006-B6E1-F995-F886-4AFB3E50F933}"/>
          </ac:spMkLst>
        </pc:spChg>
      </pc:sldChg>
      <pc:sldChg chg="addSp delSp modSp new del mod chgLayout">
        <pc:chgData name="Giovanni Bisoffi" userId="e6838f35-41d0-4cf1-a031-8f0934dce268" providerId="ADAL" clId="{79447466-B101-480E-87F6-5E017A2C4A10}" dt="2024-07-10T10:00:26.690" v="1059" actId="47"/>
        <pc:sldMkLst>
          <pc:docMk/>
          <pc:sldMk cId="1019864384" sldId="268"/>
        </pc:sldMkLst>
        <pc:spChg chg="del">
          <ac:chgData name="Giovanni Bisoffi" userId="e6838f35-41d0-4cf1-a031-8f0934dce268" providerId="ADAL" clId="{79447466-B101-480E-87F6-5E017A2C4A10}" dt="2024-07-10T09:52:34.354" v="689" actId="700"/>
          <ac:spMkLst>
            <pc:docMk/>
            <pc:sldMk cId="1019864384" sldId="268"/>
            <ac:spMk id="2" creationId="{AB74D9AC-8272-338C-9FB7-1B921651E7ED}"/>
          </ac:spMkLst>
        </pc:spChg>
        <pc:spChg chg="del">
          <ac:chgData name="Giovanni Bisoffi" userId="e6838f35-41d0-4cf1-a031-8f0934dce268" providerId="ADAL" clId="{79447466-B101-480E-87F6-5E017A2C4A10}" dt="2024-07-10T09:52:34.354" v="689" actId="700"/>
          <ac:spMkLst>
            <pc:docMk/>
            <pc:sldMk cId="1019864384" sldId="268"/>
            <ac:spMk id="3" creationId="{C3578AC6-5B25-0F0B-9826-3D95F3003E1E}"/>
          </ac:spMkLst>
        </pc:spChg>
        <pc:spChg chg="add mod ord">
          <ac:chgData name="Giovanni Bisoffi" userId="e6838f35-41d0-4cf1-a031-8f0934dce268" providerId="ADAL" clId="{79447466-B101-480E-87F6-5E017A2C4A10}" dt="2024-07-10T09:52:34.354" v="689" actId="700"/>
          <ac:spMkLst>
            <pc:docMk/>
            <pc:sldMk cId="1019864384" sldId="268"/>
            <ac:spMk id="4" creationId="{FE20162C-8950-F85D-6A08-4EE9EC7B5DE0}"/>
          </ac:spMkLst>
        </pc:spChg>
        <pc:spChg chg="add del mod ord">
          <ac:chgData name="Giovanni Bisoffi" userId="e6838f35-41d0-4cf1-a031-8f0934dce268" providerId="ADAL" clId="{79447466-B101-480E-87F6-5E017A2C4A10}" dt="2024-07-10T09:55:50.897" v="933" actId="21"/>
          <ac:spMkLst>
            <pc:docMk/>
            <pc:sldMk cId="1019864384" sldId="268"/>
            <ac:spMk id="5" creationId="{FC00AFF9-1178-1A78-16A5-8E0FA6649A33}"/>
          </ac:spMkLst>
        </pc:spChg>
        <pc:spChg chg="add mod">
          <ac:chgData name="Giovanni Bisoffi" userId="e6838f35-41d0-4cf1-a031-8f0934dce268" providerId="ADAL" clId="{79447466-B101-480E-87F6-5E017A2C4A10}" dt="2024-07-10T09:55:50.897" v="933" actId="21"/>
          <ac:spMkLst>
            <pc:docMk/>
            <pc:sldMk cId="1019864384" sldId="268"/>
            <ac:spMk id="7" creationId="{11132D66-1374-36EE-5DC7-A0D4E9FB88A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94CCDE7A-CCB0-4254-A938-021FE5E68C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BBE8809-D314-459F-9468-4074EF195C3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53C4C-502E-464F-BAA8-27DBB71A0B97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57FA047-E051-4289-A85E-B2C015C5BDC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659A542-EC1B-4AD0-9F48-45B95ED926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6DAC5-7919-4EFE-B589-B197185C6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41929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6E82B-0561-4374-A755-5D7F376F3791}" type="datetimeFigureOut">
              <a:rPr lang="it-IT" noProof="0" smtClean="0"/>
              <a:t>09/07/2024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Modifica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7C824-2132-4BB7-8F95-0CAE4412AE81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438639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High B-field </a:t>
            </a:r>
            <a:r>
              <a:rPr lang="it-IT" dirty="0" err="1"/>
              <a:t>converts</a:t>
            </a:r>
            <a:r>
              <a:rPr lang="it-IT" dirty="0"/>
              <a:t> the </a:t>
            </a:r>
            <a:r>
              <a:rPr lang="it-IT" dirty="0" err="1"/>
              <a:t>less</a:t>
            </a:r>
            <a:r>
              <a:rPr lang="it-IT" dirty="0"/>
              <a:t>-</a:t>
            </a:r>
            <a:r>
              <a:rPr lang="it-IT" dirty="0" err="1"/>
              <a:t>than</a:t>
            </a:r>
            <a:r>
              <a:rPr lang="it-IT" dirty="0"/>
              <a:t>-eV-mass </a:t>
            </a:r>
            <a:r>
              <a:rPr lang="it-IT" dirty="0" err="1"/>
              <a:t>axions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EM-</a:t>
            </a:r>
            <a:r>
              <a:rPr lang="it-IT" dirty="0" err="1"/>
              <a:t>waves</a:t>
            </a:r>
            <a:r>
              <a:rPr lang="it-IT" dirty="0"/>
              <a:t>, </a:t>
            </a:r>
            <a:r>
              <a:rPr lang="it-IT" dirty="0" err="1"/>
              <a:t>revealed</a:t>
            </a:r>
            <a:r>
              <a:rPr lang="it-IT" dirty="0"/>
              <a:t> by a EM </a:t>
            </a:r>
            <a:r>
              <a:rPr lang="it-IT" dirty="0" err="1"/>
              <a:t>cavity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7C824-2132-4BB7-8F95-0CAE4412AE81}" type="slidenum">
              <a:rPr lang="it-IT" noProof="0" smtClean="0"/>
              <a:t>4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450589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7C824-2132-4BB7-8F95-0CAE4412AE81}" type="slidenum">
              <a:rPr lang="it-IT" noProof="0" smtClean="0"/>
              <a:t>5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745940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7C824-2132-4BB7-8F95-0CAE4412AE81}" type="slidenum">
              <a:rPr lang="it-IT" noProof="0" smtClean="0"/>
              <a:t>8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808672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69B43E50-D8C0-4AB8-B692-D33F8FB1039E}" type="datetime1">
              <a:rPr lang="it-IT" smtClean="0"/>
              <a:t>09/07/2024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301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5BDA436-B640-45F7-8025-0249A8DF7542}" type="datetime1">
              <a:rPr lang="it-IT" smtClean="0"/>
              <a:t>09/07/2024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470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 dirty="0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 rtlCol="0"/>
          <a:lstStyle/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rtlCol="0" anchor="t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C23FC634-5A25-4169-AAD1-658470F5C9F9}" type="datetime1">
              <a:rPr lang="it-IT" smtClean="0"/>
              <a:t>09/07/2024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915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DAF5D6-3432-4737-940E-FCB92BD69F81}" type="datetime1">
              <a:rPr lang="it-IT" smtClean="0"/>
              <a:t>09/07/2024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99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/>
              <a:t>Modificare gli stili del testo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460E87A-404B-43E1-8A8D-30D2BCF7A226}" type="datetime1">
              <a:rPr lang="it-IT" smtClean="0"/>
              <a:t>09/07/2024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92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C6B7B6-6BDC-4A28-8E73-1A61448F0380}" type="datetime1">
              <a:rPr lang="it-IT" smtClean="0"/>
              <a:t>09/07/2024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716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 dirty="0"/>
          </a:p>
        </p:txBody>
      </p:sp>
      <p:sp>
        <p:nvSpPr>
          <p:cNvPr id="12" name="Titol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D3F342-B5CF-4467-B9DB-4E2655A2B423}" type="datetime1">
              <a:rPr lang="it-IT" smtClean="0"/>
              <a:t>09/07/2024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85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8DD4B2-C3E2-48E8-85F3-188260B629C0}" type="datetime1">
              <a:rPr lang="it-IT" smtClean="0"/>
              <a:t>09/07/2024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7" name="Rettangolo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431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83F823-4EEB-4AE7-8B22-3110E500D1B4}" type="datetime1">
              <a:rPr lang="it-IT" smtClean="0"/>
              <a:t>09/07/2024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26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7145F33-5E4E-49B7-BF39-AB2289E91211}" type="datetime1">
              <a:rPr lang="it-IT" smtClean="0"/>
              <a:t>09/07/2024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32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8C4A86-2147-43A1-9110-C8F45FAA8631}" type="datetime1">
              <a:rPr lang="it-IT" smtClean="0"/>
              <a:t>09/07/2024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080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it-IT"/>
              <a:t>Modifica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9F3A7810-D3C5-4121-96C0-0361F9B18797}" type="datetime1">
              <a:rPr lang="it-IT" smtClean="0"/>
              <a:t>09/07/2024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D57F1E4F-1CFF-5643-939E-217C01CDF565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85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ttangolo 14">
            <a:extLst>
              <a:ext uri="{FF2B5EF4-FFF2-40B4-BE49-F238E27FC236}">
                <a16:creationId xmlns:a16="http://schemas.microsoft.com/office/drawing/2014/main" id="{493D4EDA-58E0-40CC-B3CA-14CDEB349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pic>
        <p:nvPicPr>
          <p:cNvPr id="7" name="Immagine 6" descr="Connessioni digitali">
            <a:extLst>
              <a:ext uri="{FF2B5EF4-FFF2-40B4-BE49-F238E27FC236}">
                <a16:creationId xmlns:a16="http://schemas.microsoft.com/office/drawing/2014/main" id="{3840F91C-EDD0-4D4E-A4AB-E6C77856C88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265" t="9091" r="3502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17" name="Gruppo 16">
            <a:extLst>
              <a:ext uri="{FF2B5EF4-FFF2-40B4-BE49-F238E27FC236}">
                <a16:creationId xmlns:a16="http://schemas.microsoft.com/office/drawing/2014/main" id="{AA9EB0BC-A85E-4C26-B355-5DFCEF6CC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3643E56B-BD42-413D-B17D-7958270F5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19" name="Rettangolo 18">
              <a:extLst>
                <a:ext uri="{FF2B5EF4-FFF2-40B4-BE49-F238E27FC236}">
                  <a16:creationId xmlns:a16="http://schemas.microsoft.com/office/drawing/2014/main" id="{96C04F74-9467-4FA5-95DC-8D481A297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20" name="Rettangolo 19">
              <a:extLst>
                <a:ext uri="{FF2B5EF4-FFF2-40B4-BE49-F238E27FC236}">
                  <a16:creationId xmlns:a16="http://schemas.microsoft.com/office/drawing/2014/main" id="{D73DE1C3-5C37-42E9-A3F0-256F19383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</p:grpSp>
      <p:sp>
        <p:nvSpPr>
          <p:cNvPr id="22" name="Rettangolo 21">
            <a:extLst>
              <a:ext uri="{FF2B5EF4-FFF2-40B4-BE49-F238E27FC236}">
                <a16:creationId xmlns:a16="http://schemas.microsoft.com/office/drawing/2014/main" id="{4A2E7EC3-E07C-46CE-9B25-41865A506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02C5318-1A1E-49D0-B2E2-A4B0FA9E8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4572000"/>
            <a:ext cx="10993549" cy="895244"/>
          </a:xfrm>
        </p:spPr>
        <p:txBody>
          <a:bodyPr rtlCol="0">
            <a:noAutofit/>
          </a:bodyPr>
          <a:lstStyle/>
          <a:p>
            <a:pPr rtl="0"/>
            <a:r>
              <a:rPr lang="it-IT" dirty="0">
                <a:solidFill>
                  <a:schemeClr val="bg1"/>
                </a:solidFill>
              </a:rPr>
              <a:t>ELECTROTECHNICS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8B6CF59-4E5B-494D-A2F7-97ADD01E6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5467245"/>
            <a:ext cx="10993546" cy="713635"/>
          </a:xfrm>
        </p:spPr>
        <p:txBody>
          <a:bodyPr rtlCol="0">
            <a:normAutofit/>
          </a:bodyPr>
          <a:lstStyle/>
          <a:p>
            <a:pPr rtl="0"/>
            <a:r>
              <a:rPr lang="en-US" dirty="0">
                <a:solidFill>
                  <a:srgbClr val="7CEBFF"/>
                </a:solidFill>
              </a:rPr>
              <a:t>PhD on "Technologies for fundamental research in physics and astrophysics“</a:t>
            </a:r>
          </a:p>
          <a:p>
            <a:pPr rtl="0"/>
            <a:r>
              <a:rPr lang="en-US" dirty="0">
                <a:solidFill>
                  <a:srgbClr val="7CEBFF"/>
                </a:solidFill>
              </a:rPr>
              <a:t>kickoff Padova 10-11 July 2024</a:t>
            </a:r>
            <a:endParaRPr lang="it-IT" dirty="0">
              <a:solidFill>
                <a:srgbClr val="7CEB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70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055972-FC06-8FE2-5703-7734CB3FE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ELECTROTECHNICS STUDENT(S)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7147F089-A0CA-6CE1-8BA4-192252F9D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" y="2669720"/>
            <a:ext cx="11165708" cy="130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07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BBE311-B684-4376-1A04-CC0C786B3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286EDE-5899-DB81-74C6-B22212C04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1168AA9-353C-C1CB-7172-6D81EFB726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61" y="0"/>
            <a:ext cx="12209688" cy="6858000"/>
          </a:xfrm>
          <a:prstGeom prst="rect">
            <a:avLst/>
          </a:prstGeom>
        </p:spPr>
      </p:pic>
      <p:sp>
        <p:nvSpPr>
          <p:cNvPr id="6" name="Callout: freccia a sinistra 5">
            <a:extLst>
              <a:ext uri="{FF2B5EF4-FFF2-40B4-BE49-F238E27FC236}">
                <a16:creationId xmlns:a16="http://schemas.microsoft.com/office/drawing/2014/main" id="{1C1FDEF0-E871-F5C4-AD7A-CDF52EAEBEE5}"/>
              </a:ext>
            </a:extLst>
          </p:cNvPr>
          <p:cNvSpPr/>
          <p:nvPr/>
        </p:nvSpPr>
        <p:spPr>
          <a:xfrm>
            <a:off x="9461670" y="3945999"/>
            <a:ext cx="2048900" cy="1608267"/>
          </a:xfrm>
          <a:prstGeom prst="left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  <a:r>
              <a:rPr lang="it-IT" sz="1600" dirty="0">
                <a:solidFill>
                  <a:srgbClr val="0070C0"/>
                </a:solidFill>
              </a:rPr>
              <a:t>-e interactions in targets (non </a:t>
            </a:r>
            <a:r>
              <a:rPr lang="it-IT" sz="1600" dirty="0" err="1">
                <a:solidFill>
                  <a:srgbClr val="0070C0"/>
                </a:solidFill>
              </a:rPr>
              <a:t>stationary</a:t>
            </a:r>
            <a:r>
              <a:rPr lang="it-IT" sz="1600" dirty="0">
                <a:solidFill>
                  <a:srgbClr val="0070C0"/>
                </a:solidFill>
              </a:rPr>
              <a:t> </a:t>
            </a:r>
            <a:r>
              <a:rPr lang="it-IT" sz="1600" dirty="0" err="1">
                <a:solidFill>
                  <a:srgbClr val="0070C0"/>
                </a:solidFill>
              </a:rPr>
              <a:t>electrons</a:t>
            </a:r>
            <a:r>
              <a:rPr lang="it-IT" sz="1600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7" name="Callout: freccia a sinistra 6">
            <a:extLst>
              <a:ext uri="{FF2B5EF4-FFF2-40B4-BE49-F238E27FC236}">
                <a16:creationId xmlns:a16="http://schemas.microsoft.com/office/drawing/2014/main" id="{C72D7573-AFEF-67FA-7623-3B0A1125D738}"/>
              </a:ext>
            </a:extLst>
          </p:cNvPr>
          <p:cNvSpPr/>
          <p:nvPr/>
        </p:nvSpPr>
        <p:spPr>
          <a:xfrm>
            <a:off x="7480349" y="3260654"/>
            <a:ext cx="2469193" cy="1141592"/>
          </a:xfrm>
          <a:prstGeom prst="left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err="1">
                <a:solidFill>
                  <a:srgbClr val="0070C0"/>
                </a:solidFill>
              </a:rPr>
              <a:t>Multiferric</a:t>
            </a:r>
            <a:r>
              <a:rPr lang="it-IT" sz="1600" dirty="0">
                <a:solidFill>
                  <a:srgbClr val="0070C0"/>
                </a:solidFill>
              </a:rPr>
              <a:t> </a:t>
            </a:r>
            <a:r>
              <a:rPr lang="it-IT" sz="1600" dirty="0" err="1">
                <a:solidFill>
                  <a:srgbClr val="0070C0"/>
                </a:solidFill>
              </a:rPr>
              <a:t>materials</a:t>
            </a:r>
            <a:r>
              <a:rPr lang="it-IT" sz="1600" dirty="0">
                <a:solidFill>
                  <a:srgbClr val="0070C0"/>
                </a:solidFill>
              </a:rPr>
              <a:t> </a:t>
            </a:r>
            <a:r>
              <a:rPr lang="it-IT" sz="1600" dirty="0" err="1">
                <a:solidFill>
                  <a:srgbClr val="0070C0"/>
                </a:solidFill>
              </a:rPr>
              <a:t>characterisation</a:t>
            </a:r>
            <a:r>
              <a:rPr lang="it-IT" sz="1600" dirty="0">
                <a:solidFill>
                  <a:srgbClr val="0070C0"/>
                </a:solidFill>
              </a:rPr>
              <a:t>, </a:t>
            </a:r>
            <a:r>
              <a:rPr lang="it-IT" sz="1600" dirty="0" err="1">
                <a:solidFill>
                  <a:srgbClr val="0070C0"/>
                </a:solidFill>
              </a:rPr>
              <a:t>applications</a:t>
            </a:r>
            <a:endParaRPr lang="it-IT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240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7386E9-E7C6-DC30-400B-6E0055275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F24BB8-AC30-E21D-B6D4-CA80F6321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6D0EC62-3D9A-9847-F08F-E549587FD1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200151" cy="6858000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B28B0C0A-DE00-F9D9-6843-D500B2655778}"/>
              </a:ext>
            </a:extLst>
          </p:cNvPr>
          <p:cNvSpPr/>
          <p:nvPr/>
        </p:nvSpPr>
        <p:spPr>
          <a:xfrm>
            <a:off x="8828314" y="5156919"/>
            <a:ext cx="3287485" cy="15784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1125" indent="-111125" algn="ctr">
              <a:buFont typeface="Arial" panose="020B0604020202020204" pitchFamily="34" charset="0"/>
              <a:buChar char="•"/>
            </a:pPr>
            <a:r>
              <a:rPr lang="it-IT" dirty="0" err="1">
                <a:solidFill>
                  <a:schemeClr val="tx1"/>
                </a:solidFill>
              </a:rPr>
              <a:t>Search</a:t>
            </a:r>
            <a:r>
              <a:rPr lang="it-IT" dirty="0">
                <a:solidFill>
                  <a:schemeClr val="tx1"/>
                </a:solidFill>
              </a:rPr>
              <a:t> of </a:t>
            </a:r>
            <a:r>
              <a:rPr lang="it-IT" dirty="0" err="1">
                <a:solidFill>
                  <a:schemeClr val="tx1"/>
                </a:solidFill>
              </a:rPr>
              <a:t>axions</a:t>
            </a:r>
            <a:r>
              <a:rPr lang="it-IT" dirty="0">
                <a:solidFill>
                  <a:schemeClr val="tx1"/>
                </a:solidFill>
              </a:rPr>
              <a:t> with q-</a:t>
            </a:r>
            <a:r>
              <a:rPr lang="it-IT" dirty="0" err="1">
                <a:solidFill>
                  <a:schemeClr val="tx1"/>
                </a:solidFill>
              </a:rPr>
              <a:t>limit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>
                <a:solidFill>
                  <a:srgbClr val="0070C0"/>
                </a:solidFill>
              </a:rPr>
              <a:t>detectors</a:t>
            </a:r>
            <a:r>
              <a:rPr lang="it-IT" dirty="0">
                <a:solidFill>
                  <a:schemeClr val="tx1"/>
                </a:solidFill>
              </a:rPr>
              <a:t> in m-</a:t>
            </a:r>
            <a:r>
              <a:rPr lang="it-IT" dirty="0" err="1">
                <a:solidFill>
                  <a:schemeClr val="tx1"/>
                </a:solidFill>
              </a:rPr>
              <a:t>wave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err="1">
                <a:solidFill>
                  <a:schemeClr val="tx1"/>
                </a:solidFill>
              </a:rPr>
              <a:t>cavities</a:t>
            </a:r>
            <a:r>
              <a:rPr lang="it-IT" dirty="0">
                <a:solidFill>
                  <a:schemeClr val="tx1"/>
                </a:solidFill>
              </a:rPr>
              <a:t> in intense </a:t>
            </a:r>
            <a:r>
              <a:rPr lang="it-IT" dirty="0" err="1">
                <a:solidFill>
                  <a:schemeClr val="tx1"/>
                </a:solidFill>
              </a:rPr>
              <a:t>magnetic</a:t>
            </a:r>
            <a:r>
              <a:rPr lang="it-IT" dirty="0">
                <a:solidFill>
                  <a:schemeClr val="tx1"/>
                </a:solidFill>
              </a:rPr>
              <a:t> fields.</a:t>
            </a:r>
          </a:p>
          <a:p>
            <a:pPr marL="111125" indent="-111125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FCC-</a:t>
            </a:r>
            <a:r>
              <a:rPr lang="en-US" dirty="0" err="1">
                <a:solidFill>
                  <a:schemeClr val="tx1"/>
                </a:solidFill>
              </a:rPr>
              <a:t>hh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collider</a:t>
            </a:r>
            <a:r>
              <a:rPr lang="en-US" dirty="0">
                <a:solidFill>
                  <a:schemeClr val="tx1"/>
                </a:solidFill>
              </a:rPr>
              <a:t>: HTS to HF </a:t>
            </a:r>
            <a:r>
              <a:rPr lang="en-US" dirty="0" err="1">
                <a:solidFill>
                  <a:schemeClr val="tx1"/>
                </a:solidFill>
              </a:rPr>
              <a:t>wakefields</a:t>
            </a:r>
            <a:r>
              <a:rPr lang="en-US" dirty="0">
                <a:solidFill>
                  <a:schemeClr val="tx1"/>
                </a:solidFill>
              </a:rPr>
              <a:t> by particle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bunches </a:t>
            </a:r>
            <a:r>
              <a:rPr lang="en-US" dirty="0">
                <a:solidFill>
                  <a:srgbClr val="0070C0"/>
                </a:solidFill>
              </a:rPr>
              <a:t>and</a:t>
            </a:r>
            <a:r>
              <a:rPr lang="en-US" dirty="0">
                <a:solidFill>
                  <a:schemeClr val="tx1"/>
                </a:solidFill>
              </a:rPr>
              <a:t> to ~16 T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8D1DB526-8C9A-0E40-45DB-AB6883DC9B9B}"/>
              </a:ext>
            </a:extLst>
          </p:cNvPr>
          <p:cNvCxnSpPr>
            <a:cxnSpLocks/>
          </p:cNvCxnSpPr>
          <p:nvPr/>
        </p:nvCxnSpPr>
        <p:spPr>
          <a:xfrm>
            <a:off x="4561114" y="1567542"/>
            <a:ext cx="2242457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6ECE4576-C929-BDC7-4623-8B47BC19A13F}"/>
              </a:ext>
            </a:extLst>
          </p:cNvPr>
          <p:cNvCxnSpPr>
            <a:cxnSpLocks/>
          </p:cNvCxnSpPr>
          <p:nvPr/>
        </p:nvCxnSpPr>
        <p:spPr>
          <a:xfrm>
            <a:off x="402771" y="1770386"/>
            <a:ext cx="238397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0FB0C81B-21FD-F27C-B6BC-62E8631EF536}"/>
              </a:ext>
            </a:extLst>
          </p:cNvPr>
          <p:cNvCxnSpPr>
            <a:cxnSpLocks/>
          </p:cNvCxnSpPr>
          <p:nvPr/>
        </p:nvCxnSpPr>
        <p:spPr>
          <a:xfrm>
            <a:off x="3428999" y="1781272"/>
            <a:ext cx="238397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81AA203F-4A7A-ED9B-9ECD-F93BCD4FB9A2}"/>
              </a:ext>
            </a:extLst>
          </p:cNvPr>
          <p:cNvCxnSpPr>
            <a:cxnSpLocks/>
          </p:cNvCxnSpPr>
          <p:nvPr/>
        </p:nvCxnSpPr>
        <p:spPr>
          <a:xfrm>
            <a:off x="2237013" y="1988100"/>
            <a:ext cx="4827816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ABB0C72D-AF24-FD2D-7B5E-D5BA0AF74E1E}"/>
              </a:ext>
            </a:extLst>
          </p:cNvPr>
          <p:cNvCxnSpPr>
            <a:cxnSpLocks/>
          </p:cNvCxnSpPr>
          <p:nvPr/>
        </p:nvCxnSpPr>
        <p:spPr>
          <a:xfrm>
            <a:off x="402771" y="2187395"/>
            <a:ext cx="52251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1BD7FEED-192C-B551-6136-F6A95623115D}"/>
              </a:ext>
            </a:extLst>
          </p:cNvPr>
          <p:cNvCxnSpPr>
            <a:cxnSpLocks/>
          </p:cNvCxnSpPr>
          <p:nvPr/>
        </p:nvCxnSpPr>
        <p:spPr>
          <a:xfrm>
            <a:off x="2079171" y="3697158"/>
            <a:ext cx="2100943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9358CDC6-8AD1-B6DB-396B-8607DE5923A2}"/>
              </a:ext>
            </a:extLst>
          </p:cNvPr>
          <p:cNvCxnSpPr>
            <a:cxnSpLocks/>
          </p:cNvCxnSpPr>
          <p:nvPr/>
        </p:nvCxnSpPr>
        <p:spPr>
          <a:xfrm>
            <a:off x="685800" y="4241444"/>
            <a:ext cx="1230086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760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DA9EF3-0B0C-F45A-6DBB-E30A60B0E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EDUCATIONAL PROPOSAL - COURSES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43443363-D60A-A02B-6038-67341FF206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4842" y="2088627"/>
            <a:ext cx="11427502" cy="4462643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AC1878F2-A5AC-DCED-4845-054FD0E69E21}"/>
              </a:ext>
            </a:extLst>
          </p:cNvPr>
          <p:cNvSpPr/>
          <p:nvPr/>
        </p:nvSpPr>
        <p:spPr>
          <a:xfrm>
            <a:off x="3962400" y="6551270"/>
            <a:ext cx="1132114" cy="30673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solidFill>
                  <a:schemeClr val="tx1"/>
                </a:solidFill>
              </a:rPr>
              <a:t>broader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7480F92B-405A-748B-78E6-E65839A3E6EB}"/>
              </a:ext>
            </a:extLst>
          </p:cNvPr>
          <p:cNvSpPr/>
          <p:nvPr/>
        </p:nvSpPr>
        <p:spPr>
          <a:xfrm>
            <a:off x="5094514" y="6550304"/>
            <a:ext cx="1600200" cy="3076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</a:rPr>
              <a:t>more </a:t>
            </a:r>
            <a:r>
              <a:rPr lang="it-IT" sz="1400" dirty="0" err="1">
                <a:solidFill>
                  <a:schemeClr val="tx1"/>
                </a:solidFill>
              </a:rPr>
              <a:t>specific</a:t>
            </a:r>
            <a:endParaRPr lang="it-IT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102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78F911-B20B-4C72-EFB1-3015C45E3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Other educational activities</a:t>
            </a:r>
            <a:endParaRPr lang="it-IT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5CEC1B09-D795-AF89-CFAC-5F8FBF9FFF9A}"/>
              </a:ext>
            </a:extLst>
          </p:cNvPr>
          <p:cNvSpPr/>
          <p:nvPr/>
        </p:nvSpPr>
        <p:spPr>
          <a:xfrm>
            <a:off x="3962400" y="6398870"/>
            <a:ext cx="1132114" cy="30673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solidFill>
                  <a:schemeClr val="tx1"/>
                </a:solidFill>
              </a:rPr>
              <a:t>broader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798A165-C782-1381-697D-3E18F31AF9EB}"/>
              </a:ext>
            </a:extLst>
          </p:cNvPr>
          <p:cNvSpPr/>
          <p:nvPr/>
        </p:nvSpPr>
        <p:spPr>
          <a:xfrm>
            <a:off x="5094514" y="6397904"/>
            <a:ext cx="1600200" cy="3076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</a:rPr>
              <a:t>more </a:t>
            </a:r>
            <a:r>
              <a:rPr lang="it-IT" sz="1400" dirty="0" err="1">
                <a:solidFill>
                  <a:schemeClr val="tx1"/>
                </a:solidFill>
              </a:rPr>
              <a:t>specific</a:t>
            </a:r>
            <a:endParaRPr lang="it-IT" sz="1400" dirty="0">
              <a:solidFill>
                <a:schemeClr val="tx1"/>
              </a:solidFill>
            </a:endParaRPr>
          </a:p>
        </p:txBody>
      </p:sp>
      <p:pic>
        <p:nvPicPr>
          <p:cNvPr id="10" name="Segnaposto contenuto 9">
            <a:extLst>
              <a:ext uri="{FF2B5EF4-FFF2-40B4-BE49-F238E27FC236}">
                <a16:creationId xmlns:a16="http://schemas.microsoft.com/office/drawing/2014/main" id="{16BCC9B1-08A1-C03D-B784-A9A8536127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638" y="2474788"/>
            <a:ext cx="11408759" cy="302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868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A9BC8E-0AAA-E90A-9D1C-4BF89579B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PROPOSED PLAN – YEAR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534550-43FB-5CCB-8FCA-AFA6E43A8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163" y="2137030"/>
            <a:ext cx="11029615" cy="3678303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COURSES  </a:t>
            </a:r>
          </a:p>
          <a:p>
            <a:r>
              <a:rPr lang="it-IT" dirty="0"/>
              <a:t>1. Applied </a:t>
            </a:r>
            <a:r>
              <a:rPr lang="it-IT" dirty="0" err="1"/>
              <a:t>Superconductivity</a:t>
            </a:r>
            <a:r>
              <a:rPr lang="it-IT" dirty="0"/>
              <a:t>: Quantum </a:t>
            </a:r>
            <a:r>
              <a:rPr lang="it-IT" dirty="0" err="1"/>
              <a:t>Phenomena</a:t>
            </a:r>
            <a:r>
              <a:rPr lang="it-IT" dirty="0"/>
              <a:t> and Quantum Systems</a:t>
            </a:r>
          </a:p>
          <a:p>
            <a:r>
              <a:rPr lang="it-IT" dirty="0"/>
              <a:t> 2. Advance </a:t>
            </a:r>
            <a:r>
              <a:rPr lang="it-IT" dirty="0" err="1"/>
              <a:t>scientific</a:t>
            </a:r>
            <a:r>
              <a:rPr lang="it-IT" dirty="0"/>
              <a:t> programming in Matlab </a:t>
            </a:r>
          </a:p>
          <a:p>
            <a:pPr marL="0" indent="0">
              <a:buNone/>
            </a:pPr>
            <a:r>
              <a:rPr lang="it-IT" dirty="0"/>
              <a:t>CONFERENCES, SEMINARS, SCHOOLS  </a:t>
            </a:r>
          </a:p>
          <a:p>
            <a:r>
              <a:rPr lang="it-IT" dirty="0"/>
              <a:t>1. </a:t>
            </a:r>
            <a:r>
              <a:rPr lang="it-IT" dirty="0" err="1"/>
              <a:t>Superconductivity</a:t>
            </a:r>
            <a:r>
              <a:rPr lang="it-IT" dirty="0"/>
              <a:t> </a:t>
            </a:r>
            <a:r>
              <a:rPr lang="it-IT" dirty="0" err="1"/>
              <a:t>summer</a:t>
            </a:r>
            <a:r>
              <a:rPr lang="it-IT" dirty="0"/>
              <a:t> school (CONECTUS ESAS) (June. 24 – 28. 2024) </a:t>
            </a:r>
          </a:p>
          <a:p>
            <a:r>
              <a:rPr lang="it-IT" dirty="0"/>
              <a:t>2.   INFN Gran Sasso National </a:t>
            </a:r>
            <a:r>
              <a:rPr lang="it-IT" dirty="0" err="1"/>
              <a:t>Laboratory</a:t>
            </a:r>
            <a:r>
              <a:rPr lang="it-IT" dirty="0"/>
              <a:t> (LNGS) meeting. </a:t>
            </a:r>
          </a:p>
          <a:p>
            <a:r>
              <a:rPr lang="it-IT" dirty="0"/>
              <a:t>3.   IEEE </a:t>
            </a:r>
            <a:r>
              <a:rPr lang="it-IT" dirty="0" err="1"/>
              <a:t>council</a:t>
            </a:r>
            <a:r>
              <a:rPr lang="it-IT" dirty="0"/>
              <a:t> on </a:t>
            </a:r>
            <a:r>
              <a:rPr lang="it-IT" dirty="0" err="1"/>
              <a:t>Superconductivity</a:t>
            </a:r>
            <a:r>
              <a:rPr lang="it-IT" dirty="0"/>
              <a:t> </a:t>
            </a:r>
            <a:r>
              <a:rPr lang="it-IT" dirty="0" err="1"/>
              <a:t>Italy</a:t>
            </a:r>
            <a:r>
              <a:rPr lang="it-IT" dirty="0"/>
              <a:t> </a:t>
            </a:r>
            <a:r>
              <a:rPr lang="it-IT" dirty="0" err="1"/>
              <a:t>chapter</a:t>
            </a:r>
            <a:r>
              <a:rPr lang="it-IT" dirty="0"/>
              <a:t> meeting. </a:t>
            </a:r>
          </a:p>
          <a:p>
            <a:pPr marL="0" indent="0">
              <a:buNone/>
            </a:pPr>
            <a:r>
              <a:rPr lang="it-IT" dirty="0"/>
              <a:t>ADDITIONAL TRANSVERSAL / SOFT SKILLS COURSES </a:t>
            </a:r>
          </a:p>
          <a:p>
            <a:r>
              <a:rPr lang="it-IT" dirty="0"/>
              <a:t>1. IEEE </a:t>
            </a:r>
            <a:r>
              <a:rPr lang="it-IT" dirty="0" err="1"/>
              <a:t>Authorship</a:t>
            </a:r>
            <a:r>
              <a:rPr lang="it-IT" dirty="0"/>
              <a:t> and Open </a:t>
            </a:r>
            <a:r>
              <a:rPr lang="it-IT" dirty="0" err="1"/>
              <a:t>Acces</a:t>
            </a:r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6E3D6D6-2144-7BF1-7B2B-9AD5C3E08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1971" y="15689"/>
            <a:ext cx="6760029" cy="2639911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9777682-00B5-1943-C9D2-98B0B221FB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3770" y="4915826"/>
            <a:ext cx="7118713" cy="1885946"/>
          </a:xfrm>
          <a:prstGeom prst="rect">
            <a:avLst/>
          </a:prstGeom>
        </p:spPr>
      </p:pic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F685687B-AF86-AB32-7BF2-08EB15BA4152}"/>
              </a:ext>
            </a:extLst>
          </p:cNvPr>
          <p:cNvSpPr/>
          <p:nvPr/>
        </p:nvSpPr>
        <p:spPr>
          <a:xfrm>
            <a:off x="5431970" y="145010"/>
            <a:ext cx="326571" cy="272143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8AA5053B-BA34-3B94-4FE4-157375E9AB13}"/>
              </a:ext>
            </a:extLst>
          </p:cNvPr>
          <p:cNvSpPr/>
          <p:nvPr/>
        </p:nvSpPr>
        <p:spPr>
          <a:xfrm>
            <a:off x="5431971" y="936913"/>
            <a:ext cx="326571" cy="272143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392BDCBC-4CC4-5E1F-AF98-9F1ACF8DF56B}"/>
              </a:ext>
            </a:extLst>
          </p:cNvPr>
          <p:cNvCxnSpPr/>
          <p:nvPr/>
        </p:nvCxnSpPr>
        <p:spPr>
          <a:xfrm>
            <a:off x="581192" y="2939143"/>
            <a:ext cx="711500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F03B906-1738-B54A-CF71-71126231CA3B}"/>
              </a:ext>
            </a:extLst>
          </p:cNvPr>
          <p:cNvCxnSpPr/>
          <p:nvPr/>
        </p:nvCxnSpPr>
        <p:spPr>
          <a:xfrm>
            <a:off x="581192" y="3363684"/>
            <a:ext cx="711500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llout: freccia a sinistra 12">
            <a:extLst>
              <a:ext uri="{FF2B5EF4-FFF2-40B4-BE49-F238E27FC236}">
                <a16:creationId xmlns:a16="http://schemas.microsoft.com/office/drawing/2014/main" id="{535DE6E1-3C51-B3B4-D82D-F2ECA438E722}"/>
              </a:ext>
            </a:extLst>
          </p:cNvPr>
          <p:cNvSpPr/>
          <p:nvPr/>
        </p:nvSpPr>
        <p:spPr>
          <a:xfrm>
            <a:off x="6328850" y="4380124"/>
            <a:ext cx="3696893" cy="830132"/>
          </a:xfrm>
          <a:prstGeom prst="left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rgbClr val="0070C0"/>
                </a:solidFill>
              </a:rPr>
              <a:t>Applied SC on </a:t>
            </a:r>
            <a:r>
              <a:rPr lang="it-IT" sz="1600" dirty="0" err="1">
                <a:solidFill>
                  <a:srgbClr val="0070C0"/>
                </a:solidFill>
              </a:rPr>
              <a:t>properties</a:t>
            </a:r>
            <a:r>
              <a:rPr lang="it-IT" sz="1600" dirty="0">
                <a:solidFill>
                  <a:srgbClr val="0070C0"/>
                </a:solidFill>
              </a:rPr>
              <a:t> of </a:t>
            </a:r>
            <a:r>
              <a:rPr lang="it-IT" sz="1600" dirty="0" err="1">
                <a:solidFill>
                  <a:srgbClr val="0070C0"/>
                </a:solidFill>
              </a:rPr>
              <a:t>materials</a:t>
            </a:r>
            <a:r>
              <a:rPr lang="it-IT" sz="1600" dirty="0">
                <a:solidFill>
                  <a:srgbClr val="0070C0"/>
                </a:solidFill>
              </a:rPr>
              <a:t>, RF;  for QT, </a:t>
            </a:r>
            <a:r>
              <a:rPr lang="it-IT" sz="1600" dirty="0" err="1">
                <a:solidFill>
                  <a:srgbClr val="0070C0"/>
                </a:solidFill>
              </a:rPr>
              <a:t>infrastructures</a:t>
            </a:r>
            <a:r>
              <a:rPr lang="it-IT" sz="1600" dirty="0">
                <a:solidFill>
                  <a:srgbClr val="0070C0"/>
                </a:solidFill>
              </a:rPr>
              <a:t> (TNF), …</a:t>
            </a:r>
          </a:p>
        </p:txBody>
      </p:sp>
      <p:sp>
        <p:nvSpPr>
          <p:cNvPr id="14" name="Callout: freccia a sinistra 13">
            <a:extLst>
              <a:ext uri="{FF2B5EF4-FFF2-40B4-BE49-F238E27FC236}">
                <a16:creationId xmlns:a16="http://schemas.microsoft.com/office/drawing/2014/main" id="{5D0F8C80-EDE0-BFF6-1D71-364EBE86805E}"/>
              </a:ext>
            </a:extLst>
          </p:cNvPr>
          <p:cNvSpPr/>
          <p:nvPr/>
        </p:nvSpPr>
        <p:spPr>
          <a:xfrm>
            <a:off x="8015590" y="3514321"/>
            <a:ext cx="3696893" cy="830132"/>
          </a:xfrm>
          <a:prstGeom prst="left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70C0"/>
                </a:solidFill>
              </a:rPr>
              <a:t>Introduction to SC, SC materials and their applications</a:t>
            </a:r>
            <a:endParaRPr lang="it-IT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567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ttangolo 9">
            <a:extLst>
              <a:ext uri="{FF2B5EF4-FFF2-40B4-BE49-F238E27FC236}">
                <a16:creationId xmlns:a16="http://schemas.microsoft.com/office/drawing/2014/main" id="{379F11E2-8BA5-4C5C-AE7C-361E5EA011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/>
          </a:p>
        </p:txBody>
      </p:sp>
      <p:pic>
        <p:nvPicPr>
          <p:cNvPr id="5" name="Immagine 4" descr="Numeri digitali">
            <a:extLst>
              <a:ext uri="{FF2B5EF4-FFF2-40B4-BE49-F238E27FC236}">
                <a16:creationId xmlns:a16="http://schemas.microsoft.com/office/drawing/2014/main" id="{A21EA617-6D48-425F-97A8-7FEC82C8F40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189" r="9642" b="1"/>
          <a:stretch/>
        </p:blipFill>
        <p:spPr>
          <a:xfrm>
            <a:off x="446534" y="723899"/>
            <a:ext cx="7498616" cy="5676901"/>
          </a:xfrm>
          <a:prstGeom prst="rect">
            <a:avLst/>
          </a:prstGeom>
        </p:spPr>
      </p:pic>
      <p:sp>
        <p:nvSpPr>
          <p:cNvPr id="12" name="Rettangolo 11">
            <a:extLst>
              <a:ext uri="{FF2B5EF4-FFF2-40B4-BE49-F238E27FC236}">
                <a16:creationId xmlns:a16="http://schemas.microsoft.com/office/drawing/2014/main" id="{7C00E1DA-EC7C-40FC-95E3-11FDCD2E4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F87E73C-2B1A-4602-BFBE-CFE1E55D9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6275" y="1419226"/>
            <a:ext cx="3081576" cy="1746762"/>
          </a:xfrm>
        </p:spPr>
        <p:txBody>
          <a:bodyPr rtlCol="0">
            <a:normAutofit/>
          </a:bodyPr>
          <a:lstStyle/>
          <a:p>
            <a:pPr rtl="0"/>
            <a:r>
              <a:rPr lang="it-IT" dirty="0">
                <a:solidFill>
                  <a:srgbClr val="FFFFFF"/>
                </a:solidFill>
              </a:rPr>
              <a:t>Electro-</a:t>
            </a:r>
            <a:r>
              <a:rPr lang="it-IT" dirty="0" err="1">
                <a:solidFill>
                  <a:srgbClr val="FFFFFF"/>
                </a:solidFill>
              </a:rPr>
              <a:t>technics</a:t>
            </a:r>
            <a:endParaRPr lang="it-IT" dirty="0">
              <a:solidFill>
                <a:srgbClr val="FFFFFF"/>
              </a:solidFill>
            </a:endParaRPr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9A421166-2996-41A7-B094-AE5316F34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FDBB1B92-A3EB-43E4-8FAB-D20E8ED14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16" name="Rettangolo 15">
              <a:extLst>
                <a:ext uri="{FF2B5EF4-FFF2-40B4-BE49-F238E27FC236}">
                  <a16:creationId xmlns:a16="http://schemas.microsoft.com/office/drawing/2014/main" id="{3F3972F4-FE7E-48EA-AAD8-9BE5750A6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id="{221614E5-870B-4D5E-A43B-8FF7E53234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</p:grpSp>
      <p:sp>
        <p:nvSpPr>
          <p:cNvPr id="4" name="Segnaposto contenuto 4">
            <a:extLst>
              <a:ext uri="{FF2B5EF4-FFF2-40B4-BE49-F238E27FC236}">
                <a16:creationId xmlns:a16="http://schemas.microsoft.com/office/drawing/2014/main" id="{FC00AFF9-1178-1A78-16A5-8E0FA6649A33}"/>
              </a:ext>
            </a:extLst>
          </p:cNvPr>
          <p:cNvSpPr txBox="1">
            <a:spLocks/>
          </p:cNvSpPr>
          <p:nvPr/>
        </p:nvSpPr>
        <p:spPr>
          <a:xfrm>
            <a:off x="581192" y="2677165"/>
            <a:ext cx="7014423" cy="1760133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The </a:t>
            </a:r>
            <a:r>
              <a:rPr lang="it-IT" dirty="0" err="1">
                <a:solidFill>
                  <a:schemeClr val="bg1"/>
                </a:solidFill>
              </a:rPr>
              <a:t>research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topic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is</a:t>
            </a:r>
            <a:r>
              <a:rPr lang="it-IT" dirty="0">
                <a:solidFill>
                  <a:schemeClr val="bg1"/>
                </a:solidFill>
              </a:rPr>
              <a:t> a top challenge for future </a:t>
            </a:r>
            <a:r>
              <a:rPr lang="it-IT" dirty="0" err="1">
                <a:solidFill>
                  <a:schemeClr val="bg1"/>
                </a:solidFill>
              </a:rPr>
              <a:t>colliders</a:t>
            </a:r>
            <a:r>
              <a:rPr lang="it-IT" dirty="0">
                <a:solidFill>
                  <a:schemeClr val="bg1"/>
                </a:solidFill>
              </a:rPr>
              <a:t> and </a:t>
            </a:r>
            <a:r>
              <a:rPr lang="it-IT" dirty="0" err="1">
                <a:solidFill>
                  <a:schemeClr val="bg1"/>
                </a:solidFill>
              </a:rPr>
              <a:t>not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only</a:t>
            </a:r>
            <a:r>
              <a:rPr lang="it-IT">
                <a:solidFill>
                  <a:schemeClr val="bg1"/>
                </a:solidFill>
              </a:rPr>
              <a:t> and </a:t>
            </a:r>
            <a:r>
              <a:rPr lang="it-IT" dirty="0">
                <a:solidFill>
                  <a:schemeClr val="bg1"/>
                </a:solidFill>
              </a:rPr>
              <a:t>for detectors (</a:t>
            </a:r>
            <a:r>
              <a:rPr lang="it-IT" dirty="0" err="1">
                <a:solidFill>
                  <a:schemeClr val="bg1"/>
                </a:solidFill>
              </a:rPr>
              <a:t>axion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quest</a:t>
            </a:r>
            <a:r>
              <a:rPr lang="it-IT" dirty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The </a:t>
            </a:r>
            <a:r>
              <a:rPr lang="it-IT" dirty="0" err="1">
                <a:solidFill>
                  <a:schemeClr val="bg1"/>
                </a:solidFill>
              </a:rPr>
              <a:t>courses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followed</a:t>
            </a:r>
            <a:r>
              <a:rPr lang="it-IT" dirty="0">
                <a:solidFill>
                  <a:schemeClr val="bg1"/>
                </a:solidFill>
              </a:rPr>
              <a:t> in the first </a:t>
            </a:r>
            <a:r>
              <a:rPr lang="it-IT" dirty="0" err="1">
                <a:solidFill>
                  <a:schemeClr val="bg1"/>
                </a:solidFill>
              </a:rPr>
              <a:t>year</a:t>
            </a:r>
            <a:r>
              <a:rPr lang="it-IT" dirty="0">
                <a:solidFill>
                  <a:schemeClr val="bg1"/>
                </a:solidFill>
              </a:rPr>
              <a:t> are sound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>
                <a:solidFill>
                  <a:schemeClr val="bg1"/>
                </a:solidFill>
              </a:rPr>
              <a:t>Other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courses</a:t>
            </a:r>
            <a:r>
              <a:rPr lang="it-IT" dirty="0">
                <a:solidFill>
                  <a:schemeClr val="bg1"/>
                </a:solidFill>
              </a:rPr>
              <a:t>/activities of </a:t>
            </a:r>
            <a:r>
              <a:rPr lang="it-IT" dirty="0" err="1">
                <a:solidFill>
                  <a:schemeClr val="bg1"/>
                </a:solidFill>
              </a:rPr>
              <a:t>Electrotechnics</a:t>
            </a:r>
            <a:r>
              <a:rPr lang="it-IT" dirty="0">
                <a:solidFill>
                  <a:schemeClr val="bg1"/>
                </a:solidFill>
              </a:rPr>
              <a:t> are </a:t>
            </a:r>
            <a:r>
              <a:rPr lang="it-IT" dirty="0" err="1">
                <a:solidFill>
                  <a:schemeClr val="bg1"/>
                </a:solidFill>
              </a:rPr>
              <a:t>recommended</a:t>
            </a:r>
            <a:r>
              <a:rPr lang="it-IT" dirty="0">
                <a:solidFill>
                  <a:schemeClr val="bg1"/>
                </a:solidFill>
              </a:rPr>
              <a:t> for year-2 and year-3</a:t>
            </a:r>
          </a:p>
        </p:txBody>
      </p:sp>
    </p:spTree>
    <p:extLst>
      <p:ext uri="{BB962C8B-B14F-4D97-AF65-F5344CB8AC3E}">
        <p14:creationId xmlns:p14="http://schemas.microsoft.com/office/powerpoint/2010/main" val="350134742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F69AFF4-BB30-4BA0-AD22-82CC3C4327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BC12AA-1C15-4500-BC9C-8EE83A441DE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BA0CF3B2-1F0F-4FC5-8002-3E4869ABAD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Progettazione Dividendo per la tecnologia</Template>
  <TotalTime>1019</TotalTime>
  <Words>246</Words>
  <Application>Microsoft Office PowerPoint</Application>
  <PresentationFormat>Widescreen</PresentationFormat>
  <Paragraphs>35</Paragraphs>
  <Slides>8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Gill Sans MT</vt:lpstr>
      <vt:lpstr>Symbol</vt:lpstr>
      <vt:lpstr>Wingdings 2</vt:lpstr>
      <vt:lpstr>Dividendo</vt:lpstr>
      <vt:lpstr>ELECTROTECHNICS</vt:lpstr>
      <vt:lpstr>ELECTROTECHNICS STUDENT(S)</vt:lpstr>
      <vt:lpstr>Presentazione standard di PowerPoint</vt:lpstr>
      <vt:lpstr>Presentazione standard di PowerPoint</vt:lpstr>
      <vt:lpstr>EDUCATIONAL PROPOSAL - COURSES</vt:lpstr>
      <vt:lpstr>Other educational activities</vt:lpstr>
      <vt:lpstr>PROPOSED PLAN – YEAR 1</vt:lpstr>
      <vt:lpstr>Electro-technics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Giovanni Bisoffi</dc:creator>
  <cp:lastModifiedBy>Giovanni Bisoffi</cp:lastModifiedBy>
  <cp:revision>1</cp:revision>
  <dcterms:created xsi:type="dcterms:W3CDTF">2024-07-09T17:13:09Z</dcterms:created>
  <dcterms:modified xsi:type="dcterms:W3CDTF">2024-07-10T10:12:15Z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