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58" r:id="rId4"/>
    <p:sldId id="260" r:id="rId5"/>
    <p:sldId id="261" r:id="rId6"/>
    <p:sldId id="257" r:id="rId7"/>
    <p:sldId id="259" r:id="rId8"/>
    <p:sldId id="262" r:id="rId9"/>
    <p:sldId id="263" r:id="rId10"/>
    <p:sldId id="264"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p:scale>
          <a:sx n="100" d="100"/>
          <a:sy n="100" d="100"/>
        </p:scale>
        <p:origin x="1248" y="3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E23B4-9223-4E5E-A628-377C8C9FCB2E}"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06F75-71A9-447C-B788-7E418BFE9B80}" type="slidenum">
              <a:rPr lang="en-US" smtClean="0"/>
              <a:t>‹#›</a:t>
            </a:fld>
            <a:endParaRPr lang="en-US"/>
          </a:p>
        </p:txBody>
      </p:sp>
    </p:spTree>
    <p:extLst>
      <p:ext uri="{BB962C8B-B14F-4D97-AF65-F5344CB8AC3E}">
        <p14:creationId xmlns:p14="http://schemas.microsoft.com/office/powerpoint/2010/main" val="105684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506F75-71A9-447C-B788-7E418BFE9B80}" type="slidenum">
              <a:rPr lang="en-US" smtClean="0"/>
              <a:t>12</a:t>
            </a:fld>
            <a:endParaRPr lang="en-US"/>
          </a:p>
        </p:txBody>
      </p:sp>
    </p:spTree>
    <p:extLst>
      <p:ext uri="{BB962C8B-B14F-4D97-AF65-F5344CB8AC3E}">
        <p14:creationId xmlns:p14="http://schemas.microsoft.com/office/powerpoint/2010/main" val="9391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5619-F461-80E7-BF8A-C9AC6154C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F954E-6ACC-D633-7221-0EC685B9F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A9015-486A-1F11-F2D5-5A9EB597BD5D}"/>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5" name="Footer Placeholder 4">
            <a:extLst>
              <a:ext uri="{FF2B5EF4-FFF2-40B4-BE49-F238E27FC236}">
                <a16:creationId xmlns:a16="http://schemas.microsoft.com/office/drawing/2014/main" id="{FFAFD16B-B0B4-F429-AFB5-B3FCF4B5F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46110-2EDD-C27D-A467-259AFC61CDCE}"/>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8739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9035-8786-3E3D-008F-6811BA3214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351943-1B65-7E13-49E2-50D2D5E48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D229E-663A-DD0D-0CCF-70EEB4D25FB2}"/>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5" name="Footer Placeholder 4">
            <a:extLst>
              <a:ext uri="{FF2B5EF4-FFF2-40B4-BE49-F238E27FC236}">
                <a16:creationId xmlns:a16="http://schemas.microsoft.com/office/drawing/2014/main" id="{AD218408-6402-D98A-262A-9ABA8D848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4EE17-4441-37A6-CE30-A435DD2624DA}"/>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34194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011FB-DD5B-082C-5F2A-FED889E786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0B7A6C-FF8C-4168-72E8-3A3C14649B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D63C0-B84A-E522-1090-4E2D4AFE20A2}"/>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5" name="Footer Placeholder 4">
            <a:extLst>
              <a:ext uri="{FF2B5EF4-FFF2-40B4-BE49-F238E27FC236}">
                <a16:creationId xmlns:a16="http://schemas.microsoft.com/office/drawing/2014/main" id="{099E5E9C-F883-DF44-2185-059D022BF9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02AF6-07E7-8F68-AB1F-12770A51BE12}"/>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251760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7000A-4A4D-3A3C-A925-798459D93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EA6DA-A02D-4F59-9930-6D74ADB5EF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0B9ACC-67CC-ADDC-EB49-C21BA697996E}"/>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5" name="Footer Placeholder 4">
            <a:extLst>
              <a:ext uri="{FF2B5EF4-FFF2-40B4-BE49-F238E27FC236}">
                <a16:creationId xmlns:a16="http://schemas.microsoft.com/office/drawing/2014/main" id="{EA50E38A-421B-272D-49A5-52666692DF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EE927-A58D-8AB2-F09F-65F69A680C4D}"/>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389710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D90A8-3312-3AF8-1D22-71A9FBDA7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99C904-22D4-DC0E-A27F-D04B659B4D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2D71E-24DA-FF36-852E-32396C219953}"/>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5" name="Footer Placeholder 4">
            <a:extLst>
              <a:ext uri="{FF2B5EF4-FFF2-40B4-BE49-F238E27FC236}">
                <a16:creationId xmlns:a16="http://schemas.microsoft.com/office/drawing/2014/main" id="{D1E905E6-9A6C-AA80-2A58-D408147EB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2A163-E4F2-CEEA-32E8-81CE2A7F0B47}"/>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131215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B7D9-DC19-87F5-7BA5-987BF221CD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D20B2E-7261-6D0E-7087-A98B56C994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F5182-56DD-FA37-CE90-23CD08D120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DB87D6-666B-6212-7988-85B80A4E694C}"/>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6" name="Footer Placeholder 5">
            <a:extLst>
              <a:ext uri="{FF2B5EF4-FFF2-40B4-BE49-F238E27FC236}">
                <a16:creationId xmlns:a16="http://schemas.microsoft.com/office/drawing/2014/main" id="{DF1E2C7C-791D-7DA8-FD59-D13FF54AD1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3EDE0-1ABB-BEA1-3496-6D5B121F0955}"/>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306162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CA29-5C65-F426-579E-99CA39E340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7AF9D9-4A94-81BA-375B-39DB027F1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4BE29-F86C-D347-1A63-BC51519B2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E4316C-68E7-6EFF-35AB-5E4F9F6A8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15850-2E8C-6623-0FA9-7C5E3B219E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4657E7-0728-80EB-8BD5-B54CA20E08EC}"/>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8" name="Footer Placeholder 7">
            <a:extLst>
              <a:ext uri="{FF2B5EF4-FFF2-40B4-BE49-F238E27FC236}">
                <a16:creationId xmlns:a16="http://schemas.microsoft.com/office/drawing/2014/main" id="{38E9BD0A-A170-5FE4-7E98-E76E1BAAC6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859884-DEC5-ABA3-4621-644AB1B44121}"/>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157302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9125-C85A-0B75-85DD-59617D26B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3A2D16-E39B-3286-F792-4DACFDE0FD7A}"/>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4" name="Footer Placeholder 3">
            <a:extLst>
              <a:ext uri="{FF2B5EF4-FFF2-40B4-BE49-F238E27FC236}">
                <a16:creationId xmlns:a16="http://schemas.microsoft.com/office/drawing/2014/main" id="{D3634E16-9E8E-8C1D-ABB1-DA6E52BF8D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B1985C-52BC-5A55-3DF1-59EF50E087C0}"/>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93343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F886FD-FD3C-4154-5705-41E379E5EA77}"/>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3" name="Footer Placeholder 2">
            <a:extLst>
              <a:ext uri="{FF2B5EF4-FFF2-40B4-BE49-F238E27FC236}">
                <a16:creationId xmlns:a16="http://schemas.microsoft.com/office/drawing/2014/main" id="{7C3D34DC-2AC8-57A9-D752-1EC8D62FCF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B7C17E-787C-5514-7DC5-AB2F2D876211}"/>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1568744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8D4A-6A52-7E3F-B794-25A80F27A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E1855-06BA-21D8-C812-7D17490037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3B99BB-B56F-5B2A-E7A5-9F44C3784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F16A2-6BCF-80D2-77A3-95629A5715C5}"/>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6" name="Footer Placeholder 5">
            <a:extLst>
              <a:ext uri="{FF2B5EF4-FFF2-40B4-BE49-F238E27FC236}">
                <a16:creationId xmlns:a16="http://schemas.microsoft.com/office/drawing/2014/main" id="{3368E821-A7EE-6C1E-99C3-C9AF2C0C5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964C6-00EB-82A7-0367-0E79B5FF863E}"/>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244382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CB56-D5C0-7C33-3BAE-22CF0E09D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E6078-A1AA-BFE6-1765-781B4A39F8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169C18-D74E-1C64-9BCF-198BCBE40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FFBD5-F62A-D6B8-DC10-DC3EAFD47ECC}"/>
              </a:ext>
            </a:extLst>
          </p:cNvPr>
          <p:cNvSpPr>
            <a:spLocks noGrp="1"/>
          </p:cNvSpPr>
          <p:nvPr>
            <p:ph type="dt" sz="half" idx="10"/>
          </p:nvPr>
        </p:nvSpPr>
        <p:spPr/>
        <p:txBody>
          <a:bodyPr/>
          <a:lstStyle/>
          <a:p>
            <a:fld id="{80FF056E-4DA3-4EE2-AA35-BF06CBD45FDA}" type="datetimeFigureOut">
              <a:rPr lang="en-US" smtClean="0"/>
              <a:t>3/25/2024</a:t>
            </a:fld>
            <a:endParaRPr lang="en-US"/>
          </a:p>
        </p:txBody>
      </p:sp>
      <p:sp>
        <p:nvSpPr>
          <p:cNvPr id="6" name="Footer Placeholder 5">
            <a:extLst>
              <a:ext uri="{FF2B5EF4-FFF2-40B4-BE49-F238E27FC236}">
                <a16:creationId xmlns:a16="http://schemas.microsoft.com/office/drawing/2014/main" id="{A244EE53-3D3A-EB24-ADD8-61437D5DE6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21FFD-437D-1BFE-85FF-B6738D3EE960}"/>
              </a:ext>
            </a:extLst>
          </p:cNvPr>
          <p:cNvSpPr>
            <a:spLocks noGrp="1"/>
          </p:cNvSpPr>
          <p:nvPr>
            <p:ph type="sldNum" sz="quarter" idx="12"/>
          </p:nvPr>
        </p:nvSpPr>
        <p:spPr/>
        <p:txBody>
          <a:bodyPr/>
          <a:lstStyle/>
          <a:p>
            <a:fld id="{CBDC2C79-200B-4479-959C-8026482E4006}" type="slidenum">
              <a:rPr lang="en-US" smtClean="0"/>
              <a:t>‹#›</a:t>
            </a:fld>
            <a:endParaRPr lang="en-US"/>
          </a:p>
        </p:txBody>
      </p:sp>
    </p:spTree>
    <p:extLst>
      <p:ext uri="{BB962C8B-B14F-4D97-AF65-F5344CB8AC3E}">
        <p14:creationId xmlns:p14="http://schemas.microsoft.com/office/powerpoint/2010/main" val="34173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AA1E5-74F8-7348-CEBA-4249956DD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AFFEAC-1640-B06C-A6F3-764C401DCB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E17A5-7D9F-ACE0-E6AC-E6E961643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FF056E-4DA3-4EE2-AA35-BF06CBD45FDA}" type="datetimeFigureOut">
              <a:rPr lang="en-US" smtClean="0"/>
              <a:t>3/25/2024</a:t>
            </a:fld>
            <a:endParaRPr lang="en-US"/>
          </a:p>
        </p:txBody>
      </p:sp>
      <p:sp>
        <p:nvSpPr>
          <p:cNvPr id="5" name="Footer Placeholder 4">
            <a:extLst>
              <a:ext uri="{FF2B5EF4-FFF2-40B4-BE49-F238E27FC236}">
                <a16:creationId xmlns:a16="http://schemas.microsoft.com/office/drawing/2014/main" id="{FA72D7CB-659E-B372-40F4-BFCDD44D1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4F1D3F-3BB4-84EA-AF12-384BC903C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C2C79-200B-4479-959C-8026482E4006}" type="slidenum">
              <a:rPr lang="en-US" smtClean="0"/>
              <a:t>‹#›</a:t>
            </a:fld>
            <a:endParaRPr lang="en-US"/>
          </a:p>
        </p:txBody>
      </p:sp>
    </p:spTree>
    <p:extLst>
      <p:ext uri="{BB962C8B-B14F-4D97-AF65-F5344CB8AC3E}">
        <p14:creationId xmlns:p14="http://schemas.microsoft.com/office/powerpoint/2010/main" val="679424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774E-BAA3-C811-47B7-0EBB90572B07}"/>
              </a:ext>
            </a:extLst>
          </p:cNvPr>
          <p:cNvSpPr>
            <a:spLocks noGrp="1"/>
          </p:cNvSpPr>
          <p:nvPr>
            <p:ph type="ctrTitle"/>
          </p:nvPr>
        </p:nvSpPr>
        <p:spPr/>
        <p:txBody>
          <a:bodyPr/>
          <a:lstStyle/>
          <a:p>
            <a:r>
              <a:rPr lang="en-US" dirty="0"/>
              <a:t>Overleaf for TDR writing</a:t>
            </a:r>
          </a:p>
        </p:txBody>
      </p:sp>
      <p:sp>
        <p:nvSpPr>
          <p:cNvPr id="3" name="Subtitle 2">
            <a:extLst>
              <a:ext uri="{FF2B5EF4-FFF2-40B4-BE49-F238E27FC236}">
                <a16:creationId xmlns:a16="http://schemas.microsoft.com/office/drawing/2014/main" id="{4D1E473A-5542-04CA-9BAA-598851CEB8E7}"/>
              </a:ext>
            </a:extLst>
          </p:cNvPr>
          <p:cNvSpPr>
            <a:spLocks noGrp="1"/>
          </p:cNvSpPr>
          <p:nvPr>
            <p:ph type="subTitle" idx="1"/>
          </p:nvPr>
        </p:nvSpPr>
        <p:spPr/>
        <p:txBody>
          <a:bodyPr/>
          <a:lstStyle/>
          <a:p>
            <a:r>
              <a:rPr lang="en-US" dirty="0"/>
              <a:t>F. Villa</a:t>
            </a:r>
          </a:p>
        </p:txBody>
      </p:sp>
    </p:spTree>
    <p:extLst>
      <p:ext uri="{BB962C8B-B14F-4D97-AF65-F5344CB8AC3E}">
        <p14:creationId xmlns:p14="http://schemas.microsoft.com/office/powerpoint/2010/main" val="291506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5A6-D448-510B-1F8B-3B87E8CE72F1}"/>
              </a:ext>
            </a:extLst>
          </p:cNvPr>
          <p:cNvSpPr>
            <a:spLocks noGrp="1"/>
          </p:cNvSpPr>
          <p:nvPr>
            <p:ph type="title"/>
          </p:nvPr>
        </p:nvSpPr>
        <p:spPr/>
        <p:txBody>
          <a:bodyPr/>
          <a:lstStyle/>
          <a:p>
            <a:r>
              <a:rPr lang="en-US" dirty="0"/>
              <a:t>How to add images to your project</a:t>
            </a:r>
          </a:p>
        </p:txBody>
      </p:sp>
      <p:sp>
        <p:nvSpPr>
          <p:cNvPr id="3" name="Content Placeholder 2">
            <a:extLst>
              <a:ext uri="{FF2B5EF4-FFF2-40B4-BE49-F238E27FC236}">
                <a16:creationId xmlns:a16="http://schemas.microsoft.com/office/drawing/2014/main" id="{5AFA318E-5AE9-DDAF-10D7-8B0628A0A957}"/>
              </a:ext>
            </a:extLst>
          </p:cNvPr>
          <p:cNvSpPr>
            <a:spLocks noGrp="1"/>
          </p:cNvSpPr>
          <p:nvPr>
            <p:ph idx="1"/>
          </p:nvPr>
        </p:nvSpPr>
        <p:spPr>
          <a:xfrm>
            <a:off x="762573" y="1690688"/>
            <a:ext cx="10515600" cy="4351338"/>
          </a:xfrm>
        </p:spPr>
        <p:txBody>
          <a:bodyPr/>
          <a:lstStyle/>
          <a:p>
            <a:r>
              <a:rPr lang="en-US"/>
              <a:t>Upload your image</a:t>
            </a:r>
          </a:p>
          <a:p>
            <a:r>
              <a:rPr lang="en-US"/>
              <a:t>Add command to the text:</a:t>
            </a:r>
            <a:endParaRPr lang="en-US" dirty="0"/>
          </a:p>
        </p:txBody>
      </p:sp>
      <p:pic>
        <p:nvPicPr>
          <p:cNvPr id="5" name="Picture 4">
            <a:extLst>
              <a:ext uri="{FF2B5EF4-FFF2-40B4-BE49-F238E27FC236}">
                <a16:creationId xmlns:a16="http://schemas.microsoft.com/office/drawing/2014/main" id="{C0629AA4-1C77-8C2D-2B4D-66E245604697}"/>
              </a:ext>
            </a:extLst>
          </p:cNvPr>
          <p:cNvPicPr>
            <a:picLocks noChangeAspect="1"/>
          </p:cNvPicPr>
          <p:nvPr/>
        </p:nvPicPr>
        <p:blipFill>
          <a:blip r:embed="rId2"/>
          <a:stretch>
            <a:fillRect/>
          </a:stretch>
        </p:blipFill>
        <p:spPr>
          <a:xfrm>
            <a:off x="2761731" y="3281554"/>
            <a:ext cx="9430269" cy="2078263"/>
          </a:xfrm>
          <a:prstGeom prst="rect">
            <a:avLst/>
          </a:prstGeom>
        </p:spPr>
      </p:pic>
      <p:grpSp>
        <p:nvGrpSpPr>
          <p:cNvPr id="15" name="Group 14">
            <a:extLst>
              <a:ext uri="{FF2B5EF4-FFF2-40B4-BE49-F238E27FC236}">
                <a16:creationId xmlns:a16="http://schemas.microsoft.com/office/drawing/2014/main" id="{140BD784-4311-1B86-8817-5CCFEC1E24EA}"/>
              </a:ext>
            </a:extLst>
          </p:cNvPr>
          <p:cNvGrpSpPr/>
          <p:nvPr/>
        </p:nvGrpSpPr>
        <p:grpSpPr>
          <a:xfrm>
            <a:off x="211054" y="3526971"/>
            <a:ext cx="2550677" cy="1554938"/>
            <a:chOff x="211054" y="3526971"/>
            <a:chExt cx="2550677" cy="1554938"/>
          </a:xfrm>
        </p:grpSpPr>
        <p:cxnSp>
          <p:nvCxnSpPr>
            <p:cNvPr id="9" name="Straight Arrow Connector 8">
              <a:extLst>
                <a:ext uri="{FF2B5EF4-FFF2-40B4-BE49-F238E27FC236}">
                  <a16:creationId xmlns:a16="http://schemas.microsoft.com/office/drawing/2014/main" id="{0E1FD206-C1B4-8197-4C5E-E0B735975E2E}"/>
                </a:ext>
              </a:extLst>
            </p:cNvPr>
            <p:cNvCxnSpPr>
              <a:cxnSpLocks/>
            </p:cNvCxnSpPr>
            <p:nvPr/>
          </p:nvCxnSpPr>
          <p:spPr>
            <a:xfrm>
              <a:off x="2323814" y="3526971"/>
              <a:ext cx="4379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638F543-20BC-095F-1E87-8DA35A2F722F}"/>
                </a:ext>
              </a:extLst>
            </p:cNvPr>
            <p:cNvCxnSpPr>
              <a:cxnSpLocks/>
            </p:cNvCxnSpPr>
            <p:nvPr/>
          </p:nvCxnSpPr>
          <p:spPr>
            <a:xfrm>
              <a:off x="2323814" y="5081909"/>
              <a:ext cx="4379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21B3F85-F8C3-961A-D0B1-2EF886B7AEA7}"/>
                </a:ext>
              </a:extLst>
            </p:cNvPr>
            <p:cNvCxnSpPr/>
            <p:nvPr/>
          </p:nvCxnSpPr>
          <p:spPr>
            <a:xfrm>
              <a:off x="2323814" y="3526971"/>
              <a:ext cx="0" cy="1519417"/>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C68B027-A692-50F3-F889-921EF2B6659C}"/>
                </a:ext>
              </a:extLst>
            </p:cNvPr>
            <p:cNvSpPr txBox="1"/>
            <p:nvPr/>
          </p:nvSpPr>
          <p:spPr>
            <a:xfrm>
              <a:off x="211054" y="3822364"/>
              <a:ext cx="1968380" cy="923330"/>
            </a:xfrm>
            <a:prstGeom prst="rect">
              <a:avLst/>
            </a:prstGeom>
            <a:noFill/>
          </p:spPr>
          <p:txBody>
            <a:bodyPr wrap="square" rtlCol="0">
              <a:spAutoFit/>
            </a:bodyPr>
            <a:lstStyle/>
            <a:p>
              <a:r>
                <a:rPr lang="en-US" dirty="0"/>
                <a:t>Latex commands for images environment</a:t>
              </a:r>
            </a:p>
          </p:txBody>
        </p:sp>
      </p:grpSp>
      <p:grpSp>
        <p:nvGrpSpPr>
          <p:cNvPr id="25" name="Group 24">
            <a:extLst>
              <a:ext uri="{FF2B5EF4-FFF2-40B4-BE49-F238E27FC236}">
                <a16:creationId xmlns:a16="http://schemas.microsoft.com/office/drawing/2014/main" id="{86A8D1DC-F86E-BE3E-D49B-75BCE406ED17}"/>
              </a:ext>
            </a:extLst>
          </p:cNvPr>
          <p:cNvGrpSpPr/>
          <p:nvPr/>
        </p:nvGrpSpPr>
        <p:grpSpPr>
          <a:xfrm>
            <a:off x="211054" y="3716408"/>
            <a:ext cx="3041921" cy="646331"/>
            <a:chOff x="1" y="5282068"/>
            <a:chExt cx="3041921" cy="646331"/>
          </a:xfrm>
        </p:grpSpPr>
        <p:sp>
          <p:nvSpPr>
            <p:cNvPr id="24" name="TextBox 23">
              <a:extLst>
                <a:ext uri="{FF2B5EF4-FFF2-40B4-BE49-F238E27FC236}">
                  <a16:creationId xmlns:a16="http://schemas.microsoft.com/office/drawing/2014/main" id="{85DEFFAD-3893-471B-8A19-C20743331D0F}"/>
                </a:ext>
              </a:extLst>
            </p:cNvPr>
            <p:cNvSpPr txBox="1"/>
            <p:nvPr/>
          </p:nvSpPr>
          <p:spPr>
            <a:xfrm>
              <a:off x="1" y="5282068"/>
              <a:ext cx="2990850" cy="646331"/>
            </a:xfrm>
            <a:prstGeom prst="rect">
              <a:avLst/>
            </a:prstGeom>
            <a:noFill/>
          </p:spPr>
          <p:txBody>
            <a:bodyPr wrap="square">
              <a:spAutoFit/>
            </a:bodyPr>
            <a:lstStyle/>
            <a:p>
              <a:r>
                <a:rPr lang="en-US" dirty="0"/>
                <a:t>Image location: [dimension]</a:t>
              </a:r>
              <a:br>
                <a:rPr lang="en-US" dirty="0"/>
              </a:br>
              <a:r>
                <a:rPr lang="en-US" dirty="0"/>
                <a:t>{folder//subfolder//name}</a:t>
              </a:r>
            </a:p>
          </p:txBody>
        </p:sp>
        <p:cxnSp>
          <p:nvCxnSpPr>
            <p:cNvPr id="17" name="Straight Arrow Connector 16">
              <a:extLst>
                <a:ext uri="{FF2B5EF4-FFF2-40B4-BE49-F238E27FC236}">
                  <a16:creationId xmlns:a16="http://schemas.microsoft.com/office/drawing/2014/main" id="{8C54C871-CA63-7AB6-C84D-A2D6E343C39D}"/>
                </a:ext>
              </a:extLst>
            </p:cNvPr>
            <p:cNvCxnSpPr>
              <a:cxnSpLocks/>
            </p:cNvCxnSpPr>
            <p:nvPr/>
          </p:nvCxnSpPr>
          <p:spPr>
            <a:xfrm>
              <a:off x="2604005" y="5617264"/>
              <a:ext cx="4379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8F1532E6-E88E-1B6F-631F-97CF581CFBDB}"/>
              </a:ext>
            </a:extLst>
          </p:cNvPr>
          <p:cNvGrpSpPr/>
          <p:nvPr/>
        </p:nvGrpSpPr>
        <p:grpSpPr>
          <a:xfrm>
            <a:off x="486196" y="3822364"/>
            <a:ext cx="2766779" cy="923330"/>
            <a:chOff x="3175232" y="5959218"/>
            <a:chExt cx="2766779" cy="923330"/>
          </a:xfrm>
        </p:grpSpPr>
        <p:sp>
          <p:nvSpPr>
            <p:cNvPr id="27" name="TextBox 26">
              <a:extLst>
                <a:ext uri="{FF2B5EF4-FFF2-40B4-BE49-F238E27FC236}">
                  <a16:creationId xmlns:a16="http://schemas.microsoft.com/office/drawing/2014/main" id="{6CB22E93-29E4-70A1-01D1-AD5145E14FEB}"/>
                </a:ext>
              </a:extLst>
            </p:cNvPr>
            <p:cNvSpPr txBox="1"/>
            <p:nvPr/>
          </p:nvSpPr>
          <p:spPr>
            <a:xfrm>
              <a:off x="3175232" y="5959218"/>
              <a:ext cx="2766779" cy="923330"/>
            </a:xfrm>
            <a:prstGeom prst="rect">
              <a:avLst/>
            </a:prstGeom>
            <a:noFill/>
          </p:spPr>
          <p:txBody>
            <a:bodyPr wrap="square">
              <a:spAutoFit/>
            </a:bodyPr>
            <a:lstStyle/>
            <a:p>
              <a:r>
                <a:rPr lang="en-US" dirty="0"/>
                <a:t>Caption: </a:t>
              </a:r>
              <a:br>
                <a:rPr lang="en-US" dirty="0"/>
              </a:br>
              <a:r>
                <a:rPr lang="en-US" dirty="0"/>
                <a:t>[short version for </a:t>
              </a:r>
              <a:r>
                <a:rPr lang="en-US" dirty="0" err="1"/>
                <a:t>ToC</a:t>
              </a:r>
              <a:r>
                <a:rPr lang="en-US" dirty="0"/>
                <a:t>]</a:t>
              </a:r>
            </a:p>
            <a:p>
              <a:r>
                <a:rPr lang="en-US" dirty="0"/>
                <a:t>{full caption}</a:t>
              </a:r>
            </a:p>
          </p:txBody>
        </p:sp>
        <p:cxnSp>
          <p:nvCxnSpPr>
            <p:cNvPr id="18" name="Straight Arrow Connector 17">
              <a:extLst>
                <a:ext uri="{FF2B5EF4-FFF2-40B4-BE49-F238E27FC236}">
                  <a16:creationId xmlns:a16="http://schemas.microsoft.com/office/drawing/2014/main" id="{4BF165E9-965E-7688-D380-46E867531692}"/>
                </a:ext>
              </a:extLst>
            </p:cNvPr>
            <p:cNvCxnSpPr>
              <a:cxnSpLocks/>
            </p:cNvCxnSpPr>
            <p:nvPr/>
          </p:nvCxnSpPr>
          <p:spPr>
            <a:xfrm>
              <a:off x="5490196" y="6420883"/>
              <a:ext cx="4379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A451ECBD-7579-9DC3-B6D8-ED4148C0E81C}"/>
              </a:ext>
            </a:extLst>
          </p:cNvPr>
          <p:cNvGrpSpPr/>
          <p:nvPr/>
        </p:nvGrpSpPr>
        <p:grpSpPr>
          <a:xfrm>
            <a:off x="445783" y="3498981"/>
            <a:ext cx="2729449" cy="646331"/>
            <a:chOff x="95304" y="3497789"/>
            <a:chExt cx="2729449" cy="646331"/>
          </a:xfrm>
        </p:grpSpPr>
        <p:cxnSp>
          <p:nvCxnSpPr>
            <p:cNvPr id="16" name="Straight Arrow Connector 15">
              <a:extLst>
                <a:ext uri="{FF2B5EF4-FFF2-40B4-BE49-F238E27FC236}">
                  <a16:creationId xmlns:a16="http://schemas.microsoft.com/office/drawing/2014/main" id="{7FE4E6B4-1EF1-A97A-3949-E9963A077FCE}"/>
                </a:ext>
              </a:extLst>
            </p:cNvPr>
            <p:cNvCxnSpPr>
              <a:cxnSpLocks/>
            </p:cNvCxnSpPr>
            <p:nvPr/>
          </p:nvCxnSpPr>
          <p:spPr>
            <a:xfrm>
              <a:off x="2386836" y="3802884"/>
              <a:ext cx="4379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492A277-DE3F-52C5-950B-BF3084C8EF33}"/>
                </a:ext>
              </a:extLst>
            </p:cNvPr>
            <p:cNvSpPr txBox="1"/>
            <p:nvPr/>
          </p:nvSpPr>
          <p:spPr>
            <a:xfrm>
              <a:off x="95304" y="3497789"/>
              <a:ext cx="2590800" cy="646331"/>
            </a:xfrm>
            <a:prstGeom prst="rect">
              <a:avLst/>
            </a:prstGeom>
            <a:noFill/>
          </p:spPr>
          <p:txBody>
            <a:bodyPr wrap="square">
              <a:spAutoFit/>
            </a:bodyPr>
            <a:lstStyle/>
            <a:p>
              <a:r>
                <a:rPr lang="en-US" dirty="0"/>
                <a:t>Centering in the page (otherwise on the left)</a:t>
              </a:r>
            </a:p>
          </p:txBody>
        </p:sp>
      </p:grpSp>
      <p:grpSp>
        <p:nvGrpSpPr>
          <p:cNvPr id="31" name="Group 30">
            <a:extLst>
              <a:ext uri="{FF2B5EF4-FFF2-40B4-BE49-F238E27FC236}">
                <a16:creationId xmlns:a16="http://schemas.microsoft.com/office/drawing/2014/main" id="{D4C04955-5CBC-85A6-ECFB-740522959DD5}"/>
              </a:ext>
            </a:extLst>
          </p:cNvPr>
          <p:cNvGrpSpPr/>
          <p:nvPr/>
        </p:nvGrpSpPr>
        <p:grpSpPr>
          <a:xfrm>
            <a:off x="838200" y="4363174"/>
            <a:ext cx="2302659" cy="923330"/>
            <a:chOff x="6476030" y="5271702"/>
            <a:chExt cx="2302659" cy="923330"/>
          </a:xfrm>
        </p:grpSpPr>
        <p:cxnSp>
          <p:nvCxnSpPr>
            <p:cNvPr id="19" name="Straight Arrow Connector 18">
              <a:extLst>
                <a:ext uri="{FF2B5EF4-FFF2-40B4-BE49-F238E27FC236}">
                  <a16:creationId xmlns:a16="http://schemas.microsoft.com/office/drawing/2014/main" id="{ECD4DCE6-F977-21CC-2A14-4896C9C73B7B}"/>
                </a:ext>
              </a:extLst>
            </p:cNvPr>
            <p:cNvCxnSpPr>
              <a:cxnSpLocks/>
            </p:cNvCxnSpPr>
            <p:nvPr/>
          </p:nvCxnSpPr>
          <p:spPr>
            <a:xfrm>
              <a:off x="8340772" y="5744162"/>
              <a:ext cx="4379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54705F0-46FE-A15A-D343-B0E7B7D2E2CD}"/>
                </a:ext>
              </a:extLst>
            </p:cNvPr>
            <p:cNvSpPr txBox="1"/>
            <p:nvPr/>
          </p:nvSpPr>
          <p:spPr>
            <a:xfrm>
              <a:off x="6476030" y="5271702"/>
              <a:ext cx="1703893" cy="923330"/>
            </a:xfrm>
            <a:prstGeom prst="rect">
              <a:avLst/>
            </a:prstGeom>
            <a:noFill/>
          </p:spPr>
          <p:txBody>
            <a:bodyPr wrap="square">
              <a:spAutoFit/>
            </a:bodyPr>
            <a:lstStyle/>
            <a:p>
              <a:r>
                <a:rPr lang="en-US" dirty="0"/>
                <a:t>Label (unique) </a:t>
              </a:r>
            </a:p>
            <a:p>
              <a:r>
                <a:rPr lang="en-US" dirty="0"/>
                <a:t>to be used to</a:t>
              </a:r>
              <a:br>
                <a:rPr lang="en-US" dirty="0"/>
              </a:br>
              <a:r>
                <a:rPr lang="en-US" dirty="0"/>
                <a:t>cite the figure </a:t>
              </a:r>
            </a:p>
          </p:txBody>
        </p:sp>
      </p:grpSp>
    </p:spTree>
    <p:extLst>
      <p:ext uri="{BB962C8B-B14F-4D97-AF65-F5344CB8AC3E}">
        <p14:creationId xmlns:p14="http://schemas.microsoft.com/office/powerpoint/2010/main" val="231761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5A6-D448-510B-1F8B-3B87E8CE72F1}"/>
              </a:ext>
            </a:extLst>
          </p:cNvPr>
          <p:cNvSpPr>
            <a:spLocks noGrp="1"/>
          </p:cNvSpPr>
          <p:nvPr>
            <p:ph type="title"/>
          </p:nvPr>
        </p:nvSpPr>
        <p:spPr/>
        <p:txBody>
          <a:bodyPr/>
          <a:lstStyle/>
          <a:p>
            <a:r>
              <a:rPr lang="en-US" dirty="0"/>
              <a:t>How to add images to your project</a:t>
            </a:r>
          </a:p>
        </p:txBody>
      </p:sp>
      <p:sp>
        <p:nvSpPr>
          <p:cNvPr id="3" name="Content Placeholder 2">
            <a:extLst>
              <a:ext uri="{FF2B5EF4-FFF2-40B4-BE49-F238E27FC236}">
                <a16:creationId xmlns:a16="http://schemas.microsoft.com/office/drawing/2014/main" id="{5AFA318E-5AE9-DDAF-10D7-8B0628A0A957}"/>
              </a:ext>
            </a:extLst>
          </p:cNvPr>
          <p:cNvSpPr>
            <a:spLocks noGrp="1"/>
          </p:cNvSpPr>
          <p:nvPr>
            <p:ph idx="1"/>
          </p:nvPr>
        </p:nvSpPr>
        <p:spPr>
          <a:xfrm>
            <a:off x="762573" y="1690688"/>
            <a:ext cx="10515600" cy="4351338"/>
          </a:xfrm>
        </p:spPr>
        <p:txBody>
          <a:bodyPr/>
          <a:lstStyle/>
          <a:p>
            <a:r>
              <a:rPr lang="en-US" dirty="0"/>
              <a:t>Upload your image</a:t>
            </a:r>
          </a:p>
          <a:p>
            <a:r>
              <a:rPr lang="en-US" dirty="0"/>
              <a:t>Add command to the text:</a:t>
            </a:r>
          </a:p>
        </p:txBody>
      </p:sp>
      <p:pic>
        <p:nvPicPr>
          <p:cNvPr id="6" name="Picture 5">
            <a:extLst>
              <a:ext uri="{FF2B5EF4-FFF2-40B4-BE49-F238E27FC236}">
                <a16:creationId xmlns:a16="http://schemas.microsoft.com/office/drawing/2014/main" id="{07F976BB-9BFB-63C6-6402-CF5D41DF3315}"/>
              </a:ext>
            </a:extLst>
          </p:cNvPr>
          <p:cNvPicPr>
            <a:picLocks noChangeAspect="1"/>
          </p:cNvPicPr>
          <p:nvPr/>
        </p:nvPicPr>
        <p:blipFill>
          <a:blip r:embed="rId2"/>
          <a:stretch>
            <a:fillRect/>
          </a:stretch>
        </p:blipFill>
        <p:spPr>
          <a:xfrm>
            <a:off x="5044133" y="1462991"/>
            <a:ext cx="7071973" cy="1127858"/>
          </a:xfrm>
          <a:prstGeom prst="rect">
            <a:avLst/>
          </a:prstGeom>
        </p:spPr>
      </p:pic>
      <p:pic>
        <p:nvPicPr>
          <p:cNvPr id="8" name="Picture 7">
            <a:extLst>
              <a:ext uri="{FF2B5EF4-FFF2-40B4-BE49-F238E27FC236}">
                <a16:creationId xmlns:a16="http://schemas.microsoft.com/office/drawing/2014/main" id="{CEDAF542-B24B-38A8-9495-98D1FB34A2C8}"/>
              </a:ext>
            </a:extLst>
          </p:cNvPr>
          <p:cNvPicPr>
            <a:picLocks noChangeAspect="1"/>
          </p:cNvPicPr>
          <p:nvPr/>
        </p:nvPicPr>
        <p:blipFill>
          <a:blip r:embed="rId3"/>
          <a:stretch>
            <a:fillRect/>
          </a:stretch>
        </p:blipFill>
        <p:spPr>
          <a:xfrm>
            <a:off x="9441594" y="2698029"/>
            <a:ext cx="1836579" cy="1981372"/>
          </a:xfrm>
          <a:prstGeom prst="rect">
            <a:avLst/>
          </a:prstGeom>
        </p:spPr>
      </p:pic>
      <p:pic>
        <p:nvPicPr>
          <p:cNvPr id="12" name="Picture 11">
            <a:extLst>
              <a:ext uri="{FF2B5EF4-FFF2-40B4-BE49-F238E27FC236}">
                <a16:creationId xmlns:a16="http://schemas.microsoft.com/office/drawing/2014/main" id="{3C878A35-7796-FAFC-047B-7BC382435BF4}"/>
              </a:ext>
            </a:extLst>
          </p:cNvPr>
          <p:cNvPicPr>
            <a:picLocks noChangeAspect="1"/>
          </p:cNvPicPr>
          <p:nvPr/>
        </p:nvPicPr>
        <p:blipFill>
          <a:blip r:embed="rId4"/>
          <a:stretch>
            <a:fillRect/>
          </a:stretch>
        </p:blipFill>
        <p:spPr>
          <a:xfrm>
            <a:off x="4788653" y="2698029"/>
            <a:ext cx="3966727" cy="3984305"/>
          </a:xfrm>
          <a:prstGeom prst="rect">
            <a:avLst/>
          </a:prstGeom>
        </p:spPr>
      </p:pic>
      <p:cxnSp>
        <p:nvCxnSpPr>
          <p:cNvPr id="23" name="Straight Arrow Connector 22">
            <a:extLst>
              <a:ext uri="{FF2B5EF4-FFF2-40B4-BE49-F238E27FC236}">
                <a16:creationId xmlns:a16="http://schemas.microsoft.com/office/drawing/2014/main" id="{2956D5C5-3848-2FE7-3BCE-995C64145003}"/>
              </a:ext>
            </a:extLst>
          </p:cNvPr>
          <p:cNvCxnSpPr/>
          <p:nvPr/>
        </p:nvCxnSpPr>
        <p:spPr>
          <a:xfrm>
            <a:off x="3775140" y="3247233"/>
            <a:ext cx="1340813" cy="4127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B591467-D23F-69F5-3CD6-08A13EB3D548}"/>
              </a:ext>
            </a:extLst>
          </p:cNvPr>
          <p:cNvSpPr txBox="1"/>
          <p:nvPr/>
        </p:nvSpPr>
        <p:spPr>
          <a:xfrm>
            <a:off x="2018091" y="2996408"/>
            <a:ext cx="1681422" cy="369332"/>
          </a:xfrm>
          <a:prstGeom prst="rect">
            <a:avLst/>
          </a:prstGeom>
          <a:noFill/>
        </p:spPr>
        <p:txBody>
          <a:bodyPr wrap="none" rtlCol="0">
            <a:spAutoFit/>
          </a:bodyPr>
          <a:lstStyle/>
          <a:p>
            <a:r>
              <a:rPr lang="en-US" dirty="0"/>
              <a:t>Drag or choose</a:t>
            </a:r>
          </a:p>
        </p:txBody>
      </p:sp>
      <p:sp>
        <p:nvSpPr>
          <p:cNvPr id="29" name="TextBox 28">
            <a:extLst>
              <a:ext uri="{FF2B5EF4-FFF2-40B4-BE49-F238E27FC236}">
                <a16:creationId xmlns:a16="http://schemas.microsoft.com/office/drawing/2014/main" id="{D72D53C0-025E-82EE-9F6A-989FBEE1D02F}"/>
              </a:ext>
            </a:extLst>
          </p:cNvPr>
          <p:cNvSpPr txBox="1"/>
          <p:nvPr/>
        </p:nvSpPr>
        <p:spPr>
          <a:xfrm>
            <a:off x="2084316" y="4020992"/>
            <a:ext cx="1495538" cy="646331"/>
          </a:xfrm>
          <a:prstGeom prst="rect">
            <a:avLst/>
          </a:prstGeom>
          <a:noFill/>
        </p:spPr>
        <p:txBody>
          <a:bodyPr wrap="none" rtlCol="0">
            <a:spAutoFit/>
          </a:bodyPr>
          <a:lstStyle/>
          <a:p>
            <a:r>
              <a:rPr lang="en-US" dirty="0"/>
              <a:t>Image name </a:t>
            </a:r>
            <a:br>
              <a:rPr lang="en-US" dirty="0"/>
            </a:br>
            <a:r>
              <a:rPr lang="en-US" dirty="0"/>
              <a:t>(as you want)</a:t>
            </a:r>
          </a:p>
        </p:txBody>
      </p:sp>
      <p:cxnSp>
        <p:nvCxnSpPr>
          <p:cNvPr id="32" name="Straight Arrow Connector 31">
            <a:extLst>
              <a:ext uri="{FF2B5EF4-FFF2-40B4-BE49-F238E27FC236}">
                <a16:creationId xmlns:a16="http://schemas.microsoft.com/office/drawing/2014/main" id="{DB7BAC83-5748-9735-2DFB-91FFC7C17859}"/>
              </a:ext>
            </a:extLst>
          </p:cNvPr>
          <p:cNvCxnSpPr>
            <a:cxnSpLocks/>
            <a:stCxn id="29" idx="3"/>
          </p:cNvCxnSpPr>
          <p:nvPr/>
        </p:nvCxnSpPr>
        <p:spPr>
          <a:xfrm>
            <a:off x="3579854" y="4344158"/>
            <a:ext cx="1388386" cy="28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DB08F4CF-F6BF-4B3B-76C8-681526A28A49}"/>
              </a:ext>
            </a:extLst>
          </p:cNvPr>
          <p:cNvSpPr txBox="1"/>
          <p:nvPr/>
        </p:nvSpPr>
        <p:spPr>
          <a:xfrm>
            <a:off x="1646836" y="4705168"/>
            <a:ext cx="2310569" cy="646331"/>
          </a:xfrm>
          <a:prstGeom prst="rect">
            <a:avLst/>
          </a:prstGeom>
          <a:noFill/>
        </p:spPr>
        <p:txBody>
          <a:bodyPr wrap="none" rtlCol="0">
            <a:spAutoFit/>
          </a:bodyPr>
          <a:lstStyle/>
          <a:p>
            <a:r>
              <a:rPr lang="en-US" dirty="0"/>
              <a:t>You must set</a:t>
            </a:r>
            <a:br>
              <a:rPr lang="en-US" dirty="0"/>
            </a:br>
            <a:r>
              <a:rPr lang="en-US" dirty="0"/>
              <a:t>the correct </a:t>
            </a:r>
            <a:r>
              <a:rPr lang="en-US" dirty="0" err="1"/>
              <a:t>img</a:t>
            </a:r>
            <a:r>
              <a:rPr lang="en-US" dirty="0"/>
              <a:t> folder</a:t>
            </a:r>
          </a:p>
        </p:txBody>
      </p:sp>
      <p:cxnSp>
        <p:nvCxnSpPr>
          <p:cNvPr id="37" name="Straight Arrow Connector 36">
            <a:extLst>
              <a:ext uri="{FF2B5EF4-FFF2-40B4-BE49-F238E27FC236}">
                <a16:creationId xmlns:a16="http://schemas.microsoft.com/office/drawing/2014/main" id="{291B4B4A-BEBC-1A51-A991-BB01EB56E69D}"/>
              </a:ext>
            </a:extLst>
          </p:cNvPr>
          <p:cNvCxnSpPr>
            <a:cxnSpLocks/>
            <a:stCxn id="36" idx="3"/>
          </p:cNvCxnSpPr>
          <p:nvPr/>
        </p:nvCxnSpPr>
        <p:spPr>
          <a:xfrm flipV="1">
            <a:off x="3957405" y="4985545"/>
            <a:ext cx="974719" cy="42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1CDE8030-5D9D-33BC-4575-229E334FC982}"/>
              </a:ext>
            </a:extLst>
          </p:cNvPr>
          <p:cNvSpPr txBox="1"/>
          <p:nvPr/>
        </p:nvSpPr>
        <p:spPr>
          <a:xfrm>
            <a:off x="1080966" y="5640797"/>
            <a:ext cx="2669833" cy="923330"/>
          </a:xfrm>
          <a:prstGeom prst="rect">
            <a:avLst/>
          </a:prstGeom>
          <a:noFill/>
        </p:spPr>
        <p:txBody>
          <a:bodyPr wrap="none" rtlCol="0">
            <a:spAutoFit/>
          </a:bodyPr>
          <a:lstStyle/>
          <a:p>
            <a:r>
              <a:rPr lang="en-US" dirty="0"/>
              <a:t>Tick for label and caption</a:t>
            </a:r>
            <a:br>
              <a:rPr lang="en-US" dirty="0"/>
            </a:br>
            <a:r>
              <a:rPr lang="en-US" dirty="0"/>
              <a:t>Choose the image width</a:t>
            </a:r>
            <a:br>
              <a:rPr lang="en-US" dirty="0"/>
            </a:br>
            <a:r>
              <a:rPr lang="en-US" dirty="0"/>
              <a:t>respect to the text area</a:t>
            </a:r>
          </a:p>
        </p:txBody>
      </p:sp>
      <p:cxnSp>
        <p:nvCxnSpPr>
          <p:cNvPr id="40" name="Straight Arrow Connector 39">
            <a:extLst>
              <a:ext uri="{FF2B5EF4-FFF2-40B4-BE49-F238E27FC236}">
                <a16:creationId xmlns:a16="http://schemas.microsoft.com/office/drawing/2014/main" id="{052A1C3B-3B48-42C4-3793-135A79708264}"/>
              </a:ext>
            </a:extLst>
          </p:cNvPr>
          <p:cNvCxnSpPr>
            <a:cxnSpLocks/>
            <a:stCxn id="39" idx="3"/>
          </p:cNvCxnSpPr>
          <p:nvPr/>
        </p:nvCxnSpPr>
        <p:spPr>
          <a:xfrm flipV="1">
            <a:off x="3750799" y="5640797"/>
            <a:ext cx="1037854" cy="461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Arrow: Down 41">
            <a:extLst>
              <a:ext uri="{FF2B5EF4-FFF2-40B4-BE49-F238E27FC236}">
                <a16:creationId xmlns:a16="http://schemas.microsoft.com/office/drawing/2014/main" id="{C725DBDF-7A78-275F-C680-8B39DB31BB1B}"/>
              </a:ext>
            </a:extLst>
          </p:cNvPr>
          <p:cNvSpPr/>
          <p:nvPr/>
        </p:nvSpPr>
        <p:spPr>
          <a:xfrm>
            <a:off x="10225545" y="2340721"/>
            <a:ext cx="315201" cy="2193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D7890B2E-F18B-A1A2-F6F2-958845B0245C}"/>
              </a:ext>
            </a:extLst>
          </p:cNvPr>
          <p:cNvSpPr/>
          <p:nvPr/>
        </p:nvSpPr>
        <p:spPr>
          <a:xfrm rot="5400000">
            <a:off x="9078569" y="3014799"/>
            <a:ext cx="315201" cy="5624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1EE295AA-2A72-A742-8D66-B3D33868E8AB}"/>
              </a:ext>
            </a:extLst>
          </p:cNvPr>
          <p:cNvPicPr>
            <a:picLocks noChangeAspect="1"/>
          </p:cNvPicPr>
          <p:nvPr/>
        </p:nvPicPr>
        <p:blipFill>
          <a:blip r:embed="rId5"/>
          <a:stretch>
            <a:fillRect/>
          </a:stretch>
        </p:blipFill>
        <p:spPr>
          <a:xfrm>
            <a:off x="9125955" y="5841998"/>
            <a:ext cx="2829581" cy="679632"/>
          </a:xfrm>
          <a:prstGeom prst="rect">
            <a:avLst/>
          </a:prstGeom>
        </p:spPr>
      </p:pic>
      <p:sp>
        <p:nvSpPr>
          <p:cNvPr id="46" name="Arrow: Down 45">
            <a:extLst>
              <a:ext uri="{FF2B5EF4-FFF2-40B4-BE49-F238E27FC236}">
                <a16:creationId xmlns:a16="http://schemas.microsoft.com/office/drawing/2014/main" id="{3C839647-FE76-DFA1-A5A2-E5E73BD1FA25}"/>
              </a:ext>
            </a:extLst>
          </p:cNvPr>
          <p:cNvSpPr/>
          <p:nvPr/>
        </p:nvSpPr>
        <p:spPr>
          <a:xfrm rot="19197561">
            <a:off x="8907053" y="5546935"/>
            <a:ext cx="315201" cy="2193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334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5A6-D448-510B-1F8B-3B87E8CE72F1}"/>
              </a:ext>
            </a:extLst>
          </p:cNvPr>
          <p:cNvSpPr>
            <a:spLocks noGrp="1"/>
          </p:cNvSpPr>
          <p:nvPr>
            <p:ph type="title"/>
          </p:nvPr>
        </p:nvSpPr>
        <p:spPr>
          <a:xfrm>
            <a:off x="838200" y="27360"/>
            <a:ext cx="10515600" cy="1325563"/>
          </a:xfrm>
        </p:spPr>
        <p:txBody>
          <a:bodyPr/>
          <a:lstStyle/>
          <a:p>
            <a:r>
              <a:rPr lang="en-US" dirty="0"/>
              <a:t>How to add images to your project</a:t>
            </a:r>
          </a:p>
        </p:txBody>
      </p:sp>
      <p:sp>
        <p:nvSpPr>
          <p:cNvPr id="3" name="Content Placeholder 2">
            <a:extLst>
              <a:ext uri="{FF2B5EF4-FFF2-40B4-BE49-F238E27FC236}">
                <a16:creationId xmlns:a16="http://schemas.microsoft.com/office/drawing/2014/main" id="{5AFA318E-5AE9-DDAF-10D7-8B0628A0A957}"/>
              </a:ext>
            </a:extLst>
          </p:cNvPr>
          <p:cNvSpPr>
            <a:spLocks noGrp="1"/>
          </p:cNvSpPr>
          <p:nvPr>
            <p:ph idx="1"/>
          </p:nvPr>
        </p:nvSpPr>
        <p:spPr>
          <a:xfrm>
            <a:off x="762573" y="1690688"/>
            <a:ext cx="10515600" cy="4351338"/>
          </a:xfrm>
        </p:spPr>
        <p:txBody>
          <a:bodyPr/>
          <a:lstStyle/>
          <a:p>
            <a:r>
              <a:rPr lang="en-US" dirty="0"/>
              <a:t>Upload your image</a:t>
            </a:r>
          </a:p>
          <a:p>
            <a:r>
              <a:rPr lang="en-US" dirty="0"/>
              <a:t>Add command to the text:</a:t>
            </a:r>
          </a:p>
        </p:txBody>
      </p:sp>
      <p:pic>
        <p:nvPicPr>
          <p:cNvPr id="6" name="Picture 5">
            <a:extLst>
              <a:ext uri="{FF2B5EF4-FFF2-40B4-BE49-F238E27FC236}">
                <a16:creationId xmlns:a16="http://schemas.microsoft.com/office/drawing/2014/main" id="{07F976BB-9BFB-63C6-6402-CF5D41DF3315}"/>
              </a:ext>
            </a:extLst>
          </p:cNvPr>
          <p:cNvPicPr>
            <a:picLocks noChangeAspect="1"/>
          </p:cNvPicPr>
          <p:nvPr/>
        </p:nvPicPr>
        <p:blipFill>
          <a:blip r:embed="rId3"/>
          <a:stretch>
            <a:fillRect/>
          </a:stretch>
        </p:blipFill>
        <p:spPr>
          <a:xfrm>
            <a:off x="5044133" y="1462991"/>
            <a:ext cx="7071973" cy="1127858"/>
          </a:xfrm>
          <a:prstGeom prst="rect">
            <a:avLst/>
          </a:prstGeom>
        </p:spPr>
      </p:pic>
      <p:pic>
        <p:nvPicPr>
          <p:cNvPr id="8" name="Picture 7">
            <a:extLst>
              <a:ext uri="{FF2B5EF4-FFF2-40B4-BE49-F238E27FC236}">
                <a16:creationId xmlns:a16="http://schemas.microsoft.com/office/drawing/2014/main" id="{CEDAF542-B24B-38A8-9495-98D1FB34A2C8}"/>
              </a:ext>
            </a:extLst>
          </p:cNvPr>
          <p:cNvPicPr>
            <a:picLocks noChangeAspect="1"/>
          </p:cNvPicPr>
          <p:nvPr/>
        </p:nvPicPr>
        <p:blipFill>
          <a:blip r:embed="rId4"/>
          <a:stretch>
            <a:fillRect/>
          </a:stretch>
        </p:blipFill>
        <p:spPr>
          <a:xfrm>
            <a:off x="9441594" y="2698029"/>
            <a:ext cx="1836579" cy="1981372"/>
          </a:xfrm>
          <a:prstGeom prst="rect">
            <a:avLst/>
          </a:prstGeom>
        </p:spPr>
      </p:pic>
      <p:sp>
        <p:nvSpPr>
          <p:cNvPr id="29" name="TextBox 28">
            <a:extLst>
              <a:ext uri="{FF2B5EF4-FFF2-40B4-BE49-F238E27FC236}">
                <a16:creationId xmlns:a16="http://schemas.microsoft.com/office/drawing/2014/main" id="{D72D53C0-025E-82EE-9F6A-989FBEE1D02F}"/>
              </a:ext>
            </a:extLst>
          </p:cNvPr>
          <p:cNvSpPr txBox="1"/>
          <p:nvPr/>
        </p:nvSpPr>
        <p:spPr>
          <a:xfrm>
            <a:off x="1011528" y="3536243"/>
            <a:ext cx="1787605" cy="646331"/>
          </a:xfrm>
          <a:prstGeom prst="rect">
            <a:avLst/>
          </a:prstGeom>
          <a:noFill/>
        </p:spPr>
        <p:txBody>
          <a:bodyPr wrap="none" rtlCol="0">
            <a:spAutoFit/>
          </a:bodyPr>
          <a:lstStyle/>
          <a:p>
            <a:r>
              <a:rPr lang="en-US" dirty="0"/>
              <a:t>Choose the </a:t>
            </a:r>
            <a:br>
              <a:rPr lang="en-US" dirty="0"/>
            </a:br>
            <a:r>
              <a:rPr lang="en-US" dirty="0"/>
              <a:t>uploaded image</a:t>
            </a:r>
          </a:p>
        </p:txBody>
      </p:sp>
      <p:sp>
        <p:nvSpPr>
          <p:cNvPr id="42" name="Arrow: Down 41">
            <a:extLst>
              <a:ext uri="{FF2B5EF4-FFF2-40B4-BE49-F238E27FC236}">
                <a16:creationId xmlns:a16="http://schemas.microsoft.com/office/drawing/2014/main" id="{C725DBDF-7A78-275F-C680-8B39DB31BB1B}"/>
              </a:ext>
            </a:extLst>
          </p:cNvPr>
          <p:cNvSpPr/>
          <p:nvPr/>
        </p:nvSpPr>
        <p:spPr>
          <a:xfrm>
            <a:off x="10225545" y="2340721"/>
            <a:ext cx="315201" cy="2193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D7890B2E-F18B-A1A2-F6F2-958845B0245C}"/>
              </a:ext>
            </a:extLst>
          </p:cNvPr>
          <p:cNvSpPr/>
          <p:nvPr/>
        </p:nvSpPr>
        <p:spPr>
          <a:xfrm rot="5400000">
            <a:off x="9103367" y="3401193"/>
            <a:ext cx="315201" cy="5737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1EE295AA-2A72-A742-8D66-B3D33868E8AB}"/>
              </a:ext>
            </a:extLst>
          </p:cNvPr>
          <p:cNvPicPr>
            <a:picLocks noChangeAspect="1"/>
          </p:cNvPicPr>
          <p:nvPr/>
        </p:nvPicPr>
        <p:blipFill>
          <a:blip r:embed="rId5"/>
          <a:stretch>
            <a:fillRect/>
          </a:stretch>
        </p:blipFill>
        <p:spPr>
          <a:xfrm>
            <a:off x="9125955" y="5841998"/>
            <a:ext cx="2829581" cy="679632"/>
          </a:xfrm>
          <a:prstGeom prst="rect">
            <a:avLst/>
          </a:prstGeom>
        </p:spPr>
      </p:pic>
      <p:sp>
        <p:nvSpPr>
          <p:cNvPr id="46" name="Arrow: Down 45">
            <a:extLst>
              <a:ext uri="{FF2B5EF4-FFF2-40B4-BE49-F238E27FC236}">
                <a16:creationId xmlns:a16="http://schemas.microsoft.com/office/drawing/2014/main" id="{3C839647-FE76-DFA1-A5A2-E5E73BD1FA25}"/>
              </a:ext>
            </a:extLst>
          </p:cNvPr>
          <p:cNvSpPr/>
          <p:nvPr/>
        </p:nvSpPr>
        <p:spPr>
          <a:xfrm rot="19197561">
            <a:off x="8907053" y="5546935"/>
            <a:ext cx="315201" cy="2193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46EA9F0-151F-83AE-A59B-37EECD74E269}"/>
              </a:ext>
            </a:extLst>
          </p:cNvPr>
          <p:cNvPicPr>
            <a:picLocks noChangeAspect="1"/>
          </p:cNvPicPr>
          <p:nvPr/>
        </p:nvPicPr>
        <p:blipFill>
          <a:blip r:embed="rId6"/>
          <a:stretch>
            <a:fillRect/>
          </a:stretch>
        </p:blipFill>
        <p:spPr>
          <a:xfrm>
            <a:off x="3691517" y="2788554"/>
            <a:ext cx="5082980" cy="3314987"/>
          </a:xfrm>
          <a:prstGeom prst="rect">
            <a:avLst/>
          </a:prstGeom>
        </p:spPr>
      </p:pic>
      <p:cxnSp>
        <p:nvCxnSpPr>
          <p:cNvPr id="32" name="Straight Arrow Connector 31">
            <a:extLst>
              <a:ext uri="{FF2B5EF4-FFF2-40B4-BE49-F238E27FC236}">
                <a16:creationId xmlns:a16="http://schemas.microsoft.com/office/drawing/2014/main" id="{DB7BAC83-5748-9735-2DFB-91FFC7C17859}"/>
              </a:ext>
            </a:extLst>
          </p:cNvPr>
          <p:cNvCxnSpPr>
            <a:cxnSpLocks/>
            <a:stCxn id="29" idx="3"/>
          </p:cNvCxnSpPr>
          <p:nvPr/>
        </p:nvCxnSpPr>
        <p:spPr>
          <a:xfrm>
            <a:off x="2799133" y="3859409"/>
            <a:ext cx="1096319" cy="289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E4A4857-8DDF-652B-A1D1-77193717E049}"/>
              </a:ext>
            </a:extLst>
          </p:cNvPr>
          <p:cNvSpPr txBox="1"/>
          <p:nvPr/>
        </p:nvSpPr>
        <p:spPr>
          <a:xfrm>
            <a:off x="453292" y="4752230"/>
            <a:ext cx="2669833" cy="923330"/>
          </a:xfrm>
          <a:prstGeom prst="rect">
            <a:avLst/>
          </a:prstGeom>
          <a:noFill/>
        </p:spPr>
        <p:txBody>
          <a:bodyPr wrap="none" rtlCol="0">
            <a:spAutoFit/>
          </a:bodyPr>
          <a:lstStyle/>
          <a:p>
            <a:r>
              <a:rPr lang="en-US" dirty="0"/>
              <a:t>Tick for label and caption</a:t>
            </a:r>
            <a:br>
              <a:rPr lang="en-US" dirty="0"/>
            </a:br>
            <a:r>
              <a:rPr lang="en-US" dirty="0"/>
              <a:t>Choose the image width</a:t>
            </a:r>
            <a:br>
              <a:rPr lang="en-US" dirty="0"/>
            </a:br>
            <a:r>
              <a:rPr lang="en-US" dirty="0"/>
              <a:t>respect to the text area</a:t>
            </a:r>
          </a:p>
        </p:txBody>
      </p:sp>
      <p:cxnSp>
        <p:nvCxnSpPr>
          <p:cNvPr id="10" name="Straight Arrow Connector 9">
            <a:extLst>
              <a:ext uri="{FF2B5EF4-FFF2-40B4-BE49-F238E27FC236}">
                <a16:creationId xmlns:a16="http://schemas.microsoft.com/office/drawing/2014/main" id="{4906B229-6F2F-A6CD-D413-6D928ABC2EDC}"/>
              </a:ext>
            </a:extLst>
          </p:cNvPr>
          <p:cNvCxnSpPr>
            <a:cxnSpLocks/>
            <a:stCxn id="9" idx="3"/>
          </p:cNvCxnSpPr>
          <p:nvPr/>
        </p:nvCxnSpPr>
        <p:spPr>
          <a:xfrm flipV="1">
            <a:off x="3123125" y="4752230"/>
            <a:ext cx="492765" cy="461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6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F833-BBB8-B724-8B2C-247D1259450F}"/>
              </a:ext>
            </a:extLst>
          </p:cNvPr>
          <p:cNvSpPr>
            <a:spLocks noGrp="1"/>
          </p:cNvSpPr>
          <p:nvPr>
            <p:ph type="title"/>
          </p:nvPr>
        </p:nvSpPr>
        <p:spPr/>
        <p:txBody>
          <a:bodyPr/>
          <a:lstStyle/>
          <a:p>
            <a:r>
              <a:rPr lang="en-US" dirty="0"/>
              <a:t>Other automation:</a:t>
            </a:r>
          </a:p>
        </p:txBody>
      </p:sp>
      <p:sp>
        <p:nvSpPr>
          <p:cNvPr id="7" name="Content Placeholder 6">
            <a:extLst>
              <a:ext uri="{FF2B5EF4-FFF2-40B4-BE49-F238E27FC236}">
                <a16:creationId xmlns:a16="http://schemas.microsoft.com/office/drawing/2014/main" id="{16B10BE9-2C8F-6C5D-7D0C-A9C036EFB783}"/>
              </a:ext>
            </a:extLst>
          </p:cNvPr>
          <p:cNvSpPr>
            <a:spLocks noGrp="1"/>
          </p:cNvSpPr>
          <p:nvPr>
            <p:ph idx="1"/>
          </p:nvPr>
        </p:nvSpPr>
        <p:spPr/>
        <p:txBody>
          <a:bodyPr/>
          <a:lstStyle/>
          <a:p>
            <a:r>
              <a:rPr lang="en-US" dirty="0"/>
              <a:t>Sections</a:t>
            </a:r>
          </a:p>
          <a:p>
            <a:endParaRPr lang="en-US" dirty="0"/>
          </a:p>
          <a:p>
            <a:r>
              <a:rPr lang="en-US" dirty="0"/>
              <a:t>Reference</a:t>
            </a:r>
          </a:p>
          <a:p>
            <a:endParaRPr lang="en-US" dirty="0"/>
          </a:p>
          <a:p>
            <a:r>
              <a:rPr lang="en-US" dirty="0"/>
              <a:t>Table</a:t>
            </a:r>
          </a:p>
          <a:p>
            <a:endParaRPr lang="en-US" dirty="0"/>
          </a:p>
          <a:p>
            <a:r>
              <a:rPr lang="en-US" dirty="0"/>
              <a:t>Citation</a:t>
            </a:r>
          </a:p>
          <a:p>
            <a:endParaRPr lang="en-US" dirty="0"/>
          </a:p>
        </p:txBody>
      </p:sp>
      <p:pic>
        <p:nvPicPr>
          <p:cNvPr id="9" name="Picture 8">
            <a:extLst>
              <a:ext uri="{FF2B5EF4-FFF2-40B4-BE49-F238E27FC236}">
                <a16:creationId xmlns:a16="http://schemas.microsoft.com/office/drawing/2014/main" id="{61486AC2-7735-0AFE-CE4B-87BE3719F551}"/>
              </a:ext>
            </a:extLst>
          </p:cNvPr>
          <p:cNvPicPr>
            <a:picLocks noChangeAspect="1"/>
          </p:cNvPicPr>
          <p:nvPr/>
        </p:nvPicPr>
        <p:blipFill>
          <a:blip r:embed="rId2"/>
          <a:stretch>
            <a:fillRect/>
          </a:stretch>
        </p:blipFill>
        <p:spPr>
          <a:xfrm>
            <a:off x="3554461" y="1516281"/>
            <a:ext cx="6210838" cy="2270957"/>
          </a:xfrm>
          <a:prstGeom prst="rect">
            <a:avLst/>
          </a:prstGeom>
        </p:spPr>
      </p:pic>
      <p:pic>
        <p:nvPicPr>
          <p:cNvPr id="11" name="Picture 10">
            <a:extLst>
              <a:ext uri="{FF2B5EF4-FFF2-40B4-BE49-F238E27FC236}">
                <a16:creationId xmlns:a16="http://schemas.microsoft.com/office/drawing/2014/main" id="{3B62CC37-CD05-A763-BE2D-50B2914B8728}"/>
              </a:ext>
            </a:extLst>
          </p:cNvPr>
          <p:cNvPicPr>
            <a:picLocks noChangeAspect="1"/>
          </p:cNvPicPr>
          <p:nvPr/>
        </p:nvPicPr>
        <p:blipFill>
          <a:blip r:embed="rId3"/>
          <a:stretch>
            <a:fillRect/>
          </a:stretch>
        </p:blipFill>
        <p:spPr>
          <a:xfrm>
            <a:off x="4072654" y="2186899"/>
            <a:ext cx="5448772" cy="1600339"/>
          </a:xfrm>
          <a:prstGeom prst="rect">
            <a:avLst/>
          </a:prstGeom>
        </p:spPr>
      </p:pic>
      <p:pic>
        <p:nvPicPr>
          <p:cNvPr id="13" name="Picture 12">
            <a:extLst>
              <a:ext uri="{FF2B5EF4-FFF2-40B4-BE49-F238E27FC236}">
                <a16:creationId xmlns:a16="http://schemas.microsoft.com/office/drawing/2014/main" id="{FBADE074-A805-E423-628E-92C8B6E90E92}"/>
              </a:ext>
            </a:extLst>
          </p:cNvPr>
          <p:cNvPicPr>
            <a:picLocks noChangeAspect="1"/>
          </p:cNvPicPr>
          <p:nvPr/>
        </p:nvPicPr>
        <p:blipFill>
          <a:blip r:embed="rId4"/>
          <a:stretch>
            <a:fillRect/>
          </a:stretch>
        </p:blipFill>
        <p:spPr>
          <a:xfrm>
            <a:off x="3554461" y="3112102"/>
            <a:ext cx="3375953" cy="2072820"/>
          </a:xfrm>
          <a:prstGeom prst="rect">
            <a:avLst/>
          </a:prstGeom>
        </p:spPr>
      </p:pic>
      <p:pic>
        <p:nvPicPr>
          <p:cNvPr id="15" name="Picture 14">
            <a:extLst>
              <a:ext uri="{FF2B5EF4-FFF2-40B4-BE49-F238E27FC236}">
                <a16:creationId xmlns:a16="http://schemas.microsoft.com/office/drawing/2014/main" id="{5C50FC0A-2E06-E124-4592-9C6F419B19D4}"/>
              </a:ext>
            </a:extLst>
          </p:cNvPr>
          <p:cNvPicPr>
            <a:picLocks noChangeAspect="1"/>
          </p:cNvPicPr>
          <p:nvPr/>
        </p:nvPicPr>
        <p:blipFill>
          <a:blip r:embed="rId5"/>
          <a:stretch>
            <a:fillRect/>
          </a:stretch>
        </p:blipFill>
        <p:spPr>
          <a:xfrm>
            <a:off x="3451625" y="4234372"/>
            <a:ext cx="5410669" cy="2438611"/>
          </a:xfrm>
          <a:prstGeom prst="rect">
            <a:avLst/>
          </a:prstGeom>
        </p:spPr>
      </p:pic>
    </p:spTree>
    <p:extLst>
      <p:ext uri="{BB962C8B-B14F-4D97-AF65-F5344CB8AC3E}">
        <p14:creationId xmlns:p14="http://schemas.microsoft.com/office/powerpoint/2010/main" val="406477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62C0-700B-7081-C862-BB83106E69A0}"/>
              </a:ext>
            </a:extLst>
          </p:cNvPr>
          <p:cNvSpPr>
            <a:spLocks noGrp="1"/>
          </p:cNvSpPr>
          <p:nvPr>
            <p:ph type="title"/>
          </p:nvPr>
        </p:nvSpPr>
        <p:spPr/>
        <p:txBody>
          <a:bodyPr/>
          <a:lstStyle/>
          <a:p>
            <a:r>
              <a:rPr lang="en-US" dirty="0"/>
              <a:t>Professional version (TDR chapter leaders &amp; who requested to DR/DT/DA)</a:t>
            </a:r>
          </a:p>
        </p:txBody>
      </p:sp>
      <p:pic>
        <p:nvPicPr>
          <p:cNvPr id="5" name="Content Placeholder 4">
            <a:extLst>
              <a:ext uri="{FF2B5EF4-FFF2-40B4-BE49-F238E27FC236}">
                <a16:creationId xmlns:a16="http://schemas.microsoft.com/office/drawing/2014/main" id="{D54A35BB-FB99-A045-157F-057C01F198BB}"/>
              </a:ext>
            </a:extLst>
          </p:cNvPr>
          <p:cNvPicPr>
            <a:picLocks noGrp="1" noChangeAspect="1"/>
          </p:cNvPicPr>
          <p:nvPr>
            <p:ph idx="1"/>
          </p:nvPr>
        </p:nvPicPr>
        <p:blipFill>
          <a:blip r:embed="rId2"/>
          <a:stretch>
            <a:fillRect/>
          </a:stretch>
        </p:blipFill>
        <p:spPr>
          <a:xfrm>
            <a:off x="4514530" y="1894190"/>
            <a:ext cx="7384420" cy="4000847"/>
          </a:xfrm>
        </p:spPr>
      </p:pic>
      <p:sp>
        <p:nvSpPr>
          <p:cNvPr id="6" name="TextBox 5">
            <a:extLst>
              <a:ext uri="{FF2B5EF4-FFF2-40B4-BE49-F238E27FC236}">
                <a16:creationId xmlns:a16="http://schemas.microsoft.com/office/drawing/2014/main" id="{87638064-D946-0478-838B-CA3C5DB91B99}"/>
              </a:ext>
            </a:extLst>
          </p:cNvPr>
          <p:cNvSpPr txBox="1"/>
          <p:nvPr/>
        </p:nvSpPr>
        <p:spPr>
          <a:xfrm>
            <a:off x="0" y="2286000"/>
            <a:ext cx="446531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Mail from computing group =&gt;</a:t>
            </a:r>
          </a:p>
          <a:p>
            <a:pPr marL="285750" indent="-285750">
              <a:buFont typeface="Arial" panose="020B0604020202020204" pitchFamily="34" charset="0"/>
              <a:buChar char="•"/>
            </a:pPr>
            <a:r>
              <a:rPr lang="en-US" dirty="0"/>
              <a:t>Join </a:t>
            </a:r>
            <a:br>
              <a:rPr lang="en-US" dirty="0"/>
            </a:br>
            <a:r>
              <a:rPr lang="en-US" dirty="0"/>
              <a:t>(if you have already an Overleaf account:</a:t>
            </a:r>
          </a:p>
          <a:p>
            <a:pPr marL="742950" lvl="1" indent="-285750">
              <a:buFont typeface="Arial" panose="020B0604020202020204" pitchFamily="34" charset="0"/>
              <a:buChar char="•"/>
            </a:pPr>
            <a:r>
              <a:rPr lang="en-US" dirty="0"/>
              <a:t>Make (add) the </a:t>
            </a:r>
            <a:r>
              <a:rPr lang="en-US" dirty="0" err="1"/>
              <a:t>lnf</a:t>
            </a:r>
            <a:r>
              <a:rPr lang="en-US" dirty="0"/>
              <a:t> mail as primary and remove the others</a:t>
            </a:r>
          </a:p>
          <a:p>
            <a:pPr marL="742950" lvl="1" indent="-285750">
              <a:buFont typeface="Arial" panose="020B0604020202020204" pitchFamily="34" charset="0"/>
              <a:buChar char="•"/>
            </a:pPr>
            <a:r>
              <a:rPr lang="en-US" dirty="0"/>
              <a:t>Unlink everything </a:t>
            </a:r>
          </a:p>
          <a:p>
            <a:pPr marL="742950" lvl="1" indent="-285750">
              <a:buFont typeface="Arial" panose="020B0604020202020204" pitchFamily="34" charset="0"/>
              <a:buChar char="•"/>
            </a:pPr>
            <a:r>
              <a:rPr lang="en-US" dirty="0"/>
              <a:t>Upgrade the account to pro</a:t>
            </a:r>
          </a:p>
          <a:p>
            <a:pPr marL="285750" indent="-285750">
              <a:buFont typeface="Arial" panose="020B0604020202020204" pitchFamily="34" charset="0"/>
              <a:buChar char="•"/>
            </a:pPr>
            <a:r>
              <a:rPr lang="en-US" dirty="0"/>
              <a:t>(optional) enable Single Sign-On authentication if you want to connect with INFN credentials/certificates (via the INFN portal) </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744035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C6C2-72E8-2D51-35F8-658518944C7A}"/>
              </a:ext>
            </a:extLst>
          </p:cNvPr>
          <p:cNvSpPr>
            <a:spLocks noGrp="1"/>
          </p:cNvSpPr>
          <p:nvPr>
            <p:ph type="title"/>
          </p:nvPr>
        </p:nvSpPr>
        <p:spPr/>
        <p:txBody>
          <a:bodyPr/>
          <a:lstStyle/>
          <a:p>
            <a:r>
              <a:rPr lang="en-US" dirty="0"/>
              <a:t>TDR overleaf </a:t>
            </a:r>
            <a:br>
              <a:rPr lang="en-US" dirty="0"/>
            </a:br>
            <a:r>
              <a:rPr lang="en-US" dirty="0"/>
              <a:t>structure</a:t>
            </a:r>
          </a:p>
        </p:txBody>
      </p:sp>
      <p:pic>
        <p:nvPicPr>
          <p:cNvPr id="5" name="Content Placeholder 4">
            <a:extLst>
              <a:ext uri="{FF2B5EF4-FFF2-40B4-BE49-F238E27FC236}">
                <a16:creationId xmlns:a16="http://schemas.microsoft.com/office/drawing/2014/main" id="{9FC8073F-EB7D-AE10-E075-C62BC46FC62F}"/>
              </a:ext>
            </a:extLst>
          </p:cNvPr>
          <p:cNvPicPr>
            <a:picLocks noGrp="1" noChangeAspect="1"/>
          </p:cNvPicPr>
          <p:nvPr>
            <p:ph idx="1"/>
          </p:nvPr>
        </p:nvPicPr>
        <p:blipFill>
          <a:blip r:embed="rId2"/>
          <a:stretch>
            <a:fillRect/>
          </a:stretch>
        </p:blipFill>
        <p:spPr>
          <a:xfrm>
            <a:off x="5694948" y="365125"/>
            <a:ext cx="6435175" cy="3667134"/>
          </a:xfrm>
        </p:spPr>
      </p:pic>
      <p:pic>
        <p:nvPicPr>
          <p:cNvPr id="7" name="Picture 6">
            <a:extLst>
              <a:ext uri="{FF2B5EF4-FFF2-40B4-BE49-F238E27FC236}">
                <a16:creationId xmlns:a16="http://schemas.microsoft.com/office/drawing/2014/main" id="{78A85DDA-3CE0-82A8-BAF5-BCCD30C86F5C}"/>
              </a:ext>
            </a:extLst>
          </p:cNvPr>
          <p:cNvPicPr>
            <a:picLocks noChangeAspect="1"/>
          </p:cNvPicPr>
          <p:nvPr/>
        </p:nvPicPr>
        <p:blipFill rotWithShape="1">
          <a:blip r:embed="rId3"/>
          <a:srcRect b="60154"/>
          <a:stretch/>
        </p:blipFill>
        <p:spPr>
          <a:xfrm>
            <a:off x="5694948" y="4071162"/>
            <a:ext cx="6497052" cy="1110438"/>
          </a:xfrm>
          <a:prstGeom prst="rect">
            <a:avLst/>
          </a:prstGeom>
        </p:spPr>
      </p:pic>
      <p:sp>
        <p:nvSpPr>
          <p:cNvPr id="8" name="TextBox 7">
            <a:extLst>
              <a:ext uri="{FF2B5EF4-FFF2-40B4-BE49-F238E27FC236}">
                <a16:creationId xmlns:a16="http://schemas.microsoft.com/office/drawing/2014/main" id="{28D0A796-241D-A566-B152-A6EE07BB4549}"/>
              </a:ext>
            </a:extLst>
          </p:cNvPr>
          <p:cNvSpPr txBox="1"/>
          <p:nvPr/>
        </p:nvSpPr>
        <p:spPr>
          <a:xfrm>
            <a:off x="343759" y="2198692"/>
            <a:ext cx="465450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1 TDR project for the complete version</a:t>
            </a:r>
          </a:p>
          <a:p>
            <a:pPr marL="285750" indent="-285750">
              <a:buFont typeface="Arial" panose="020B0604020202020204" pitchFamily="34" charset="0"/>
              <a:buChar char="•"/>
            </a:pPr>
            <a:r>
              <a:rPr lang="en-US" dirty="0"/>
              <a:t>27 projects, one for each chapter, with same file structure (with short names in bracket)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should edit only the named chapter, when you have sections ready to be shown (i.e. to the review committee), send me a mail and I’ll copy the text and images in the complete project</a:t>
            </a:r>
          </a:p>
        </p:txBody>
      </p:sp>
      <p:sp>
        <p:nvSpPr>
          <p:cNvPr id="9" name="Arrow: Right 8">
            <a:extLst>
              <a:ext uri="{FF2B5EF4-FFF2-40B4-BE49-F238E27FC236}">
                <a16:creationId xmlns:a16="http://schemas.microsoft.com/office/drawing/2014/main" id="{8A60EB3C-C843-76BE-8341-DA2296AB78E7}"/>
              </a:ext>
            </a:extLst>
          </p:cNvPr>
          <p:cNvSpPr/>
          <p:nvPr/>
        </p:nvSpPr>
        <p:spPr>
          <a:xfrm>
            <a:off x="5248061" y="3203838"/>
            <a:ext cx="446887" cy="22516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6FAA38E-D00B-AFC8-8B79-0CF238D98527}"/>
              </a:ext>
            </a:extLst>
          </p:cNvPr>
          <p:cNvPicPr>
            <a:picLocks noChangeAspect="1"/>
          </p:cNvPicPr>
          <p:nvPr/>
        </p:nvPicPr>
        <p:blipFill rotWithShape="1">
          <a:blip r:embed="rId3"/>
          <a:srcRect t="45588" b="5469"/>
          <a:stretch/>
        </p:blipFill>
        <p:spPr>
          <a:xfrm>
            <a:off x="5694948" y="5167163"/>
            <a:ext cx="6497052" cy="1363980"/>
          </a:xfrm>
          <a:prstGeom prst="rect">
            <a:avLst/>
          </a:prstGeom>
        </p:spPr>
      </p:pic>
    </p:spTree>
    <p:extLst>
      <p:ext uri="{BB962C8B-B14F-4D97-AF65-F5344CB8AC3E}">
        <p14:creationId xmlns:p14="http://schemas.microsoft.com/office/powerpoint/2010/main" val="282936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1B0CB0-2F17-D91D-BDBE-D1554D197A3F}"/>
              </a:ext>
            </a:extLst>
          </p:cNvPr>
          <p:cNvSpPr txBox="1"/>
          <p:nvPr/>
        </p:nvSpPr>
        <p:spPr>
          <a:xfrm>
            <a:off x="4128967" y="2938089"/>
            <a:ext cx="2591946" cy="369332"/>
          </a:xfrm>
          <a:prstGeom prst="rect">
            <a:avLst/>
          </a:prstGeom>
          <a:noFill/>
        </p:spPr>
        <p:txBody>
          <a:bodyPr wrap="square" rtlCol="0">
            <a:spAutoFit/>
          </a:bodyPr>
          <a:lstStyle/>
          <a:p>
            <a:r>
              <a:rPr lang="en-US" dirty="0"/>
              <a:t>Image subfolder</a:t>
            </a:r>
          </a:p>
        </p:txBody>
      </p:sp>
      <p:sp>
        <p:nvSpPr>
          <p:cNvPr id="2" name="Title 1">
            <a:extLst>
              <a:ext uri="{FF2B5EF4-FFF2-40B4-BE49-F238E27FC236}">
                <a16:creationId xmlns:a16="http://schemas.microsoft.com/office/drawing/2014/main" id="{B1C6A099-B6F9-0E13-C0D1-506D0D1E1D3C}"/>
              </a:ext>
            </a:extLst>
          </p:cNvPr>
          <p:cNvSpPr>
            <a:spLocks noGrp="1"/>
          </p:cNvSpPr>
          <p:nvPr>
            <p:ph type="title"/>
          </p:nvPr>
        </p:nvSpPr>
        <p:spPr>
          <a:xfrm>
            <a:off x="480086" y="-301912"/>
            <a:ext cx="10515600" cy="1325563"/>
          </a:xfrm>
        </p:spPr>
        <p:txBody>
          <a:bodyPr/>
          <a:lstStyle/>
          <a:p>
            <a:r>
              <a:rPr lang="en-US" dirty="0"/>
              <a:t>Project structure</a:t>
            </a:r>
          </a:p>
        </p:txBody>
      </p:sp>
      <p:pic>
        <p:nvPicPr>
          <p:cNvPr id="9" name="Content Placeholder 8">
            <a:extLst>
              <a:ext uri="{FF2B5EF4-FFF2-40B4-BE49-F238E27FC236}">
                <a16:creationId xmlns:a16="http://schemas.microsoft.com/office/drawing/2014/main" id="{92CA4427-D06E-D3A9-CC24-037EE96AC081}"/>
              </a:ext>
            </a:extLst>
          </p:cNvPr>
          <p:cNvPicPr>
            <a:picLocks noGrp="1" noChangeAspect="1"/>
          </p:cNvPicPr>
          <p:nvPr>
            <p:ph idx="1"/>
          </p:nvPr>
        </p:nvPicPr>
        <p:blipFill>
          <a:blip r:embed="rId2"/>
          <a:stretch>
            <a:fillRect/>
          </a:stretch>
        </p:blipFill>
        <p:spPr>
          <a:xfrm>
            <a:off x="6480598" y="261258"/>
            <a:ext cx="5704528" cy="4351338"/>
          </a:xfrm>
        </p:spPr>
      </p:pic>
      <p:pic>
        <p:nvPicPr>
          <p:cNvPr id="11" name="Picture 10">
            <a:extLst>
              <a:ext uri="{FF2B5EF4-FFF2-40B4-BE49-F238E27FC236}">
                <a16:creationId xmlns:a16="http://schemas.microsoft.com/office/drawing/2014/main" id="{AF1D0878-1377-CE65-D688-9CEA663D8EC5}"/>
              </a:ext>
            </a:extLst>
          </p:cNvPr>
          <p:cNvPicPr>
            <a:picLocks noChangeAspect="1"/>
          </p:cNvPicPr>
          <p:nvPr/>
        </p:nvPicPr>
        <p:blipFill>
          <a:blip r:embed="rId3"/>
          <a:stretch>
            <a:fillRect/>
          </a:stretch>
        </p:blipFill>
        <p:spPr>
          <a:xfrm>
            <a:off x="6480598" y="4503249"/>
            <a:ext cx="2024011" cy="2363170"/>
          </a:xfrm>
          <a:prstGeom prst="rect">
            <a:avLst/>
          </a:prstGeom>
        </p:spPr>
      </p:pic>
      <p:sp>
        <p:nvSpPr>
          <p:cNvPr id="12" name="Arrow: Down 11">
            <a:extLst>
              <a:ext uri="{FF2B5EF4-FFF2-40B4-BE49-F238E27FC236}">
                <a16:creationId xmlns:a16="http://schemas.microsoft.com/office/drawing/2014/main" id="{B9762208-08E0-562D-56F9-AB6BFDD2ABF3}"/>
              </a:ext>
            </a:extLst>
          </p:cNvPr>
          <p:cNvSpPr/>
          <p:nvPr/>
        </p:nvSpPr>
        <p:spPr>
          <a:xfrm>
            <a:off x="6231628" y="776809"/>
            <a:ext cx="687519" cy="4606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56EE5E-E2BF-358C-6176-DAC5E11F2C30}"/>
              </a:ext>
            </a:extLst>
          </p:cNvPr>
          <p:cNvSpPr txBox="1"/>
          <p:nvPr/>
        </p:nvSpPr>
        <p:spPr>
          <a:xfrm>
            <a:off x="4732837" y="658990"/>
            <a:ext cx="2591946" cy="369332"/>
          </a:xfrm>
          <a:prstGeom prst="rect">
            <a:avLst/>
          </a:prstGeom>
          <a:noFill/>
        </p:spPr>
        <p:txBody>
          <a:bodyPr wrap="square" rtlCol="0">
            <a:spAutoFit/>
          </a:bodyPr>
          <a:lstStyle/>
          <a:p>
            <a:r>
              <a:rPr lang="en-US" dirty="0"/>
              <a:t>List of chapters</a:t>
            </a:r>
          </a:p>
        </p:txBody>
      </p:sp>
      <p:sp>
        <p:nvSpPr>
          <p:cNvPr id="14" name="Arrow: Down 13">
            <a:extLst>
              <a:ext uri="{FF2B5EF4-FFF2-40B4-BE49-F238E27FC236}">
                <a16:creationId xmlns:a16="http://schemas.microsoft.com/office/drawing/2014/main" id="{6C8171D0-D847-C783-6018-DE00340842D0}"/>
              </a:ext>
            </a:extLst>
          </p:cNvPr>
          <p:cNvSpPr/>
          <p:nvPr/>
        </p:nvSpPr>
        <p:spPr>
          <a:xfrm rot="16200000">
            <a:off x="6228075" y="2883889"/>
            <a:ext cx="182740" cy="460638"/>
          </a:xfrm>
          <a:prstGeom prst="downArrow">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140CE37-490C-4736-E7E2-880C329241F6}"/>
              </a:ext>
            </a:extLst>
          </p:cNvPr>
          <p:cNvSpPr txBox="1"/>
          <p:nvPr/>
        </p:nvSpPr>
        <p:spPr>
          <a:xfrm>
            <a:off x="4128967" y="3294667"/>
            <a:ext cx="2591946" cy="369332"/>
          </a:xfrm>
          <a:prstGeom prst="rect">
            <a:avLst/>
          </a:prstGeom>
          <a:noFill/>
        </p:spPr>
        <p:txBody>
          <a:bodyPr wrap="square" rtlCol="0">
            <a:spAutoFit/>
          </a:bodyPr>
          <a:lstStyle/>
          <a:p>
            <a:r>
              <a:rPr lang="en-US" dirty="0"/>
              <a:t>Bibliography file</a:t>
            </a:r>
          </a:p>
        </p:txBody>
      </p:sp>
      <p:sp>
        <p:nvSpPr>
          <p:cNvPr id="18" name="Arrow: Down 17">
            <a:extLst>
              <a:ext uri="{FF2B5EF4-FFF2-40B4-BE49-F238E27FC236}">
                <a16:creationId xmlns:a16="http://schemas.microsoft.com/office/drawing/2014/main" id="{6C835BD6-5205-8E9C-FEC2-F839285F65FB}"/>
              </a:ext>
            </a:extLst>
          </p:cNvPr>
          <p:cNvSpPr/>
          <p:nvPr/>
        </p:nvSpPr>
        <p:spPr>
          <a:xfrm rot="16200000">
            <a:off x="6228075" y="3240467"/>
            <a:ext cx="182740" cy="460638"/>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CB692B3-77F3-77A5-49E3-53B804651024}"/>
              </a:ext>
            </a:extLst>
          </p:cNvPr>
          <p:cNvSpPr txBox="1"/>
          <p:nvPr/>
        </p:nvSpPr>
        <p:spPr>
          <a:xfrm>
            <a:off x="4128967" y="3484402"/>
            <a:ext cx="2591946" cy="369332"/>
          </a:xfrm>
          <a:prstGeom prst="rect">
            <a:avLst/>
          </a:prstGeom>
          <a:noFill/>
        </p:spPr>
        <p:txBody>
          <a:bodyPr wrap="square" rtlCol="0">
            <a:spAutoFit/>
          </a:bodyPr>
          <a:lstStyle/>
          <a:p>
            <a:r>
              <a:rPr lang="en-US" dirty="0"/>
              <a:t>Chapter text file</a:t>
            </a:r>
          </a:p>
        </p:txBody>
      </p:sp>
      <p:sp>
        <p:nvSpPr>
          <p:cNvPr id="20" name="Arrow: Down 19">
            <a:extLst>
              <a:ext uri="{FF2B5EF4-FFF2-40B4-BE49-F238E27FC236}">
                <a16:creationId xmlns:a16="http://schemas.microsoft.com/office/drawing/2014/main" id="{0A05E9C7-8C5B-9E4A-66F7-ED02E5473F23}"/>
              </a:ext>
            </a:extLst>
          </p:cNvPr>
          <p:cNvSpPr/>
          <p:nvPr/>
        </p:nvSpPr>
        <p:spPr>
          <a:xfrm rot="16200000">
            <a:off x="6228075" y="3430202"/>
            <a:ext cx="182740" cy="460638"/>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B20FF40-CFFF-E328-9CC2-956DB02B8C63}"/>
              </a:ext>
            </a:extLst>
          </p:cNvPr>
          <p:cNvSpPr txBox="1"/>
          <p:nvPr/>
        </p:nvSpPr>
        <p:spPr>
          <a:xfrm>
            <a:off x="3983442" y="6167528"/>
            <a:ext cx="2591946" cy="369332"/>
          </a:xfrm>
          <a:prstGeom prst="rect">
            <a:avLst/>
          </a:prstGeom>
          <a:noFill/>
        </p:spPr>
        <p:txBody>
          <a:bodyPr wrap="square" rtlCol="0">
            <a:spAutoFit/>
          </a:bodyPr>
          <a:lstStyle/>
          <a:p>
            <a:r>
              <a:rPr lang="en-US" dirty="0"/>
              <a:t>Author list</a:t>
            </a:r>
          </a:p>
        </p:txBody>
      </p:sp>
      <p:sp>
        <p:nvSpPr>
          <p:cNvPr id="22" name="Arrow: Down 21">
            <a:extLst>
              <a:ext uri="{FF2B5EF4-FFF2-40B4-BE49-F238E27FC236}">
                <a16:creationId xmlns:a16="http://schemas.microsoft.com/office/drawing/2014/main" id="{CB55A0DC-D6B9-3E2F-61AA-92F808581A4B}"/>
              </a:ext>
            </a:extLst>
          </p:cNvPr>
          <p:cNvSpPr/>
          <p:nvPr/>
        </p:nvSpPr>
        <p:spPr>
          <a:xfrm rot="16200000">
            <a:off x="6075675" y="6119190"/>
            <a:ext cx="182740" cy="460638"/>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1BAB9F4-23BE-EFF6-EB05-E7300FB4C05B}"/>
              </a:ext>
            </a:extLst>
          </p:cNvPr>
          <p:cNvSpPr txBox="1"/>
          <p:nvPr/>
        </p:nvSpPr>
        <p:spPr>
          <a:xfrm>
            <a:off x="1416290" y="6379732"/>
            <a:ext cx="5152223" cy="369332"/>
          </a:xfrm>
          <a:prstGeom prst="rect">
            <a:avLst/>
          </a:prstGeom>
          <a:noFill/>
        </p:spPr>
        <p:txBody>
          <a:bodyPr wrap="square" rtlCol="0">
            <a:spAutoFit/>
          </a:bodyPr>
          <a:lstStyle/>
          <a:p>
            <a:r>
              <a:rPr lang="en-US" dirty="0"/>
              <a:t>Main file (with compiling commands only) </a:t>
            </a:r>
          </a:p>
        </p:txBody>
      </p:sp>
      <p:sp>
        <p:nvSpPr>
          <p:cNvPr id="24" name="Arrow: Down 23">
            <a:extLst>
              <a:ext uri="{FF2B5EF4-FFF2-40B4-BE49-F238E27FC236}">
                <a16:creationId xmlns:a16="http://schemas.microsoft.com/office/drawing/2014/main" id="{1CAFE233-5D52-934F-5867-253FAD446F51}"/>
              </a:ext>
            </a:extLst>
          </p:cNvPr>
          <p:cNvSpPr/>
          <p:nvPr/>
        </p:nvSpPr>
        <p:spPr>
          <a:xfrm rot="16200000">
            <a:off x="6075675" y="6325532"/>
            <a:ext cx="182740" cy="460638"/>
          </a:xfrm>
          <a:prstGeom prst="downArrow">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521FA0B-0D9D-E3DC-D6A5-D9A5A64682EC}"/>
              </a:ext>
            </a:extLst>
          </p:cNvPr>
          <p:cNvSpPr txBox="1"/>
          <p:nvPr/>
        </p:nvSpPr>
        <p:spPr>
          <a:xfrm>
            <a:off x="1416290" y="6569467"/>
            <a:ext cx="5152223" cy="369332"/>
          </a:xfrm>
          <a:prstGeom prst="rect">
            <a:avLst/>
          </a:prstGeom>
          <a:noFill/>
        </p:spPr>
        <p:txBody>
          <a:bodyPr wrap="square" rtlCol="0">
            <a:spAutoFit/>
          </a:bodyPr>
          <a:lstStyle/>
          <a:p>
            <a:r>
              <a:rPr lang="en-US" dirty="0"/>
              <a:t>File containing the style commands only </a:t>
            </a:r>
          </a:p>
        </p:txBody>
      </p:sp>
      <p:sp>
        <p:nvSpPr>
          <p:cNvPr id="26" name="Arrow: Down 25">
            <a:extLst>
              <a:ext uri="{FF2B5EF4-FFF2-40B4-BE49-F238E27FC236}">
                <a16:creationId xmlns:a16="http://schemas.microsoft.com/office/drawing/2014/main" id="{B9CC6CB5-FFDE-BAC2-09B1-4E88A796941A}"/>
              </a:ext>
            </a:extLst>
          </p:cNvPr>
          <p:cNvSpPr/>
          <p:nvPr/>
        </p:nvSpPr>
        <p:spPr>
          <a:xfrm rot="16200000">
            <a:off x="6075675" y="6515267"/>
            <a:ext cx="182740" cy="460638"/>
          </a:xfrm>
          <a:prstGeom prst="downArrow">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9A1B51A-5D6A-1C98-CAA2-7FE98CBC9B8D}"/>
              </a:ext>
            </a:extLst>
          </p:cNvPr>
          <p:cNvSpPr txBox="1"/>
          <p:nvPr/>
        </p:nvSpPr>
        <p:spPr>
          <a:xfrm>
            <a:off x="4128967" y="2692044"/>
            <a:ext cx="2591946" cy="369332"/>
          </a:xfrm>
          <a:prstGeom prst="rect">
            <a:avLst/>
          </a:prstGeom>
          <a:noFill/>
        </p:spPr>
        <p:txBody>
          <a:bodyPr wrap="square" rtlCol="0">
            <a:spAutoFit/>
          </a:bodyPr>
          <a:lstStyle/>
          <a:p>
            <a:r>
              <a:rPr lang="en-US" dirty="0"/>
              <a:t>Chapter folder</a:t>
            </a:r>
          </a:p>
        </p:txBody>
      </p:sp>
      <p:sp>
        <p:nvSpPr>
          <p:cNvPr id="28" name="Arrow: Down 27">
            <a:extLst>
              <a:ext uri="{FF2B5EF4-FFF2-40B4-BE49-F238E27FC236}">
                <a16:creationId xmlns:a16="http://schemas.microsoft.com/office/drawing/2014/main" id="{BA7702DF-A67C-25AB-3880-103247072388}"/>
              </a:ext>
            </a:extLst>
          </p:cNvPr>
          <p:cNvSpPr/>
          <p:nvPr/>
        </p:nvSpPr>
        <p:spPr>
          <a:xfrm rot="16200000">
            <a:off x="6140258" y="2686416"/>
            <a:ext cx="182740" cy="460638"/>
          </a:xfrm>
          <a:prstGeom prst="downArrow">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FD2B0CE-D399-7947-8DB5-4A63C13BA2F6}"/>
              </a:ext>
            </a:extLst>
          </p:cNvPr>
          <p:cNvSpPr txBox="1"/>
          <p:nvPr/>
        </p:nvSpPr>
        <p:spPr>
          <a:xfrm>
            <a:off x="122293" y="652059"/>
            <a:ext cx="3877607" cy="6463308"/>
          </a:xfrm>
          <a:prstGeom prst="rect">
            <a:avLst/>
          </a:prstGeom>
          <a:noFill/>
        </p:spPr>
        <p:txBody>
          <a:bodyPr wrap="square" rtlCol="0">
            <a:spAutoFit/>
          </a:bodyPr>
          <a:lstStyle/>
          <a:p>
            <a:r>
              <a:rPr lang="en-US" dirty="0"/>
              <a:t>What you should do:</a:t>
            </a:r>
          </a:p>
          <a:p>
            <a:pPr marL="285750" indent="-285750">
              <a:buFont typeface="Arial" panose="020B0604020202020204" pitchFamily="34" charset="0"/>
              <a:buChar char="•"/>
            </a:pPr>
            <a:r>
              <a:rPr lang="en-US" dirty="0"/>
              <a:t>Edit the chapter text file</a:t>
            </a:r>
          </a:p>
          <a:p>
            <a:pPr marL="285750" indent="-285750">
              <a:buFont typeface="Arial" panose="020B0604020202020204" pitchFamily="34" charset="0"/>
              <a:buChar char="•"/>
            </a:pPr>
            <a:r>
              <a:rPr lang="en-US" dirty="0"/>
              <a:t>Edit the bibliography</a:t>
            </a:r>
          </a:p>
          <a:p>
            <a:pPr marL="285750" indent="-285750">
              <a:buFont typeface="Arial" panose="020B0604020202020204" pitchFamily="34" charset="0"/>
              <a:buChar char="•"/>
            </a:pPr>
            <a:r>
              <a:rPr lang="en-US" dirty="0"/>
              <a:t>Add your images in the image subfolder </a:t>
            </a:r>
            <a:r>
              <a:rPr lang="en-US" dirty="0" err="1"/>
              <a:t>img</a:t>
            </a:r>
            <a:r>
              <a:rPr lang="en-US" dirty="0"/>
              <a:t>_[</a:t>
            </a:r>
            <a:r>
              <a:rPr lang="en-US" dirty="0" err="1"/>
              <a:t>chaptername</a:t>
            </a:r>
            <a:r>
              <a:rPr lang="en-US" dirty="0"/>
              <a:t>]</a:t>
            </a:r>
          </a:p>
          <a:p>
            <a:pPr marL="285750" indent="-285750">
              <a:buFont typeface="Arial" panose="020B0604020202020204" pitchFamily="34" charset="0"/>
              <a:buChar char="•"/>
            </a:pPr>
            <a:r>
              <a:rPr lang="en-US" dirty="0"/>
              <a:t>Change the chapter header image (</a:t>
            </a:r>
            <a:r>
              <a:rPr lang="en-US" dirty="0" err="1"/>
              <a:t>fig_copertina</a:t>
            </a:r>
            <a:r>
              <a:rPr lang="en-US" dirty="0"/>
              <a:t>_[</a:t>
            </a:r>
            <a:r>
              <a:rPr lang="en-US" dirty="0" err="1"/>
              <a:t>chaptername</a:t>
            </a:r>
            <a:r>
              <a:rPr lang="en-US" dirty="0"/>
              <a:t>].jpg)</a:t>
            </a:r>
          </a:p>
          <a:p>
            <a:pPr marL="285750" indent="-285750">
              <a:buFont typeface="Arial" panose="020B0604020202020204" pitchFamily="34" charset="0"/>
              <a:buChar char="•"/>
            </a:pPr>
            <a:r>
              <a:rPr lang="en-US" dirty="0"/>
              <a:t>Edit the Author list (scrolling down at the end of the list) with the people contribution to your chapter (I’ll merge all the names in the final author list, now the file contain the old CDR author list as an example of the format required)</a:t>
            </a:r>
          </a:p>
          <a:p>
            <a:r>
              <a:rPr lang="en-US" dirty="0"/>
              <a:t>What you should NOT do:</a:t>
            </a:r>
          </a:p>
          <a:p>
            <a:pPr marL="285750" indent="-285750">
              <a:buFont typeface="Arial" panose="020B0604020202020204" pitchFamily="34" charset="0"/>
              <a:buChar char="•"/>
            </a:pPr>
            <a:r>
              <a:rPr lang="en-US" dirty="0"/>
              <a:t>Edit the </a:t>
            </a:r>
            <a:r>
              <a:rPr lang="en-US" dirty="0" err="1"/>
              <a:t>main.tex</a:t>
            </a:r>
            <a:r>
              <a:rPr lang="en-US" dirty="0"/>
              <a:t> file</a:t>
            </a:r>
          </a:p>
          <a:p>
            <a:pPr marL="285750" indent="-285750">
              <a:buFont typeface="Arial" panose="020B0604020202020204" pitchFamily="34" charset="0"/>
              <a:buChar char="•"/>
            </a:pPr>
            <a:r>
              <a:rPr lang="en-US" dirty="0"/>
              <a:t>Add your own package in the strcure2.tex file (if you need any package, please contact me)</a:t>
            </a:r>
          </a:p>
          <a:p>
            <a:pPr marL="285750" indent="-285750">
              <a:buFont typeface="Arial" panose="020B0604020202020204" pitchFamily="34" charset="0"/>
              <a:buChar char="•"/>
            </a:pPr>
            <a:r>
              <a:rPr lang="en-US" dirty="0"/>
              <a:t>Add images in the Pictures folder </a:t>
            </a:r>
            <a:br>
              <a:rPr lang="en-US" dirty="0"/>
            </a:br>
            <a:r>
              <a:rPr lang="en-US" dirty="0"/>
              <a:t>(that folder contains only the images for front page and </a:t>
            </a:r>
            <a:r>
              <a:rPr lang="en-US" dirty="0" err="1"/>
              <a:t>ToCs</a:t>
            </a:r>
            <a:r>
              <a:rPr lang="en-US" dirty="0"/>
              <a:t>)</a:t>
            </a:r>
          </a:p>
          <a:p>
            <a:pPr marL="285750" indent="-285750">
              <a:buFont typeface="Arial" panose="020B0604020202020204" pitchFamily="34" charset="0"/>
              <a:buChar char="•"/>
            </a:pPr>
            <a:endParaRPr lang="en-US" dirty="0"/>
          </a:p>
        </p:txBody>
      </p:sp>
      <p:sp>
        <p:nvSpPr>
          <p:cNvPr id="30" name="Arrow: Down 29">
            <a:extLst>
              <a:ext uri="{FF2B5EF4-FFF2-40B4-BE49-F238E27FC236}">
                <a16:creationId xmlns:a16="http://schemas.microsoft.com/office/drawing/2014/main" id="{9075FB5E-7018-E3D0-9AA4-1D417D2C80F5}"/>
              </a:ext>
            </a:extLst>
          </p:cNvPr>
          <p:cNvSpPr/>
          <p:nvPr/>
        </p:nvSpPr>
        <p:spPr>
          <a:xfrm>
            <a:off x="10316635" y="922333"/>
            <a:ext cx="687519" cy="4606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8344CBF-7005-FA5D-8EF2-CDA96A3C9DF0}"/>
              </a:ext>
            </a:extLst>
          </p:cNvPr>
          <p:cNvSpPr txBox="1"/>
          <p:nvPr/>
        </p:nvSpPr>
        <p:spPr>
          <a:xfrm>
            <a:off x="8999622" y="822462"/>
            <a:ext cx="1530047" cy="369332"/>
          </a:xfrm>
          <a:prstGeom prst="rect">
            <a:avLst/>
          </a:prstGeom>
          <a:noFill/>
        </p:spPr>
        <p:txBody>
          <a:bodyPr wrap="square" rtlCol="0">
            <a:spAutoFit/>
          </a:bodyPr>
          <a:lstStyle/>
          <a:p>
            <a:r>
              <a:rPr lang="en-US" dirty="0"/>
              <a:t>Chapter text</a:t>
            </a:r>
          </a:p>
        </p:txBody>
      </p:sp>
      <p:sp>
        <p:nvSpPr>
          <p:cNvPr id="32" name="TextBox 31">
            <a:extLst>
              <a:ext uri="{FF2B5EF4-FFF2-40B4-BE49-F238E27FC236}">
                <a16:creationId xmlns:a16="http://schemas.microsoft.com/office/drawing/2014/main" id="{5DDEABB9-15D0-A97F-1AB1-F401224E45BF}"/>
              </a:ext>
            </a:extLst>
          </p:cNvPr>
          <p:cNvSpPr txBox="1"/>
          <p:nvPr/>
        </p:nvSpPr>
        <p:spPr>
          <a:xfrm>
            <a:off x="11191422" y="776809"/>
            <a:ext cx="978728" cy="646331"/>
          </a:xfrm>
          <a:prstGeom prst="rect">
            <a:avLst/>
          </a:prstGeom>
          <a:noFill/>
        </p:spPr>
        <p:txBody>
          <a:bodyPr wrap="square" rtlCol="0">
            <a:spAutoFit/>
          </a:bodyPr>
          <a:lstStyle/>
          <a:p>
            <a:r>
              <a:rPr lang="en-US" dirty="0"/>
              <a:t>TDR preview</a:t>
            </a:r>
          </a:p>
        </p:txBody>
      </p:sp>
      <p:sp>
        <p:nvSpPr>
          <p:cNvPr id="33" name="Arrow: Down 32">
            <a:extLst>
              <a:ext uri="{FF2B5EF4-FFF2-40B4-BE49-F238E27FC236}">
                <a16:creationId xmlns:a16="http://schemas.microsoft.com/office/drawing/2014/main" id="{6CD01694-4A30-CEB2-CAFA-23B2DC764B9A}"/>
              </a:ext>
            </a:extLst>
          </p:cNvPr>
          <p:cNvSpPr/>
          <p:nvPr/>
        </p:nvSpPr>
        <p:spPr>
          <a:xfrm>
            <a:off x="11337026" y="1509649"/>
            <a:ext cx="687519" cy="4606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D879B7A9-0C9C-1F8A-2713-CC08F9E6533A}"/>
              </a:ext>
            </a:extLst>
          </p:cNvPr>
          <p:cNvSpPr txBox="1"/>
          <p:nvPr/>
        </p:nvSpPr>
        <p:spPr>
          <a:xfrm>
            <a:off x="3805418" y="5962938"/>
            <a:ext cx="2591946" cy="369332"/>
          </a:xfrm>
          <a:prstGeom prst="rect">
            <a:avLst/>
          </a:prstGeom>
          <a:noFill/>
        </p:spPr>
        <p:txBody>
          <a:bodyPr wrap="square" rtlCol="0">
            <a:spAutoFit/>
          </a:bodyPr>
          <a:lstStyle/>
          <a:p>
            <a:r>
              <a:rPr lang="en-US" dirty="0"/>
              <a:t>Front page images</a:t>
            </a:r>
          </a:p>
        </p:txBody>
      </p:sp>
      <p:sp>
        <p:nvSpPr>
          <p:cNvPr id="55" name="Arrow: Down 54">
            <a:extLst>
              <a:ext uri="{FF2B5EF4-FFF2-40B4-BE49-F238E27FC236}">
                <a16:creationId xmlns:a16="http://schemas.microsoft.com/office/drawing/2014/main" id="{044B2BB7-E285-5F07-F30E-F8CD615C23C3}"/>
              </a:ext>
            </a:extLst>
          </p:cNvPr>
          <p:cNvSpPr/>
          <p:nvPr/>
        </p:nvSpPr>
        <p:spPr>
          <a:xfrm rot="16200000">
            <a:off x="6075675" y="5928346"/>
            <a:ext cx="182740" cy="460638"/>
          </a:xfrm>
          <a:prstGeom prst="downArrow">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3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P spid="26" grpId="0" animBg="1"/>
      <p:bldP spid="54" grpId="0"/>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2A0DECB-E94F-5FD0-3C08-F8371620853A}"/>
              </a:ext>
            </a:extLst>
          </p:cNvPr>
          <p:cNvPicPr>
            <a:picLocks noGrp="1" noChangeAspect="1"/>
          </p:cNvPicPr>
          <p:nvPr>
            <p:ph idx="1"/>
          </p:nvPr>
        </p:nvPicPr>
        <p:blipFill>
          <a:blip r:embed="rId2"/>
          <a:stretch>
            <a:fillRect/>
          </a:stretch>
        </p:blipFill>
        <p:spPr>
          <a:xfrm>
            <a:off x="4324492" y="2684824"/>
            <a:ext cx="7617540" cy="3282838"/>
          </a:xfrm>
        </p:spPr>
      </p:pic>
      <p:sp>
        <p:nvSpPr>
          <p:cNvPr id="4" name="Title 1">
            <a:extLst>
              <a:ext uri="{FF2B5EF4-FFF2-40B4-BE49-F238E27FC236}">
                <a16:creationId xmlns:a16="http://schemas.microsoft.com/office/drawing/2014/main" id="{3CFFB126-47D7-FBA7-9089-C37ADE290E2B}"/>
              </a:ext>
            </a:extLst>
          </p:cNvPr>
          <p:cNvSpPr>
            <a:spLocks noGrp="1"/>
          </p:cNvSpPr>
          <p:nvPr>
            <p:ph type="title"/>
          </p:nvPr>
        </p:nvSpPr>
        <p:spPr>
          <a:xfrm>
            <a:off x="838200" y="342265"/>
            <a:ext cx="10515600" cy="1325563"/>
          </a:xfrm>
        </p:spPr>
        <p:txBody>
          <a:bodyPr/>
          <a:lstStyle/>
          <a:p>
            <a:r>
              <a:rPr lang="en-US" dirty="0"/>
              <a:t>Project structure: </a:t>
            </a:r>
            <a:br>
              <a:rPr lang="en-US" dirty="0"/>
            </a:br>
            <a:r>
              <a:rPr lang="en-US" dirty="0"/>
              <a:t>commands in the chapter text file</a:t>
            </a:r>
          </a:p>
        </p:txBody>
      </p:sp>
      <p:sp>
        <p:nvSpPr>
          <p:cNvPr id="7" name="Right Brace 6">
            <a:extLst>
              <a:ext uri="{FF2B5EF4-FFF2-40B4-BE49-F238E27FC236}">
                <a16:creationId xmlns:a16="http://schemas.microsoft.com/office/drawing/2014/main" id="{9999BE57-F567-DDE1-4092-2D76CE20D11F}"/>
              </a:ext>
            </a:extLst>
          </p:cNvPr>
          <p:cNvSpPr/>
          <p:nvPr/>
        </p:nvSpPr>
        <p:spPr>
          <a:xfrm rot="10800000">
            <a:off x="4324493" y="3107585"/>
            <a:ext cx="275008" cy="742520"/>
          </a:xfrm>
          <a:prstGeom prst="rightBrace">
            <a:avLst/>
          </a:prstGeom>
          <a:noFill/>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F6BBA32B-218A-117B-E323-EF7433F15A7F}"/>
              </a:ext>
            </a:extLst>
          </p:cNvPr>
          <p:cNvSpPr/>
          <p:nvPr/>
        </p:nvSpPr>
        <p:spPr>
          <a:xfrm rot="10800000">
            <a:off x="4324493" y="5087639"/>
            <a:ext cx="275008" cy="819293"/>
          </a:xfrm>
          <a:prstGeom prst="rightBrace">
            <a:avLst/>
          </a:prstGeom>
          <a:noFill/>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87B959E-6545-B01E-9433-9F9EC201E738}"/>
              </a:ext>
            </a:extLst>
          </p:cNvPr>
          <p:cNvSpPr txBox="1"/>
          <p:nvPr/>
        </p:nvSpPr>
        <p:spPr>
          <a:xfrm>
            <a:off x="158128" y="3001288"/>
            <a:ext cx="4166364" cy="923330"/>
          </a:xfrm>
          <a:prstGeom prst="rect">
            <a:avLst/>
          </a:prstGeom>
          <a:noFill/>
        </p:spPr>
        <p:txBody>
          <a:bodyPr wrap="square" rtlCol="0">
            <a:spAutoFit/>
          </a:bodyPr>
          <a:lstStyle/>
          <a:p>
            <a:r>
              <a:rPr lang="en-US" dirty="0"/>
              <a:t>This part contains the chapter title and header figure, you shouldn’t modify or delete that part</a:t>
            </a:r>
          </a:p>
        </p:txBody>
      </p:sp>
      <p:sp>
        <p:nvSpPr>
          <p:cNvPr id="10" name="TextBox 9">
            <a:extLst>
              <a:ext uri="{FF2B5EF4-FFF2-40B4-BE49-F238E27FC236}">
                <a16:creationId xmlns:a16="http://schemas.microsoft.com/office/drawing/2014/main" id="{9E20DBE3-197E-58F0-DD6C-061369788224}"/>
              </a:ext>
            </a:extLst>
          </p:cNvPr>
          <p:cNvSpPr txBox="1"/>
          <p:nvPr/>
        </p:nvSpPr>
        <p:spPr>
          <a:xfrm>
            <a:off x="158128" y="5164412"/>
            <a:ext cx="4166364" cy="1200329"/>
          </a:xfrm>
          <a:prstGeom prst="rect">
            <a:avLst/>
          </a:prstGeom>
          <a:noFill/>
        </p:spPr>
        <p:txBody>
          <a:bodyPr wrap="square" rtlCol="0">
            <a:spAutoFit/>
          </a:bodyPr>
          <a:lstStyle/>
          <a:p>
            <a:r>
              <a:rPr lang="en-US" dirty="0"/>
              <a:t>This part contains the instructions for generating the bibliography from the bib file, you shouldn’t modify or delete that part</a:t>
            </a:r>
          </a:p>
        </p:txBody>
      </p:sp>
      <p:sp>
        <p:nvSpPr>
          <p:cNvPr id="11" name="Right Brace 10">
            <a:extLst>
              <a:ext uri="{FF2B5EF4-FFF2-40B4-BE49-F238E27FC236}">
                <a16:creationId xmlns:a16="http://schemas.microsoft.com/office/drawing/2014/main" id="{22882289-5516-0009-A61B-8855011D379B}"/>
              </a:ext>
            </a:extLst>
          </p:cNvPr>
          <p:cNvSpPr/>
          <p:nvPr/>
        </p:nvSpPr>
        <p:spPr>
          <a:xfrm rot="10800000">
            <a:off x="4324493" y="3924824"/>
            <a:ext cx="275008" cy="919418"/>
          </a:xfrm>
          <a:prstGeom prst="rightBrace">
            <a:avLst/>
          </a:prstGeom>
          <a:noFill/>
          <a:ln w="57150">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CB3B7CD9-1124-B863-F0F4-4D81FD24E2CE}"/>
              </a:ext>
            </a:extLst>
          </p:cNvPr>
          <p:cNvSpPr txBox="1"/>
          <p:nvPr/>
        </p:nvSpPr>
        <p:spPr>
          <a:xfrm>
            <a:off x="68753" y="4030204"/>
            <a:ext cx="4166364" cy="646331"/>
          </a:xfrm>
          <a:prstGeom prst="rect">
            <a:avLst/>
          </a:prstGeom>
          <a:noFill/>
        </p:spPr>
        <p:txBody>
          <a:bodyPr wrap="square" rtlCol="0">
            <a:spAutoFit/>
          </a:bodyPr>
          <a:lstStyle/>
          <a:p>
            <a:r>
              <a:rPr lang="en-US" dirty="0">
                <a:solidFill>
                  <a:schemeClr val="accent3"/>
                </a:solidFill>
              </a:rPr>
              <a:t>This part contains the chapter text, you should write here</a:t>
            </a:r>
          </a:p>
        </p:txBody>
      </p:sp>
      <p:sp>
        <p:nvSpPr>
          <p:cNvPr id="13" name="Cross 12">
            <a:extLst>
              <a:ext uri="{FF2B5EF4-FFF2-40B4-BE49-F238E27FC236}">
                <a16:creationId xmlns:a16="http://schemas.microsoft.com/office/drawing/2014/main" id="{D7914DA9-F951-5D46-CDAC-76C84D6FE01D}"/>
              </a:ext>
            </a:extLst>
          </p:cNvPr>
          <p:cNvSpPr/>
          <p:nvPr/>
        </p:nvSpPr>
        <p:spPr>
          <a:xfrm rot="18914233">
            <a:off x="10010498" y="3086322"/>
            <a:ext cx="800100" cy="785046"/>
          </a:xfrm>
          <a:prstGeom prst="plus">
            <a:avLst>
              <a:gd name="adj" fmla="val 40238"/>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E00FB937-14F6-7921-E0AF-21828F33B61D}"/>
              </a:ext>
            </a:extLst>
          </p:cNvPr>
          <p:cNvSpPr/>
          <p:nvPr/>
        </p:nvSpPr>
        <p:spPr>
          <a:xfrm rot="18914233">
            <a:off x="10010498" y="4954003"/>
            <a:ext cx="800100" cy="785046"/>
          </a:xfrm>
          <a:prstGeom prst="plus">
            <a:avLst>
              <a:gd name="adj" fmla="val 40238"/>
            </a:avLst>
          </a:prstGeom>
          <a:solidFill>
            <a:srgbClr val="FF000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L-Shape 14">
            <a:extLst>
              <a:ext uri="{FF2B5EF4-FFF2-40B4-BE49-F238E27FC236}">
                <a16:creationId xmlns:a16="http://schemas.microsoft.com/office/drawing/2014/main" id="{10067AE0-4A65-AF2A-3797-EAD18820667B}"/>
              </a:ext>
            </a:extLst>
          </p:cNvPr>
          <p:cNvSpPr/>
          <p:nvPr/>
        </p:nvSpPr>
        <p:spPr>
          <a:xfrm rot="13335329">
            <a:off x="10223857" y="3889414"/>
            <a:ext cx="373380" cy="662782"/>
          </a:xfrm>
          <a:prstGeom prst="corner">
            <a:avLst/>
          </a:prstGeom>
          <a:scene3d>
            <a:camera prst="perspectiveFront">
              <a:rot lat="21599969" lon="10799999" rev="10799999"/>
            </a:camera>
            <a:lightRig rig="threePt" dir="t"/>
          </a:scene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15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5857-F924-6993-8846-FFE1210AEFBA}"/>
              </a:ext>
            </a:extLst>
          </p:cNvPr>
          <p:cNvSpPr>
            <a:spLocks noGrp="1"/>
          </p:cNvSpPr>
          <p:nvPr>
            <p:ph type="title"/>
          </p:nvPr>
        </p:nvSpPr>
        <p:spPr>
          <a:xfrm>
            <a:off x="391886" y="332536"/>
            <a:ext cx="10515600" cy="1325563"/>
          </a:xfrm>
        </p:spPr>
        <p:txBody>
          <a:bodyPr/>
          <a:lstStyle/>
          <a:p>
            <a:r>
              <a:rPr lang="en-US" dirty="0"/>
              <a:t>Sharing the projects</a:t>
            </a:r>
          </a:p>
        </p:txBody>
      </p:sp>
      <p:sp>
        <p:nvSpPr>
          <p:cNvPr id="6" name="TextBox 5">
            <a:extLst>
              <a:ext uri="{FF2B5EF4-FFF2-40B4-BE49-F238E27FC236}">
                <a16:creationId xmlns:a16="http://schemas.microsoft.com/office/drawing/2014/main" id="{BB5D0D3D-16F1-C7B2-902E-754BF49E7A75}"/>
              </a:ext>
            </a:extLst>
          </p:cNvPr>
          <p:cNvSpPr txBox="1"/>
          <p:nvPr/>
        </p:nvSpPr>
        <p:spPr>
          <a:xfrm>
            <a:off x="391886" y="2688067"/>
            <a:ext cx="11261558" cy="923330"/>
          </a:xfrm>
          <a:prstGeom prst="rect">
            <a:avLst/>
          </a:prstGeom>
          <a:noFill/>
        </p:spPr>
        <p:txBody>
          <a:bodyPr wrap="square" rtlCol="0">
            <a:spAutoFit/>
          </a:bodyPr>
          <a:lstStyle/>
          <a:p>
            <a:r>
              <a:rPr lang="en-US" dirty="0"/>
              <a:t>This function is reserved to the owner only (Fabio)</a:t>
            </a:r>
          </a:p>
          <a:p>
            <a:r>
              <a:rPr lang="en-US" dirty="0"/>
              <a:t>=&gt; We have an Excel file where you can add the Overleaf account mails of your collaborators (premium or free accounts, INFN or other mails); I’ll add them </a:t>
            </a:r>
          </a:p>
        </p:txBody>
      </p:sp>
      <p:pic>
        <p:nvPicPr>
          <p:cNvPr id="8" name="Picture 7">
            <a:extLst>
              <a:ext uri="{FF2B5EF4-FFF2-40B4-BE49-F238E27FC236}">
                <a16:creationId xmlns:a16="http://schemas.microsoft.com/office/drawing/2014/main" id="{F840BE36-89FA-7137-8C3E-1D1C80A0E80D}"/>
              </a:ext>
            </a:extLst>
          </p:cNvPr>
          <p:cNvPicPr>
            <a:picLocks noChangeAspect="1"/>
          </p:cNvPicPr>
          <p:nvPr/>
        </p:nvPicPr>
        <p:blipFill>
          <a:blip r:embed="rId2"/>
          <a:stretch>
            <a:fillRect/>
          </a:stretch>
        </p:blipFill>
        <p:spPr>
          <a:xfrm>
            <a:off x="5470221" y="0"/>
            <a:ext cx="6721779" cy="2763826"/>
          </a:xfrm>
          <a:prstGeom prst="rect">
            <a:avLst/>
          </a:prstGeom>
        </p:spPr>
      </p:pic>
      <p:sp>
        <p:nvSpPr>
          <p:cNvPr id="9" name="Arrow: Right 8">
            <a:extLst>
              <a:ext uri="{FF2B5EF4-FFF2-40B4-BE49-F238E27FC236}">
                <a16:creationId xmlns:a16="http://schemas.microsoft.com/office/drawing/2014/main" id="{86D0B015-6D69-76C1-279D-F95D0F9934D6}"/>
              </a:ext>
            </a:extLst>
          </p:cNvPr>
          <p:cNvSpPr/>
          <p:nvPr/>
        </p:nvSpPr>
        <p:spPr>
          <a:xfrm rot="10800000">
            <a:off x="6874386" y="941450"/>
            <a:ext cx="240632" cy="24063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B1E1BE7-4ACD-73B8-7728-AF9ED93BD65F}"/>
              </a:ext>
            </a:extLst>
          </p:cNvPr>
          <p:cNvSpPr/>
          <p:nvPr/>
        </p:nvSpPr>
        <p:spPr>
          <a:xfrm rot="10800000">
            <a:off x="6203654" y="1505196"/>
            <a:ext cx="240632" cy="24063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8F928E2-9019-9F4E-666D-D06F09DDC0E9}"/>
              </a:ext>
            </a:extLst>
          </p:cNvPr>
          <p:cNvSpPr/>
          <p:nvPr/>
        </p:nvSpPr>
        <p:spPr>
          <a:xfrm rot="10800000">
            <a:off x="8507701" y="282908"/>
            <a:ext cx="240632" cy="24063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DD3E533-28CA-5558-358E-BF72D1BF1709}"/>
              </a:ext>
            </a:extLst>
          </p:cNvPr>
          <p:cNvSpPr/>
          <p:nvPr/>
        </p:nvSpPr>
        <p:spPr>
          <a:xfrm rot="10800000">
            <a:off x="9077511" y="1257925"/>
            <a:ext cx="240632" cy="24063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82417FA-D97D-CC23-972A-43920497A6B7}"/>
              </a:ext>
            </a:extLst>
          </p:cNvPr>
          <p:cNvPicPr>
            <a:picLocks noChangeAspect="1"/>
          </p:cNvPicPr>
          <p:nvPr/>
        </p:nvPicPr>
        <p:blipFill>
          <a:blip r:embed="rId3"/>
          <a:stretch>
            <a:fillRect/>
          </a:stretch>
        </p:blipFill>
        <p:spPr>
          <a:xfrm>
            <a:off x="2490917" y="3611397"/>
            <a:ext cx="9701083" cy="3246603"/>
          </a:xfrm>
          <a:prstGeom prst="rect">
            <a:avLst/>
          </a:prstGeom>
        </p:spPr>
      </p:pic>
    </p:spTree>
    <p:extLst>
      <p:ext uri="{BB962C8B-B14F-4D97-AF65-F5344CB8AC3E}">
        <p14:creationId xmlns:p14="http://schemas.microsoft.com/office/powerpoint/2010/main" val="220577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B7B89-F194-1647-F1C2-1F23CB554894}"/>
              </a:ext>
            </a:extLst>
          </p:cNvPr>
          <p:cNvSpPr>
            <a:spLocks noGrp="1"/>
          </p:cNvSpPr>
          <p:nvPr>
            <p:ph idx="1"/>
          </p:nvPr>
        </p:nvSpPr>
        <p:spPr>
          <a:xfrm>
            <a:off x="838200" y="1825625"/>
            <a:ext cx="4753540" cy="1770098"/>
          </a:xfrm>
        </p:spPr>
        <p:txBody>
          <a:bodyPr>
            <a:normAutofit fontScale="70000" lnSpcReduction="20000"/>
          </a:bodyPr>
          <a:lstStyle/>
          <a:p>
            <a:r>
              <a:rPr lang="en-US" dirty="0"/>
              <a:t>Overleaf send an invitation for each project (no title in the subject, so if you are involved in many projects, you should accept each invitation)</a:t>
            </a:r>
          </a:p>
          <a:p>
            <a:r>
              <a:rPr lang="en-US" dirty="0"/>
              <a:t>The access via the link is still viable (chapter link list in the second excel file in Teams folder)</a:t>
            </a:r>
          </a:p>
        </p:txBody>
      </p:sp>
      <p:pic>
        <p:nvPicPr>
          <p:cNvPr id="5" name="Content Placeholder 4">
            <a:extLst>
              <a:ext uri="{FF2B5EF4-FFF2-40B4-BE49-F238E27FC236}">
                <a16:creationId xmlns:a16="http://schemas.microsoft.com/office/drawing/2014/main" id="{A833A145-85E1-2D54-3182-161A8A2C4E0F}"/>
              </a:ext>
            </a:extLst>
          </p:cNvPr>
          <p:cNvPicPr>
            <a:picLocks noChangeAspect="1"/>
          </p:cNvPicPr>
          <p:nvPr/>
        </p:nvPicPr>
        <p:blipFill>
          <a:blip r:embed="rId2"/>
          <a:stretch>
            <a:fillRect/>
          </a:stretch>
        </p:blipFill>
        <p:spPr>
          <a:xfrm>
            <a:off x="838200" y="3673246"/>
            <a:ext cx="5591740" cy="3184754"/>
          </a:xfrm>
          <a:prstGeom prst="rect">
            <a:avLst/>
          </a:prstGeom>
        </p:spPr>
      </p:pic>
      <p:pic>
        <p:nvPicPr>
          <p:cNvPr id="16" name="Picture 15">
            <a:extLst>
              <a:ext uri="{FF2B5EF4-FFF2-40B4-BE49-F238E27FC236}">
                <a16:creationId xmlns:a16="http://schemas.microsoft.com/office/drawing/2014/main" id="{8149669F-FB41-6090-B661-35DAB6E13693}"/>
              </a:ext>
            </a:extLst>
          </p:cNvPr>
          <p:cNvPicPr>
            <a:picLocks noChangeAspect="1"/>
          </p:cNvPicPr>
          <p:nvPr/>
        </p:nvPicPr>
        <p:blipFill rotWithShape="1">
          <a:blip r:embed="rId3"/>
          <a:srcRect t="3868" r="22537"/>
          <a:stretch/>
        </p:blipFill>
        <p:spPr>
          <a:xfrm>
            <a:off x="6811723" y="209260"/>
            <a:ext cx="4976417" cy="6439480"/>
          </a:xfrm>
          <a:prstGeom prst="rect">
            <a:avLst/>
          </a:prstGeom>
        </p:spPr>
      </p:pic>
      <p:sp>
        <p:nvSpPr>
          <p:cNvPr id="4" name="Title 1">
            <a:extLst>
              <a:ext uri="{FF2B5EF4-FFF2-40B4-BE49-F238E27FC236}">
                <a16:creationId xmlns:a16="http://schemas.microsoft.com/office/drawing/2014/main" id="{4EFBA694-4F1A-A493-A5FE-029E6499F62A}"/>
              </a:ext>
            </a:extLst>
          </p:cNvPr>
          <p:cNvSpPr>
            <a:spLocks noGrp="1"/>
          </p:cNvSpPr>
          <p:nvPr>
            <p:ph type="title"/>
          </p:nvPr>
        </p:nvSpPr>
        <p:spPr>
          <a:xfrm>
            <a:off x="838200" y="365125"/>
            <a:ext cx="10515600" cy="1325563"/>
          </a:xfrm>
        </p:spPr>
        <p:txBody>
          <a:bodyPr/>
          <a:lstStyle/>
          <a:p>
            <a:r>
              <a:rPr lang="en-US" dirty="0"/>
              <a:t>Sharing the projects</a:t>
            </a:r>
          </a:p>
        </p:txBody>
      </p:sp>
    </p:spTree>
    <p:extLst>
      <p:ext uri="{BB962C8B-B14F-4D97-AF65-F5344CB8AC3E}">
        <p14:creationId xmlns:p14="http://schemas.microsoft.com/office/powerpoint/2010/main" val="11582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104C-CB64-DD5F-99C3-16E0BBD611F2}"/>
              </a:ext>
            </a:extLst>
          </p:cNvPr>
          <p:cNvSpPr>
            <a:spLocks noGrp="1"/>
          </p:cNvSpPr>
          <p:nvPr>
            <p:ph type="title"/>
          </p:nvPr>
        </p:nvSpPr>
        <p:spPr/>
        <p:txBody>
          <a:bodyPr/>
          <a:lstStyle/>
          <a:p>
            <a:r>
              <a:rPr lang="en-US" dirty="0"/>
              <a:t>How to add images to your project</a:t>
            </a:r>
          </a:p>
        </p:txBody>
      </p:sp>
      <p:sp>
        <p:nvSpPr>
          <p:cNvPr id="3" name="Content Placeholder 2">
            <a:extLst>
              <a:ext uri="{FF2B5EF4-FFF2-40B4-BE49-F238E27FC236}">
                <a16:creationId xmlns:a16="http://schemas.microsoft.com/office/drawing/2014/main" id="{4E8E5648-8834-CB7E-F068-E43E45738C38}"/>
              </a:ext>
            </a:extLst>
          </p:cNvPr>
          <p:cNvSpPr>
            <a:spLocks noGrp="1"/>
          </p:cNvSpPr>
          <p:nvPr>
            <p:ph idx="1"/>
          </p:nvPr>
        </p:nvSpPr>
        <p:spPr/>
        <p:txBody>
          <a:bodyPr/>
          <a:lstStyle/>
          <a:p>
            <a:r>
              <a:rPr lang="en-US" dirty="0" err="1"/>
              <a:t>Drag&amp;drop</a:t>
            </a:r>
            <a:r>
              <a:rPr lang="en-US" dirty="0"/>
              <a:t>:</a:t>
            </a:r>
          </a:p>
        </p:txBody>
      </p:sp>
      <p:pic>
        <p:nvPicPr>
          <p:cNvPr id="5" name="Picture 4">
            <a:extLst>
              <a:ext uri="{FF2B5EF4-FFF2-40B4-BE49-F238E27FC236}">
                <a16:creationId xmlns:a16="http://schemas.microsoft.com/office/drawing/2014/main" id="{866B40D4-4F8E-7037-DDA0-7081484CD7EE}"/>
              </a:ext>
            </a:extLst>
          </p:cNvPr>
          <p:cNvPicPr>
            <a:picLocks noChangeAspect="1"/>
          </p:cNvPicPr>
          <p:nvPr/>
        </p:nvPicPr>
        <p:blipFill>
          <a:blip r:embed="rId2"/>
          <a:stretch>
            <a:fillRect/>
          </a:stretch>
        </p:blipFill>
        <p:spPr>
          <a:xfrm>
            <a:off x="8424128" y="1690688"/>
            <a:ext cx="3676799" cy="1657529"/>
          </a:xfrm>
          <a:prstGeom prst="rect">
            <a:avLst/>
          </a:prstGeom>
        </p:spPr>
      </p:pic>
      <p:pic>
        <p:nvPicPr>
          <p:cNvPr id="10" name="Picture 9" descr="A computer screen with a green line&#10;&#10;Description automatically generated">
            <a:extLst>
              <a:ext uri="{FF2B5EF4-FFF2-40B4-BE49-F238E27FC236}">
                <a16:creationId xmlns:a16="http://schemas.microsoft.com/office/drawing/2014/main" id="{3513D0C6-9710-1545-943E-2BA147DFE12C}"/>
              </a:ext>
            </a:extLst>
          </p:cNvPr>
          <p:cNvPicPr>
            <a:picLocks noChangeAspect="1"/>
          </p:cNvPicPr>
          <p:nvPr/>
        </p:nvPicPr>
        <p:blipFill rotWithShape="1">
          <a:blip r:embed="rId3">
            <a:extLst>
              <a:ext uri="{28A0092B-C50C-407E-A947-70E740481C1C}">
                <a14:useLocalDpi xmlns:a14="http://schemas.microsoft.com/office/drawing/2010/main" val="0"/>
              </a:ext>
            </a:extLst>
          </a:blip>
          <a:srcRect l="-1" t="34987" r="-1229" b="44862"/>
          <a:stretch/>
        </p:blipFill>
        <p:spPr>
          <a:xfrm>
            <a:off x="8464977" y="3889399"/>
            <a:ext cx="3124051" cy="1381913"/>
          </a:xfrm>
          <a:prstGeom prst="rect">
            <a:avLst/>
          </a:prstGeom>
        </p:spPr>
      </p:pic>
      <p:pic>
        <p:nvPicPr>
          <p:cNvPr id="12" name="Picture 11">
            <a:extLst>
              <a:ext uri="{FF2B5EF4-FFF2-40B4-BE49-F238E27FC236}">
                <a16:creationId xmlns:a16="http://schemas.microsoft.com/office/drawing/2014/main" id="{F798C98B-18A1-BE97-0114-78AF943EA686}"/>
              </a:ext>
            </a:extLst>
          </p:cNvPr>
          <p:cNvPicPr>
            <a:picLocks noChangeAspect="1"/>
          </p:cNvPicPr>
          <p:nvPr/>
        </p:nvPicPr>
        <p:blipFill>
          <a:blip r:embed="rId4"/>
          <a:stretch>
            <a:fillRect/>
          </a:stretch>
        </p:blipFill>
        <p:spPr>
          <a:xfrm>
            <a:off x="3612927" y="4161460"/>
            <a:ext cx="4066931" cy="2601519"/>
          </a:xfrm>
          <a:prstGeom prst="rect">
            <a:avLst/>
          </a:prstGeom>
        </p:spPr>
      </p:pic>
      <p:sp>
        <p:nvSpPr>
          <p:cNvPr id="13" name="Arrow: Down 12">
            <a:extLst>
              <a:ext uri="{FF2B5EF4-FFF2-40B4-BE49-F238E27FC236}">
                <a16:creationId xmlns:a16="http://schemas.microsoft.com/office/drawing/2014/main" id="{706F068E-7262-8CD0-14D3-B733961A9312}"/>
              </a:ext>
            </a:extLst>
          </p:cNvPr>
          <p:cNvSpPr/>
          <p:nvPr/>
        </p:nvSpPr>
        <p:spPr>
          <a:xfrm>
            <a:off x="9639014" y="3403909"/>
            <a:ext cx="323134" cy="3256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9D141C6E-4AE5-7315-D4FD-C29908A3FE3E}"/>
              </a:ext>
            </a:extLst>
          </p:cNvPr>
          <p:cNvSpPr/>
          <p:nvPr/>
        </p:nvSpPr>
        <p:spPr>
          <a:xfrm rot="3240421">
            <a:off x="7980230" y="5124463"/>
            <a:ext cx="323134" cy="3256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6851CE3-E612-9208-9830-E7BE5FB1399D}"/>
              </a:ext>
            </a:extLst>
          </p:cNvPr>
          <p:cNvPicPr>
            <a:picLocks noChangeAspect="1"/>
          </p:cNvPicPr>
          <p:nvPr/>
        </p:nvPicPr>
        <p:blipFill>
          <a:blip r:embed="rId5"/>
          <a:stretch>
            <a:fillRect/>
          </a:stretch>
        </p:blipFill>
        <p:spPr>
          <a:xfrm>
            <a:off x="278618" y="2709433"/>
            <a:ext cx="3048264" cy="1714649"/>
          </a:xfrm>
          <a:prstGeom prst="rect">
            <a:avLst/>
          </a:prstGeom>
        </p:spPr>
      </p:pic>
      <p:sp>
        <p:nvSpPr>
          <p:cNvPr id="17" name="Arrow: Down 16">
            <a:extLst>
              <a:ext uri="{FF2B5EF4-FFF2-40B4-BE49-F238E27FC236}">
                <a16:creationId xmlns:a16="http://schemas.microsoft.com/office/drawing/2014/main" id="{1DE8222B-56DC-6071-5220-9EE6A94F959A}"/>
              </a:ext>
            </a:extLst>
          </p:cNvPr>
          <p:cNvSpPr/>
          <p:nvPr/>
        </p:nvSpPr>
        <p:spPr>
          <a:xfrm rot="7935437">
            <a:off x="2666241" y="4648368"/>
            <a:ext cx="323134" cy="3256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51AEEED-8725-4C6D-91A1-792368654DD5}"/>
              </a:ext>
            </a:extLst>
          </p:cNvPr>
          <p:cNvPicPr>
            <a:picLocks noChangeAspect="1"/>
          </p:cNvPicPr>
          <p:nvPr/>
        </p:nvPicPr>
        <p:blipFill>
          <a:blip r:embed="rId6"/>
          <a:stretch>
            <a:fillRect/>
          </a:stretch>
        </p:blipFill>
        <p:spPr>
          <a:xfrm>
            <a:off x="4519267" y="1736318"/>
            <a:ext cx="3886030" cy="1087239"/>
          </a:xfrm>
          <a:prstGeom prst="rect">
            <a:avLst/>
          </a:prstGeom>
        </p:spPr>
      </p:pic>
      <p:sp>
        <p:nvSpPr>
          <p:cNvPr id="8" name="Arrow: Curved Down 7">
            <a:extLst>
              <a:ext uri="{FF2B5EF4-FFF2-40B4-BE49-F238E27FC236}">
                <a16:creationId xmlns:a16="http://schemas.microsoft.com/office/drawing/2014/main" id="{A89806A9-E778-60A4-7028-6CB0CF13354C}"/>
              </a:ext>
            </a:extLst>
          </p:cNvPr>
          <p:cNvSpPr/>
          <p:nvPr/>
        </p:nvSpPr>
        <p:spPr>
          <a:xfrm>
            <a:off x="5266394" y="1344362"/>
            <a:ext cx="3458220" cy="642567"/>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3A4B5E2A-644B-6532-B9C4-CCF98B0D8C2A}"/>
              </a:ext>
            </a:extLst>
          </p:cNvPr>
          <p:cNvSpPr/>
          <p:nvPr/>
        </p:nvSpPr>
        <p:spPr>
          <a:xfrm>
            <a:off x="548640" y="3403909"/>
            <a:ext cx="1455420" cy="406091"/>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71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104C-CB64-DD5F-99C3-16E0BBD611F2}"/>
              </a:ext>
            </a:extLst>
          </p:cNvPr>
          <p:cNvSpPr>
            <a:spLocks noGrp="1"/>
          </p:cNvSpPr>
          <p:nvPr>
            <p:ph type="title"/>
          </p:nvPr>
        </p:nvSpPr>
        <p:spPr/>
        <p:txBody>
          <a:bodyPr/>
          <a:lstStyle/>
          <a:p>
            <a:r>
              <a:rPr lang="en-US" dirty="0"/>
              <a:t>How to add images to your project</a:t>
            </a:r>
          </a:p>
        </p:txBody>
      </p:sp>
      <p:sp>
        <p:nvSpPr>
          <p:cNvPr id="3" name="Content Placeholder 2">
            <a:extLst>
              <a:ext uri="{FF2B5EF4-FFF2-40B4-BE49-F238E27FC236}">
                <a16:creationId xmlns:a16="http://schemas.microsoft.com/office/drawing/2014/main" id="{4E8E5648-8834-CB7E-F068-E43E45738C38}"/>
              </a:ext>
            </a:extLst>
          </p:cNvPr>
          <p:cNvSpPr>
            <a:spLocks noGrp="1"/>
          </p:cNvSpPr>
          <p:nvPr>
            <p:ph idx="1"/>
          </p:nvPr>
        </p:nvSpPr>
        <p:spPr/>
        <p:txBody>
          <a:bodyPr/>
          <a:lstStyle/>
          <a:p>
            <a:r>
              <a:rPr lang="en-US" dirty="0" err="1"/>
              <a:t>Drag&amp;drop</a:t>
            </a:r>
            <a:r>
              <a:rPr lang="en-US" dirty="0"/>
              <a:t>:</a:t>
            </a:r>
          </a:p>
          <a:p>
            <a:r>
              <a:rPr lang="en-US" dirty="0"/>
              <a:t>From the menu: (...)</a:t>
            </a:r>
          </a:p>
        </p:txBody>
      </p:sp>
      <p:pic>
        <p:nvPicPr>
          <p:cNvPr id="12" name="Picture 11">
            <a:extLst>
              <a:ext uri="{FF2B5EF4-FFF2-40B4-BE49-F238E27FC236}">
                <a16:creationId xmlns:a16="http://schemas.microsoft.com/office/drawing/2014/main" id="{F798C98B-18A1-BE97-0114-78AF943EA686}"/>
              </a:ext>
            </a:extLst>
          </p:cNvPr>
          <p:cNvPicPr>
            <a:picLocks noChangeAspect="1"/>
          </p:cNvPicPr>
          <p:nvPr/>
        </p:nvPicPr>
        <p:blipFill>
          <a:blip r:embed="rId2"/>
          <a:stretch>
            <a:fillRect/>
          </a:stretch>
        </p:blipFill>
        <p:spPr>
          <a:xfrm>
            <a:off x="3490304" y="4076986"/>
            <a:ext cx="4066931" cy="2601519"/>
          </a:xfrm>
          <a:prstGeom prst="rect">
            <a:avLst/>
          </a:prstGeom>
        </p:spPr>
      </p:pic>
      <p:sp>
        <p:nvSpPr>
          <p:cNvPr id="17" name="Arrow: Down 16">
            <a:extLst>
              <a:ext uri="{FF2B5EF4-FFF2-40B4-BE49-F238E27FC236}">
                <a16:creationId xmlns:a16="http://schemas.microsoft.com/office/drawing/2014/main" id="{1DE8222B-56DC-6071-5220-9EE6A94F959A}"/>
              </a:ext>
            </a:extLst>
          </p:cNvPr>
          <p:cNvSpPr/>
          <p:nvPr/>
        </p:nvSpPr>
        <p:spPr>
          <a:xfrm rot="7935437">
            <a:off x="2666241" y="4648368"/>
            <a:ext cx="323134" cy="3256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DBB37A-89FF-0456-F6B4-67C44633D419}"/>
              </a:ext>
            </a:extLst>
          </p:cNvPr>
          <p:cNvPicPr>
            <a:picLocks noChangeAspect="1"/>
          </p:cNvPicPr>
          <p:nvPr/>
        </p:nvPicPr>
        <p:blipFill>
          <a:blip r:embed="rId3"/>
          <a:stretch>
            <a:fillRect/>
          </a:stretch>
        </p:blipFill>
        <p:spPr>
          <a:xfrm>
            <a:off x="4233582" y="1825625"/>
            <a:ext cx="4822262" cy="1566653"/>
          </a:xfrm>
          <a:prstGeom prst="rect">
            <a:avLst/>
          </a:prstGeom>
        </p:spPr>
      </p:pic>
      <p:pic>
        <p:nvPicPr>
          <p:cNvPr id="9" name="Picture 8">
            <a:extLst>
              <a:ext uri="{FF2B5EF4-FFF2-40B4-BE49-F238E27FC236}">
                <a16:creationId xmlns:a16="http://schemas.microsoft.com/office/drawing/2014/main" id="{4F55F988-63C1-4C60-4BB0-B2E457E99D45}"/>
              </a:ext>
            </a:extLst>
          </p:cNvPr>
          <p:cNvPicPr>
            <a:picLocks noChangeAspect="1"/>
          </p:cNvPicPr>
          <p:nvPr/>
        </p:nvPicPr>
        <p:blipFill>
          <a:blip r:embed="rId4"/>
          <a:stretch>
            <a:fillRect/>
          </a:stretch>
        </p:blipFill>
        <p:spPr>
          <a:xfrm>
            <a:off x="8041677" y="3888530"/>
            <a:ext cx="3795089" cy="2423370"/>
          </a:xfrm>
          <a:prstGeom prst="rect">
            <a:avLst/>
          </a:prstGeom>
        </p:spPr>
      </p:pic>
      <p:sp>
        <p:nvSpPr>
          <p:cNvPr id="11" name="Arrow: Down 10">
            <a:extLst>
              <a:ext uri="{FF2B5EF4-FFF2-40B4-BE49-F238E27FC236}">
                <a16:creationId xmlns:a16="http://schemas.microsoft.com/office/drawing/2014/main" id="{E5A7249D-5F3E-155A-E99B-0D7D2207A386}"/>
              </a:ext>
            </a:extLst>
          </p:cNvPr>
          <p:cNvSpPr/>
          <p:nvPr/>
        </p:nvSpPr>
        <p:spPr>
          <a:xfrm rot="20040984">
            <a:off x="8366917" y="3460901"/>
            <a:ext cx="323134" cy="3256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B98CA8D-24F1-367D-7A53-8F8FC3482778}"/>
              </a:ext>
            </a:extLst>
          </p:cNvPr>
          <p:cNvSpPr/>
          <p:nvPr/>
        </p:nvSpPr>
        <p:spPr>
          <a:xfrm>
            <a:off x="8041677" y="3080084"/>
            <a:ext cx="758564" cy="278887"/>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F45D1DD3-368B-16D8-2D33-67D0B9F72746}"/>
              </a:ext>
            </a:extLst>
          </p:cNvPr>
          <p:cNvSpPr/>
          <p:nvPr/>
        </p:nvSpPr>
        <p:spPr>
          <a:xfrm rot="5194898">
            <a:off x="7637150" y="4660286"/>
            <a:ext cx="323134" cy="3256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BD8D5E39-6765-4C74-32DE-7494FB5A247E}"/>
              </a:ext>
            </a:extLst>
          </p:cNvPr>
          <p:cNvPicPr>
            <a:picLocks noChangeAspect="1"/>
          </p:cNvPicPr>
          <p:nvPr/>
        </p:nvPicPr>
        <p:blipFill>
          <a:blip r:embed="rId5"/>
          <a:stretch>
            <a:fillRect/>
          </a:stretch>
        </p:blipFill>
        <p:spPr>
          <a:xfrm>
            <a:off x="186437" y="2937496"/>
            <a:ext cx="3048264" cy="1714649"/>
          </a:xfrm>
          <a:prstGeom prst="rect">
            <a:avLst/>
          </a:prstGeom>
        </p:spPr>
      </p:pic>
    </p:spTree>
    <p:extLst>
      <p:ext uri="{BB962C8B-B14F-4D97-AF65-F5344CB8AC3E}">
        <p14:creationId xmlns:p14="http://schemas.microsoft.com/office/powerpoint/2010/main" val="1268556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Widescreen</PresentationFormat>
  <Paragraphs>82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Overleaf for TDR writing</vt:lpstr>
      <vt:lpstr>Professional version (TDR chapter leaders &amp; who requested to DR/DT/DA)</vt:lpstr>
      <vt:lpstr>TDR overleaf  structure</vt:lpstr>
      <vt:lpstr>Project structure</vt:lpstr>
      <vt:lpstr>Project structure:  commands in the chapter text file</vt:lpstr>
      <vt:lpstr>Sharing the projects</vt:lpstr>
      <vt:lpstr>Sharing the projects</vt:lpstr>
      <vt:lpstr>How to add images to your project</vt:lpstr>
      <vt:lpstr>How to add images to your project</vt:lpstr>
      <vt:lpstr>How to add images to your project</vt:lpstr>
      <vt:lpstr>How to add images to your project</vt:lpstr>
      <vt:lpstr>How to add images to your project</vt:lpstr>
      <vt:lpstr>Other automation: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Overleaf for TDR writing</dc:title>
  <dc:creator>Fabio Villa</dc:creator>
  <cp:lastModifiedBy>Fabio Villa</cp:lastModifiedBy>
  <cp:revision>1</cp:revision>
  <dcterms:created xsi:type="dcterms:W3CDTF">2024-03-25T13:33:37Z</dcterms:created>
  <dcterms:modified xsi:type="dcterms:W3CDTF">2024-03-25T17:22:44Z</dcterms:modified>
</cp:coreProperties>
</file>