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8" r:id="rId3"/>
    <p:sldId id="279" r:id="rId4"/>
    <p:sldId id="280" r:id="rId5"/>
    <p:sldId id="282" r:id="rId6"/>
    <p:sldId id="281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5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5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9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5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1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8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1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2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7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D153-AB61-4B68-A313-B7D7CBB51C2D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E53A0-DF10-4A89-B703-2C94B74C41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1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56773" y="2670464"/>
            <a:ext cx="5419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Update </a:t>
            </a:r>
            <a:r>
              <a:rPr lang="en-US" sz="2800" dirty="0" smtClean="0"/>
              <a:t>on ITS3 test beam </a:t>
            </a:r>
            <a:r>
              <a:rPr lang="en-US" sz="2800" dirty="0" smtClean="0"/>
              <a:t>analysis and Paper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5038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8234"/>
            <a:ext cx="9144000" cy="4208745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59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Check </a:t>
            </a:r>
            <a:r>
              <a:rPr lang="en-US" sz="2800" dirty="0"/>
              <a:t>on the single hit residuals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8650" y="1007918"/>
            <a:ext cx="7886700" cy="86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After PR upgrade and fitting function check an investigation on single layer effect on the track quality is on going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80655" y="1924633"/>
            <a:ext cx="6982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Residuals distributions per layers for Tracks </a:t>
            </a:r>
            <a:r>
              <a:rPr lang="en-US" dirty="0" smtClean="0"/>
              <a:t>with p-</a:t>
            </a:r>
            <a:r>
              <a:rPr lang="en-US" dirty="0" err="1" smtClean="0"/>
              <a:t>val</a:t>
            </a:r>
            <a:r>
              <a:rPr lang="en-US" dirty="0" smtClean="0"/>
              <a:t>&gt;0 </a:t>
            </a:r>
            <a:r>
              <a:rPr lang="en-US" dirty="0"/>
              <a:t>and </a:t>
            </a:r>
            <a:r>
              <a:rPr lang="en-US" dirty="0" err="1"/>
              <a:t>nHit</a:t>
            </a:r>
            <a:r>
              <a:rPr lang="en-US" dirty="0"/>
              <a:t>=6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47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17573" y="872837"/>
            <a:ext cx="336665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Paper is ready in a «V1.0» from January: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https://www.overleaf.com/project/62e3a81f2237945e8bf920ad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first internal revision was done and some fixes on text and figures were done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After we got some comment/feedback from Silvia and additional investigation are on going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27" y="476733"/>
            <a:ext cx="5342846" cy="598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9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7650" y="556820"/>
            <a:ext cx="4308480" cy="258123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049" y="3327758"/>
            <a:ext cx="3788300" cy="353024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6395" y="1111828"/>
            <a:ext cx="3024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clarify some discussions, main </a:t>
            </a:r>
            <a:r>
              <a:rPr lang="en-US" dirty="0" smtClean="0">
                <a:latin typeface="Symbol" panose="05050102010706020507" pitchFamily="18" charset="2"/>
              </a:rPr>
              <a:t>h</a:t>
            </a:r>
            <a:r>
              <a:rPr lang="en-US" dirty="0" smtClean="0"/>
              <a:t> ranges have been indicated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6394" y="4360719"/>
            <a:ext cx="3024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of the Event Display geometry, the detectors are placed in agreement with the alignment</a:t>
            </a:r>
          </a:p>
        </p:txBody>
      </p:sp>
    </p:spTree>
    <p:extLst>
      <p:ext uri="{BB962C8B-B14F-4D97-AF65-F5344CB8AC3E}">
        <p14:creationId xmlns:p14="http://schemas.microsoft.com/office/powerpoint/2010/main" val="55306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818" y="2395284"/>
            <a:ext cx="6569564" cy="27218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8177" y="0"/>
            <a:ext cx="3540250" cy="24812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95940" y="727365"/>
            <a:ext cx="3429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better reproduce the real beam composition: PYTHIA simulation of the 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 component has been produced too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6395" y="3496659"/>
            <a:ext cx="23174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checks on the track </a:t>
            </a:r>
            <a:r>
              <a:rPr lang="en-US" dirty="0" smtClean="0">
                <a:latin typeface="Symbol" panose="05050102010706020507" pitchFamily="18" charset="2"/>
              </a:rPr>
              <a:t>h</a:t>
            </a:r>
            <a:r>
              <a:rPr lang="en-US" dirty="0" smtClean="0"/>
              <a:t> distribution have been performed.</a:t>
            </a:r>
            <a:br>
              <a:rPr lang="en-US" dirty="0" smtClean="0"/>
            </a:br>
            <a:r>
              <a:rPr lang="en-US" dirty="0" smtClean="0"/>
              <a:t>An updated of the text that explain this part will be done asap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5778600" y="4576773"/>
            <a:ext cx="3565336" cy="2015836"/>
            <a:chOff x="5778600" y="4576773"/>
            <a:chExt cx="3565336" cy="2015836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8600" y="4576773"/>
              <a:ext cx="3565336" cy="2015836"/>
            </a:xfrm>
            <a:prstGeom prst="rect">
              <a:avLst/>
            </a:prstGeom>
          </p:spPr>
        </p:pic>
        <p:sp>
          <p:nvSpPr>
            <p:cNvPr id="9" name="CasellaDiTesto 8"/>
            <p:cNvSpPr txBox="1"/>
            <p:nvPr/>
          </p:nvSpPr>
          <p:spPr>
            <a:xfrm>
              <a:off x="7561268" y="5485523"/>
              <a:ext cx="8217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err="1" smtClean="0"/>
                <a:t>ToyMC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1572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902" y="3163198"/>
            <a:ext cx="5380186" cy="325402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724" y="637207"/>
            <a:ext cx="5006774" cy="236240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0695" y="2319876"/>
            <a:ext cx="2317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Tracker resolutions measurements even for the 3, 4 and 5 hits tracks can be done</a:t>
            </a:r>
          </a:p>
        </p:txBody>
      </p:sp>
    </p:spTree>
    <p:extLst>
      <p:ext uri="{BB962C8B-B14F-4D97-AF65-F5344CB8AC3E}">
        <p14:creationId xmlns:p14="http://schemas.microsoft.com/office/powerpoint/2010/main" val="3143246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2601" y="1268552"/>
            <a:ext cx="5464013" cy="409229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90695" y="2319876"/>
            <a:ext cx="2317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Vertex position measurement description has been included</a:t>
            </a:r>
          </a:p>
        </p:txBody>
      </p:sp>
    </p:spTree>
    <p:extLst>
      <p:ext uri="{BB962C8B-B14F-4D97-AF65-F5344CB8AC3E}">
        <p14:creationId xmlns:p14="http://schemas.microsoft.com/office/powerpoint/2010/main" val="3893609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59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Additional checks and activities on going</a:t>
            </a:r>
            <a:endParaRPr lang="en-US" sz="28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large tracks Chi2 values are still an open question:</a:t>
            </a:r>
          </a:p>
          <a:p>
            <a:endParaRPr lang="en-US" sz="2200" dirty="0" smtClean="0"/>
          </a:p>
          <a:p>
            <a:r>
              <a:rPr lang="en-US" sz="2200" dirty="0" smtClean="0"/>
              <a:t>Check an update on Pattern Recognition (done)</a:t>
            </a:r>
          </a:p>
          <a:p>
            <a:r>
              <a:rPr lang="en-US" sz="2200" dirty="0" smtClean="0"/>
              <a:t>Check on fitting function (done)</a:t>
            </a:r>
          </a:p>
          <a:p>
            <a:r>
              <a:rPr lang="en-US" sz="2200" dirty="0" smtClean="0"/>
              <a:t>Check on the single hit residuals (on going)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3313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59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 update</a:t>
            </a:r>
            <a:endParaRPr lang="en-US" sz="28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1537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Since there was some missing tracks, the PR was suspected to be the source of the problem. </a:t>
            </a:r>
          </a:p>
          <a:p>
            <a:pPr marL="0" indent="0">
              <a:buNone/>
            </a:pPr>
            <a:r>
              <a:rPr lang="en-US" sz="2200" dirty="0" smtClean="0"/>
              <a:t>PR has been updated to find all possible tracks combination and then select the best ones: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29" y="2795154"/>
            <a:ext cx="8497052" cy="368482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5912177" y="2909455"/>
            <a:ext cx="293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Blue: selected tracks</a:t>
            </a:r>
          </a:p>
          <a:p>
            <a:r>
              <a:rPr lang="en-US" dirty="0" smtClean="0"/>
              <a:t>Red: additional combinations</a:t>
            </a:r>
          </a:p>
        </p:txBody>
      </p:sp>
    </p:spTree>
    <p:extLst>
      <p:ext uri="{BB962C8B-B14F-4D97-AF65-F5344CB8AC3E}">
        <p14:creationId xmlns:p14="http://schemas.microsoft.com/office/powerpoint/2010/main" val="15330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591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Check </a:t>
            </a:r>
            <a:r>
              <a:rPr lang="en-US" sz="2800" dirty="0"/>
              <a:t>on the single hit residuals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28650" y="1007918"/>
            <a:ext cx="7886700" cy="86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After PR upgrade and fitting function check an investigation on single layer effect on the track quality is on going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8236"/>
            <a:ext cx="9144000" cy="426203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080655" y="1924633"/>
            <a:ext cx="6982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 Residuals distributions per layers for Tracks </a:t>
            </a:r>
            <a:r>
              <a:rPr lang="en-US" dirty="0" smtClean="0"/>
              <a:t>with p-</a:t>
            </a:r>
            <a:r>
              <a:rPr lang="en-US" dirty="0" err="1" smtClean="0"/>
              <a:t>val</a:t>
            </a:r>
            <a:r>
              <a:rPr lang="en-US" dirty="0" smtClean="0"/>
              <a:t>&gt;0 </a:t>
            </a:r>
            <a:r>
              <a:rPr lang="en-US" dirty="0"/>
              <a:t>and </a:t>
            </a:r>
            <a:r>
              <a:rPr lang="en-US" dirty="0" err="1"/>
              <a:t>nHit</a:t>
            </a:r>
            <a:r>
              <a:rPr lang="en-US" dirty="0"/>
              <a:t>=6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439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1680</TotalTime>
  <Words>262</Words>
  <Application>Microsoft Office PowerPoint</Application>
  <PresentationFormat>Presentazione su schermo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Additional checks and activities on going</vt:lpstr>
      <vt:lpstr>PR update</vt:lpstr>
      <vt:lpstr>Check on the single hit residuals </vt:lpstr>
      <vt:lpstr>Check on the single hit residuals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 Tassielli</dc:creator>
  <cp:lastModifiedBy>Giovanni Tassielli</cp:lastModifiedBy>
  <cp:revision>73</cp:revision>
  <dcterms:created xsi:type="dcterms:W3CDTF">2023-06-15T21:10:00Z</dcterms:created>
  <dcterms:modified xsi:type="dcterms:W3CDTF">2024-03-24T18:26:53Z</dcterms:modified>
</cp:coreProperties>
</file>