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3"/>
  </p:notesMasterIdLst>
  <p:sldIdLst>
    <p:sldId id="622" r:id="rId5"/>
    <p:sldId id="428" r:id="rId6"/>
    <p:sldId id="784" r:id="rId7"/>
    <p:sldId id="301" r:id="rId8"/>
    <p:sldId id="806" r:id="rId9"/>
    <p:sldId id="639" r:id="rId10"/>
    <p:sldId id="767" r:id="rId11"/>
    <p:sldId id="491" r:id="rId12"/>
    <p:sldId id="766" r:id="rId13"/>
    <p:sldId id="859" r:id="rId14"/>
    <p:sldId id="650" r:id="rId15"/>
    <p:sldId id="646" r:id="rId16"/>
    <p:sldId id="258" r:id="rId17"/>
    <p:sldId id="259" r:id="rId18"/>
    <p:sldId id="260" r:id="rId19"/>
    <p:sldId id="781" r:id="rId20"/>
    <p:sldId id="265" r:id="rId21"/>
    <p:sldId id="782" r:id="rId22"/>
    <p:sldId id="860" r:id="rId23"/>
    <p:sldId id="862" r:id="rId24"/>
    <p:sldId id="757" r:id="rId25"/>
    <p:sldId id="268" r:id="rId26"/>
    <p:sldId id="780" r:id="rId27"/>
    <p:sldId id="863" r:id="rId28"/>
    <p:sldId id="861" r:id="rId29"/>
    <p:sldId id="626" r:id="rId30"/>
    <p:sldId id="271" r:id="rId31"/>
    <p:sldId id="256" r:id="rId3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17EA97-345D-4CE8-8100-EF3C50698D3A}" v="3867" dt="2024-04-02T20:44:36.8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>
      <p:cViewPr varScale="1">
        <p:scale>
          <a:sx n="80" d="100"/>
          <a:sy n="80" d="100"/>
        </p:scale>
        <p:origin x="13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io Galatà" userId="d0e2bc78-e085-4585-8b51-222440d702ae" providerId="ADAL" clId="{DBD657E0-A5C7-4A96-86C4-71597A1D82E0}"/>
    <pc:docChg chg="undo custSel addSld delSld modSld sldOrd">
      <pc:chgData name="Alessio Galatà" userId="d0e2bc78-e085-4585-8b51-222440d702ae" providerId="ADAL" clId="{DBD657E0-A5C7-4A96-86C4-71597A1D82E0}" dt="2024-04-02T20:44:36.858" v="3864" actId="1076"/>
      <pc:docMkLst>
        <pc:docMk/>
      </pc:docMkLst>
      <pc:sldChg chg="ord">
        <pc:chgData name="Alessio Galatà" userId="d0e2bc78-e085-4585-8b51-222440d702ae" providerId="ADAL" clId="{DBD657E0-A5C7-4A96-86C4-71597A1D82E0}" dt="2024-04-02T20:02:09.897" v="2347"/>
        <pc:sldMkLst>
          <pc:docMk/>
          <pc:sldMk cId="738692352" sldId="256"/>
        </pc:sldMkLst>
      </pc:sldChg>
      <pc:sldChg chg="addSp delSp modSp add">
        <pc:chgData name="Alessio Galatà" userId="d0e2bc78-e085-4585-8b51-222440d702ae" providerId="ADAL" clId="{DBD657E0-A5C7-4A96-86C4-71597A1D82E0}" dt="2024-04-02T20:42:30.361" v="3820" actId="207"/>
        <pc:sldMkLst>
          <pc:docMk/>
          <pc:sldMk cId="2724412366" sldId="258"/>
        </pc:sldMkLst>
        <pc:spChg chg="del mod">
          <ac:chgData name="Alessio Galatà" userId="d0e2bc78-e085-4585-8b51-222440d702ae" providerId="ADAL" clId="{DBD657E0-A5C7-4A96-86C4-71597A1D82E0}" dt="2024-04-02T13:05:30.947" v="1182" actId="478"/>
          <ac:spMkLst>
            <pc:docMk/>
            <pc:sldMk cId="2724412366" sldId="258"/>
            <ac:spMk id="2" creationId="{EB6B7F4C-7903-4B1F-957A-DE70C2958D11}"/>
          </ac:spMkLst>
        </pc:spChg>
        <pc:spChg chg="del mod">
          <ac:chgData name="Alessio Galatà" userId="d0e2bc78-e085-4585-8b51-222440d702ae" providerId="ADAL" clId="{DBD657E0-A5C7-4A96-86C4-71597A1D82E0}" dt="2024-04-02T13:35:52.240" v="1422" actId="478"/>
          <ac:spMkLst>
            <pc:docMk/>
            <pc:sldMk cId="2724412366" sldId="258"/>
            <ac:spMk id="3" creationId="{48F0908E-F406-4080-96EB-BEC2040C4671}"/>
          </ac:spMkLst>
        </pc:spChg>
        <pc:spChg chg="del mod">
          <ac:chgData name="Alessio Galatà" userId="d0e2bc78-e085-4585-8b51-222440d702ae" providerId="ADAL" clId="{DBD657E0-A5C7-4A96-86C4-71597A1D82E0}" dt="2024-04-02T13:35:49.014" v="1421" actId="478"/>
          <ac:spMkLst>
            <pc:docMk/>
            <pc:sldMk cId="2724412366" sldId="258"/>
            <ac:spMk id="4" creationId="{B424D370-2BF8-4944-8D2C-78F232383BE2}"/>
          </ac:spMkLst>
        </pc:spChg>
        <pc:spChg chg="del mod">
          <ac:chgData name="Alessio Galatà" userId="d0e2bc78-e085-4585-8b51-222440d702ae" providerId="ADAL" clId="{DBD657E0-A5C7-4A96-86C4-71597A1D82E0}" dt="2024-04-02T13:35:45.445" v="1420" actId="478"/>
          <ac:spMkLst>
            <pc:docMk/>
            <pc:sldMk cId="2724412366" sldId="258"/>
            <ac:spMk id="5" creationId="{373ECB14-AA87-4110-A815-214D2FF887BC}"/>
          </ac:spMkLst>
        </pc:spChg>
        <pc:spChg chg="del">
          <ac:chgData name="Alessio Galatà" userId="d0e2bc78-e085-4585-8b51-222440d702ae" providerId="ADAL" clId="{DBD657E0-A5C7-4A96-86C4-71597A1D82E0}" dt="2024-04-02T13:05:30.947" v="1182" actId="478"/>
          <ac:spMkLst>
            <pc:docMk/>
            <pc:sldMk cId="2724412366" sldId="258"/>
            <ac:spMk id="6" creationId="{EAB54824-BD86-433D-97D0-857C03B70E69}"/>
          </ac:spMkLst>
        </pc:spChg>
        <pc:spChg chg="mod">
          <ac:chgData name="Alessio Galatà" userId="d0e2bc78-e085-4585-8b51-222440d702ae" providerId="ADAL" clId="{DBD657E0-A5C7-4A96-86C4-71597A1D82E0}" dt="2024-04-02T13:09:16.616" v="1229" actId="2711"/>
          <ac:spMkLst>
            <pc:docMk/>
            <pc:sldMk cId="2724412366" sldId="258"/>
            <ac:spMk id="8" creationId="{503673AE-8719-4F0F-A04B-4CFE5476FE43}"/>
          </ac:spMkLst>
        </pc:spChg>
        <pc:spChg chg="del">
          <ac:chgData name="Alessio Galatà" userId="d0e2bc78-e085-4585-8b51-222440d702ae" providerId="ADAL" clId="{DBD657E0-A5C7-4A96-86C4-71597A1D82E0}" dt="2024-04-02T13:09:12.127" v="1228" actId="478"/>
          <ac:spMkLst>
            <pc:docMk/>
            <pc:sldMk cId="2724412366" sldId="258"/>
            <ac:spMk id="9" creationId="{DF1E552E-04E6-474A-83D1-02054ABE93B6}"/>
          </ac:spMkLst>
        </pc:spChg>
        <pc:spChg chg="del">
          <ac:chgData name="Alessio Galatà" userId="d0e2bc78-e085-4585-8b51-222440d702ae" providerId="ADAL" clId="{DBD657E0-A5C7-4A96-86C4-71597A1D82E0}" dt="2024-04-02T13:06:30.002" v="1210" actId="478"/>
          <ac:spMkLst>
            <pc:docMk/>
            <pc:sldMk cId="2724412366" sldId="258"/>
            <ac:spMk id="11" creationId="{719887DC-388C-4098-9E5E-66B1056FC2CB}"/>
          </ac:spMkLst>
        </pc:spChg>
        <pc:spChg chg="add del mod">
          <ac:chgData name="Alessio Galatà" userId="d0e2bc78-e085-4585-8b51-222440d702ae" providerId="ADAL" clId="{DBD657E0-A5C7-4A96-86C4-71597A1D82E0}" dt="2024-04-02T13:05:33.942" v="1183" actId="478"/>
          <ac:spMkLst>
            <pc:docMk/>
            <pc:sldMk cId="2724412366" sldId="258"/>
            <ac:spMk id="14" creationId="{4D431289-2D10-4D31-9D65-E554162A0510}"/>
          </ac:spMkLst>
        </pc:spChg>
        <pc:spChg chg="add mod">
          <ac:chgData name="Alessio Galatà" userId="d0e2bc78-e085-4585-8b51-222440d702ae" providerId="ADAL" clId="{DBD657E0-A5C7-4A96-86C4-71597A1D82E0}" dt="2024-04-02T13:09:16.616" v="1229" actId="2711"/>
          <ac:spMkLst>
            <pc:docMk/>
            <pc:sldMk cId="2724412366" sldId="258"/>
            <ac:spMk id="15" creationId="{F705880A-37ED-475A-A300-2867C76BF1A9}"/>
          </ac:spMkLst>
        </pc:spChg>
        <pc:spChg chg="add mod">
          <ac:chgData name="Alessio Galatà" userId="d0e2bc78-e085-4585-8b51-222440d702ae" providerId="ADAL" clId="{DBD657E0-A5C7-4A96-86C4-71597A1D82E0}" dt="2024-04-02T13:09:16.616" v="1229" actId="2711"/>
          <ac:spMkLst>
            <pc:docMk/>
            <pc:sldMk cId="2724412366" sldId="258"/>
            <ac:spMk id="16" creationId="{87C9B4AC-E17B-496A-8F89-47496B8ED258}"/>
          </ac:spMkLst>
        </pc:spChg>
        <pc:spChg chg="add mod">
          <ac:chgData name="Alessio Galatà" userId="d0e2bc78-e085-4585-8b51-222440d702ae" providerId="ADAL" clId="{DBD657E0-A5C7-4A96-86C4-71597A1D82E0}" dt="2024-04-02T13:09:33.560" v="1231" actId="2085"/>
          <ac:spMkLst>
            <pc:docMk/>
            <pc:sldMk cId="2724412366" sldId="258"/>
            <ac:spMk id="20" creationId="{06373819-E660-4221-AA95-C5F14190C0B3}"/>
          </ac:spMkLst>
        </pc:spChg>
        <pc:spChg chg="add mod">
          <ac:chgData name="Alessio Galatà" userId="d0e2bc78-e085-4585-8b51-222440d702ae" providerId="ADAL" clId="{DBD657E0-A5C7-4A96-86C4-71597A1D82E0}" dt="2024-04-02T20:42:30.361" v="3820" actId="207"/>
          <ac:spMkLst>
            <pc:docMk/>
            <pc:sldMk cId="2724412366" sldId="258"/>
            <ac:spMk id="22" creationId="{346D9536-BBD4-4CC2-8176-70D93734AA61}"/>
          </ac:spMkLst>
        </pc:spChg>
        <pc:graphicFrameChg chg="del">
          <ac:chgData name="Alessio Galatà" userId="d0e2bc78-e085-4585-8b51-222440d702ae" providerId="ADAL" clId="{DBD657E0-A5C7-4A96-86C4-71597A1D82E0}" dt="2024-04-02T13:09:06.661" v="1225" actId="478"/>
          <ac:graphicFrameMkLst>
            <pc:docMk/>
            <pc:sldMk cId="2724412366" sldId="258"/>
            <ac:graphicFrameMk id="7" creationId="{A8C29D2A-9868-41FE-9642-22D2DD13FADF}"/>
          </ac:graphicFrameMkLst>
        </pc:graphicFrameChg>
        <pc:graphicFrameChg chg="del modGraphic">
          <ac:chgData name="Alessio Galatà" userId="d0e2bc78-e085-4585-8b51-222440d702ae" providerId="ADAL" clId="{DBD657E0-A5C7-4A96-86C4-71597A1D82E0}" dt="2024-04-02T13:09:10.822" v="1227" actId="478"/>
          <ac:graphicFrameMkLst>
            <pc:docMk/>
            <pc:sldMk cId="2724412366" sldId="258"/>
            <ac:graphicFrameMk id="10" creationId="{054725CB-72A4-4E20-8890-63E347C2446F}"/>
          </ac:graphicFrameMkLst>
        </pc:graphicFrameChg>
        <pc:graphicFrameChg chg="add mod modGraphic">
          <ac:chgData name="Alessio Galatà" userId="d0e2bc78-e085-4585-8b51-222440d702ae" providerId="ADAL" clId="{DBD657E0-A5C7-4A96-86C4-71597A1D82E0}" dt="2024-04-02T13:35:03.630" v="1419" actId="1076"/>
          <ac:graphicFrameMkLst>
            <pc:docMk/>
            <pc:sldMk cId="2724412366" sldId="258"/>
            <ac:graphicFrameMk id="21" creationId="{1E78B7AC-EC42-40A1-903F-2DDCC44C84F4}"/>
          </ac:graphicFrameMkLst>
        </pc:graphicFrameChg>
        <pc:picChg chg="add mod">
          <ac:chgData name="Alessio Galatà" userId="d0e2bc78-e085-4585-8b51-222440d702ae" providerId="ADAL" clId="{DBD657E0-A5C7-4A96-86C4-71597A1D82E0}" dt="2024-04-02T13:07:21.264" v="1223" actId="1582"/>
          <ac:picMkLst>
            <pc:docMk/>
            <pc:sldMk cId="2724412366" sldId="258"/>
            <ac:picMk id="17" creationId="{1C0A7ACA-B6CB-4C72-9B3E-4608EDC40C75}"/>
          </ac:picMkLst>
        </pc:picChg>
        <pc:picChg chg="add del">
          <ac:chgData name="Alessio Galatà" userId="d0e2bc78-e085-4585-8b51-222440d702ae" providerId="ADAL" clId="{DBD657E0-A5C7-4A96-86C4-71597A1D82E0}" dt="2024-04-02T13:07:25.287" v="1224" actId="478"/>
          <ac:picMkLst>
            <pc:docMk/>
            <pc:sldMk cId="2724412366" sldId="258"/>
            <ac:picMk id="18" creationId="{D8877CE3-743E-441B-8B02-76411462CFC3}"/>
          </ac:picMkLst>
        </pc:picChg>
        <pc:picChg chg="add mod">
          <ac:chgData name="Alessio Galatà" userId="d0e2bc78-e085-4585-8b51-222440d702ae" providerId="ADAL" clId="{DBD657E0-A5C7-4A96-86C4-71597A1D82E0}" dt="2024-04-02T13:07:08.607" v="1220" actId="1582"/>
          <ac:picMkLst>
            <pc:docMk/>
            <pc:sldMk cId="2724412366" sldId="258"/>
            <ac:picMk id="19" creationId="{8581F6B7-4453-4209-80A9-66ED1D889AB9}"/>
          </ac:picMkLst>
        </pc:picChg>
        <pc:cxnChg chg="del">
          <ac:chgData name="Alessio Galatà" userId="d0e2bc78-e085-4585-8b51-222440d702ae" providerId="ADAL" clId="{DBD657E0-A5C7-4A96-86C4-71597A1D82E0}" dt="2024-04-02T13:06:30.717" v="1211" actId="478"/>
          <ac:cxnSpMkLst>
            <pc:docMk/>
            <pc:sldMk cId="2724412366" sldId="258"/>
            <ac:cxnSpMk id="13" creationId="{F824A3CA-E981-4701-B685-B2B8AB94621F}"/>
          </ac:cxnSpMkLst>
        </pc:cxnChg>
      </pc:sldChg>
      <pc:sldChg chg="addSp delSp modSp add ord">
        <pc:chgData name="Alessio Galatà" userId="d0e2bc78-e085-4585-8b51-222440d702ae" providerId="ADAL" clId="{DBD657E0-A5C7-4A96-86C4-71597A1D82E0}" dt="2024-04-02T19:48:47.815" v="1759" actId="1076"/>
        <pc:sldMkLst>
          <pc:docMk/>
          <pc:sldMk cId="619736586" sldId="259"/>
        </pc:sldMkLst>
        <pc:spChg chg="del mod">
          <ac:chgData name="Alessio Galatà" userId="d0e2bc78-e085-4585-8b51-222440d702ae" providerId="ADAL" clId="{DBD657E0-A5C7-4A96-86C4-71597A1D82E0}" dt="2024-04-02T19:44:56.897" v="1649" actId="478"/>
          <ac:spMkLst>
            <pc:docMk/>
            <pc:sldMk cId="619736586" sldId="259"/>
            <ac:spMk id="2" creationId="{139B5BD4-4038-4200-91BE-9ABBC140740E}"/>
          </ac:spMkLst>
        </pc:spChg>
        <pc:spChg chg="del">
          <ac:chgData name="Alessio Galatà" userId="d0e2bc78-e085-4585-8b51-222440d702ae" providerId="ADAL" clId="{DBD657E0-A5C7-4A96-86C4-71597A1D82E0}" dt="2024-04-02T19:45:08.864" v="1652" actId="478"/>
          <ac:spMkLst>
            <pc:docMk/>
            <pc:sldMk cId="619736586" sldId="259"/>
            <ac:spMk id="3" creationId="{D67DE34F-0004-4B0A-8CC8-B856BF15092C}"/>
          </ac:spMkLst>
        </pc:spChg>
        <pc:spChg chg="del">
          <ac:chgData name="Alessio Galatà" userId="d0e2bc78-e085-4585-8b51-222440d702ae" providerId="ADAL" clId="{DBD657E0-A5C7-4A96-86C4-71597A1D82E0}" dt="2024-04-02T19:45:08.864" v="1652" actId="478"/>
          <ac:spMkLst>
            <pc:docMk/>
            <pc:sldMk cId="619736586" sldId="259"/>
            <ac:spMk id="4" creationId="{D6DC23DF-72A4-4EEA-B147-900B9934FED3}"/>
          </ac:spMkLst>
        </pc:spChg>
        <pc:spChg chg="del">
          <ac:chgData name="Alessio Galatà" userId="d0e2bc78-e085-4585-8b51-222440d702ae" providerId="ADAL" clId="{DBD657E0-A5C7-4A96-86C4-71597A1D82E0}" dt="2024-04-02T19:45:08.864" v="1652" actId="478"/>
          <ac:spMkLst>
            <pc:docMk/>
            <pc:sldMk cId="619736586" sldId="259"/>
            <ac:spMk id="5" creationId="{853F3F8A-C694-4013-8C2C-5B48C078D6CC}"/>
          </ac:spMkLst>
        </pc:spChg>
        <pc:spChg chg="mod">
          <ac:chgData name="Alessio Galatà" userId="d0e2bc78-e085-4585-8b51-222440d702ae" providerId="ADAL" clId="{DBD657E0-A5C7-4A96-86C4-71597A1D82E0}" dt="2024-04-02T19:46:58.214" v="1661" actId="947"/>
          <ac:spMkLst>
            <pc:docMk/>
            <pc:sldMk cId="619736586" sldId="259"/>
            <ac:spMk id="12" creationId="{81ADC015-4955-4F32-9C23-3AF2D5F00DCC}"/>
          </ac:spMkLst>
        </pc:spChg>
        <pc:spChg chg="mod">
          <ac:chgData name="Alessio Galatà" userId="d0e2bc78-e085-4585-8b51-222440d702ae" providerId="ADAL" clId="{DBD657E0-A5C7-4A96-86C4-71597A1D82E0}" dt="2024-04-02T19:48:24.697" v="1754" actId="1076"/>
          <ac:spMkLst>
            <pc:docMk/>
            <pc:sldMk cId="619736586" sldId="259"/>
            <ac:spMk id="13" creationId="{BDFEEC73-D119-4832-A147-D4ADDE762BF1}"/>
          </ac:spMkLst>
        </pc:spChg>
        <pc:spChg chg="mod">
          <ac:chgData name="Alessio Galatà" userId="d0e2bc78-e085-4585-8b51-222440d702ae" providerId="ADAL" clId="{DBD657E0-A5C7-4A96-86C4-71597A1D82E0}" dt="2024-04-02T19:48:18.867" v="1752" actId="1076"/>
          <ac:spMkLst>
            <pc:docMk/>
            <pc:sldMk cId="619736586" sldId="259"/>
            <ac:spMk id="14" creationId="{380F7137-27D1-42F0-AB21-1A8F4B22951B}"/>
          </ac:spMkLst>
        </pc:spChg>
        <pc:spChg chg="add del mod">
          <ac:chgData name="Alessio Galatà" userId="d0e2bc78-e085-4585-8b51-222440d702ae" providerId="ADAL" clId="{DBD657E0-A5C7-4A96-86C4-71597A1D82E0}" dt="2024-04-02T19:44:58.828" v="1650" actId="478"/>
          <ac:spMkLst>
            <pc:docMk/>
            <pc:sldMk cId="619736586" sldId="259"/>
            <ac:spMk id="15" creationId="{320FD033-39D6-4852-9873-DAC80DBE73B4}"/>
          </ac:spMkLst>
        </pc:spChg>
        <pc:spChg chg="add">
          <ac:chgData name="Alessio Galatà" userId="d0e2bc78-e085-4585-8b51-222440d702ae" providerId="ADAL" clId="{DBD657E0-A5C7-4A96-86C4-71597A1D82E0}" dt="2024-04-02T19:45:22" v="1653"/>
          <ac:spMkLst>
            <pc:docMk/>
            <pc:sldMk cId="619736586" sldId="259"/>
            <ac:spMk id="16" creationId="{30D17BEB-EB7B-4793-B2C1-622AF98A451A}"/>
          </ac:spMkLst>
        </pc:spChg>
        <pc:spChg chg="add">
          <ac:chgData name="Alessio Galatà" userId="d0e2bc78-e085-4585-8b51-222440d702ae" providerId="ADAL" clId="{DBD657E0-A5C7-4A96-86C4-71597A1D82E0}" dt="2024-04-02T19:45:22" v="1653"/>
          <ac:spMkLst>
            <pc:docMk/>
            <pc:sldMk cId="619736586" sldId="259"/>
            <ac:spMk id="17" creationId="{C615E87F-6AB4-48C6-8AC4-ECC983679AE0}"/>
          </ac:spMkLst>
        </pc:spChg>
        <pc:picChg chg="add mod">
          <ac:chgData name="Alessio Galatà" userId="d0e2bc78-e085-4585-8b51-222440d702ae" providerId="ADAL" clId="{DBD657E0-A5C7-4A96-86C4-71597A1D82E0}" dt="2024-04-02T19:48:47.815" v="1759" actId="1076"/>
          <ac:picMkLst>
            <pc:docMk/>
            <pc:sldMk cId="619736586" sldId="259"/>
            <ac:picMk id="18" creationId="{F097A5C9-A1B5-4A9D-9B3F-88EBC70A3E52}"/>
          </ac:picMkLst>
        </pc:picChg>
        <pc:cxnChg chg="mod">
          <ac:chgData name="Alessio Galatà" userId="d0e2bc78-e085-4585-8b51-222440d702ae" providerId="ADAL" clId="{DBD657E0-A5C7-4A96-86C4-71597A1D82E0}" dt="2024-04-02T19:48:21.589" v="1753" actId="1076"/>
          <ac:cxnSpMkLst>
            <pc:docMk/>
            <pc:sldMk cId="619736586" sldId="259"/>
            <ac:cxnSpMk id="9" creationId="{CAC19907-6174-40E2-85CB-3AE1F4CC2594}"/>
          </ac:cxnSpMkLst>
        </pc:cxnChg>
      </pc:sldChg>
      <pc:sldChg chg="addSp delSp modSp add ord">
        <pc:chgData name="Alessio Galatà" userId="d0e2bc78-e085-4585-8b51-222440d702ae" providerId="ADAL" clId="{DBD657E0-A5C7-4A96-86C4-71597A1D82E0}" dt="2024-04-02T19:50:29.191" v="1780"/>
        <pc:sldMkLst>
          <pc:docMk/>
          <pc:sldMk cId="1057231811" sldId="260"/>
        </pc:sldMkLst>
        <pc:spChg chg="del mod">
          <ac:chgData name="Alessio Galatà" userId="d0e2bc78-e085-4585-8b51-222440d702ae" providerId="ADAL" clId="{DBD657E0-A5C7-4A96-86C4-71597A1D82E0}" dt="2024-04-02T19:48:57.313" v="1760" actId="478"/>
          <ac:spMkLst>
            <pc:docMk/>
            <pc:sldMk cId="1057231811" sldId="260"/>
            <ac:spMk id="2" creationId="{242FC3FD-9EDB-432C-BCFE-942A53F22648}"/>
          </ac:spMkLst>
        </pc:spChg>
        <pc:spChg chg="del">
          <ac:chgData name="Alessio Galatà" userId="d0e2bc78-e085-4585-8b51-222440d702ae" providerId="ADAL" clId="{DBD657E0-A5C7-4A96-86C4-71597A1D82E0}" dt="2024-04-02T19:49:07.773" v="1762" actId="478"/>
          <ac:spMkLst>
            <pc:docMk/>
            <pc:sldMk cId="1057231811" sldId="260"/>
            <ac:spMk id="3" creationId="{D023D0CC-BF68-43DA-B6D1-A9F14264C3CF}"/>
          </ac:spMkLst>
        </pc:spChg>
        <pc:spChg chg="del">
          <ac:chgData name="Alessio Galatà" userId="d0e2bc78-e085-4585-8b51-222440d702ae" providerId="ADAL" clId="{DBD657E0-A5C7-4A96-86C4-71597A1D82E0}" dt="2024-04-02T19:49:07.773" v="1762" actId="478"/>
          <ac:spMkLst>
            <pc:docMk/>
            <pc:sldMk cId="1057231811" sldId="260"/>
            <ac:spMk id="4" creationId="{A2047AC8-EBCF-484C-9E77-D2A3F110FD3B}"/>
          </ac:spMkLst>
        </pc:spChg>
        <pc:spChg chg="del">
          <ac:chgData name="Alessio Galatà" userId="d0e2bc78-e085-4585-8b51-222440d702ae" providerId="ADAL" clId="{DBD657E0-A5C7-4A96-86C4-71597A1D82E0}" dt="2024-04-02T19:49:07.773" v="1762" actId="478"/>
          <ac:spMkLst>
            <pc:docMk/>
            <pc:sldMk cId="1057231811" sldId="260"/>
            <ac:spMk id="5" creationId="{8D104766-840E-4FDE-8EB6-5D7074E69197}"/>
          </ac:spMkLst>
        </pc:spChg>
        <pc:spChg chg="del mod">
          <ac:chgData name="Alessio Galatà" userId="d0e2bc78-e085-4585-8b51-222440d702ae" providerId="ADAL" clId="{DBD657E0-A5C7-4A96-86C4-71597A1D82E0}" dt="2024-04-02T19:49:47.944" v="1777" actId="478"/>
          <ac:spMkLst>
            <pc:docMk/>
            <pc:sldMk cId="1057231811" sldId="260"/>
            <ac:spMk id="6" creationId="{75026EEF-7AAA-4962-A70C-DD229286A27C}"/>
          </ac:spMkLst>
        </pc:spChg>
        <pc:spChg chg="mod ord">
          <ac:chgData name="Alessio Galatà" userId="d0e2bc78-e085-4585-8b51-222440d702ae" providerId="ADAL" clId="{DBD657E0-A5C7-4A96-86C4-71597A1D82E0}" dt="2024-04-02T19:50:07.104" v="1779" actId="2711"/>
          <ac:spMkLst>
            <pc:docMk/>
            <pc:sldMk cId="1057231811" sldId="260"/>
            <ac:spMk id="7" creationId="{261F1D87-3BC4-44F4-8856-E6BE423B5727}"/>
          </ac:spMkLst>
        </pc:spChg>
        <pc:spChg chg="add del mod">
          <ac:chgData name="Alessio Galatà" userId="d0e2bc78-e085-4585-8b51-222440d702ae" providerId="ADAL" clId="{DBD657E0-A5C7-4A96-86C4-71597A1D82E0}" dt="2024-04-02T19:49:00.385" v="1761" actId="478"/>
          <ac:spMkLst>
            <pc:docMk/>
            <pc:sldMk cId="1057231811" sldId="260"/>
            <ac:spMk id="10" creationId="{03D6EAA7-BDD3-4ED0-92BA-5C94EBD554C7}"/>
          </ac:spMkLst>
        </pc:spChg>
        <pc:spChg chg="add mod">
          <ac:chgData name="Alessio Galatà" userId="d0e2bc78-e085-4585-8b51-222440d702ae" providerId="ADAL" clId="{DBD657E0-A5C7-4A96-86C4-71597A1D82E0}" dt="2024-04-02T19:49:38.584" v="1775" actId="947"/>
          <ac:spMkLst>
            <pc:docMk/>
            <pc:sldMk cId="1057231811" sldId="260"/>
            <ac:spMk id="12" creationId="{1EB740EB-83A8-49B0-A375-5F60CC5C8240}"/>
          </ac:spMkLst>
        </pc:spChg>
        <pc:spChg chg="add">
          <ac:chgData name="Alessio Galatà" userId="d0e2bc78-e085-4585-8b51-222440d702ae" providerId="ADAL" clId="{DBD657E0-A5C7-4A96-86C4-71597A1D82E0}" dt="2024-04-02T19:49:21.738" v="1764"/>
          <ac:spMkLst>
            <pc:docMk/>
            <pc:sldMk cId="1057231811" sldId="260"/>
            <ac:spMk id="13" creationId="{1612188B-8BAD-47AF-9DD1-074D5E0B97F8}"/>
          </ac:spMkLst>
        </pc:spChg>
        <pc:spChg chg="add">
          <ac:chgData name="Alessio Galatà" userId="d0e2bc78-e085-4585-8b51-222440d702ae" providerId="ADAL" clId="{DBD657E0-A5C7-4A96-86C4-71597A1D82E0}" dt="2024-04-02T19:49:21.738" v="1764"/>
          <ac:spMkLst>
            <pc:docMk/>
            <pc:sldMk cId="1057231811" sldId="260"/>
            <ac:spMk id="14" creationId="{73F3ED1D-380D-44BD-A634-647BAE9B4436}"/>
          </ac:spMkLst>
        </pc:spChg>
      </pc:sldChg>
      <pc:sldChg chg="modSp add del">
        <pc:chgData name="Alessio Galatà" userId="d0e2bc78-e085-4585-8b51-222440d702ae" providerId="ADAL" clId="{DBD657E0-A5C7-4A96-86C4-71597A1D82E0}" dt="2024-04-02T20:11:45.669" v="2665" actId="2696"/>
        <pc:sldMkLst>
          <pc:docMk/>
          <pc:sldMk cId="1783026105" sldId="262"/>
        </pc:sldMkLst>
        <pc:spChg chg="mod">
          <ac:chgData name="Alessio Galatà" userId="d0e2bc78-e085-4585-8b51-222440d702ae" providerId="ADAL" clId="{DBD657E0-A5C7-4A96-86C4-71597A1D82E0}" dt="2024-04-02T09:47:13.914" v="15" actId="27636"/>
          <ac:spMkLst>
            <pc:docMk/>
            <pc:sldMk cId="1783026105" sldId="262"/>
            <ac:spMk id="2" creationId="{0A6CC4B6-19DC-42B1-9D71-B36B7A6B06A8}"/>
          </ac:spMkLst>
        </pc:spChg>
      </pc:sldChg>
      <pc:sldChg chg="modSp add del">
        <pc:chgData name="Alessio Galatà" userId="d0e2bc78-e085-4585-8b51-222440d702ae" providerId="ADAL" clId="{DBD657E0-A5C7-4A96-86C4-71597A1D82E0}" dt="2024-04-02T20:13:14.623" v="2708" actId="2696"/>
        <pc:sldMkLst>
          <pc:docMk/>
          <pc:sldMk cId="2773511633" sldId="263"/>
        </pc:sldMkLst>
        <pc:spChg chg="mod">
          <ac:chgData name="Alessio Galatà" userId="d0e2bc78-e085-4585-8b51-222440d702ae" providerId="ADAL" clId="{DBD657E0-A5C7-4A96-86C4-71597A1D82E0}" dt="2024-04-02T09:50:12.372" v="21" actId="27636"/>
          <ac:spMkLst>
            <pc:docMk/>
            <pc:sldMk cId="2773511633" sldId="263"/>
            <ac:spMk id="2" creationId="{F55CCE47-DC2D-41E4-9686-FF5B2FAE2FB9}"/>
          </ac:spMkLst>
        </pc:spChg>
      </pc:sldChg>
      <pc:sldChg chg="modSp add del">
        <pc:chgData name="Alessio Galatà" userId="d0e2bc78-e085-4585-8b51-222440d702ae" providerId="ADAL" clId="{DBD657E0-A5C7-4A96-86C4-71597A1D82E0}" dt="2024-04-02T20:11:45.687" v="2666" actId="2696"/>
        <pc:sldMkLst>
          <pc:docMk/>
          <pc:sldMk cId="2411721238" sldId="264"/>
        </pc:sldMkLst>
        <pc:spChg chg="mod">
          <ac:chgData name="Alessio Galatà" userId="d0e2bc78-e085-4585-8b51-222440d702ae" providerId="ADAL" clId="{DBD657E0-A5C7-4A96-86C4-71597A1D82E0}" dt="2024-04-02T09:47:13.962" v="16" actId="27636"/>
          <ac:spMkLst>
            <pc:docMk/>
            <pc:sldMk cId="2411721238" sldId="264"/>
            <ac:spMk id="2" creationId="{FAF80CAA-4034-42E8-9CE7-73CA22E855DC}"/>
          </ac:spMkLst>
        </pc:spChg>
      </pc:sldChg>
      <pc:sldChg chg="addSp delSp modSp add">
        <pc:chgData name="Alessio Galatà" userId="d0e2bc78-e085-4585-8b51-222440d702ae" providerId="ADAL" clId="{DBD657E0-A5C7-4A96-86C4-71597A1D82E0}" dt="2024-04-02T19:53:15.534" v="1869" actId="12788"/>
        <pc:sldMkLst>
          <pc:docMk/>
          <pc:sldMk cId="2027452428" sldId="265"/>
        </pc:sldMkLst>
        <pc:spChg chg="del mod">
          <ac:chgData name="Alessio Galatà" userId="d0e2bc78-e085-4585-8b51-222440d702ae" providerId="ADAL" clId="{DBD657E0-A5C7-4A96-86C4-71597A1D82E0}" dt="2024-04-02T19:52:15.170" v="1834" actId="478"/>
          <ac:spMkLst>
            <pc:docMk/>
            <pc:sldMk cId="2027452428" sldId="265"/>
            <ac:spMk id="2" creationId="{4E77CED6-8836-4D14-93E8-DDFFB051C57C}"/>
          </ac:spMkLst>
        </pc:spChg>
        <pc:spChg chg="del">
          <ac:chgData name="Alessio Galatà" userId="d0e2bc78-e085-4585-8b51-222440d702ae" providerId="ADAL" clId="{DBD657E0-A5C7-4A96-86C4-71597A1D82E0}" dt="2024-04-02T19:52:35.697" v="1837" actId="478"/>
          <ac:spMkLst>
            <pc:docMk/>
            <pc:sldMk cId="2027452428" sldId="265"/>
            <ac:spMk id="3" creationId="{385CB997-F0A4-4695-B7EE-BF1F8DF8A6EB}"/>
          </ac:spMkLst>
        </pc:spChg>
        <pc:spChg chg="del">
          <ac:chgData name="Alessio Galatà" userId="d0e2bc78-e085-4585-8b51-222440d702ae" providerId="ADAL" clId="{DBD657E0-A5C7-4A96-86C4-71597A1D82E0}" dt="2024-04-02T19:52:35.697" v="1837" actId="478"/>
          <ac:spMkLst>
            <pc:docMk/>
            <pc:sldMk cId="2027452428" sldId="265"/>
            <ac:spMk id="4" creationId="{ABDA97E6-0876-4403-995B-2CD248D20556}"/>
          </ac:spMkLst>
        </pc:spChg>
        <pc:spChg chg="del">
          <ac:chgData name="Alessio Galatà" userId="d0e2bc78-e085-4585-8b51-222440d702ae" providerId="ADAL" clId="{DBD657E0-A5C7-4A96-86C4-71597A1D82E0}" dt="2024-04-02T19:52:35.697" v="1837" actId="478"/>
          <ac:spMkLst>
            <pc:docMk/>
            <pc:sldMk cId="2027452428" sldId="265"/>
            <ac:spMk id="5" creationId="{72B78160-DA6D-42F5-BD88-BEDC532AE3A6}"/>
          </ac:spMkLst>
        </pc:spChg>
        <pc:spChg chg="del">
          <ac:chgData name="Alessio Galatà" userId="d0e2bc78-e085-4585-8b51-222440d702ae" providerId="ADAL" clId="{DBD657E0-A5C7-4A96-86C4-71597A1D82E0}" dt="2024-04-02T19:52:11.506" v="1833" actId="478"/>
          <ac:spMkLst>
            <pc:docMk/>
            <pc:sldMk cId="2027452428" sldId="265"/>
            <ac:spMk id="6" creationId="{55E47663-2123-4519-BE9D-DE506065A7F4}"/>
          </ac:spMkLst>
        </pc:spChg>
        <pc:spChg chg="mod">
          <ac:chgData name="Alessio Galatà" userId="d0e2bc78-e085-4585-8b51-222440d702ae" providerId="ADAL" clId="{DBD657E0-A5C7-4A96-86C4-71597A1D82E0}" dt="2024-04-02T19:52:57.184" v="1857" actId="2711"/>
          <ac:spMkLst>
            <pc:docMk/>
            <pc:sldMk cId="2027452428" sldId="265"/>
            <ac:spMk id="9" creationId="{54352A7C-4701-4013-8AAA-D263C911E9D4}"/>
          </ac:spMkLst>
        </pc:spChg>
        <pc:spChg chg="mod">
          <ac:chgData name="Alessio Galatà" userId="d0e2bc78-e085-4585-8b51-222440d702ae" providerId="ADAL" clId="{DBD657E0-A5C7-4A96-86C4-71597A1D82E0}" dt="2024-04-02T19:52:57.184" v="1857" actId="2711"/>
          <ac:spMkLst>
            <pc:docMk/>
            <pc:sldMk cId="2027452428" sldId="265"/>
            <ac:spMk id="10" creationId="{629AB492-C11F-49B0-AFF6-75A09D844B41}"/>
          </ac:spMkLst>
        </pc:spChg>
        <pc:spChg chg="mod">
          <ac:chgData name="Alessio Galatà" userId="d0e2bc78-e085-4585-8b51-222440d702ae" providerId="ADAL" clId="{DBD657E0-A5C7-4A96-86C4-71597A1D82E0}" dt="2024-04-02T19:52:57.184" v="1857" actId="2711"/>
          <ac:spMkLst>
            <pc:docMk/>
            <pc:sldMk cId="2027452428" sldId="265"/>
            <ac:spMk id="11" creationId="{5416D687-110D-4136-B3AF-F44621B97D45}"/>
          </ac:spMkLst>
        </pc:spChg>
        <pc:spChg chg="mod">
          <ac:chgData name="Alessio Galatà" userId="d0e2bc78-e085-4585-8b51-222440d702ae" providerId="ADAL" clId="{DBD657E0-A5C7-4A96-86C4-71597A1D82E0}" dt="2024-04-02T19:52:57.184" v="1857" actId="2711"/>
          <ac:spMkLst>
            <pc:docMk/>
            <pc:sldMk cId="2027452428" sldId="265"/>
            <ac:spMk id="12" creationId="{963E2B9F-2297-4EC5-86C8-667788F8F45F}"/>
          </ac:spMkLst>
        </pc:spChg>
        <pc:spChg chg="add del mod">
          <ac:chgData name="Alessio Galatà" userId="d0e2bc78-e085-4585-8b51-222440d702ae" providerId="ADAL" clId="{DBD657E0-A5C7-4A96-86C4-71597A1D82E0}" dt="2024-04-02T19:52:17.087" v="1835" actId="478"/>
          <ac:spMkLst>
            <pc:docMk/>
            <pc:sldMk cId="2027452428" sldId="265"/>
            <ac:spMk id="14" creationId="{C2D19C75-0E08-4D62-BCE3-6E96ADBC9E0E}"/>
          </ac:spMkLst>
        </pc:spChg>
        <pc:spChg chg="mod">
          <ac:chgData name="Alessio Galatà" userId="d0e2bc78-e085-4585-8b51-222440d702ae" providerId="ADAL" clId="{DBD657E0-A5C7-4A96-86C4-71597A1D82E0}" dt="2024-04-02T19:52:57.184" v="1857" actId="2711"/>
          <ac:spMkLst>
            <pc:docMk/>
            <pc:sldMk cId="2027452428" sldId="265"/>
            <ac:spMk id="15" creationId="{3E4B2EAA-2CD1-4F8B-8284-231DAD502BC6}"/>
          </ac:spMkLst>
        </pc:spChg>
        <pc:spChg chg="mod">
          <ac:chgData name="Alessio Galatà" userId="d0e2bc78-e085-4585-8b51-222440d702ae" providerId="ADAL" clId="{DBD657E0-A5C7-4A96-86C4-71597A1D82E0}" dt="2024-04-02T19:52:57.184" v="1857" actId="2711"/>
          <ac:spMkLst>
            <pc:docMk/>
            <pc:sldMk cId="2027452428" sldId="265"/>
            <ac:spMk id="16" creationId="{289CA63F-C7E2-4F16-8477-7EE157E13B5A}"/>
          </ac:spMkLst>
        </pc:spChg>
        <pc:spChg chg="mod">
          <ac:chgData name="Alessio Galatà" userId="d0e2bc78-e085-4585-8b51-222440d702ae" providerId="ADAL" clId="{DBD657E0-A5C7-4A96-86C4-71597A1D82E0}" dt="2024-04-02T19:52:57.184" v="1857" actId="2711"/>
          <ac:spMkLst>
            <pc:docMk/>
            <pc:sldMk cId="2027452428" sldId="265"/>
            <ac:spMk id="19" creationId="{30401BB1-BFBC-4041-915C-85A2D3A6E8EF}"/>
          </ac:spMkLst>
        </pc:spChg>
        <pc:spChg chg="mod">
          <ac:chgData name="Alessio Galatà" userId="d0e2bc78-e085-4585-8b51-222440d702ae" providerId="ADAL" clId="{DBD657E0-A5C7-4A96-86C4-71597A1D82E0}" dt="2024-04-02T19:52:57.184" v="1857" actId="2711"/>
          <ac:spMkLst>
            <pc:docMk/>
            <pc:sldMk cId="2027452428" sldId="265"/>
            <ac:spMk id="20" creationId="{ED0D67E6-AFD5-4A2F-A8E1-0D7332A18F05}"/>
          </ac:spMkLst>
        </pc:spChg>
        <pc:spChg chg="mod">
          <ac:chgData name="Alessio Galatà" userId="d0e2bc78-e085-4585-8b51-222440d702ae" providerId="ADAL" clId="{DBD657E0-A5C7-4A96-86C4-71597A1D82E0}" dt="2024-04-02T19:52:57.184" v="1857" actId="2711"/>
          <ac:spMkLst>
            <pc:docMk/>
            <pc:sldMk cId="2027452428" sldId="265"/>
            <ac:spMk id="23" creationId="{92B22AFE-F6E7-4B2F-81EB-4B19C4E78F79}"/>
          </ac:spMkLst>
        </pc:spChg>
        <pc:spChg chg="mod">
          <ac:chgData name="Alessio Galatà" userId="d0e2bc78-e085-4585-8b51-222440d702ae" providerId="ADAL" clId="{DBD657E0-A5C7-4A96-86C4-71597A1D82E0}" dt="2024-04-02T19:52:57.184" v="1857" actId="2711"/>
          <ac:spMkLst>
            <pc:docMk/>
            <pc:sldMk cId="2027452428" sldId="265"/>
            <ac:spMk id="24" creationId="{E7D01260-421A-491B-80B4-6C62CD79C856}"/>
          </ac:spMkLst>
        </pc:spChg>
        <pc:spChg chg="mod">
          <ac:chgData name="Alessio Galatà" userId="d0e2bc78-e085-4585-8b51-222440d702ae" providerId="ADAL" clId="{DBD657E0-A5C7-4A96-86C4-71597A1D82E0}" dt="2024-04-02T19:52:57.184" v="1857" actId="2711"/>
          <ac:spMkLst>
            <pc:docMk/>
            <pc:sldMk cId="2027452428" sldId="265"/>
            <ac:spMk id="26" creationId="{EB016726-7A7F-4435-80D9-7446B5D45856}"/>
          </ac:spMkLst>
        </pc:spChg>
        <pc:spChg chg="add mod">
          <ac:chgData name="Alessio Galatà" userId="d0e2bc78-e085-4585-8b51-222440d702ae" providerId="ADAL" clId="{DBD657E0-A5C7-4A96-86C4-71597A1D82E0}" dt="2024-04-02T19:53:15.534" v="1869" actId="12788"/>
          <ac:spMkLst>
            <pc:docMk/>
            <pc:sldMk cId="2027452428" sldId="265"/>
            <ac:spMk id="27" creationId="{40B82158-1A18-46BD-B0DB-F359F55B3DCA}"/>
          </ac:spMkLst>
        </pc:spChg>
        <pc:spChg chg="add">
          <ac:chgData name="Alessio Galatà" userId="d0e2bc78-e085-4585-8b51-222440d702ae" providerId="ADAL" clId="{DBD657E0-A5C7-4A96-86C4-71597A1D82E0}" dt="2024-04-02T19:52:24.788" v="1836"/>
          <ac:spMkLst>
            <pc:docMk/>
            <pc:sldMk cId="2027452428" sldId="265"/>
            <ac:spMk id="28" creationId="{5E144BBB-0C18-429D-BBD6-29AA01ABDDEB}"/>
          </ac:spMkLst>
        </pc:spChg>
        <pc:spChg chg="add">
          <ac:chgData name="Alessio Galatà" userId="d0e2bc78-e085-4585-8b51-222440d702ae" providerId="ADAL" clId="{DBD657E0-A5C7-4A96-86C4-71597A1D82E0}" dt="2024-04-02T19:52:24.788" v="1836"/>
          <ac:spMkLst>
            <pc:docMk/>
            <pc:sldMk cId="2027452428" sldId="265"/>
            <ac:spMk id="29" creationId="{291746FA-F9C5-49C3-906E-1EB4D81F0BAC}"/>
          </ac:spMkLst>
        </pc:spChg>
        <pc:picChg chg="mod">
          <ac:chgData name="Alessio Galatà" userId="d0e2bc78-e085-4585-8b51-222440d702ae" providerId="ADAL" clId="{DBD657E0-A5C7-4A96-86C4-71597A1D82E0}" dt="2024-04-02T19:52:48.525" v="1856" actId="1036"/>
          <ac:picMkLst>
            <pc:docMk/>
            <pc:sldMk cId="2027452428" sldId="265"/>
            <ac:picMk id="8" creationId="{4F181BEF-715E-40CE-8B04-B291118E840B}"/>
          </ac:picMkLst>
        </pc:picChg>
        <pc:picChg chg="mod">
          <ac:chgData name="Alessio Galatà" userId="d0e2bc78-e085-4585-8b51-222440d702ae" providerId="ADAL" clId="{DBD657E0-A5C7-4A96-86C4-71597A1D82E0}" dt="2024-04-02T19:52:48.525" v="1856" actId="1036"/>
          <ac:picMkLst>
            <pc:docMk/>
            <pc:sldMk cId="2027452428" sldId="265"/>
            <ac:picMk id="13" creationId="{F0811C18-C7CD-4CF7-B95F-4530E501BAEC}"/>
          </ac:picMkLst>
        </pc:picChg>
        <pc:picChg chg="mod">
          <ac:chgData name="Alessio Galatà" userId="d0e2bc78-e085-4585-8b51-222440d702ae" providerId="ADAL" clId="{DBD657E0-A5C7-4A96-86C4-71597A1D82E0}" dt="2024-04-02T19:52:48.525" v="1856" actId="1036"/>
          <ac:picMkLst>
            <pc:docMk/>
            <pc:sldMk cId="2027452428" sldId="265"/>
            <ac:picMk id="17" creationId="{75D95525-2249-4DFE-97B1-54604ADF6578}"/>
          </ac:picMkLst>
        </pc:picChg>
        <pc:picChg chg="mod">
          <ac:chgData name="Alessio Galatà" userId="d0e2bc78-e085-4585-8b51-222440d702ae" providerId="ADAL" clId="{DBD657E0-A5C7-4A96-86C4-71597A1D82E0}" dt="2024-04-02T19:52:48.525" v="1856" actId="1036"/>
          <ac:picMkLst>
            <pc:docMk/>
            <pc:sldMk cId="2027452428" sldId="265"/>
            <ac:picMk id="18" creationId="{89E18C3F-864B-45C9-AD00-151622C84AF7}"/>
          </ac:picMkLst>
        </pc:picChg>
        <pc:picChg chg="mod">
          <ac:chgData name="Alessio Galatà" userId="d0e2bc78-e085-4585-8b51-222440d702ae" providerId="ADAL" clId="{DBD657E0-A5C7-4A96-86C4-71597A1D82E0}" dt="2024-04-02T19:52:48.525" v="1856" actId="1036"/>
          <ac:picMkLst>
            <pc:docMk/>
            <pc:sldMk cId="2027452428" sldId="265"/>
            <ac:picMk id="22" creationId="{5C48D804-F844-47A8-AB13-4DEDE190F745}"/>
          </ac:picMkLst>
        </pc:picChg>
        <pc:cxnChg chg="mod">
          <ac:chgData name="Alessio Galatà" userId="d0e2bc78-e085-4585-8b51-222440d702ae" providerId="ADAL" clId="{DBD657E0-A5C7-4A96-86C4-71597A1D82E0}" dt="2024-04-02T19:52:48.525" v="1856" actId="1036"/>
          <ac:cxnSpMkLst>
            <pc:docMk/>
            <pc:sldMk cId="2027452428" sldId="265"/>
            <ac:cxnSpMk id="25" creationId="{8739A226-78B9-4206-BF19-8656C723621F}"/>
          </ac:cxnSpMkLst>
        </pc:cxnChg>
      </pc:sldChg>
      <pc:sldChg chg="addSp delSp modSp add">
        <pc:chgData name="Alessio Galatà" userId="d0e2bc78-e085-4585-8b51-222440d702ae" providerId="ADAL" clId="{DBD657E0-A5C7-4A96-86C4-71597A1D82E0}" dt="2024-04-02T20:18:24.120" v="2799" actId="2711"/>
        <pc:sldMkLst>
          <pc:docMk/>
          <pc:sldMk cId="1055511778" sldId="268"/>
        </pc:sldMkLst>
        <pc:spChg chg="del mod">
          <ac:chgData name="Alessio Galatà" userId="d0e2bc78-e085-4585-8b51-222440d702ae" providerId="ADAL" clId="{DBD657E0-A5C7-4A96-86C4-71597A1D82E0}" dt="2024-04-02T20:12:26.257" v="2671" actId="478"/>
          <ac:spMkLst>
            <pc:docMk/>
            <pc:sldMk cId="1055511778" sldId="268"/>
            <ac:spMk id="2" creationId="{F7600162-CA1D-4671-A51A-2759715C570D}"/>
          </ac:spMkLst>
        </pc:spChg>
        <pc:spChg chg="del">
          <ac:chgData name="Alessio Galatà" userId="d0e2bc78-e085-4585-8b51-222440d702ae" providerId="ADAL" clId="{DBD657E0-A5C7-4A96-86C4-71597A1D82E0}" dt="2024-04-02T20:12:14.896" v="2668" actId="478"/>
          <ac:spMkLst>
            <pc:docMk/>
            <pc:sldMk cId="1055511778" sldId="268"/>
            <ac:spMk id="3" creationId="{B890A925-C6EE-4D56-BC80-6F43B023EF90}"/>
          </ac:spMkLst>
        </pc:spChg>
        <pc:spChg chg="del">
          <ac:chgData name="Alessio Galatà" userId="d0e2bc78-e085-4585-8b51-222440d702ae" providerId="ADAL" clId="{DBD657E0-A5C7-4A96-86C4-71597A1D82E0}" dt="2024-04-02T20:12:14.896" v="2668" actId="478"/>
          <ac:spMkLst>
            <pc:docMk/>
            <pc:sldMk cId="1055511778" sldId="268"/>
            <ac:spMk id="4" creationId="{86D72D1B-5BD6-4458-B602-3653AE927A9A}"/>
          </ac:spMkLst>
        </pc:spChg>
        <pc:spChg chg="del">
          <ac:chgData name="Alessio Galatà" userId="d0e2bc78-e085-4585-8b51-222440d702ae" providerId="ADAL" clId="{DBD657E0-A5C7-4A96-86C4-71597A1D82E0}" dt="2024-04-02T20:12:14.896" v="2668" actId="478"/>
          <ac:spMkLst>
            <pc:docMk/>
            <pc:sldMk cId="1055511778" sldId="268"/>
            <ac:spMk id="5" creationId="{5ABB98EE-3258-4646-8989-C2C202F3D058}"/>
          </ac:spMkLst>
        </pc:spChg>
        <pc:spChg chg="del">
          <ac:chgData name="Alessio Galatà" userId="d0e2bc78-e085-4585-8b51-222440d702ae" providerId="ADAL" clId="{DBD657E0-A5C7-4A96-86C4-71597A1D82E0}" dt="2024-04-02T20:12:22.949" v="2670" actId="478"/>
          <ac:spMkLst>
            <pc:docMk/>
            <pc:sldMk cId="1055511778" sldId="268"/>
            <ac:spMk id="6" creationId="{982A3024-73BE-4485-8B23-5ABB91237C09}"/>
          </ac:spMkLst>
        </pc:spChg>
        <pc:spChg chg="mod">
          <ac:chgData name="Alessio Galatà" userId="d0e2bc78-e085-4585-8b51-222440d702ae" providerId="ADAL" clId="{DBD657E0-A5C7-4A96-86C4-71597A1D82E0}" dt="2024-04-02T20:18:24.120" v="2799" actId="2711"/>
          <ac:spMkLst>
            <pc:docMk/>
            <pc:sldMk cId="1055511778" sldId="268"/>
            <ac:spMk id="7" creationId="{DCD76FB6-548D-4B35-A5AF-E914D3889BDD}"/>
          </ac:spMkLst>
        </pc:spChg>
        <pc:spChg chg="mod">
          <ac:chgData name="Alessio Galatà" userId="d0e2bc78-e085-4585-8b51-222440d702ae" providerId="ADAL" clId="{DBD657E0-A5C7-4A96-86C4-71597A1D82E0}" dt="2024-04-02T20:18:24.120" v="2799" actId="2711"/>
          <ac:spMkLst>
            <pc:docMk/>
            <pc:sldMk cId="1055511778" sldId="268"/>
            <ac:spMk id="9" creationId="{485DCF3E-4CBD-40B4-89DD-F65AC61D712A}"/>
          </ac:spMkLst>
        </pc:spChg>
        <pc:spChg chg="mod">
          <ac:chgData name="Alessio Galatà" userId="d0e2bc78-e085-4585-8b51-222440d702ae" providerId="ADAL" clId="{DBD657E0-A5C7-4A96-86C4-71597A1D82E0}" dt="2024-04-02T20:18:24.120" v="2799" actId="2711"/>
          <ac:spMkLst>
            <pc:docMk/>
            <pc:sldMk cId="1055511778" sldId="268"/>
            <ac:spMk id="10" creationId="{A963D619-EDFB-41F7-82E0-345D02C39A1B}"/>
          </ac:spMkLst>
        </pc:spChg>
        <pc:spChg chg="mod">
          <ac:chgData name="Alessio Galatà" userId="d0e2bc78-e085-4585-8b51-222440d702ae" providerId="ADAL" clId="{DBD657E0-A5C7-4A96-86C4-71597A1D82E0}" dt="2024-04-02T20:18:24.120" v="2799" actId="2711"/>
          <ac:spMkLst>
            <pc:docMk/>
            <pc:sldMk cId="1055511778" sldId="268"/>
            <ac:spMk id="11" creationId="{87EA6311-379E-470D-851A-BA6AF77FEC81}"/>
          </ac:spMkLst>
        </pc:spChg>
        <pc:spChg chg="mod">
          <ac:chgData name="Alessio Galatà" userId="d0e2bc78-e085-4585-8b51-222440d702ae" providerId="ADAL" clId="{DBD657E0-A5C7-4A96-86C4-71597A1D82E0}" dt="2024-04-02T20:18:24.120" v="2799" actId="2711"/>
          <ac:spMkLst>
            <pc:docMk/>
            <pc:sldMk cId="1055511778" sldId="268"/>
            <ac:spMk id="12" creationId="{9DBB74E8-2035-4964-8981-D6F9A9688C37}"/>
          </ac:spMkLst>
        </pc:spChg>
        <pc:spChg chg="mod">
          <ac:chgData name="Alessio Galatà" userId="d0e2bc78-e085-4585-8b51-222440d702ae" providerId="ADAL" clId="{DBD657E0-A5C7-4A96-86C4-71597A1D82E0}" dt="2024-04-02T20:18:24.120" v="2799" actId="2711"/>
          <ac:spMkLst>
            <pc:docMk/>
            <pc:sldMk cId="1055511778" sldId="268"/>
            <ac:spMk id="13" creationId="{E40A5D1A-3D1C-4A3E-94EC-A552C7E14B34}"/>
          </ac:spMkLst>
        </pc:spChg>
        <pc:spChg chg="mod">
          <ac:chgData name="Alessio Galatà" userId="d0e2bc78-e085-4585-8b51-222440d702ae" providerId="ADAL" clId="{DBD657E0-A5C7-4A96-86C4-71597A1D82E0}" dt="2024-04-02T20:18:24.120" v="2799" actId="2711"/>
          <ac:spMkLst>
            <pc:docMk/>
            <pc:sldMk cId="1055511778" sldId="268"/>
            <ac:spMk id="14" creationId="{84DD0287-68F7-4117-B4B9-01BB4F12829C}"/>
          </ac:spMkLst>
        </pc:spChg>
        <pc:spChg chg="mod">
          <ac:chgData name="Alessio Galatà" userId="d0e2bc78-e085-4585-8b51-222440d702ae" providerId="ADAL" clId="{DBD657E0-A5C7-4A96-86C4-71597A1D82E0}" dt="2024-04-02T20:18:24.120" v="2799" actId="2711"/>
          <ac:spMkLst>
            <pc:docMk/>
            <pc:sldMk cId="1055511778" sldId="268"/>
            <ac:spMk id="22" creationId="{4BA11833-AF64-4B88-A623-8E5D27DE43E8}"/>
          </ac:spMkLst>
        </pc:spChg>
        <pc:spChg chg="mod">
          <ac:chgData name="Alessio Galatà" userId="d0e2bc78-e085-4585-8b51-222440d702ae" providerId="ADAL" clId="{DBD657E0-A5C7-4A96-86C4-71597A1D82E0}" dt="2024-04-02T20:18:24.120" v="2799" actId="2711"/>
          <ac:spMkLst>
            <pc:docMk/>
            <pc:sldMk cId="1055511778" sldId="268"/>
            <ac:spMk id="23" creationId="{7EF73D74-1158-4ED0-87BB-EF5579087C96}"/>
          </ac:spMkLst>
        </pc:spChg>
        <pc:spChg chg="mod">
          <ac:chgData name="Alessio Galatà" userId="d0e2bc78-e085-4585-8b51-222440d702ae" providerId="ADAL" clId="{DBD657E0-A5C7-4A96-86C4-71597A1D82E0}" dt="2024-04-02T20:18:24.120" v="2799" actId="2711"/>
          <ac:spMkLst>
            <pc:docMk/>
            <pc:sldMk cId="1055511778" sldId="268"/>
            <ac:spMk id="24" creationId="{CF052B94-B41D-4B40-87CC-14AC5C4CE15B}"/>
          </ac:spMkLst>
        </pc:spChg>
        <pc:spChg chg="del">
          <ac:chgData name="Alessio Galatà" userId="d0e2bc78-e085-4585-8b51-222440d702ae" providerId="ADAL" clId="{DBD657E0-A5C7-4A96-86C4-71597A1D82E0}" dt="2024-04-02T20:12:17.785" v="2669" actId="478"/>
          <ac:spMkLst>
            <pc:docMk/>
            <pc:sldMk cId="1055511778" sldId="268"/>
            <ac:spMk id="26" creationId="{1B4B61A8-3260-4351-9A4F-D49944C285BE}"/>
          </ac:spMkLst>
        </pc:spChg>
        <pc:spChg chg="add del mod">
          <ac:chgData name="Alessio Galatà" userId="d0e2bc78-e085-4585-8b51-222440d702ae" providerId="ADAL" clId="{DBD657E0-A5C7-4A96-86C4-71597A1D82E0}" dt="2024-04-02T20:12:28.554" v="2672" actId="478"/>
          <ac:spMkLst>
            <pc:docMk/>
            <pc:sldMk cId="1055511778" sldId="268"/>
            <ac:spMk id="30" creationId="{B087AE5D-378F-44C0-B11A-498CBD8B004B}"/>
          </ac:spMkLst>
        </pc:spChg>
        <pc:spChg chg="add mod">
          <ac:chgData name="Alessio Galatà" userId="d0e2bc78-e085-4585-8b51-222440d702ae" providerId="ADAL" clId="{DBD657E0-A5C7-4A96-86C4-71597A1D82E0}" dt="2024-04-02T20:18:24.120" v="2799" actId="2711"/>
          <ac:spMkLst>
            <pc:docMk/>
            <pc:sldMk cId="1055511778" sldId="268"/>
            <ac:spMk id="31" creationId="{18A853B1-E234-4F57-BB34-D36DBE54231B}"/>
          </ac:spMkLst>
        </pc:spChg>
        <pc:spChg chg="add mod">
          <ac:chgData name="Alessio Galatà" userId="d0e2bc78-e085-4585-8b51-222440d702ae" providerId="ADAL" clId="{DBD657E0-A5C7-4A96-86C4-71597A1D82E0}" dt="2024-04-02T20:18:24.120" v="2799" actId="2711"/>
          <ac:spMkLst>
            <pc:docMk/>
            <pc:sldMk cId="1055511778" sldId="268"/>
            <ac:spMk id="32" creationId="{2A2F8E01-11B7-4CE0-BCEB-6C35096FB61B}"/>
          </ac:spMkLst>
        </pc:spChg>
        <pc:spChg chg="add mod">
          <ac:chgData name="Alessio Galatà" userId="d0e2bc78-e085-4585-8b51-222440d702ae" providerId="ADAL" clId="{DBD657E0-A5C7-4A96-86C4-71597A1D82E0}" dt="2024-04-02T20:18:24.120" v="2799" actId="2711"/>
          <ac:spMkLst>
            <pc:docMk/>
            <pc:sldMk cId="1055511778" sldId="268"/>
            <ac:spMk id="33" creationId="{F7809177-1435-4E36-B658-32E5CD24A502}"/>
          </ac:spMkLst>
        </pc:spChg>
        <pc:grpChg chg="mod">
          <ac:chgData name="Alessio Galatà" userId="d0e2bc78-e085-4585-8b51-222440d702ae" providerId="ADAL" clId="{DBD657E0-A5C7-4A96-86C4-71597A1D82E0}" dt="2024-04-02T20:12:36.478" v="2706" actId="1036"/>
          <ac:grpSpMkLst>
            <pc:docMk/>
            <pc:sldMk cId="1055511778" sldId="268"/>
            <ac:grpSpMk id="28" creationId="{8D81AC6C-0EBA-40D7-9F18-AA5947CB0C7D}"/>
          </ac:grpSpMkLst>
        </pc:grpChg>
        <pc:picChg chg="mod">
          <ac:chgData name="Alessio Galatà" userId="d0e2bc78-e085-4585-8b51-222440d702ae" providerId="ADAL" clId="{DBD657E0-A5C7-4A96-86C4-71597A1D82E0}" dt="2024-04-02T20:12:36.478" v="2706" actId="1036"/>
          <ac:picMkLst>
            <pc:docMk/>
            <pc:sldMk cId="1055511778" sldId="268"/>
            <ac:picMk id="21" creationId="{8CEABCA6-E348-4B50-9213-A56CC7794EB3}"/>
          </ac:picMkLst>
        </pc:picChg>
        <pc:picChg chg="mod">
          <ac:chgData name="Alessio Galatà" userId="d0e2bc78-e085-4585-8b51-222440d702ae" providerId="ADAL" clId="{DBD657E0-A5C7-4A96-86C4-71597A1D82E0}" dt="2024-04-02T20:12:36.478" v="2706" actId="1036"/>
          <ac:picMkLst>
            <pc:docMk/>
            <pc:sldMk cId="1055511778" sldId="268"/>
            <ac:picMk id="25" creationId="{971FD36D-8A8C-450D-A9E9-9BEE4744F9A3}"/>
          </ac:picMkLst>
        </pc:picChg>
        <pc:cxnChg chg="mod">
          <ac:chgData name="Alessio Galatà" userId="d0e2bc78-e085-4585-8b51-222440d702ae" providerId="ADAL" clId="{DBD657E0-A5C7-4A96-86C4-71597A1D82E0}" dt="2024-04-02T20:18:24.120" v="2799" actId="2711"/>
          <ac:cxnSpMkLst>
            <pc:docMk/>
            <pc:sldMk cId="1055511778" sldId="268"/>
            <ac:cxnSpMk id="17" creationId="{903E9FA3-5C66-4DDD-8515-A788001FB654}"/>
          </ac:cxnSpMkLst>
        </pc:cxnChg>
        <pc:cxnChg chg="mod">
          <ac:chgData name="Alessio Galatà" userId="d0e2bc78-e085-4585-8b51-222440d702ae" providerId="ADAL" clId="{DBD657E0-A5C7-4A96-86C4-71597A1D82E0}" dt="2024-04-02T20:18:24.120" v="2799" actId="2711"/>
          <ac:cxnSpMkLst>
            <pc:docMk/>
            <pc:sldMk cId="1055511778" sldId="268"/>
            <ac:cxnSpMk id="18" creationId="{95F7C979-E82F-4D8C-896C-C209C5DB8ACE}"/>
          </ac:cxnSpMkLst>
        </pc:cxnChg>
      </pc:sldChg>
      <pc:sldChg chg="ord">
        <pc:chgData name="Alessio Galatà" userId="d0e2bc78-e085-4585-8b51-222440d702ae" providerId="ADAL" clId="{DBD657E0-A5C7-4A96-86C4-71597A1D82E0}" dt="2024-04-02T20:01:33.034" v="2312"/>
        <pc:sldMkLst>
          <pc:docMk/>
          <pc:sldMk cId="2946375226" sldId="271"/>
        </pc:sldMkLst>
      </pc:sldChg>
      <pc:sldChg chg="del">
        <pc:chgData name="Alessio Galatà" userId="d0e2bc78-e085-4585-8b51-222440d702ae" providerId="ADAL" clId="{DBD657E0-A5C7-4A96-86C4-71597A1D82E0}" dt="2024-04-02T13:44:01.884" v="1637" actId="2696"/>
        <pc:sldMkLst>
          <pc:docMk/>
          <pc:sldMk cId="1153921951" sldId="274"/>
        </pc:sldMkLst>
      </pc:sldChg>
      <pc:sldChg chg="addSp delSp modSp add ord modAnim">
        <pc:chgData name="Alessio Galatà" userId="d0e2bc78-e085-4585-8b51-222440d702ae" providerId="ADAL" clId="{DBD657E0-A5C7-4A96-86C4-71597A1D82E0}" dt="2024-04-02T20:38:26.311" v="3767" actId="1076"/>
        <pc:sldMkLst>
          <pc:docMk/>
          <pc:sldMk cId="2070335582" sldId="301"/>
        </pc:sldMkLst>
        <pc:spChg chg="add del mod">
          <ac:chgData name="Alessio Galatà" userId="d0e2bc78-e085-4585-8b51-222440d702ae" providerId="ADAL" clId="{DBD657E0-A5C7-4A96-86C4-71597A1D82E0}" dt="2024-04-02T12:18:47.681" v="310" actId="478"/>
          <ac:spMkLst>
            <pc:docMk/>
            <pc:sldMk cId="2070335582" sldId="301"/>
            <ac:spMk id="3" creationId="{14147F60-D8DC-4DEE-B85F-A4DF018C1969}"/>
          </ac:spMkLst>
        </pc:spChg>
        <pc:spChg chg="del">
          <ac:chgData name="Alessio Galatà" userId="d0e2bc78-e085-4585-8b51-222440d702ae" providerId="ADAL" clId="{DBD657E0-A5C7-4A96-86C4-71597A1D82E0}" dt="2024-04-02T12:18:44.904" v="309" actId="478"/>
          <ac:spMkLst>
            <pc:docMk/>
            <pc:sldMk cId="2070335582" sldId="301"/>
            <ac:spMk id="4" creationId="{00000000-0000-0000-0000-000000000000}"/>
          </ac:spMkLst>
        </pc:spChg>
        <pc:spChg chg="mod">
          <ac:chgData name="Alessio Galatà" userId="d0e2bc78-e085-4585-8b51-222440d702ae" providerId="ADAL" clId="{DBD657E0-A5C7-4A96-86C4-71597A1D82E0}" dt="2024-04-02T12:19:30.943" v="353" actId="1076"/>
          <ac:spMkLst>
            <pc:docMk/>
            <pc:sldMk cId="2070335582" sldId="301"/>
            <ac:spMk id="9" creationId="{00000000-0000-0000-0000-000000000000}"/>
          </ac:spMkLst>
        </pc:spChg>
        <pc:spChg chg="mod">
          <ac:chgData name="Alessio Galatà" userId="d0e2bc78-e085-4585-8b51-222440d702ae" providerId="ADAL" clId="{DBD657E0-A5C7-4A96-86C4-71597A1D82E0}" dt="2024-04-02T12:19:30.943" v="353" actId="1076"/>
          <ac:spMkLst>
            <pc:docMk/>
            <pc:sldMk cId="2070335582" sldId="301"/>
            <ac:spMk id="10" creationId="{00000000-0000-0000-0000-000000000000}"/>
          </ac:spMkLst>
        </pc:spChg>
        <pc:spChg chg="del mod topLvl">
          <ac:chgData name="Alessio Galatà" userId="d0e2bc78-e085-4585-8b51-222440d702ae" providerId="ADAL" clId="{DBD657E0-A5C7-4A96-86C4-71597A1D82E0}" dt="2024-04-02T09:42:54.048" v="13" actId="478"/>
          <ac:spMkLst>
            <pc:docMk/>
            <pc:sldMk cId="2070335582" sldId="301"/>
            <ac:spMk id="15" creationId="{00000000-0000-0000-0000-000000000000}"/>
          </ac:spMkLst>
        </pc:spChg>
        <pc:spChg chg="mod">
          <ac:chgData name="Alessio Galatà" userId="d0e2bc78-e085-4585-8b51-222440d702ae" providerId="ADAL" clId="{DBD657E0-A5C7-4A96-86C4-71597A1D82E0}" dt="2024-04-02T12:19:30.943" v="353" actId="1076"/>
          <ac:spMkLst>
            <pc:docMk/>
            <pc:sldMk cId="2070335582" sldId="301"/>
            <ac:spMk id="20" creationId="{00000000-0000-0000-0000-000000000000}"/>
          </ac:spMkLst>
        </pc:spChg>
        <pc:spChg chg="mod">
          <ac:chgData name="Alessio Galatà" userId="d0e2bc78-e085-4585-8b51-222440d702ae" providerId="ADAL" clId="{DBD657E0-A5C7-4A96-86C4-71597A1D82E0}" dt="2024-04-02T12:19:35.929" v="354" actId="1076"/>
          <ac:spMkLst>
            <pc:docMk/>
            <pc:sldMk cId="2070335582" sldId="301"/>
            <ac:spMk id="21" creationId="{00000000-0000-0000-0000-000000000000}"/>
          </ac:spMkLst>
        </pc:spChg>
        <pc:spChg chg="mod">
          <ac:chgData name="Alessio Galatà" userId="d0e2bc78-e085-4585-8b51-222440d702ae" providerId="ADAL" clId="{DBD657E0-A5C7-4A96-86C4-71597A1D82E0}" dt="2024-04-02T12:19:35.929" v="354" actId="1076"/>
          <ac:spMkLst>
            <pc:docMk/>
            <pc:sldMk cId="2070335582" sldId="301"/>
            <ac:spMk id="23" creationId="{00000000-0000-0000-0000-000000000000}"/>
          </ac:spMkLst>
        </pc:spChg>
        <pc:spChg chg="add">
          <ac:chgData name="Alessio Galatà" userId="d0e2bc78-e085-4585-8b51-222440d702ae" providerId="ADAL" clId="{DBD657E0-A5C7-4A96-86C4-71597A1D82E0}" dt="2024-04-02T12:18:34.632" v="308"/>
          <ac:spMkLst>
            <pc:docMk/>
            <pc:sldMk cId="2070335582" sldId="301"/>
            <ac:spMk id="54" creationId="{5187624D-8B9A-4344-A97A-ACF3838D5D6D}"/>
          </ac:spMkLst>
        </pc:spChg>
        <pc:spChg chg="add mod">
          <ac:chgData name="Alessio Galatà" userId="d0e2bc78-e085-4585-8b51-222440d702ae" providerId="ADAL" clId="{DBD657E0-A5C7-4A96-86C4-71597A1D82E0}" dt="2024-04-02T12:19:09.105" v="352" actId="20577"/>
          <ac:spMkLst>
            <pc:docMk/>
            <pc:sldMk cId="2070335582" sldId="301"/>
            <ac:spMk id="56" creationId="{274CCBE9-DEA6-4404-9F23-12A081DE3994}"/>
          </ac:spMkLst>
        </pc:spChg>
        <pc:grpChg chg="add del">
          <ac:chgData name="Alessio Galatà" userId="d0e2bc78-e085-4585-8b51-222440d702ae" providerId="ADAL" clId="{DBD657E0-A5C7-4A96-86C4-71597A1D82E0}" dt="2024-04-02T09:42:51.149" v="12" actId="165"/>
          <ac:grpSpMkLst>
            <pc:docMk/>
            <pc:sldMk cId="2070335582" sldId="301"/>
            <ac:grpSpMk id="17" creationId="{00000000-0000-0000-0000-000000000000}"/>
          </ac:grpSpMkLst>
        </pc:grpChg>
        <pc:grpChg chg="mod topLvl">
          <ac:chgData name="Alessio Galatà" userId="d0e2bc78-e085-4585-8b51-222440d702ae" providerId="ADAL" clId="{DBD657E0-A5C7-4A96-86C4-71597A1D82E0}" dt="2024-04-02T12:18:04.709" v="304" actId="1076"/>
          <ac:grpSpMkLst>
            <pc:docMk/>
            <pc:sldMk cId="2070335582" sldId="301"/>
            <ac:grpSpMk id="88" creationId="{00000000-0000-0000-0000-000000000000}"/>
          </ac:grpSpMkLst>
        </pc:grpChg>
        <pc:grpChg chg="mod">
          <ac:chgData name="Alessio Galatà" userId="d0e2bc78-e085-4585-8b51-222440d702ae" providerId="ADAL" clId="{DBD657E0-A5C7-4A96-86C4-71597A1D82E0}" dt="2024-04-02T20:38:26.311" v="3767" actId="1076"/>
          <ac:grpSpMkLst>
            <pc:docMk/>
            <pc:sldMk cId="2070335582" sldId="301"/>
            <ac:grpSpMk id="89" creationId="{00000000-0000-0000-0000-000000000000}"/>
          </ac:grpSpMkLst>
        </pc:grpChg>
        <pc:picChg chg="mod">
          <ac:chgData name="Alessio Galatà" userId="d0e2bc78-e085-4585-8b51-222440d702ae" providerId="ADAL" clId="{DBD657E0-A5C7-4A96-86C4-71597A1D82E0}" dt="2024-04-02T12:19:35.929" v="354" actId="1076"/>
          <ac:picMkLst>
            <pc:docMk/>
            <pc:sldMk cId="2070335582" sldId="301"/>
            <ac:picMk id="5" creationId="{00000000-0000-0000-0000-000000000000}"/>
          </ac:picMkLst>
        </pc:picChg>
        <pc:picChg chg="mod">
          <ac:chgData name="Alessio Galatà" userId="d0e2bc78-e085-4585-8b51-222440d702ae" providerId="ADAL" clId="{DBD657E0-A5C7-4A96-86C4-71597A1D82E0}" dt="2024-04-02T12:19:30.943" v="353" actId="1076"/>
          <ac:picMkLst>
            <pc:docMk/>
            <pc:sldMk cId="2070335582" sldId="301"/>
            <ac:picMk id="6" creationId="{00000000-0000-0000-0000-000000000000}"/>
          </ac:picMkLst>
        </pc:picChg>
        <pc:picChg chg="mod">
          <ac:chgData name="Alessio Galatà" userId="d0e2bc78-e085-4585-8b51-222440d702ae" providerId="ADAL" clId="{DBD657E0-A5C7-4A96-86C4-71597A1D82E0}" dt="2024-04-02T12:19:35.929" v="354" actId="1076"/>
          <ac:picMkLst>
            <pc:docMk/>
            <pc:sldMk cId="2070335582" sldId="301"/>
            <ac:picMk id="22" creationId="{00000000-0000-0000-0000-000000000000}"/>
          </ac:picMkLst>
        </pc:picChg>
        <pc:picChg chg="mod">
          <ac:chgData name="Alessio Galatà" userId="d0e2bc78-e085-4585-8b51-222440d702ae" providerId="ADAL" clId="{DBD657E0-A5C7-4A96-86C4-71597A1D82E0}" dt="2024-04-02T12:19:35.929" v="354" actId="1076"/>
          <ac:picMkLst>
            <pc:docMk/>
            <pc:sldMk cId="2070335582" sldId="301"/>
            <ac:picMk id="24" creationId="{00000000-0000-0000-0000-000000000000}"/>
          </ac:picMkLst>
        </pc:picChg>
        <pc:cxnChg chg="mod">
          <ac:chgData name="Alessio Galatà" userId="d0e2bc78-e085-4585-8b51-222440d702ae" providerId="ADAL" clId="{DBD657E0-A5C7-4A96-86C4-71597A1D82E0}" dt="2024-04-02T12:19:30.943" v="353" actId="1076"/>
          <ac:cxnSpMkLst>
            <pc:docMk/>
            <pc:sldMk cId="2070335582" sldId="301"/>
            <ac:cxnSpMk id="8" creationId="{00000000-0000-0000-0000-000000000000}"/>
          </ac:cxnSpMkLst>
        </pc:cxnChg>
        <pc:cxnChg chg="mod">
          <ac:chgData name="Alessio Galatà" userId="d0e2bc78-e085-4585-8b51-222440d702ae" providerId="ADAL" clId="{DBD657E0-A5C7-4A96-86C4-71597A1D82E0}" dt="2024-04-02T12:19:30.943" v="353" actId="1076"/>
          <ac:cxnSpMkLst>
            <pc:docMk/>
            <pc:sldMk cId="2070335582" sldId="301"/>
            <ac:cxnSpMk id="11" creationId="{00000000-0000-0000-0000-000000000000}"/>
          </ac:cxnSpMkLst>
        </pc:cxnChg>
        <pc:cxnChg chg="mod">
          <ac:chgData name="Alessio Galatà" userId="d0e2bc78-e085-4585-8b51-222440d702ae" providerId="ADAL" clId="{DBD657E0-A5C7-4A96-86C4-71597A1D82E0}" dt="2024-04-02T12:19:30.943" v="353" actId="1076"/>
          <ac:cxnSpMkLst>
            <pc:docMk/>
            <pc:sldMk cId="2070335582" sldId="301"/>
            <ac:cxnSpMk id="16" creationId="{00000000-0000-0000-0000-000000000000}"/>
          </ac:cxnSpMkLst>
        </pc:cxnChg>
      </pc:sldChg>
      <pc:sldChg chg="addSp delSp modSp modAnim">
        <pc:chgData name="Alessio Galatà" userId="d0e2bc78-e085-4585-8b51-222440d702ae" providerId="ADAL" clId="{DBD657E0-A5C7-4A96-86C4-71597A1D82E0}" dt="2024-04-02T12:06:36.999" v="223"/>
        <pc:sldMkLst>
          <pc:docMk/>
          <pc:sldMk cId="132381993" sldId="428"/>
        </pc:sldMkLst>
        <pc:spChg chg="mod">
          <ac:chgData name="Alessio Galatà" userId="d0e2bc78-e085-4585-8b51-222440d702ae" providerId="ADAL" clId="{DBD657E0-A5C7-4A96-86C4-71597A1D82E0}" dt="2024-04-02T09:30:02.251" v="1" actId="27636"/>
          <ac:spMkLst>
            <pc:docMk/>
            <pc:sldMk cId="132381993" sldId="428"/>
            <ac:spMk id="2" creationId="{E709781A-5D9B-D34F-9427-85873C5E4C6B}"/>
          </ac:spMkLst>
        </pc:spChg>
        <pc:graphicFrameChg chg="add mod">
          <ac:chgData name="Alessio Galatà" userId="d0e2bc78-e085-4585-8b51-222440d702ae" providerId="ADAL" clId="{DBD657E0-A5C7-4A96-86C4-71597A1D82E0}" dt="2024-04-02T12:04:25.921" v="173" actId="1076"/>
          <ac:graphicFrameMkLst>
            <pc:docMk/>
            <pc:sldMk cId="132381993" sldId="428"/>
            <ac:graphicFrameMk id="18" creationId="{4D03B0D4-3CDD-4BD6-A076-081CFD2248E8}"/>
          </ac:graphicFrameMkLst>
        </pc:graphicFrameChg>
        <pc:picChg chg="del">
          <ac:chgData name="Alessio Galatà" userId="d0e2bc78-e085-4585-8b51-222440d702ae" providerId="ADAL" clId="{DBD657E0-A5C7-4A96-86C4-71597A1D82E0}" dt="2024-04-02T12:04:17.919" v="171" actId="478"/>
          <ac:picMkLst>
            <pc:docMk/>
            <pc:sldMk cId="132381993" sldId="428"/>
            <ac:picMk id="37" creationId="{23D93445-B9A1-254D-9206-C1E03E955362}"/>
          </ac:picMkLst>
        </pc:picChg>
      </pc:sldChg>
      <pc:sldChg chg="addSp delSp modSp add modAnim">
        <pc:chgData name="Alessio Galatà" userId="d0e2bc78-e085-4585-8b51-222440d702ae" providerId="ADAL" clId="{DBD657E0-A5C7-4A96-86C4-71597A1D82E0}" dt="2024-04-02T19:46:39.367" v="1659" actId="478"/>
        <pc:sldMkLst>
          <pc:docMk/>
          <pc:sldMk cId="3047678224" sldId="491"/>
        </pc:sldMkLst>
        <pc:spChg chg="del">
          <ac:chgData name="Alessio Galatà" userId="d0e2bc78-e085-4585-8b51-222440d702ae" providerId="ADAL" clId="{DBD657E0-A5C7-4A96-86C4-71597A1D82E0}" dt="2024-04-02T12:39:01.159" v="979" actId="478"/>
          <ac:spMkLst>
            <pc:docMk/>
            <pc:sldMk cId="3047678224" sldId="491"/>
            <ac:spMk id="2" creationId="{5E691B3A-0C8D-5804-56FE-C55D49B509CD}"/>
          </ac:spMkLst>
        </pc:spChg>
        <pc:spChg chg="del">
          <ac:chgData name="Alessio Galatà" userId="d0e2bc78-e085-4585-8b51-222440d702ae" providerId="ADAL" clId="{DBD657E0-A5C7-4A96-86C4-71597A1D82E0}" dt="2024-04-02T12:39:04.927" v="982" actId="478"/>
          <ac:spMkLst>
            <pc:docMk/>
            <pc:sldMk cId="3047678224" sldId="491"/>
            <ac:spMk id="18" creationId="{B9A8CF2E-D8AC-492E-A4B8-8859D2DE987C}"/>
          </ac:spMkLst>
        </pc:spChg>
        <pc:spChg chg="del">
          <ac:chgData name="Alessio Galatà" userId="d0e2bc78-e085-4585-8b51-222440d702ae" providerId="ADAL" clId="{DBD657E0-A5C7-4A96-86C4-71597A1D82E0}" dt="2024-04-02T12:33:59.175" v="963" actId="478"/>
          <ac:spMkLst>
            <pc:docMk/>
            <pc:sldMk cId="3047678224" sldId="491"/>
            <ac:spMk id="25" creationId="{C6887879-3D4D-4F3E-BC92-6DE639646D09}"/>
          </ac:spMkLst>
        </pc:spChg>
        <pc:spChg chg="del">
          <ac:chgData name="Alessio Galatà" userId="d0e2bc78-e085-4585-8b51-222440d702ae" providerId="ADAL" clId="{DBD657E0-A5C7-4A96-86C4-71597A1D82E0}" dt="2024-04-02T12:33:55.879" v="962" actId="478"/>
          <ac:spMkLst>
            <pc:docMk/>
            <pc:sldMk cId="3047678224" sldId="491"/>
            <ac:spMk id="26" creationId="{B22C7D93-4B1E-4D2A-89A1-A5303DDF7F55}"/>
          </ac:spMkLst>
        </pc:spChg>
        <pc:spChg chg="add mod">
          <ac:chgData name="Alessio Galatà" userId="d0e2bc78-e085-4585-8b51-222440d702ae" providerId="ADAL" clId="{DBD657E0-A5C7-4A96-86C4-71597A1D82E0}" dt="2024-04-02T12:34:13.881" v="978" actId="20577"/>
          <ac:spMkLst>
            <pc:docMk/>
            <pc:sldMk cId="3047678224" sldId="491"/>
            <ac:spMk id="27" creationId="{0E0F2B88-ED82-4700-AD2E-BE5977B2138E}"/>
          </ac:spMkLst>
        </pc:spChg>
        <pc:spChg chg="add">
          <ac:chgData name="Alessio Galatà" userId="d0e2bc78-e085-4585-8b51-222440d702ae" providerId="ADAL" clId="{DBD657E0-A5C7-4A96-86C4-71597A1D82E0}" dt="2024-04-02T12:34:06.602" v="964"/>
          <ac:spMkLst>
            <pc:docMk/>
            <pc:sldMk cId="3047678224" sldId="491"/>
            <ac:spMk id="28" creationId="{0446CA9D-4F1E-4BBC-80BF-4F3BD3D4EB4B}"/>
          </ac:spMkLst>
        </pc:spChg>
        <pc:spChg chg="add del mod">
          <ac:chgData name="Alessio Galatà" userId="d0e2bc78-e085-4585-8b51-222440d702ae" providerId="ADAL" clId="{DBD657E0-A5C7-4A96-86C4-71597A1D82E0}" dt="2024-04-02T19:46:39.367" v="1659" actId="478"/>
          <ac:spMkLst>
            <pc:docMk/>
            <pc:sldMk cId="3047678224" sldId="491"/>
            <ac:spMk id="29" creationId="{58A659B1-D168-4E11-A74A-AE2F5F437FE3}"/>
          </ac:spMkLst>
        </pc:spChg>
        <pc:grpChg chg="del">
          <ac:chgData name="Alessio Galatà" userId="d0e2bc78-e085-4585-8b51-222440d702ae" providerId="ADAL" clId="{DBD657E0-A5C7-4A96-86C4-71597A1D82E0}" dt="2024-04-02T12:39:05.782" v="983" actId="478"/>
          <ac:grpSpMkLst>
            <pc:docMk/>
            <pc:sldMk cId="3047678224" sldId="491"/>
            <ac:grpSpMk id="3" creationId="{4DE56F6F-90AD-BD04-8BCB-6DAE1D1FF398}"/>
          </ac:grpSpMkLst>
        </pc:grpChg>
        <pc:picChg chg="del">
          <ac:chgData name="Alessio Galatà" userId="d0e2bc78-e085-4585-8b51-222440d702ae" providerId="ADAL" clId="{DBD657E0-A5C7-4A96-86C4-71597A1D82E0}" dt="2024-04-02T12:39:03.394" v="981" actId="478"/>
          <ac:picMkLst>
            <pc:docMk/>
            <pc:sldMk cId="3047678224" sldId="491"/>
            <ac:picMk id="16" creationId="{613102B1-53DB-D53B-F0BA-CF7132EB10BB}"/>
          </ac:picMkLst>
        </pc:picChg>
        <pc:picChg chg="del">
          <ac:chgData name="Alessio Galatà" userId="d0e2bc78-e085-4585-8b51-222440d702ae" providerId="ADAL" clId="{DBD657E0-A5C7-4A96-86C4-71597A1D82E0}" dt="2024-04-02T12:39:01.952" v="980" actId="478"/>
          <ac:picMkLst>
            <pc:docMk/>
            <pc:sldMk cId="3047678224" sldId="491"/>
            <ac:picMk id="17" creationId="{D4C56C40-9701-5EF6-5BB9-99A0F8367F72}"/>
          </ac:picMkLst>
        </pc:picChg>
      </pc:sldChg>
      <pc:sldChg chg="del">
        <pc:chgData name="Alessio Galatà" userId="d0e2bc78-e085-4585-8b51-222440d702ae" providerId="ADAL" clId="{DBD657E0-A5C7-4A96-86C4-71597A1D82E0}" dt="2024-04-02T13:41:30.023" v="1626" actId="2696"/>
        <pc:sldMkLst>
          <pc:docMk/>
          <pc:sldMk cId="1093640961" sldId="554"/>
        </pc:sldMkLst>
      </pc:sldChg>
      <pc:sldChg chg="addSp delSp modSp">
        <pc:chgData name="Alessio Galatà" userId="d0e2bc78-e085-4585-8b51-222440d702ae" providerId="ADAL" clId="{DBD657E0-A5C7-4A96-86C4-71597A1D82E0}" dt="2024-04-02T12:11:30.650" v="249" actId="339"/>
        <pc:sldMkLst>
          <pc:docMk/>
          <pc:sldMk cId="2760118852" sldId="622"/>
        </pc:sldMkLst>
        <pc:spChg chg="mod">
          <ac:chgData name="Alessio Galatà" userId="d0e2bc78-e085-4585-8b51-222440d702ae" providerId="ADAL" clId="{DBD657E0-A5C7-4A96-86C4-71597A1D82E0}" dt="2024-04-02T12:09:41.853" v="242" actId="242"/>
          <ac:spMkLst>
            <pc:docMk/>
            <pc:sldMk cId="2760118852" sldId="622"/>
            <ac:spMk id="2" creationId="{6DA4B987-5B3B-4ACE-810D-87280E71277E}"/>
          </ac:spMkLst>
        </pc:spChg>
        <pc:spChg chg="mod">
          <ac:chgData name="Alessio Galatà" userId="d0e2bc78-e085-4585-8b51-222440d702ae" providerId="ADAL" clId="{DBD657E0-A5C7-4A96-86C4-71597A1D82E0}" dt="2024-04-02T12:09:15.990" v="237" actId="20577"/>
          <ac:spMkLst>
            <pc:docMk/>
            <pc:sldMk cId="2760118852" sldId="622"/>
            <ac:spMk id="18" creationId="{7CD141C8-B214-48A8-9E66-C838785B8DA7}"/>
          </ac:spMkLst>
        </pc:spChg>
        <pc:picChg chg="del">
          <ac:chgData name="Alessio Galatà" userId="d0e2bc78-e085-4585-8b51-222440d702ae" providerId="ADAL" clId="{DBD657E0-A5C7-4A96-86C4-71597A1D82E0}" dt="2024-04-02T12:11:07.936" v="246" actId="478"/>
          <ac:picMkLst>
            <pc:docMk/>
            <pc:sldMk cId="2760118852" sldId="622"/>
            <ac:picMk id="6" creationId="{389F5E4B-89F9-42FC-AE52-64865FCC1B38}"/>
          </ac:picMkLst>
        </pc:picChg>
        <pc:picChg chg="add mod">
          <ac:chgData name="Alessio Galatà" userId="d0e2bc78-e085-4585-8b51-222440d702ae" providerId="ADAL" clId="{DBD657E0-A5C7-4A96-86C4-71597A1D82E0}" dt="2024-04-02T12:11:30.650" v="249" actId="339"/>
          <ac:picMkLst>
            <pc:docMk/>
            <pc:sldMk cId="2760118852" sldId="622"/>
            <ac:picMk id="10" creationId="{8D652EC9-74C0-445A-8A5F-DAFAAFD638AE}"/>
          </ac:picMkLst>
        </pc:picChg>
      </pc:sldChg>
      <pc:sldChg chg="ord">
        <pc:chgData name="Alessio Galatà" userId="d0e2bc78-e085-4585-8b51-222440d702ae" providerId="ADAL" clId="{DBD657E0-A5C7-4A96-86C4-71597A1D82E0}" dt="2024-04-02T20:02:06.809" v="2346"/>
        <pc:sldMkLst>
          <pc:docMk/>
          <pc:sldMk cId="4276195365" sldId="626"/>
        </pc:sldMkLst>
      </pc:sldChg>
      <pc:sldChg chg="addSp delSp modSp ord">
        <pc:chgData name="Alessio Galatà" userId="d0e2bc78-e085-4585-8b51-222440d702ae" providerId="ADAL" clId="{DBD657E0-A5C7-4A96-86C4-71597A1D82E0}" dt="2024-04-02T20:39:54.955" v="3818" actId="12788"/>
        <pc:sldMkLst>
          <pc:docMk/>
          <pc:sldMk cId="97467581" sldId="639"/>
        </pc:sldMkLst>
        <pc:spChg chg="del">
          <ac:chgData name="Alessio Galatà" userId="d0e2bc78-e085-4585-8b51-222440d702ae" providerId="ADAL" clId="{DBD657E0-A5C7-4A96-86C4-71597A1D82E0}" dt="2024-04-02T12:31:35.719" v="903" actId="478"/>
          <ac:spMkLst>
            <pc:docMk/>
            <pc:sldMk cId="97467581" sldId="639"/>
            <ac:spMk id="2" creationId="{FCC6EDCB-9ACC-F04C-AD5A-312B28374A05}"/>
          </ac:spMkLst>
        </pc:spChg>
        <pc:spChg chg="del mod">
          <ac:chgData name="Alessio Galatà" userId="d0e2bc78-e085-4585-8b51-222440d702ae" providerId="ADAL" clId="{DBD657E0-A5C7-4A96-86C4-71597A1D82E0}" dt="2024-04-02T19:46:05.563" v="1657" actId="478"/>
          <ac:spMkLst>
            <pc:docMk/>
            <pc:sldMk cId="97467581" sldId="639"/>
            <ac:spMk id="3" creationId="{C917592B-6323-38A0-E4D1-2A607EF9F1AA}"/>
          </ac:spMkLst>
        </pc:spChg>
        <pc:spChg chg="mod">
          <ac:chgData name="Alessio Galatà" userId="d0e2bc78-e085-4585-8b51-222440d702ae" providerId="ADAL" clId="{DBD657E0-A5C7-4A96-86C4-71597A1D82E0}" dt="2024-04-02T12:32:28.686" v="929" actId="12788"/>
          <ac:spMkLst>
            <pc:docMk/>
            <pc:sldMk cId="97467581" sldId="639"/>
            <ac:spMk id="10" creationId="{C38AEEA7-6864-C94B-88F7-3AFC9CBCD61B}"/>
          </ac:spMkLst>
        </pc:spChg>
        <pc:spChg chg="mod">
          <ac:chgData name="Alessio Galatà" userId="d0e2bc78-e085-4585-8b51-222440d702ae" providerId="ADAL" clId="{DBD657E0-A5C7-4A96-86C4-71597A1D82E0}" dt="2024-04-02T12:33:07.120" v="940" actId="1076"/>
          <ac:spMkLst>
            <pc:docMk/>
            <pc:sldMk cId="97467581" sldId="639"/>
            <ac:spMk id="11" creationId="{60D0B4BD-F5BE-A04A-A1A7-232640E2D4EC}"/>
          </ac:spMkLst>
        </pc:spChg>
        <pc:spChg chg="add">
          <ac:chgData name="Alessio Galatà" userId="d0e2bc78-e085-4585-8b51-222440d702ae" providerId="ADAL" clId="{DBD657E0-A5C7-4A96-86C4-71597A1D82E0}" dt="2024-04-02T12:33:03.233" v="939"/>
          <ac:spMkLst>
            <pc:docMk/>
            <pc:sldMk cId="97467581" sldId="639"/>
            <ac:spMk id="16" creationId="{9DA30C10-6530-4450-B4EE-5A0BC8983F07}"/>
          </ac:spMkLst>
        </pc:spChg>
        <pc:spChg chg="add mod">
          <ac:chgData name="Alessio Galatà" userId="d0e2bc78-e085-4585-8b51-222440d702ae" providerId="ADAL" clId="{DBD657E0-A5C7-4A96-86C4-71597A1D82E0}" dt="2024-04-02T20:39:54.955" v="3818" actId="12788"/>
          <ac:spMkLst>
            <pc:docMk/>
            <pc:sldMk cId="97467581" sldId="639"/>
            <ac:spMk id="21" creationId="{D66D21AA-D12F-43EC-AA30-8A2D8083AB41}"/>
          </ac:spMkLst>
        </pc:spChg>
        <pc:picChg chg="del">
          <ac:chgData name="Alessio Galatà" userId="d0e2bc78-e085-4585-8b51-222440d702ae" providerId="ADAL" clId="{DBD657E0-A5C7-4A96-86C4-71597A1D82E0}" dt="2024-04-02T12:31:33.640" v="902" actId="478"/>
          <ac:picMkLst>
            <pc:docMk/>
            <pc:sldMk cId="97467581" sldId="639"/>
            <ac:picMk id="14" creationId="{06A24301-FD41-7C46-BBD3-40FFEE019141}"/>
          </ac:picMkLst>
        </pc:picChg>
        <pc:picChg chg="mod">
          <ac:chgData name="Alessio Galatà" userId="d0e2bc78-e085-4585-8b51-222440d702ae" providerId="ADAL" clId="{DBD657E0-A5C7-4A96-86C4-71597A1D82E0}" dt="2024-04-02T12:33:10.199" v="941" actId="1076"/>
          <ac:picMkLst>
            <pc:docMk/>
            <pc:sldMk cId="97467581" sldId="639"/>
            <ac:picMk id="15" creationId="{FDD14834-0E65-C041-98FA-6BAAC11D106D}"/>
          </ac:picMkLst>
        </pc:picChg>
        <pc:picChg chg="mod">
          <ac:chgData name="Alessio Galatà" userId="d0e2bc78-e085-4585-8b51-222440d702ae" providerId="ADAL" clId="{DBD657E0-A5C7-4A96-86C4-71597A1D82E0}" dt="2024-04-02T12:33:10.199" v="941" actId="1076"/>
          <ac:picMkLst>
            <pc:docMk/>
            <pc:sldMk cId="97467581" sldId="639"/>
            <ac:picMk id="18" creationId="{22E5681A-59C0-734F-BB8A-299C4A868AD4}"/>
          </ac:picMkLst>
        </pc:picChg>
        <pc:picChg chg="mod">
          <ac:chgData name="Alessio Galatà" userId="d0e2bc78-e085-4585-8b51-222440d702ae" providerId="ADAL" clId="{DBD657E0-A5C7-4A96-86C4-71597A1D82E0}" dt="2024-04-02T12:33:10.199" v="941" actId="1076"/>
          <ac:picMkLst>
            <pc:docMk/>
            <pc:sldMk cId="97467581" sldId="639"/>
            <ac:picMk id="19" creationId="{3E7310A2-E350-9240-89C7-8DFEC538349D}"/>
          </ac:picMkLst>
        </pc:picChg>
        <pc:picChg chg="del">
          <ac:chgData name="Alessio Galatà" userId="d0e2bc78-e085-4585-8b51-222440d702ae" providerId="ADAL" clId="{DBD657E0-A5C7-4A96-86C4-71597A1D82E0}" dt="2024-04-02T12:31:29.919" v="901" actId="478"/>
          <ac:picMkLst>
            <pc:docMk/>
            <pc:sldMk cId="97467581" sldId="639"/>
            <ac:picMk id="20" creationId="{F825403B-4843-F24B-9DCB-029995ABD25A}"/>
          </ac:picMkLst>
        </pc:picChg>
      </pc:sldChg>
      <pc:sldChg chg="addSp delSp modSp">
        <pc:chgData name="Alessio Galatà" userId="d0e2bc78-e085-4585-8b51-222440d702ae" providerId="ADAL" clId="{DBD657E0-A5C7-4A96-86C4-71597A1D82E0}" dt="2024-04-02T12:46:36.158" v="1051" actId="13926"/>
        <pc:sldMkLst>
          <pc:docMk/>
          <pc:sldMk cId="3500006870" sldId="646"/>
        </pc:sldMkLst>
        <pc:spChg chg="del">
          <ac:chgData name="Alessio Galatà" userId="d0e2bc78-e085-4585-8b51-222440d702ae" providerId="ADAL" clId="{DBD657E0-A5C7-4A96-86C4-71597A1D82E0}" dt="2024-04-02T12:46:22.319" v="1048" actId="478"/>
          <ac:spMkLst>
            <pc:docMk/>
            <pc:sldMk cId="3500006870" sldId="646"/>
            <ac:spMk id="2" creationId="{147C182F-3151-929A-411F-8767EB1CB1D3}"/>
          </ac:spMkLst>
        </pc:spChg>
        <pc:spChg chg="mod">
          <ac:chgData name="Alessio Galatà" userId="d0e2bc78-e085-4585-8b51-222440d702ae" providerId="ADAL" clId="{DBD657E0-A5C7-4A96-86C4-71597A1D82E0}" dt="2024-04-02T12:46:36.158" v="1051" actId="13926"/>
          <ac:spMkLst>
            <pc:docMk/>
            <pc:sldMk cId="3500006870" sldId="646"/>
            <ac:spMk id="6" creationId="{B5CEE5E0-5CCC-1F45-AA1F-893F3A1ED72E}"/>
          </ac:spMkLst>
        </pc:spChg>
        <pc:spChg chg="del">
          <ac:chgData name="Alessio Galatà" userId="d0e2bc78-e085-4585-8b51-222440d702ae" providerId="ADAL" clId="{DBD657E0-A5C7-4A96-86C4-71597A1D82E0}" dt="2024-04-02T12:46:18.351" v="1046" actId="478"/>
          <ac:spMkLst>
            <pc:docMk/>
            <pc:sldMk cId="3500006870" sldId="646"/>
            <ac:spMk id="7" creationId="{A515707C-A276-4D7F-E3B1-4266BA7EC926}"/>
          </ac:spMkLst>
        </pc:spChg>
        <pc:spChg chg="mod">
          <ac:chgData name="Alessio Galatà" userId="d0e2bc78-e085-4585-8b51-222440d702ae" providerId="ADAL" clId="{DBD657E0-A5C7-4A96-86C4-71597A1D82E0}" dt="2024-04-02T12:46:36.158" v="1051" actId="13926"/>
          <ac:spMkLst>
            <pc:docMk/>
            <pc:sldMk cId="3500006870" sldId="646"/>
            <ac:spMk id="8" creationId="{D3431573-EE18-2BFF-DDFE-5AAFEBA71D5E}"/>
          </ac:spMkLst>
        </pc:spChg>
        <pc:spChg chg="add">
          <ac:chgData name="Alessio Galatà" userId="d0e2bc78-e085-4585-8b51-222440d702ae" providerId="ADAL" clId="{DBD657E0-A5C7-4A96-86C4-71597A1D82E0}" dt="2024-04-02T12:46:27.023" v="1049"/>
          <ac:spMkLst>
            <pc:docMk/>
            <pc:sldMk cId="3500006870" sldId="646"/>
            <ac:spMk id="12" creationId="{766F1778-FF7C-41AB-B287-479641960223}"/>
          </ac:spMkLst>
        </pc:spChg>
        <pc:spChg chg="del">
          <ac:chgData name="Alessio Galatà" userId="d0e2bc78-e085-4585-8b51-222440d702ae" providerId="ADAL" clId="{DBD657E0-A5C7-4A96-86C4-71597A1D82E0}" dt="2024-04-02T12:46:20.192" v="1047" actId="478"/>
          <ac:spMkLst>
            <pc:docMk/>
            <pc:sldMk cId="3500006870" sldId="646"/>
            <ac:spMk id="13" creationId="{03DBC40A-C3AD-B57F-4B29-88DA610A2AB4}"/>
          </ac:spMkLst>
        </pc:spChg>
        <pc:spChg chg="add">
          <ac:chgData name="Alessio Galatà" userId="d0e2bc78-e085-4585-8b51-222440d702ae" providerId="ADAL" clId="{DBD657E0-A5C7-4A96-86C4-71597A1D82E0}" dt="2024-04-02T12:46:27.023" v="1049"/>
          <ac:spMkLst>
            <pc:docMk/>
            <pc:sldMk cId="3500006870" sldId="646"/>
            <ac:spMk id="14" creationId="{B925C680-EEF8-4A89-9517-49940276C770}"/>
          </ac:spMkLst>
        </pc:spChg>
        <pc:picChg chg="del">
          <ac:chgData name="Alessio Galatà" userId="d0e2bc78-e085-4585-8b51-222440d702ae" providerId="ADAL" clId="{DBD657E0-A5C7-4A96-86C4-71597A1D82E0}" dt="2024-04-02T12:46:17.024" v="1045" actId="478"/>
          <ac:picMkLst>
            <pc:docMk/>
            <pc:sldMk cId="3500006870" sldId="646"/>
            <ac:picMk id="3" creationId="{3D16BBEE-3783-EEB5-62F0-2B414D1753D0}"/>
          </ac:picMkLst>
        </pc:picChg>
      </pc:sldChg>
      <pc:sldChg chg="addSp delSp modSp">
        <pc:chgData name="Alessio Galatà" userId="d0e2bc78-e085-4585-8b51-222440d702ae" providerId="ADAL" clId="{DBD657E0-A5C7-4A96-86C4-71597A1D82E0}" dt="2024-04-02T12:43:17.992" v="1044" actId="12788"/>
        <pc:sldMkLst>
          <pc:docMk/>
          <pc:sldMk cId="2639238664" sldId="650"/>
        </pc:sldMkLst>
        <pc:spChg chg="del mod">
          <ac:chgData name="Alessio Galatà" userId="d0e2bc78-e085-4585-8b51-222440d702ae" providerId="ADAL" clId="{DBD657E0-A5C7-4A96-86C4-71597A1D82E0}" dt="2024-04-02T12:41:48.063" v="1021" actId="478"/>
          <ac:spMkLst>
            <pc:docMk/>
            <pc:sldMk cId="2639238664" sldId="650"/>
            <ac:spMk id="2" creationId="{A2F4E673-F060-2447-B763-549CC6F2EC1E}"/>
          </ac:spMkLst>
        </pc:spChg>
        <pc:spChg chg="mod">
          <ac:chgData name="Alessio Galatà" userId="d0e2bc78-e085-4585-8b51-222440d702ae" providerId="ADAL" clId="{DBD657E0-A5C7-4A96-86C4-71597A1D82E0}" dt="2024-04-02T12:42:57.919" v="1042" actId="1076"/>
          <ac:spMkLst>
            <pc:docMk/>
            <pc:sldMk cId="2639238664" sldId="650"/>
            <ac:spMk id="3" creationId="{CD4D1901-B537-48EC-A55C-B1DEAB521F7A}"/>
          </ac:spMkLst>
        </pc:spChg>
        <pc:spChg chg="del">
          <ac:chgData name="Alessio Galatà" userId="d0e2bc78-e085-4585-8b51-222440d702ae" providerId="ADAL" clId="{DBD657E0-A5C7-4A96-86C4-71597A1D82E0}" dt="2024-04-02T12:40:39.568" v="984" actId="478"/>
          <ac:spMkLst>
            <pc:docMk/>
            <pc:sldMk cId="2639238664" sldId="650"/>
            <ac:spMk id="6" creationId="{BD4436E9-E533-B3AD-D4F2-561E2F0B6913}"/>
          </ac:spMkLst>
        </pc:spChg>
        <pc:spChg chg="mod">
          <ac:chgData name="Alessio Galatà" userId="d0e2bc78-e085-4585-8b51-222440d702ae" providerId="ADAL" clId="{DBD657E0-A5C7-4A96-86C4-71597A1D82E0}" dt="2024-04-02T12:43:17.992" v="1044" actId="12788"/>
          <ac:spMkLst>
            <pc:docMk/>
            <pc:sldMk cId="2639238664" sldId="650"/>
            <ac:spMk id="10" creationId="{C38AEEA7-6864-C94B-88F7-3AFC9CBCD61B}"/>
          </ac:spMkLst>
        </pc:spChg>
        <pc:spChg chg="add del">
          <ac:chgData name="Alessio Galatà" userId="d0e2bc78-e085-4585-8b51-222440d702ae" providerId="ADAL" clId="{DBD657E0-A5C7-4A96-86C4-71597A1D82E0}" dt="2024-04-02T12:42:40.479" v="1038"/>
          <ac:spMkLst>
            <pc:docMk/>
            <pc:sldMk cId="2639238664" sldId="650"/>
            <ac:spMk id="13" creationId="{36ACCC5F-20E7-483D-BB6E-C5820B4D055D}"/>
          </ac:spMkLst>
        </pc:spChg>
        <pc:spChg chg="del">
          <ac:chgData name="Alessio Galatà" userId="d0e2bc78-e085-4585-8b51-222440d702ae" providerId="ADAL" clId="{DBD657E0-A5C7-4A96-86C4-71597A1D82E0}" dt="2024-04-02T12:42:25.359" v="1036" actId="478"/>
          <ac:spMkLst>
            <pc:docMk/>
            <pc:sldMk cId="2639238664" sldId="650"/>
            <ac:spMk id="15" creationId="{0F9B4480-2D10-DF44-8998-2EC4E5CE17AE}"/>
          </ac:spMkLst>
        </pc:spChg>
        <pc:spChg chg="add del">
          <ac:chgData name="Alessio Galatà" userId="d0e2bc78-e085-4585-8b51-222440d702ae" providerId="ADAL" clId="{DBD657E0-A5C7-4A96-86C4-71597A1D82E0}" dt="2024-04-02T12:42:40.479" v="1038"/>
          <ac:spMkLst>
            <pc:docMk/>
            <pc:sldMk cId="2639238664" sldId="650"/>
            <ac:spMk id="16" creationId="{F001C007-2695-4158-B3E2-2969D7B6180F}"/>
          </ac:spMkLst>
        </pc:spChg>
        <pc:spChg chg="mod ord">
          <ac:chgData name="Alessio Galatà" userId="d0e2bc78-e085-4585-8b51-222440d702ae" providerId="ADAL" clId="{DBD657E0-A5C7-4A96-86C4-71597A1D82E0}" dt="2024-04-02T12:42:48.985" v="1041" actId="1076"/>
          <ac:spMkLst>
            <pc:docMk/>
            <pc:sldMk cId="2639238664" sldId="650"/>
            <ac:spMk id="17" creationId="{76D78082-ED54-7A43-8381-87890FA11AFF}"/>
          </ac:spMkLst>
        </pc:spChg>
        <pc:spChg chg="add">
          <ac:chgData name="Alessio Galatà" userId="d0e2bc78-e085-4585-8b51-222440d702ae" providerId="ADAL" clId="{DBD657E0-A5C7-4A96-86C4-71597A1D82E0}" dt="2024-04-02T12:43:02.400" v="1043"/>
          <ac:spMkLst>
            <pc:docMk/>
            <pc:sldMk cId="2639238664" sldId="650"/>
            <ac:spMk id="18" creationId="{060F7C7B-E771-4883-8FF3-DB1174A8A96F}"/>
          </ac:spMkLst>
        </pc:spChg>
        <pc:picChg chg="del">
          <ac:chgData name="Alessio Galatà" userId="d0e2bc78-e085-4585-8b51-222440d702ae" providerId="ADAL" clId="{DBD657E0-A5C7-4A96-86C4-71597A1D82E0}" dt="2024-04-02T12:42:22.951" v="1035" actId="478"/>
          <ac:picMkLst>
            <pc:docMk/>
            <pc:sldMk cId="2639238664" sldId="650"/>
            <ac:picMk id="14" creationId="{03FE42CE-8D2B-1D41-9A8B-9D9777D46F1B}"/>
          </ac:picMkLst>
        </pc:picChg>
        <pc:picChg chg="mod">
          <ac:chgData name="Alessio Galatà" userId="d0e2bc78-e085-4585-8b51-222440d702ae" providerId="ADAL" clId="{DBD657E0-A5C7-4A96-86C4-71597A1D82E0}" dt="2024-04-02T12:42:44.695" v="1040" actId="1076"/>
          <ac:picMkLst>
            <pc:docMk/>
            <pc:sldMk cId="2639238664" sldId="650"/>
            <ac:picMk id="1026" creationId="{0249D412-9C07-0685-FE93-8A403CE7135B}"/>
          </ac:picMkLst>
        </pc:picChg>
      </pc:sldChg>
      <pc:sldChg chg="add del">
        <pc:chgData name="Alessio Galatà" userId="d0e2bc78-e085-4585-8b51-222440d702ae" providerId="ADAL" clId="{DBD657E0-A5C7-4A96-86C4-71597A1D82E0}" dt="2024-04-02T13:43:45.151" v="1634" actId="2696"/>
        <pc:sldMkLst>
          <pc:docMk/>
          <pc:sldMk cId="1593465928" sldId="651"/>
        </pc:sldMkLst>
      </pc:sldChg>
      <pc:sldChg chg="del">
        <pc:chgData name="Alessio Galatà" userId="d0e2bc78-e085-4585-8b51-222440d702ae" providerId="ADAL" clId="{DBD657E0-A5C7-4A96-86C4-71597A1D82E0}" dt="2024-04-02T09:39:10.206" v="3" actId="2696"/>
        <pc:sldMkLst>
          <pc:docMk/>
          <pc:sldMk cId="2531823975" sldId="651"/>
        </pc:sldMkLst>
      </pc:sldChg>
      <pc:sldChg chg="add del">
        <pc:chgData name="Alessio Galatà" userId="d0e2bc78-e085-4585-8b51-222440d702ae" providerId="ADAL" clId="{DBD657E0-A5C7-4A96-86C4-71597A1D82E0}" dt="2024-04-02T13:43:53.481" v="1635" actId="2696"/>
        <pc:sldMkLst>
          <pc:docMk/>
          <pc:sldMk cId="342577839" sldId="751"/>
        </pc:sldMkLst>
      </pc:sldChg>
      <pc:sldChg chg="del">
        <pc:chgData name="Alessio Galatà" userId="d0e2bc78-e085-4585-8b51-222440d702ae" providerId="ADAL" clId="{DBD657E0-A5C7-4A96-86C4-71597A1D82E0}" dt="2024-04-02T09:40:40.193" v="5" actId="2696"/>
        <pc:sldMkLst>
          <pc:docMk/>
          <pc:sldMk cId="2256705177" sldId="751"/>
        </pc:sldMkLst>
      </pc:sldChg>
      <pc:sldChg chg="del">
        <pc:chgData name="Alessio Galatà" userId="d0e2bc78-e085-4585-8b51-222440d702ae" providerId="ADAL" clId="{DBD657E0-A5C7-4A96-86C4-71597A1D82E0}" dt="2024-04-02T13:41:37.795" v="1630" actId="2696"/>
        <pc:sldMkLst>
          <pc:docMk/>
          <pc:sldMk cId="1028336222" sldId="752"/>
        </pc:sldMkLst>
      </pc:sldChg>
      <pc:sldChg chg="delSp modSp del delAnim">
        <pc:chgData name="Alessio Galatà" userId="d0e2bc78-e085-4585-8b51-222440d702ae" providerId="ADAL" clId="{DBD657E0-A5C7-4A96-86C4-71597A1D82E0}" dt="2024-04-02T12:13:19.020" v="257" actId="2696"/>
        <pc:sldMkLst>
          <pc:docMk/>
          <pc:sldMk cId="3214159670" sldId="756"/>
        </pc:sldMkLst>
        <pc:spChg chg="del">
          <ac:chgData name="Alessio Galatà" userId="d0e2bc78-e085-4585-8b51-222440d702ae" providerId="ADAL" clId="{DBD657E0-A5C7-4A96-86C4-71597A1D82E0}" dt="2024-04-02T10:16:56.579" v="152" actId="478"/>
          <ac:spMkLst>
            <pc:docMk/>
            <pc:sldMk cId="3214159670" sldId="756"/>
            <ac:spMk id="23" creationId="{B6BC29C0-F1B8-ABD8-89C0-4D57962BF4BB}"/>
          </ac:spMkLst>
        </pc:spChg>
        <pc:spChg chg="del">
          <ac:chgData name="Alessio Galatà" userId="d0e2bc78-e085-4585-8b51-222440d702ae" providerId="ADAL" clId="{DBD657E0-A5C7-4A96-86C4-71597A1D82E0}" dt="2024-04-02T10:16:53.163" v="150" actId="478"/>
          <ac:spMkLst>
            <pc:docMk/>
            <pc:sldMk cId="3214159670" sldId="756"/>
            <ac:spMk id="28" creationId="{6E899750-554B-E354-2567-19360B4D15A8}"/>
          </ac:spMkLst>
        </pc:spChg>
        <pc:picChg chg="mod">
          <ac:chgData name="Alessio Galatà" userId="d0e2bc78-e085-4585-8b51-222440d702ae" providerId="ADAL" clId="{DBD657E0-A5C7-4A96-86C4-71597A1D82E0}" dt="2024-04-02T10:16:58.459" v="153" actId="1076"/>
          <ac:picMkLst>
            <pc:docMk/>
            <pc:sldMk cId="3214159670" sldId="756"/>
            <ac:picMk id="12" creationId="{B64F77E4-2579-4939-4AE0-9C3ADD2C54F8}"/>
          </ac:picMkLst>
        </pc:picChg>
        <pc:picChg chg="del">
          <ac:chgData name="Alessio Galatà" userId="d0e2bc78-e085-4585-8b51-222440d702ae" providerId="ADAL" clId="{DBD657E0-A5C7-4A96-86C4-71597A1D82E0}" dt="2024-04-02T10:16:54.375" v="151" actId="478"/>
          <ac:picMkLst>
            <pc:docMk/>
            <pc:sldMk cId="3214159670" sldId="756"/>
            <ac:picMk id="25" creationId="{AFD478F9-CB4A-A368-3C0E-8A050DDE96E8}"/>
          </ac:picMkLst>
        </pc:picChg>
      </pc:sldChg>
      <pc:sldChg chg="addSp delSp modSp">
        <pc:chgData name="Alessio Galatà" userId="d0e2bc78-e085-4585-8b51-222440d702ae" providerId="ADAL" clId="{DBD657E0-A5C7-4A96-86C4-71597A1D82E0}" dt="2024-04-02T20:18:01.758" v="2797" actId="20577"/>
        <pc:sldMkLst>
          <pc:docMk/>
          <pc:sldMk cId="2545542167" sldId="757"/>
        </pc:sldMkLst>
        <pc:spChg chg="del mod">
          <ac:chgData name="Alessio Galatà" userId="d0e2bc78-e085-4585-8b51-222440d702ae" providerId="ADAL" clId="{DBD657E0-A5C7-4A96-86C4-71597A1D82E0}" dt="2024-04-02T20:16:11.722" v="2749" actId="478"/>
          <ac:spMkLst>
            <pc:docMk/>
            <pc:sldMk cId="2545542167" sldId="757"/>
            <ac:spMk id="5" creationId="{009AF9D6-F82C-ECD0-62CD-5FF800D53829}"/>
          </ac:spMkLst>
        </pc:spChg>
        <pc:spChg chg="mod">
          <ac:chgData name="Alessio Galatà" userId="d0e2bc78-e085-4585-8b51-222440d702ae" providerId="ADAL" clId="{DBD657E0-A5C7-4A96-86C4-71597A1D82E0}" dt="2024-04-02T20:15:21.239" v="2748" actId="2711"/>
          <ac:spMkLst>
            <pc:docMk/>
            <pc:sldMk cId="2545542167" sldId="757"/>
            <ac:spMk id="10" creationId="{33ADAB20-6F2A-4495-81B2-46B2348EE7DA}"/>
          </ac:spMkLst>
        </pc:spChg>
        <pc:spChg chg="mod">
          <ac:chgData name="Alessio Galatà" userId="d0e2bc78-e085-4585-8b51-222440d702ae" providerId="ADAL" clId="{DBD657E0-A5C7-4A96-86C4-71597A1D82E0}" dt="2024-04-02T20:15:21.239" v="2748" actId="2711"/>
          <ac:spMkLst>
            <pc:docMk/>
            <pc:sldMk cId="2545542167" sldId="757"/>
            <ac:spMk id="11" creationId="{EC8911A7-0C7F-4DD9-8681-A69A63517240}"/>
          </ac:spMkLst>
        </pc:spChg>
        <pc:spChg chg="mod">
          <ac:chgData name="Alessio Galatà" userId="d0e2bc78-e085-4585-8b51-222440d702ae" providerId="ADAL" clId="{DBD657E0-A5C7-4A96-86C4-71597A1D82E0}" dt="2024-04-02T20:15:21.239" v="2748" actId="2711"/>
          <ac:spMkLst>
            <pc:docMk/>
            <pc:sldMk cId="2545542167" sldId="757"/>
            <ac:spMk id="12" creationId="{5D5DA98F-67CB-46C4-A39C-8124515457D5}"/>
          </ac:spMkLst>
        </pc:spChg>
        <pc:spChg chg="del">
          <ac:chgData name="Alessio Galatà" userId="d0e2bc78-e085-4585-8b51-222440d702ae" providerId="ADAL" clId="{DBD657E0-A5C7-4A96-86C4-71597A1D82E0}" dt="2024-04-02T20:15:05.852" v="2724" actId="478"/>
          <ac:spMkLst>
            <pc:docMk/>
            <pc:sldMk cId="2545542167" sldId="757"/>
            <ac:spMk id="14" creationId="{36D09603-A101-4C76-B21B-C78DC8BBF9B9}"/>
          </ac:spMkLst>
        </pc:spChg>
        <pc:spChg chg="mod">
          <ac:chgData name="Alessio Galatà" userId="d0e2bc78-e085-4585-8b51-222440d702ae" providerId="ADAL" clId="{DBD657E0-A5C7-4A96-86C4-71597A1D82E0}" dt="2024-04-02T20:15:21.239" v="2748" actId="2711"/>
          <ac:spMkLst>
            <pc:docMk/>
            <pc:sldMk cId="2545542167" sldId="757"/>
            <ac:spMk id="17" creationId="{E831E741-091F-42CE-A5CC-CC90593E6D8E}"/>
          </ac:spMkLst>
        </pc:spChg>
        <pc:spChg chg="mod">
          <ac:chgData name="Alessio Galatà" userId="d0e2bc78-e085-4585-8b51-222440d702ae" providerId="ADAL" clId="{DBD657E0-A5C7-4A96-86C4-71597A1D82E0}" dt="2024-04-02T20:15:21.239" v="2748" actId="2711"/>
          <ac:spMkLst>
            <pc:docMk/>
            <pc:sldMk cId="2545542167" sldId="757"/>
            <ac:spMk id="18" creationId="{ACABDC39-1086-4596-AE59-98C8C721AECC}"/>
          </ac:spMkLst>
        </pc:spChg>
        <pc:spChg chg="mod">
          <ac:chgData name="Alessio Galatà" userId="d0e2bc78-e085-4585-8b51-222440d702ae" providerId="ADAL" clId="{DBD657E0-A5C7-4A96-86C4-71597A1D82E0}" dt="2024-04-02T20:15:21.239" v="2748" actId="2711"/>
          <ac:spMkLst>
            <pc:docMk/>
            <pc:sldMk cId="2545542167" sldId="757"/>
            <ac:spMk id="19" creationId="{7ACB9061-9A19-40C7-818E-33995A4246C7}"/>
          </ac:spMkLst>
        </pc:spChg>
        <pc:spChg chg="mod">
          <ac:chgData name="Alessio Galatà" userId="d0e2bc78-e085-4585-8b51-222440d702ae" providerId="ADAL" clId="{DBD657E0-A5C7-4A96-86C4-71597A1D82E0}" dt="2024-04-02T20:15:21.239" v="2748" actId="2711"/>
          <ac:spMkLst>
            <pc:docMk/>
            <pc:sldMk cId="2545542167" sldId="757"/>
            <ac:spMk id="20" creationId="{CDF6CA6D-E537-4E86-B676-DA13101B3DD1}"/>
          </ac:spMkLst>
        </pc:spChg>
        <pc:spChg chg="mod">
          <ac:chgData name="Alessio Galatà" userId="d0e2bc78-e085-4585-8b51-222440d702ae" providerId="ADAL" clId="{DBD657E0-A5C7-4A96-86C4-71597A1D82E0}" dt="2024-04-02T20:17:31.209" v="2777" actId="12788"/>
          <ac:spMkLst>
            <pc:docMk/>
            <pc:sldMk cId="2545542167" sldId="757"/>
            <ac:spMk id="22" creationId="{7F405BC1-2A66-4C2B-1C26-7FF426D008A8}"/>
          </ac:spMkLst>
        </pc:spChg>
        <pc:spChg chg="del mod">
          <ac:chgData name="Alessio Galatà" userId="d0e2bc78-e085-4585-8b51-222440d702ae" providerId="ADAL" clId="{DBD657E0-A5C7-4A96-86C4-71597A1D82E0}" dt="2024-04-02T20:16:25.882" v="2751" actId="478"/>
          <ac:spMkLst>
            <pc:docMk/>
            <pc:sldMk cId="2545542167" sldId="757"/>
            <ac:spMk id="23" creationId="{E1B00E52-64EF-26A7-B58E-42D8FC657E0E}"/>
          </ac:spMkLst>
        </pc:spChg>
        <pc:spChg chg="del">
          <ac:chgData name="Alessio Galatà" userId="d0e2bc78-e085-4585-8b51-222440d702ae" providerId="ADAL" clId="{DBD657E0-A5C7-4A96-86C4-71597A1D82E0}" dt="2024-04-02T20:14:55.470" v="2723" actId="478"/>
          <ac:spMkLst>
            <pc:docMk/>
            <pc:sldMk cId="2545542167" sldId="757"/>
            <ac:spMk id="24" creationId="{0F220084-A4D4-C046-A547-75D0BE278519}"/>
          </ac:spMkLst>
        </pc:spChg>
        <pc:spChg chg="add">
          <ac:chgData name="Alessio Galatà" userId="d0e2bc78-e085-4585-8b51-222440d702ae" providerId="ADAL" clId="{DBD657E0-A5C7-4A96-86C4-71597A1D82E0}" dt="2024-04-02T20:16:21.565" v="2750"/>
          <ac:spMkLst>
            <pc:docMk/>
            <pc:sldMk cId="2545542167" sldId="757"/>
            <ac:spMk id="25" creationId="{83847468-2F86-42D4-9DCE-C67F0CBC6C33}"/>
          </ac:spMkLst>
        </pc:spChg>
        <pc:spChg chg="add">
          <ac:chgData name="Alessio Galatà" userId="d0e2bc78-e085-4585-8b51-222440d702ae" providerId="ADAL" clId="{DBD657E0-A5C7-4A96-86C4-71597A1D82E0}" dt="2024-04-02T20:16:21.565" v="2750"/>
          <ac:spMkLst>
            <pc:docMk/>
            <pc:sldMk cId="2545542167" sldId="757"/>
            <ac:spMk id="26" creationId="{A37C94F5-F035-47BC-AC6E-31B6A414871A}"/>
          </ac:spMkLst>
        </pc:spChg>
        <pc:spChg chg="add">
          <ac:chgData name="Alessio Galatà" userId="d0e2bc78-e085-4585-8b51-222440d702ae" providerId="ADAL" clId="{DBD657E0-A5C7-4A96-86C4-71597A1D82E0}" dt="2024-04-02T20:16:33.917" v="2752"/>
          <ac:spMkLst>
            <pc:docMk/>
            <pc:sldMk cId="2545542167" sldId="757"/>
            <ac:spMk id="27" creationId="{C0BDD924-FC6B-4A7A-AEB9-20B8759669BA}"/>
          </ac:spMkLst>
        </pc:spChg>
        <pc:spChg chg="add mod">
          <ac:chgData name="Alessio Galatà" userId="d0e2bc78-e085-4585-8b51-222440d702ae" providerId="ADAL" clId="{DBD657E0-A5C7-4A96-86C4-71597A1D82E0}" dt="2024-04-02T20:18:01.758" v="2797" actId="20577"/>
          <ac:spMkLst>
            <pc:docMk/>
            <pc:sldMk cId="2545542167" sldId="757"/>
            <ac:spMk id="28" creationId="{BF76A15A-11B9-4D40-9B28-9254F7DAA9BB}"/>
          </ac:spMkLst>
        </pc:spChg>
        <pc:picChg chg="mod">
          <ac:chgData name="Alessio Galatà" userId="d0e2bc78-e085-4585-8b51-222440d702ae" providerId="ADAL" clId="{DBD657E0-A5C7-4A96-86C4-71597A1D82E0}" dt="2024-04-02T20:15:14.502" v="2747" actId="1036"/>
          <ac:picMkLst>
            <pc:docMk/>
            <pc:sldMk cId="2545542167" sldId="757"/>
            <ac:picMk id="6" creationId="{C1C1EF2B-6F58-4559-A308-3B37969A75A3}"/>
          </ac:picMkLst>
        </pc:picChg>
        <pc:picChg chg="mod">
          <ac:chgData name="Alessio Galatà" userId="d0e2bc78-e085-4585-8b51-222440d702ae" providerId="ADAL" clId="{DBD657E0-A5C7-4A96-86C4-71597A1D82E0}" dt="2024-04-02T20:15:14.502" v="2747" actId="1036"/>
          <ac:picMkLst>
            <pc:docMk/>
            <pc:sldMk cId="2545542167" sldId="757"/>
            <ac:picMk id="8" creationId="{7095A49D-4A97-4B45-9E05-DD8C0220474D}"/>
          </ac:picMkLst>
        </pc:picChg>
        <pc:picChg chg="mod">
          <ac:chgData name="Alessio Galatà" userId="d0e2bc78-e085-4585-8b51-222440d702ae" providerId="ADAL" clId="{DBD657E0-A5C7-4A96-86C4-71597A1D82E0}" dt="2024-04-02T20:15:14.502" v="2747" actId="1036"/>
          <ac:picMkLst>
            <pc:docMk/>
            <pc:sldMk cId="2545542167" sldId="757"/>
            <ac:picMk id="16" creationId="{F80D4336-56D2-42DF-8787-691AA179EB2C}"/>
          </ac:picMkLst>
        </pc:picChg>
        <pc:picChg chg="del">
          <ac:chgData name="Alessio Galatà" userId="d0e2bc78-e085-4585-8b51-222440d702ae" providerId="ADAL" clId="{DBD657E0-A5C7-4A96-86C4-71597A1D82E0}" dt="2024-04-02T20:14:55.470" v="2723" actId="478"/>
          <ac:picMkLst>
            <pc:docMk/>
            <pc:sldMk cId="2545542167" sldId="757"/>
            <ac:picMk id="21" creationId="{3E4DFCD5-AD3A-D347-9150-CD47C5E97D5F}"/>
          </ac:picMkLst>
        </pc:picChg>
      </pc:sldChg>
      <pc:sldChg chg="add del">
        <pc:chgData name="Alessio Galatà" userId="d0e2bc78-e085-4585-8b51-222440d702ae" providerId="ADAL" clId="{DBD657E0-A5C7-4A96-86C4-71597A1D82E0}" dt="2024-04-02T13:43:44.139" v="1633" actId="2696"/>
        <pc:sldMkLst>
          <pc:docMk/>
          <pc:sldMk cId="192069633" sldId="762"/>
        </pc:sldMkLst>
      </pc:sldChg>
      <pc:sldChg chg="del">
        <pc:chgData name="Alessio Galatà" userId="d0e2bc78-e085-4585-8b51-222440d702ae" providerId="ADAL" clId="{DBD657E0-A5C7-4A96-86C4-71597A1D82E0}" dt="2024-04-02T09:39:10.162" v="2" actId="2696"/>
        <pc:sldMkLst>
          <pc:docMk/>
          <pc:sldMk cId="983368979" sldId="762"/>
        </pc:sldMkLst>
      </pc:sldChg>
      <pc:sldChg chg="del">
        <pc:chgData name="Alessio Galatà" userId="d0e2bc78-e085-4585-8b51-222440d702ae" providerId="ADAL" clId="{DBD657E0-A5C7-4A96-86C4-71597A1D82E0}" dt="2024-04-02T09:41:44.849" v="7" actId="2696"/>
        <pc:sldMkLst>
          <pc:docMk/>
          <pc:sldMk cId="789339691" sldId="766"/>
        </pc:sldMkLst>
      </pc:sldChg>
      <pc:sldChg chg="addSp delSp modSp add">
        <pc:chgData name="Alessio Galatà" userId="d0e2bc78-e085-4585-8b51-222440d702ae" providerId="ADAL" clId="{DBD657E0-A5C7-4A96-86C4-71597A1D82E0}" dt="2024-04-02T12:04:47.872" v="222" actId="14100"/>
        <pc:sldMkLst>
          <pc:docMk/>
          <pc:sldMk cId="3904680106" sldId="766"/>
        </pc:sldMkLst>
        <pc:spChg chg="add mod">
          <ac:chgData name="Alessio Galatà" userId="d0e2bc78-e085-4585-8b51-222440d702ae" providerId="ADAL" clId="{DBD657E0-A5C7-4A96-86C4-71597A1D82E0}" dt="2024-04-02T10:14:25.472" v="98" actId="208"/>
          <ac:spMkLst>
            <pc:docMk/>
            <pc:sldMk cId="3904680106" sldId="766"/>
            <ac:spMk id="3" creationId="{BD2F75A0-7FD9-42FA-ABEA-47ED4097FCFE}"/>
          </ac:spMkLst>
        </pc:spChg>
        <pc:spChg chg="del">
          <ac:chgData name="Alessio Galatà" userId="d0e2bc78-e085-4585-8b51-222440d702ae" providerId="ADAL" clId="{DBD657E0-A5C7-4A96-86C4-71597A1D82E0}" dt="2024-04-02T09:52:47.414" v="83" actId="478"/>
          <ac:spMkLst>
            <pc:docMk/>
            <pc:sldMk cId="3904680106" sldId="766"/>
            <ac:spMk id="13" creationId="{395A8749-8062-2740-97A9-93C8131421DF}"/>
          </ac:spMkLst>
        </pc:spChg>
        <pc:spChg chg="add mod">
          <ac:chgData name="Alessio Galatà" userId="d0e2bc78-e085-4585-8b51-222440d702ae" providerId="ADAL" clId="{DBD657E0-A5C7-4A96-86C4-71597A1D82E0}" dt="2024-04-02T10:15:08.218" v="143" actId="1076"/>
          <ac:spMkLst>
            <pc:docMk/>
            <pc:sldMk cId="3904680106" sldId="766"/>
            <ac:spMk id="14" creationId="{8AA2B895-448C-4EA7-8F1B-983BC391A458}"/>
          </ac:spMkLst>
        </pc:spChg>
        <pc:spChg chg="add mod">
          <ac:chgData name="Alessio Galatà" userId="d0e2bc78-e085-4585-8b51-222440d702ae" providerId="ADAL" clId="{DBD657E0-A5C7-4A96-86C4-71597A1D82E0}" dt="2024-04-02T10:14:45.315" v="139" actId="1037"/>
          <ac:spMkLst>
            <pc:docMk/>
            <pc:sldMk cId="3904680106" sldId="766"/>
            <ac:spMk id="15" creationId="{A571C3B4-5D71-40AF-838A-08D7758751B5}"/>
          </ac:spMkLst>
        </pc:spChg>
        <pc:spChg chg="del mod">
          <ac:chgData name="Alessio Galatà" userId="d0e2bc78-e085-4585-8b51-222440d702ae" providerId="ADAL" clId="{DBD657E0-A5C7-4A96-86C4-71597A1D82E0}" dt="2024-04-02T10:14:57.787" v="140" actId="478"/>
          <ac:spMkLst>
            <pc:docMk/>
            <pc:sldMk cId="3904680106" sldId="766"/>
            <ac:spMk id="16" creationId="{737250C9-ED96-7A43-8F88-6980F14F800E}"/>
          </ac:spMkLst>
        </pc:spChg>
        <pc:spChg chg="add mod">
          <ac:chgData name="Alessio Galatà" userId="d0e2bc78-e085-4585-8b51-222440d702ae" providerId="ADAL" clId="{DBD657E0-A5C7-4A96-86C4-71597A1D82E0}" dt="2024-04-02T12:04:47.872" v="222" actId="14100"/>
          <ac:spMkLst>
            <pc:docMk/>
            <pc:sldMk cId="3904680106" sldId="766"/>
            <ac:spMk id="18" creationId="{64FC2B86-19C7-4702-A626-3646E686D884}"/>
          </ac:spMkLst>
        </pc:spChg>
        <pc:graphicFrameChg chg="add mod modGraphic">
          <ac:chgData name="Alessio Galatà" userId="d0e2bc78-e085-4585-8b51-222440d702ae" providerId="ADAL" clId="{DBD657E0-A5C7-4A96-86C4-71597A1D82E0}" dt="2024-04-02T10:15:02.355" v="141" actId="1076"/>
          <ac:graphicFrameMkLst>
            <pc:docMk/>
            <pc:sldMk cId="3904680106" sldId="766"/>
            <ac:graphicFrameMk id="12" creationId="{2F8AD019-67D8-49EF-977F-DE96E7756176}"/>
          </ac:graphicFrameMkLst>
        </pc:graphicFrameChg>
        <pc:picChg chg="mod">
          <ac:chgData name="Alessio Galatà" userId="d0e2bc78-e085-4585-8b51-222440d702ae" providerId="ADAL" clId="{DBD657E0-A5C7-4A96-86C4-71597A1D82E0}" dt="2024-04-02T09:52:43.548" v="82" actId="1076"/>
          <ac:picMkLst>
            <pc:docMk/>
            <pc:sldMk cId="3904680106" sldId="766"/>
            <ac:picMk id="9" creationId="{30EB3CBA-7683-E24A-8E36-210A01B2B73E}"/>
          </ac:picMkLst>
        </pc:picChg>
        <pc:picChg chg="add mod">
          <ac:chgData name="Alessio Galatà" userId="d0e2bc78-e085-4585-8b51-222440d702ae" providerId="ADAL" clId="{DBD657E0-A5C7-4A96-86C4-71597A1D82E0}" dt="2024-04-02T10:15:25.035" v="147" actId="1076"/>
          <ac:picMkLst>
            <pc:docMk/>
            <pc:sldMk cId="3904680106" sldId="766"/>
            <ac:picMk id="17" creationId="{753F7298-A941-4BFE-ACB8-0962A7C78BD5}"/>
          </ac:picMkLst>
        </pc:picChg>
      </pc:sldChg>
      <pc:sldChg chg="addSp delSp modSp add">
        <pc:chgData name="Alessio Galatà" userId="d0e2bc78-e085-4585-8b51-222440d702ae" providerId="ADAL" clId="{DBD657E0-A5C7-4A96-86C4-71597A1D82E0}" dt="2024-04-02T19:45:59.527" v="1656" actId="478"/>
        <pc:sldMkLst>
          <pc:docMk/>
          <pc:sldMk cId="1632893019" sldId="767"/>
        </pc:sldMkLst>
        <pc:spChg chg="del">
          <ac:chgData name="Alessio Galatà" userId="d0e2bc78-e085-4585-8b51-222440d702ae" providerId="ADAL" clId="{DBD657E0-A5C7-4A96-86C4-71597A1D82E0}" dt="2024-04-02T12:15:42.360" v="279" actId="478"/>
          <ac:spMkLst>
            <pc:docMk/>
            <pc:sldMk cId="1632893019" sldId="767"/>
            <ac:spMk id="12" creationId="{416A19C3-2C0B-46F8-A1B7-ACC813D1DF53}"/>
          </ac:spMkLst>
        </pc:spChg>
        <pc:spChg chg="del">
          <ac:chgData name="Alessio Galatà" userId="d0e2bc78-e085-4585-8b51-222440d702ae" providerId="ADAL" clId="{DBD657E0-A5C7-4A96-86C4-71597A1D82E0}" dt="2024-04-02T12:15:46.248" v="280" actId="478"/>
          <ac:spMkLst>
            <pc:docMk/>
            <pc:sldMk cId="1632893019" sldId="767"/>
            <ac:spMk id="22" creationId="{70CD5D32-C33D-4228-981E-AC1A97A9D815}"/>
          </ac:spMkLst>
        </pc:spChg>
        <pc:spChg chg="del">
          <ac:chgData name="Alessio Galatà" userId="d0e2bc78-e085-4585-8b51-222440d702ae" providerId="ADAL" clId="{DBD657E0-A5C7-4A96-86C4-71597A1D82E0}" dt="2024-04-02T12:23:04.247" v="402" actId="478"/>
          <ac:spMkLst>
            <pc:docMk/>
            <pc:sldMk cId="1632893019" sldId="767"/>
            <ac:spMk id="25" creationId="{273071DF-83EA-4EB3-ADC5-843BA0E2A177}"/>
          </ac:spMkLst>
        </pc:spChg>
        <pc:spChg chg="add mod">
          <ac:chgData name="Alessio Galatà" userId="d0e2bc78-e085-4585-8b51-222440d702ae" providerId="ADAL" clId="{DBD657E0-A5C7-4A96-86C4-71597A1D82E0}" dt="2024-04-02T12:33:40.160" v="961" actId="20577"/>
          <ac:spMkLst>
            <pc:docMk/>
            <pc:sldMk cId="1632893019" sldId="767"/>
            <ac:spMk id="26" creationId="{1B0D00E2-4E7A-477B-BFA3-BC62AAC06442}"/>
          </ac:spMkLst>
        </pc:spChg>
        <pc:spChg chg="add">
          <ac:chgData name="Alessio Galatà" userId="d0e2bc78-e085-4585-8b51-222440d702ae" providerId="ADAL" clId="{DBD657E0-A5C7-4A96-86C4-71597A1D82E0}" dt="2024-04-02T12:33:19.415" v="942"/>
          <ac:spMkLst>
            <pc:docMk/>
            <pc:sldMk cId="1632893019" sldId="767"/>
            <ac:spMk id="27" creationId="{3A55CA15-D424-4D96-84B0-E86051FD111A}"/>
          </ac:spMkLst>
        </pc:spChg>
        <pc:spChg chg="add del mod">
          <ac:chgData name="Alessio Galatà" userId="d0e2bc78-e085-4585-8b51-222440d702ae" providerId="ADAL" clId="{DBD657E0-A5C7-4A96-86C4-71597A1D82E0}" dt="2024-04-02T19:45:59.527" v="1656" actId="478"/>
          <ac:spMkLst>
            <pc:docMk/>
            <pc:sldMk cId="1632893019" sldId="767"/>
            <ac:spMk id="28" creationId="{C9460087-2733-4CBF-A7B9-2315B9B8F489}"/>
          </ac:spMkLst>
        </pc:spChg>
        <pc:grpChg chg="mod">
          <ac:chgData name="Alessio Galatà" userId="d0e2bc78-e085-4585-8b51-222440d702ae" providerId="ADAL" clId="{DBD657E0-A5C7-4A96-86C4-71597A1D82E0}" dt="2024-04-02T12:33:29.615" v="943" actId="1076"/>
          <ac:grpSpMkLst>
            <pc:docMk/>
            <pc:sldMk cId="1632893019" sldId="767"/>
            <ac:grpSpMk id="4" creationId="{64028C8A-96C3-0C92-5617-F8078F044921}"/>
          </ac:grpSpMkLst>
        </pc:grpChg>
        <pc:grpChg chg="del">
          <ac:chgData name="Alessio Galatà" userId="d0e2bc78-e085-4585-8b51-222440d702ae" providerId="ADAL" clId="{DBD657E0-A5C7-4A96-86C4-71597A1D82E0}" dt="2024-04-02T12:15:35.040" v="276" actId="478"/>
          <ac:grpSpMkLst>
            <pc:docMk/>
            <pc:sldMk cId="1632893019" sldId="767"/>
            <ac:grpSpMk id="76" creationId="{3EE88D47-C715-4CB7-9054-A73149D57502}"/>
          </ac:grpSpMkLst>
        </pc:grpChg>
        <pc:picChg chg="mod">
          <ac:chgData name="Alessio Galatà" userId="d0e2bc78-e085-4585-8b51-222440d702ae" providerId="ADAL" clId="{DBD657E0-A5C7-4A96-86C4-71597A1D82E0}" dt="2024-04-02T12:33:32.263" v="944" actId="1076"/>
          <ac:picMkLst>
            <pc:docMk/>
            <pc:sldMk cId="1632893019" sldId="767"/>
            <ac:picMk id="3" creationId="{97B15F7B-38F4-4373-B587-9D896ED39276}"/>
          </ac:picMkLst>
        </pc:picChg>
        <pc:picChg chg="del">
          <ac:chgData name="Alessio Galatà" userId="d0e2bc78-e085-4585-8b51-222440d702ae" providerId="ADAL" clId="{DBD657E0-A5C7-4A96-86C4-71597A1D82E0}" dt="2024-04-02T12:15:39.296" v="278" actId="478"/>
          <ac:picMkLst>
            <pc:docMk/>
            <pc:sldMk cId="1632893019" sldId="767"/>
            <ac:picMk id="42" creationId="{82419056-A895-0827-073E-05F76E4CE91A}"/>
          </ac:picMkLst>
        </pc:picChg>
        <pc:picChg chg="del">
          <ac:chgData name="Alessio Galatà" userId="d0e2bc78-e085-4585-8b51-222440d702ae" providerId="ADAL" clId="{DBD657E0-A5C7-4A96-86C4-71597A1D82E0}" dt="2024-04-02T12:15:37.977" v="277" actId="478"/>
          <ac:picMkLst>
            <pc:docMk/>
            <pc:sldMk cId="1632893019" sldId="767"/>
            <ac:picMk id="43" creationId="{47826994-9D9C-479B-DD9F-B94F364E33DA}"/>
          </ac:picMkLst>
        </pc:picChg>
      </pc:sldChg>
      <pc:sldChg chg="del">
        <pc:chgData name="Alessio Galatà" userId="d0e2bc78-e085-4585-8b51-222440d702ae" providerId="ADAL" clId="{DBD657E0-A5C7-4A96-86C4-71597A1D82E0}" dt="2024-04-02T13:41:33.176" v="1627" actId="2696"/>
        <pc:sldMkLst>
          <pc:docMk/>
          <pc:sldMk cId="504389262" sldId="774"/>
        </pc:sldMkLst>
      </pc:sldChg>
      <pc:sldChg chg="del">
        <pc:chgData name="Alessio Galatà" userId="d0e2bc78-e085-4585-8b51-222440d702ae" providerId="ADAL" clId="{DBD657E0-A5C7-4A96-86C4-71597A1D82E0}" dt="2024-04-02T13:41:36.180" v="1628" actId="2696"/>
        <pc:sldMkLst>
          <pc:docMk/>
          <pc:sldMk cId="790050649" sldId="775"/>
        </pc:sldMkLst>
      </pc:sldChg>
      <pc:sldChg chg="del">
        <pc:chgData name="Alessio Galatà" userId="d0e2bc78-e085-4585-8b51-222440d702ae" providerId="ADAL" clId="{DBD657E0-A5C7-4A96-86C4-71597A1D82E0}" dt="2024-04-02T13:44:01.846" v="1636" actId="2696"/>
        <pc:sldMkLst>
          <pc:docMk/>
          <pc:sldMk cId="196258961" sldId="777"/>
        </pc:sldMkLst>
      </pc:sldChg>
      <pc:sldChg chg="del">
        <pc:chgData name="Alessio Galatà" userId="d0e2bc78-e085-4585-8b51-222440d702ae" providerId="ADAL" clId="{DBD657E0-A5C7-4A96-86C4-71597A1D82E0}" dt="2024-04-02T13:42:26.293" v="1631" actId="2696"/>
        <pc:sldMkLst>
          <pc:docMk/>
          <pc:sldMk cId="1881003520" sldId="778"/>
        </pc:sldMkLst>
      </pc:sldChg>
      <pc:sldChg chg="del">
        <pc:chgData name="Alessio Galatà" userId="d0e2bc78-e085-4585-8b51-222440d702ae" providerId="ADAL" clId="{DBD657E0-A5C7-4A96-86C4-71597A1D82E0}" dt="2024-04-02T13:43:39.035" v="1632" actId="2696"/>
        <pc:sldMkLst>
          <pc:docMk/>
          <pc:sldMk cId="1657970994" sldId="779"/>
        </pc:sldMkLst>
      </pc:sldChg>
      <pc:sldChg chg="addSp delSp modSp">
        <pc:chgData name="Alessio Galatà" userId="d0e2bc78-e085-4585-8b51-222440d702ae" providerId="ADAL" clId="{DBD657E0-A5C7-4A96-86C4-71597A1D82E0}" dt="2024-04-02T20:23:42.083" v="2844" actId="1037"/>
        <pc:sldMkLst>
          <pc:docMk/>
          <pc:sldMk cId="139085492" sldId="780"/>
        </pc:sldMkLst>
        <pc:spChg chg="del">
          <ac:chgData name="Alessio Galatà" userId="d0e2bc78-e085-4585-8b51-222440d702ae" providerId="ADAL" clId="{DBD657E0-A5C7-4A96-86C4-71597A1D82E0}" dt="2024-04-02T20:22:47.432" v="2800" actId="478"/>
          <ac:spMkLst>
            <pc:docMk/>
            <pc:sldMk cId="139085492" sldId="780"/>
            <ac:spMk id="2" creationId="{525CFD63-E605-D036-1BAB-F53E3D9A4B72}"/>
          </ac:spMkLst>
        </pc:spChg>
        <pc:spChg chg="add del mod">
          <ac:chgData name="Alessio Galatà" userId="d0e2bc78-e085-4585-8b51-222440d702ae" providerId="ADAL" clId="{DBD657E0-A5C7-4A96-86C4-71597A1D82E0}" dt="2024-04-02T20:22:49.085" v="2801" actId="478"/>
          <ac:spMkLst>
            <pc:docMk/>
            <pc:sldMk cId="139085492" sldId="780"/>
            <ac:spMk id="4" creationId="{7B1E7B27-B92C-48A9-8243-CBEBEA9D0533}"/>
          </ac:spMkLst>
        </pc:spChg>
        <pc:spChg chg="add mod">
          <ac:chgData name="Alessio Galatà" userId="d0e2bc78-e085-4585-8b51-222440d702ae" providerId="ADAL" clId="{DBD657E0-A5C7-4A96-86C4-71597A1D82E0}" dt="2024-04-02T20:23:12.914" v="2836" actId="12788"/>
          <ac:spMkLst>
            <pc:docMk/>
            <pc:sldMk cId="139085492" sldId="780"/>
            <ac:spMk id="6" creationId="{FC713995-3A9B-4F14-A316-79CBBA0EDDF2}"/>
          </ac:spMkLst>
        </pc:spChg>
        <pc:spChg chg="add">
          <ac:chgData name="Alessio Galatà" userId="d0e2bc78-e085-4585-8b51-222440d702ae" providerId="ADAL" clId="{DBD657E0-A5C7-4A96-86C4-71597A1D82E0}" dt="2024-04-02T20:22:55.766" v="2802"/>
          <ac:spMkLst>
            <pc:docMk/>
            <pc:sldMk cId="139085492" sldId="780"/>
            <ac:spMk id="7" creationId="{0E999DEB-41D1-46CB-BBF1-D3B6380B399F}"/>
          </ac:spMkLst>
        </pc:spChg>
        <pc:spChg chg="add mod">
          <ac:chgData name="Alessio Galatà" userId="d0e2bc78-e085-4585-8b51-222440d702ae" providerId="ADAL" clId="{DBD657E0-A5C7-4A96-86C4-71597A1D82E0}" dt="2024-04-02T20:23:42.083" v="2844" actId="1037"/>
          <ac:spMkLst>
            <pc:docMk/>
            <pc:sldMk cId="139085492" sldId="780"/>
            <ac:spMk id="8" creationId="{5A4EDD86-173C-4BD6-9B9B-72A1A27806AC}"/>
          </ac:spMkLst>
        </pc:spChg>
      </pc:sldChg>
      <pc:sldChg chg="addSp delSp modSp add">
        <pc:chgData name="Alessio Galatà" userId="d0e2bc78-e085-4585-8b51-222440d702ae" providerId="ADAL" clId="{DBD657E0-A5C7-4A96-86C4-71597A1D82E0}" dt="2024-04-02T20:43:48.687" v="3845" actId="12788"/>
        <pc:sldMkLst>
          <pc:docMk/>
          <pc:sldMk cId="2974300593" sldId="781"/>
        </pc:sldMkLst>
        <pc:spChg chg="del mod">
          <ac:chgData name="Alessio Galatà" userId="d0e2bc78-e085-4585-8b51-222440d702ae" providerId="ADAL" clId="{DBD657E0-A5C7-4A96-86C4-71597A1D82E0}" dt="2024-04-02T19:50:42.276" v="1782" actId="478"/>
          <ac:spMkLst>
            <pc:docMk/>
            <pc:sldMk cId="2974300593" sldId="781"/>
            <ac:spMk id="2" creationId="{F6CAAD59-3221-4359-9815-2E85FC6A5D3D}"/>
          </ac:spMkLst>
        </pc:spChg>
        <pc:spChg chg="del">
          <ac:chgData name="Alessio Galatà" userId="d0e2bc78-e085-4585-8b51-222440d702ae" providerId="ADAL" clId="{DBD657E0-A5C7-4A96-86C4-71597A1D82E0}" dt="2024-04-02T19:50:48.885" v="1783" actId="478"/>
          <ac:spMkLst>
            <pc:docMk/>
            <pc:sldMk cId="2974300593" sldId="781"/>
            <ac:spMk id="3" creationId="{6C07295C-20F2-4C2D-98BB-0F9EEE825A60}"/>
          </ac:spMkLst>
        </pc:spChg>
        <pc:spChg chg="del">
          <ac:chgData name="Alessio Galatà" userId="d0e2bc78-e085-4585-8b51-222440d702ae" providerId="ADAL" clId="{DBD657E0-A5C7-4A96-86C4-71597A1D82E0}" dt="2024-04-02T19:50:48.885" v="1783" actId="478"/>
          <ac:spMkLst>
            <pc:docMk/>
            <pc:sldMk cId="2974300593" sldId="781"/>
            <ac:spMk id="4" creationId="{F58D60C8-3202-4EDC-BEA4-9306C3965D61}"/>
          </ac:spMkLst>
        </pc:spChg>
        <pc:spChg chg="del">
          <ac:chgData name="Alessio Galatà" userId="d0e2bc78-e085-4585-8b51-222440d702ae" providerId="ADAL" clId="{DBD657E0-A5C7-4A96-86C4-71597A1D82E0}" dt="2024-04-02T19:50:48.885" v="1783" actId="478"/>
          <ac:spMkLst>
            <pc:docMk/>
            <pc:sldMk cId="2974300593" sldId="781"/>
            <ac:spMk id="5" creationId="{9325BA53-AACC-4219-AEF3-9B1A94EBEBBD}"/>
          </ac:spMkLst>
        </pc:spChg>
        <pc:spChg chg="del">
          <ac:chgData name="Alessio Galatà" userId="d0e2bc78-e085-4585-8b51-222440d702ae" providerId="ADAL" clId="{DBD657E0-A5C7-4A96-86C4-71597A1D82E0}" dt="2024-04-02T19:50:39.338" v="1781" actId="478"/>
          <ac:spMkLst>
            <pc:docMk/>
            <pc:sldMk cId="2974300593" sldId="781"/>
            <ac:spMk id="6" creationId="{998CA8A6-8A4E-42A1-A042-4F61C1813063}"/>
          </ac:spMkLst>
        </pc:spChg>
        <pc:spChg chg="mod">
          <ac:chgData name="Alessio Galatà" userId="d0e2bc78-e085-4585-8b51-222440d702ae" providerId="ADAL" clId="{DBD657E0-A5C7-4A96-86C4-71597A1D82E0}" dt="2024-04-02T19:51:23.036" v="1799" actId="2711"/>
          <ac:spMkLst>
            <pc:docMk/>
            <pc:sldMk cId="2974300593" sldId="781"/>
            <ac:spMk id="9" creationId="{C2CB5C32-281E-4C59-8CAB-D460724C3AE5}"/>
          </ac:spMkLst>
        </pc:spChg>
        <pc:spChg chg="mod">
          <ac:chgData name="Alessio Galatà" userId="d0e2bc78-e085-4585-8b51-222440d702ae" providerId="ADAL" clId="{DBD657E0-A5C7-4A96-86C4-71597A1D82E0}" dt="2024-04-02T19:51:55.214" v="1832" actId="208"/>
          <ac:spMkLst>
            <pc:docMk/>
            <pc:sldMk cId="2974300593" sldId="781"/>
            <ac:spMk id="10" creationId="{1283B264-B483-4CD0-A3F5-77888632774E}"/>
          </ac:spMkLst>
        </pc:spChg>
        <pc:spChg chg="mod">
          <ac:chgData name="Alessio Galatà" userId="d0e2bc78-e085-4585-8b51-222440d702ae" providerId="ADAL" clId="{DBD657E0-A5C7-4A96-86C4-71597A1D82E0}" dt="2024-04-02T19:51:23.036" v="1799" actId="2711"/>
          <ac:spMkLst>
            <pc:docMk/>
            <pc:sldMk cId="2974300593" sldId="781"/>
            <ac:spMk id="12" creationId="{DA27BE6E-1A71-4D29-9CD0-09D5992EA446}"/>
          </ac:spMkLst>
        </pc:spChg>
        <pc:spChg chg="add del mod">
          <ac:chgData name="Alessio Galatà" userId="d0e2bc78-e085-4585-8b51-222440d702ae" providerId="ADAL" clId="{DBD657E0-A5C7-4A96-86C4-71597A1D82E0}" dt="2024-04-02T19:50:51.894" v="1784" actId="478"/>
          <ac:spMkLst>
            <pc:docMk/>
            <pc:sldMk cId="2974300593" sldId="781"/>
            <ac:spMk id="14" creationId="{E9AF8900-0394-4C9E-B683-4746093C1442}"/>
          </ac:spMkLst>
        </pc:spChg>
        <pc:spChg chg="mod">
          <ac:chgData name="Alessio Galatà" userId="d0e2bc78-e085-4585-8b51-222440d702ae" providerId="ADAL" clId="{DBD657E0-A5C7-4A96-86C4-71597A1D82E0}" dt="2024-04-02T19:51:55.214" v="1832" actId="208"/>
          <ac:spMkLst>
            <pc:docMk/>
            <pc:sldMk cId="2974300593" sldId="781"/>
            <ac:spMk id="16" creationId="{CE7AA0EC-940C-4DE4-BF4B-CE6884900EBB}"/>
          </ac:spMkLst>
        </pc:spChg>
        <pc:spChg chg="mod">
          <ac:chgData name="Alessio Galatà" userId="d0e2bc78-e085-4585-8b51-222440d702ae" providerId="ADAL" clId="{DBD657E0-A5C7-4A96-86C4-71597A1D82E0}" dt="2024-04-02T19:51:23.036" v="1799" actId="2711"/>
          <ac:spMkLst>
            <pc:docMk/>
            <pc:sldMk cId="2974300593" sldId="781"/>
            <ac:spMk id="17" creationId="{4C57568D-E82C-4A17-A4D6-BF5220F1CE7D}"/>
          </ac:spMkLst>
        </pc:spChg>
        <pc:spChg chg="mod">
          <ac:chgData name="Alessio Galatà" userId="d0e2bc78-e085-4585-8b51-222440d702ae" providerId="ADAL" clId="{DBD657E0-A5C7-4A96-86C4-71597A1D82E0}" dt="2024-04-02T19:51:55.214" v="1832" actId="208"/>
          <ac:spMkLst>
            <pc:docMk/>
            <pc:sldMk cId="2974300593" sldId="781"/>
            <ac:spMk id="19" creationId="{C454C341-5C9A-4144-A49B-A7207A2B9835}"/>
          </ac:spMkLst>
        </pc:spChg>
        <pc:spChg chg="mod">
          <ac:chgData name="Alessio Galatà" userId="d0e2bc78-e085-4585-8b51-222440d702ae" providerId="ADAL" clId="{DBD657E0-A5C7-4A96-86C4-71597A1D82E0}" dt="2024-04-02T19:51:55.214" v="1832" actId="208"/>
          <ac:spMkLst>
            <pc:docMk/>
            <pc:sldMk cId="2974300593" sldId="781"/>
            <ac:spMk id="20" creationId="{49D6A85B-E7CD-48CB-BDD1-5003340E9344}"/>
          </ac:spMkLst>
        </pc:spChg>
        <pc:spChg chg="mod">
          <ac:chgData name="Alessio Galatà" userId="d0e2bc78-e085-4585-8b51-222440d702ae" providerId="ADAL" clId="{DBD657E0-A5C7-4A96-86C4-71597A1D82E0}" dt="2024-04-02T19:51:55.214" v="1832" actId="208"/>
          <ac:spMkLst>
            <pc:docMk/>
            <pc:sldMk cId="2974300593" sldId="781"/>
            <ac:spMk id="21" creationId="{D68DB764-D64E-421B-B7E5-A57BF5E39773}"/>
          </ac:spMkLst>
        </pc:spChg>
        <pc:spChg chg="mod">
          <ac:chgData name="Alessio Galatà" userId="d0e2bc78-e085-4585-8b51-222440d702ae" providerId="ADAL" clId="{DBD657E0-A5C7-4A96-86C4-71597A1D82E0}" dt="2024-04-02T19:51:23.036" v="1799" actId="2711"/>
          <ac:spMkLst>
            <pc:docMk/>
            <pc:sldMk cId="2974300593" sldId="781"/>
            <ac:spMk id="22" creationId="{C66E7CDE-DF88-405B-829E-FB0F12BC8C5F}"/>
          </ac:spMkLst>
        </pc:spChg>
        <pc:spChg chg="add mod">
          <ac:chgData name="Alessio Galatà" userId="d0e2bc78-e085-4585-8b51-222440d702ae" providerId="ADAL" clId="{DBD657E0-A5C7-4A96-86C4-71597A1D82E0}" dt="2024-04-02T20:43:48.687" v="3845" actId="12788"/>
          <ac:spMkLst>
            <pc:docMk/>
            <pc:sldMk cId="2974300593" sldId="781"/>
            <ac:spMk id="23" creationId="{A6594E14-59D6-4402-B240-4108C33E36B5}"/>
          </ac:spMkLst>
        </pc:spChg>
        <pc:spChg chg="add mod">
          <ac:chgData name="Alessio Galatà" userId="d0e2bc78-e085-4585-8b51-222440d702ae" providerId="ADAL" clId="{DBD657E0-A5C7-4A96-86C4-71597A1D82E0}" dt="2024-04-02T19:51:23.036" v="1799" actId="2711"/>
          <ac:spMkLst>
            <pc:docMk/>
            <pc:sldMk cId="2974300593" sldId="781"/>
            <ac:spMk id="24" creationId="{61DF1E5C-2C4C-480C-B8AA-6647C9B0770A}"/>
          </ac:spMkLst>
        </pc:spChg>
        <pc:spChg chg="add mod">
          <ac:chgData name="Alessio Galatà" userId="d0e2bc78-e085-4585-8b51-222440d702ae" providerId="ADAL" clId="{DBD657E0-A5C7-4A96-86C4-71597A1D82E0}" dt="2024-04-02T19:51:23.036" v="1799" actId="2711"/>
          <ac:spMkLst>
            <pc:docMk/>
            <pc:sldMk cId="2974300593" sldId="781"/>
            <ac:spMk id="25" creationId="{F28BC00A-1D9F-4F8E-A844-0ED07D374DE5}"/>
          </ac:spMkLst>
        </pc:spChg>
        <pc:spChg chg="add mod">
          <ac:chgData name="Alessio Galatà" userId="d0e2bc78-e085-4585-8b51-222440d702ae" providerId="ADAL" clId="{DBD657E0-A5C7-4A96-86C4-71597A1D82E0}" dt="2024-04-02T19:51:41.531" v="1830" actId="20577"/>
          <ac:spMkLst>
            <pc:docMk/>
            <pc:sldMk cId="2974300593" sldId="781"/>
            <ac:spMk id="26" creationId="{216D8E6E-5766-4145-87C8-6FD3C28C7235}"/>
          </ac:spMkLst>
        </pc:spChg>
      </pc:sldChg>
      <pc:sldChg chg="addSp delSp modSp add">
        <pc:chgData name="Alessio Galatà" userId="d0e2bc78-e085-4585-8b51-222440d702ae" providerId="ADAL" clId="{DBD657E0-A5C7-4A96-86C4-71597A1D82E0}" dt="2024-04-02T20:44:36.858" v="3864" actId="1076"/>
        <pc:sldMkLst>
          <pc:docMk/>
          <pc:sldMk cId="2507025858" sldId="782"/>
        </pc:sldMkLst>
        <pc:spChg chg="del mod">
          <ac:chgData name="Alessio Galatà" userId="d0e2bc78-e085-4585-8b51-222440d702ae" providerId="ADAL" clId="{DBD657E0-A5C7-4A96-86C4-71597A1D82E0}" dt="2024-04-02T19:54:01.850" v="1871" actId="478"/>
          <ac:spMkLst>
            <pc:docMk/>
            <pc:sldMk cId="2507025858" sldId="782"/>
            <ac:spMk id="2" creationId="{AB70D877-05AA-4FE1-902D-A8AB16BCB127}"/>
          </ac:spMkLst>
        </pc:spChg>
        <pc:spChg chg="del">
          <ac:chgData name="Alessio Galatà" userId="d0e2bc78-e085-4585-8b51-222440d702ae" providerId="ADAL" clId="{DBD657E0-A5C7-4A96-86C4-71597A1D82E0}" dt="2024-04-02T19:53:42.738" v="1870" actId="478"/>
          <ac:spMkLst>
            <pc:docMk/>
            <pc:sldMk cId="2507025858" sldId="782"/>
            <ac:spMk id="3" creationId="{01E02FB2-24A9-4A77-A795-883F5B98657D}"/>
          </ac:spMkLst>
        </pc:spChg>
        <pc:spChg chg="del">
          <ac:chgData name="Alessio Galatà" userId="d0e2bc78-e085-4585-8b51-222440d702ae" providerId="ADAL" clId="{DBD657E0-A5C7-4A96-86C4-71597A1D82E0}" dt="2024-04-02T19:53:42.738" v="1870" actId="478"/>
          <ac:spMkLst>
            <pc:docMk/>
            <pc:sldMk cId="2507025858" sldId="782"/>
            <ac:spMk id="4" creationId="{0C16D162-1762-4B62-B2C7-AD823548CA4A}"/>
          </ac:spMkLst>
        </pc:spChg>
        <pc:spChg chg="del">
          <ac:chgData name="Alessio Galatà" userId="d0e2bc78-e085-4585-8b51-222440d702ae" providerId="ADAL" clId="{DBD657E0-A5C7-4A96-86C4-71597A1D82E0}" dt="2024-04-02T19:53:42.738" v="1870" actId="478"/>
          <ac:spMkLst>
            <pc:docMk/>
            <pc:sldMk cId="2507025858" sldId="782"/>
            <ac:spMk id="5" creationId="{93F6ABFD-9DE2-4D2C-8B66-9AC2D6BD96A5}"/>
          </ac:spMkLst>
        </pc:spChg>
        <pc:spChg chg="del">
          <ac:chgData name="Alessio Galatà" userId="d0e2bc78-e085-4585-8b51-222440d702ae" providerId="ADAL" clId="{DBD657E0-A5C7-4A96-86C4-71597A1D82E0}" dt="2024-04-02T19:54:05.819" v="1873" actId="478"/>
          <ac:spMkLst>
            <pc:docMk/>
            <pc:sldMk cId="2507025858" sldId="782"/>
            <ac:spMk id="6" creationId="{8760968E-C20F-49C9-B977-1C9422A161E1}"/>
          </ac:spMkLst>
        </pc:spChg>
        <pc:spChg chg="mod">
          <ac:chgData name="Alessio Galatà" userId="d0e2bc78-e085-4585-8b51-222440d702ae" providerId="ADAL" clId="{DBD657E0-A5C7-4A96-86C4-71597A1D82E0}" dt="2024-04-02T20:44:30.205" v="3862" actId="20577"/>
          <ac:spMkLst>
            <pc:docMk/>
            <pc:sldMk cId="2507025858" sldId="782"/>
            <ac:spMk id="7" creationId="{757FE3A3-3F59-43F8-BBD4-9F007AA803B7}"/>
          </ac:spMkLst>
        </pc:spChg>
        <pc:spChg chg="add del mod">
          <ac:chgData name="Alessio Galatà" userId="d0e2bc78-e085-4585-8b51-222440d702ae" providerId="ADAL" clId="{DBD657E0-A5C7-4A96-86C4-71597A1D82E0}" dt="2024-04-02T19:54:03.794" v="1872" actId="478"/>
          <ac:spMkLst>
            <pc:docMk/>
            <pc:sldMk cId="2507025858" sldId="782"/>
            <ac:spMk id="10" creationId="{BAB88328-DEAC-4A40-9095-F8C8F6CEB47F}"/>
          </ac:spMkLst>
        </pc:spChg>
        <pc:spChg chg="add mod">
          <ac:chgData name="Alessio Galatà" userId="d0e2bc78-e085-4585-8b51-222440d702ae" providerId="ADAL" clId="{DBD657E0-A5C7-4A96-86C4-71597A1D82E0}" dt="2024-04-02T19:54:49.912" v="1886" actId="2711"/>
          <ac:spMkLst>
            <pc:docMk/>
            <pc:sldMk cId="2507025858" sldId="782"/>
            <ac:spMk id="11" creationId="{A3CDAE9D-0CB3-41CF-8346-775CD689E78A}"/>
          </ac:spMkLst>
        </pc:spChg>
        <pc:spChg chg="add mod">
          <ac:chgData name="Alessio Galatà" userId="d0e2bc78-e085-4585-8b51-222440d702ae" providerId="ADAL" clId="{DBD657E0-A5C7-4A96-86C4-71597A1D82E0}" dt="2024-04-02T19:54:49.912" v="1886" actId="2711"/>
          <ac:spMkLst>
            <pc:docMk/>
            <pc:sldMk cId="2507025858" sldId="782"/>
            <ac:spMk id="12" creationId="{59465AEB-1DF5-401D-8992-5EAAB6EA3E3E}"/>
          </ac:spMkLst>
        </pc:spChg>
        <pc:spChg chg="add mod">
          <ac:chgData name="Alessio Galatà" userId="d0e2bc78-e085-4585-8b51-222440d702ae" providerId="ADAL" clId="{DBD657E0-A5C7-4A96-86C4-71597A1D82E0}" dt="2024-04-02T19:54:49.912" v="1886" actId="2711"/>
          <ac:spMkLst>
            <pc:docMk/>
            <pc:sldMk cId="2507025858" sldId="782"/>
            <ac:spMk id="13" creationId="{D69F1B72-C3A4-4E5B-8118-77E2AD86552E}"/>
          </ac:spMkLst>
        </pc:spChg>
        <pc:picChg chg="mod">
          <ac:chgData name="Alessio Galatà" userId="d0e2bc78-e085-4585-8b51-222440d702ae" providerId="ADAL" clId="{DBD657E0-A5C7-4A96-86C4-71597A1D82E0}" dt="2024-04-02T20:44:36.858" v="3864" actId="1076"/>
          <ac:picMkLst>
            <pc:docMk/>
            <pc:sldMk cId="2507025858" sldId="782"/>
            <ac:picMk id="8" creationId="{289D4443-B381-46B7-92D1-5EEF93BF1738}"/>
          </ac:picMkLst>
        </pc:picChg>
      </pc:sldChg>
      <pc:sldChg chg="addSp modSp add del">
        <pc:chgData name="Alessio Galatà" userId="d0e2bc78-e085-4585-8b51-222440d702ae" providerId="ADAL" clId="{DBD657E0-A5C7-4A96-86C4-71597A1D82E0}" dt="2024-04-02T20:11:45.824" v="2667" actId="2696"/>
        <pc:sldMkLst>
          <pc:docMk/>
          <pc:sldMk cId="1267331689" sldId="783"/>
        </pc:sldMkLst>
        <pc:picChg chg="add mod">
          <ac:chgData name="Alessio Galatà" userId="d0e2bc78-e085-4585-8b51-222440d702ae" providerId="ADAL" clId="{DBD657E0-A5C7-4A96-86C4-71597A1D82E0}" dt="2024-04-02T10:12:14.737" v="95"/>
          <ac:picMkLst>
            <pc:docMk/>
            <pc:sldMk cId="1267331689" sldId="783"/>
            <ac:picMk id="4" creationId="{417B0513-282D-495A-B81F-DCB3F030D6EA}"/>
          </ac:picMkLst>
        </pc:picChg>
      </pc:sldChg>
      <pc:sldChg chg="addSp delSp modSp add modAnim">
        <pc:chgData name="Alessio Galatà" userId="d0e2bc78-e085-4585-8b51-222440d702ae" providerId="ADAL" clId="{DBD657E0-A5C7-4A96-86C4-71597A1D82E0}" dt="2024-04-02T12:17:39.824" v="303" actId="122"/>
        <pc:sldMkLst>
          <pc:docMk/>
          <pc:sldMk cId="3533398904" sldId="784"/>
        </pc:sldMkLst>
        <pc:spChg chg="mod">
          <ac:chgData name="Alessio Galatà" userId="d0e2bc78-e085-4585-8b51-222440d702ae" providerId="ADAL" clId="{DBD657E0-A5C7-4A96-86C4-71597A1D82E0}" dt="2024-04-02T12:17:11.112" v="290" actId="1076"/>
          <ac:spMkLst>
            <pc:docMk/>
            <pc:sldMk cId="3533398904" sldId="784"/>
            <ac:spMk id="5" creationId="{5089F234-4AEC-9865-FEAD-5CCFE7A02379}"/>
          </ac:spMkLst>
        </pc:spChg>
        <pc:spChg chg="add">
          <ac:chgData name="Alessio Galatà" userId="d0e2bc78-e085-4585-8b51-222440d702ae" providerId="ADAL" clId="{DBD657E0-A5C7-4A96-86C4-71597A1D82E0}" dt="2024-04-02T12:17:19.455" v="292"/>
          <ac:spMkLst>
            <pc:docMk/>
            <pc:sldMk cId="3533398904" sldId="784"/>
            <ac:spMk id="31" creationId="{FF597288-2EB9-40AC-960F-168196102602}"/>
          </ac:spMkLst>
        </pc:spChg>
        <pc:spChg chg="add mod">
          <ac:chgData name="Alessio Galatà" userId="d0e2bc78-e085-4585-8b51-222440d702ae" providerId="ADAL" clId="{DBD657E0-A5C7-4A96-86C4-71597A1D82E0}" dt="2024-04-02T12:17:39.824" v="303" actId="122"/>
          <ac:spMkLst>
            <pc:docMk/>
            <pc:sldMk cId="3533398904" sldId="784"/>
            <ac:spMk id="32" creationId="{2A664E0C-0EB7-4B91-B640-D82ECF2AB978}"/>
          </ac:spMkLst>
        </pc:spChg>
        <pc:spChg chg="mod">
          <ac:chgData name="Alessio Galatà" userId="d0e2bc78-e085-4585-8b51-222440d702ae" providerId="ADAL" clId="{DBD657E0-A5C7-4A96-86C4-71597A1D82E0}" dt="2024-04-02T12:16:28.281" v="281" actId="2711"/>
          <ac:spMkLst>
            <pc:docMk/>
            <pc:sldMk cId="3533398904" sldId="784"/>
            <ac:spMk id="51" creationId="{DC0FDDF9-0558-6B34-3238-02B865451629}"/>
          </ac:spMkLst>
        </pc:spChg>
        <pc:spChg chg="mod">
          <ac:chgData name="Alessio Galatà" userId="d0e2bc78-e085-4585-8b51-222440d702ae" providerId="ADAL" clId="{DBD657E0-A5C7-4A96-86C4-71597A1D82E0}" dt="2024-04-02T12:16:28.281" v="281" actId="2711"/>
          <ac:spMkLst>
            <pc:docMk/>
            <pc:sldMk cId="3533398904" sldId="784"/>
            <ac:spMk id="66" creationId="{E58863AA-DF88-87A5-20A7-076CAD037967}"/>
          </ac:spMkLst>
        </pc:spChg>
        <pc:spChg chg="del">
          <ac:chgData name="Alessio Galatà" userId="d0e2bc78-e085-4585-8b51-222440d702ae" providerId="ADAL" clId="{DBD657E0-A5C7-4A96-86C4-71597A1D82E0}" dt="2024-04-02T12:12:44.072" v="251" actId="478"/>
          <ac:spMkLst>
            <pc:docMk/>
            <pc:sldMk cId="3533398904" sldId="784"/>
            <ac:spMk id="81" creationId="{0071BEE2-9F3D-47EF-9734-8B55D0D77DE6}"/>
          </ac:spMkLst>
        </pc:spChg>
        <pc:spChg chg="del mod">
          <ac:chgData name="Alessio Galatà" userId="d0e2bc78-e085-4585-8b51-222440d702ae" providerId="ADAL" clId="{DBD657E0-A5C7-4A96-86C4-71597A1D82E0}" dt="2024-04-02T12:16:52.497" v="283" actId="478"/>
          <ac:spMkLst>
            <pc:docMk/>
            <pc:sldMk cId="3533398904" sldId="784"/>
            <ac:spMk id="84" creationId="{C7A56249-1183-45BB-A55C-5E6C65B5C17F}"/>
          </ac:spMkLst>
        </pc:spChg>
        <pc:spChg chg="mod">
          <ac:chgData name="Alessio Galatà" userId="d0e2bc78-e085-4585-8b51-222440d702ae" providerId="ADAL" clId="{DBD657E0-A5C7-4A96-86C4-71597A1D82E0}" dt="2024-04-02T12:16:28.281" v="281" actId="2711"/>
          <ac:spMkLst>
            <pc:docMk/>
            <pc:sldMk cId="3533398904" sldId="784"/>
            <ac:spMk id="94" creationId="{C7BF5CF2-238F-717C-1D9C-58A3CA16827F}"/>
          </ac:spMkLst>
        </pc:spChg>
        <pc:spChg chg="del mod">
          <ac:chgData name="Alessio Galatà" userId="d0e2bc78-e085-4585-8b51-222440d702ae" providerId="ADAL" clId="{DBD657E0-A5C7-4A96-86C4-71597A1D82E0}" dt="2024-04-02T12:17:15.304" v="291" actId="478"/>
          <ac:spMkLst>
            <pc:docMk/>
            <pc:sldMk cId="3533398904" sldId="784"/>
            <ac:spMk id="97" creationId="{8EFB2A3A-5594-4819-ACD7-0739F88310B9}"/>
          </ac:spMkLst>
        </pc:spChg>
        <pc:spChg chg="mod">
          <ac:chgData name="Alessio Galatà" userId="d0e2bc78-e085-4585-8b51-222440d702ae" providerId="ADAL" clId="{DBD657E0-A5C7-4A96-86C4-71597A1D82E0}" dt="2024-04-02T12:16:28.281" v="281" actId="2711"/>
          <ac:spMkLst>
            <pc:docMk/>
            <pc:sldMk cId="3533398904" sldId="784"/>
            <ac:spMk id="103" creationId="{6EF0A6D9-9609-48B1-9061-A1ADBD963D6E}"/>
          </ac:spMkLst>
        </pc:spChg>
        <pc:grpChg chg="del mod">
          <ac:chgData name="Alessio Galatà" userId="d0e2bc78-e085-4585-8b51-222440d702ae" providerId="ADAL" clId="{DBD657E0-A5C7-4A96-86C4-71597A1D82E0}" dt="2024-04-02T12:16:51.216" v="282" actId="478"/>
          <ac:grpSpMkLst>
            <pc:docMk/>
            <pc:sldMk cId="3533398904" sldId="784"/>
            <ac:grpSpMk id="11" creationId="{41333A5A-D1E2-D703-F32E-DEA01E3EBD31}"/>
          </ac:grpSpMkLst>
        </pc:grpChg>
        <pc:grpChg chg="mod">
          <ac:chgData name="Alessio Galatà" userId="d0e2bc78-e085-4585-8b51-222440d702ae" providerId="ADAL" clId="{DBD657E0-A5C7-4A96-86C4-71597A1D82E0}" dt="2024-04-02T12:16:28.281" v="281" actId="2711"/>
          <ac:grpSpMkLst>
            <pc:docMk/>
            <pc:sldMk cId="3533398904" sldId="784"/>
            <ac:grpSpMk id="76" creationId="{0E3E64C8-1488-4586-84C1-C908C65919AC}"/>
          </ac:grpSpMkLst>
        </pc:grpChg>
        <pc:graphicFrameChg chg="mod">
          <ac:chgData name="Alessio Galatà" userId="d0e2bc78-e085-4585-8b51-222440d702ae" providerId="ADAL" clId="{DBD657E0-A5C7-4A96-86C4-71597A1D82E0}" dt="2024-04-02T12:16:28.281" v="281" actId="2711"/>
          <ac:graphicFrameMkLst>
            <pc:docMk/>
            <pc:sldMk cId="3533398904" sldId="784"/>
            <ac:graphicFrameMk id="83" creationId="{A16023D9-3518-BBFC-D926-13766269ACDF}"/>
          </ac:graphicFrameMkLst>
        </pc:graphicFrameChg>
        <pc:picChg chg="mod">
          <ac:chgData name="Alessio Galatà" userId="d0e2bc78-e085-4585-8b51-222440d702ae" providerId="ADAL" clId="{DBD657E0-A5C7-4A96-86C4-71597A1D82E0}" dt="2024-04-02T12:16:28.281" v="281" actId="2711"/>
          <ac:picMkLst>
            <pc:docMk/>
            <pc:sldMk cId="3533398904" sldId="784"/>
            <ac:picMk id="15" creationId="{8688A455-8CFB-6B24-F8E7-5FA0F7ADBCB0}"/>
          </ac:picMkLst>
        </pc:picChg>
        <pc:picChg chg="mod">
          <ac:chgData name="Alessio Galatà" userId="d0e2bc78-e085-4585-8b51-222440d702ae" providerId="ADAL" clId="{DBD657E0-A5C7-4A96-86C4-71597A1D82E0}" dt="2024-04-02T12:16:28.281" v="281" actId="2711"/>
          <ac:picMkLst>
            <pc:docMk/>
            <pc:sldMk cId="3533398904" sldId="784"/>
            <ac:picMk id="47" creationId="{13CDD5E1-6FDF-7187-D6EC-F49A51C0BD8D}"/>
          </ac:picMkLst>
        </pc:picChg>
        <pc:picChg chg="mod">
          <ac:chgData name="Alessio Galatà" userId="d0e2bc78-e085-4585-8b51-222440d702ae" providerId="ADAL" clId="{DBD657E0-A5C7-4A96-86C4-71597A1D82E0}" dt="2024-04-02T12:16:28.281" v="281" actId="2711"/>
          <ac:picMkLst>
            <pc:docMk/>
            <pc:sldMk cId="3533398904" sldId="784"/>
            <ac:picMk id="48" creationId="{E43F3A88-2CC6-D9BA-F137-2F2A6AE64FB6}"/>
          </ac:picMkLst>
        </pc:picChg>
        <pc:picChg chg="mod">
          <ac:chgData name="Alessio Galatà" userId="d0e2bc78-e085-4585-8b51-222440d702ae" providerId="ADAL" clId="{DBD657E0-A5C7-4A96-86C4-71597A1D82E0}" dt="2024-04-02T12:17:06.607" v="289" actId="1076"/>
          <ac:picMkLst>
            <pc:docMk/>
            <pc:sldMk cId="3533398904" sldId="784"/>
            <ac:picMk id="50" creationId="{FA499AEB-F030-D700-BB0C-EE88E9BCB164}"/>
          </ac:picMkLst>
        </pc:picChg>
        <pc:picChg chg="mod">
          <ac:chgData name="Alessio Galatà" userId="d0e2bc78-e085-4585-8b51-222440d702ae" providerId="ADAL" clId="{DBD657E0-A5C7-4A96-86C4-71597A1D82E0}" dt="2024-04-02T12:17:24.609" v="294" actId="1076"/>
          <ac:picMkLst>
            <pc:docMk/>
            <pc:sldMk cId="3533398904" sldId="784"/>
            <ac:picMk id="99" creationId="{A4B0B0EB-CBE6-FA76-3D7D-39BE7D3EBE0E}"/>
          </ac:picMkLst>
        </pc:picChg>
      </pc:sldChg>
      <pc:sldChg chg="addSp delSp modSp add delAnim">
        <pc:chgData name="Alessio Galatà" userId="d0e2bc78-e085-4585-8b51-222440d702ae" providerId="ADAL" clId="{DBD657E0-A5C7-4A96-86C4-71597A1D82E0}" dt="2024-04-02T12:30:16.841" v="899" actId="113"/>
        <pc:sldMkLst>
          <pc:docMk/>
          <pc:sldMk cId="1544972685" sldId="806"/>
        </pc:sldMkLst>
        <pc:spChg chg="add mod">
          <ac:chgData name="Alessio Galatà" userId="d0e2bc78-e085-4585-8b51-222440d702ae" providerId="ADAL" clId="{DBD657E0-A5C7-4A96-86C4-71597A1D82E0}" dt="2024-04-02T12:30:16.841" v="899" actId="113"/>
          <ac:spMkLst>
            <pc:docMk/>
            <pc:sldMk cId="1544972685" sldId="806"/>
            <ac:spMk id="2" creationId="{95ED733A-731B-4981-BB92-F058A598BFD9}"/>
          </ac:spMkLst>
        </pc:spChg>
        <pc:spChg chg="mod">
          <ac:chgData name="Alessio Galatà" userId="d0e2bc78-e085-4585-8b51-222440d702ae" providerId="ADAL" clId="{DBD657E0-A5C7-4A96-86C4-71597A1D82E0}" dt="2024-04-02T12:24:34.961" v="406" actId="2711"/>
          <ac:spMkLst>
            <pc:docMk/>
            <pc:sldMk cId="1544972685" sldId="806"/>
            <ac:spMk id="4" creationId="{14F157E1-25E1-87AE-7F4E-63A6B1DB329A}"/>
          </ac:spMkLst>
        </pc:spChg>
        <pc:spChg chg="mod">
          <ac:chgData name="Alessio Galatà" userId="d0e2bc78-e085-4585-8b51-222440d702ae" providerId="ADAL" clId="{DBD657E0-A5C7-4A96-86C4-71597A1D82E0}" dt="2024-04-02T12:24:34.961" v="406" actId="2711"/>
          <ac:spMkLst>
            <pc:docMk/>
            <pc:sldMk cId="1544972685" sldId="806"/>
            <ac:spMk id="6" creationId="{B58BA7A3-095D-AF53-E4D0-C8FF6F854C3B}"/>
          </ac:spMkLst>
        </pc:spChg>
        <pc:spChg chg="mod">
          <ac:chgData name="Alessio Galatà" userId="d0e2bc78-e085-4585-8b51-222440d702ae" providerId="ADAL" clId="{DBD657E0-A5C7-4A96-86C4-71597A1D82E0}" dt="2024-04-02T12:24:34.961" v="406" actId="2711"/>
          <ac:spMkLst>
            <pc:docMk/>
            <pc:sldMk cId="1544972685" sldId="806"/>
            <ac:spMk id="9" creationId="{F4928B6C-1411-3D8C-0045-7C9291B8ED3F}"/>
          </ac:spMkLst>
        </pc:spChg>
        <pc:spChg chg="mod">
          <ac:chgData name="Alessio Galatà" userId="d0e2bc78-e085-4585-8b51-222440d702ae" providerId="ADAL" clId="{DBD657E0-A5C7-4A96-86C4-71597A1D82E0}" dt="2024-04-02T12:24:34.961" v="406" actId="2711"/>
          <ac:spMkLst>
            <pc:docMk/>
            <pc:sldMk cId="1544972685" sldId="806"/>
            <ac:spMk id="10" creationId="{198C4D7E-A6D4-70BD-51DE-CAA39B24D44D}"/>
          </ac:spMkLst>
        </pc:spChg>
        <pc:spChg chg="mod">
          <ac:chgData name="Alessio Galatà" userId="d0e2bc78-e085-4585-8b51-222440d702ae" providerId="ADAL" clId="{DBD657E0-A5C7-4A96-86C4-71597A1D82E0}" dt="2024-04-02T12:24:34.961" v="406" actId="2711"/>
          <ac:spMkLst>
            <pc:docMk/>
            <pc:sldMk cId="1544972685" sldId="806"/>
            <ac:spMk id="11" creationId="{3E47F0F6-65B0-5569-3D73-3C0D7FFD529C}"/>
          </ac:spMkLst>
        </pc:spChg>
        <pc:spChg chg="mod">
          <ac:chgData name="Alessio Galatà" userId="d0e2bc78-e085-4585-8b51-222440d702ae" providerId="ADAL" clId="{DBD657E0-A5C7-4A96-86C4-71597A1D82E0}" dt="2024-04-02T12:24:34.961" v="406" actId="2711"/>
          <ac:spMkLst>
            <pc:docMk/>
            <pc:sldMk cId="1544972685" sldId="806"/>
            <ac:spMk id="12" creationId="{00D7919B-183B-2A2D-3D3A-BC0D941991FA}"/>
          </ac:spMkLst>
        </pc:spChg>
        <pc:spChg chg="mod">
          <ac:chgData name="Alessio Galatà" userId="d0e2bc78-e085-4585-8b51-222440d702ae" providerId="ADAL" clId="{DBD657E0-A5C7-4A96-86C4-71597A1D82E0}" dt="2024-04-02T12:24:34.961" v="406" actId="2711"/>
          <ac:spMkLst>
            <pc:docMk/>
            <pc:sldMk cId="1544972685" sldId="806"/>
            <ac:spMk id="15" creationId="{E6AF0975-EE98-28F2-C88A-104B9A4693BA}"/>
          </ac:spMkLst>
        </pc:spChg>
        <pc:spChg chg="mod">
          <ac:chgData name="Alessio Galatà" userId="d0e2bc78-e085-4585-8b51-222440d702ae" providerId="ADAL" clId="{DBD657E0-A5C7-4A96-86C4-71597A1D82E0}" dt="2024-04-02T12:24:34.961" v="406" actId="2711"/>
          <ac:spMkLst>
            <pc:docMk/>
            <pc:sldMk cId="1544972685" sldId="806"/>
            <ac:spMk id="16" creationId="{4370841A-05DC-11AD-61E9-73276DC2247C}"/>
          </ac:spMkLst>
        </pc:spChg>
        <pc:spChg chg="mod">
          <ac:chgData name="Alessio Galatà" userId="d0e2bc78-e085-4585-8b51-222440d702ae" providerId="ADAL" clId="{DBD657E0-A5C7-4A96-86C4-71597A1D82E0}" dt="2024-04-02T12:24:34.961" v="406" actId="2711"/>
          <ac:spMkLst>
            <pc:docMk/>
            <pc:sldMk cId="1544972685" sldId="806"/>
            <ac:spMk id="17" creationId="{64A7ECAE-8247-9491-AE7C-D8C8B8DFD0AE}"/>
          </ac:spMkLst>
        </pc:spChg>
        <pc:spChg chg="mod">
          <ac:chgData name="Alessio Galatà" userId="d0e2bc78-e085-4585-8b51-222440d702ae" providerId="ADAL" clId="{DBD657E0-A5C7-4A96-86C4-71597A1D82E0}" dt="2024-04-02T12:24:34.961" v="406" actId="2711"/>
          <ac:spMkLst>
            <pc:docMk/>
            <pc:sldMk cId="1544972685" sldId="806"/>
            <ac:spMk id="18" creationId="{F4CC9D3B-40F4-1FF1-BFA1-9275908C17D5}"/>
          </ac:spMkLst>
        </pc:spChg>
        <pc:spChg chg="mod">
          <ac:chgData name="Alessio Galatà" userId="d0e2bc78-e085-4585-8b51-222440d702ae" providerId="ADAL" clId="{DBD657E0-A5C7-4A96-86C4-71597A1D82E0}" dt="2024-04-02T12:24:34.961" v="406" actId="2711"/>
          <ac:spMkLst>
            <pc:docMk/>
            <pc:sldMk cId="1544972685" sldId="806"/>
            <ac:spMk id="21" creationId="{1A259A6B-BCEE-D6F4-D4AB-E46643B8890B}"/>
          </ac:spMkLst>
        </pc:spChg>
        <pc:spChg chg="del">
          <ac:chgData name="Alessio Galatà" userId="d0e2bc78-e085-4585-8b51-222440d702ae" providerId="ADAL" clId="{DBD657E0-A5C7-4A96-86C4-71597A1D82E0}" dt="2024-04-02T12:19:53.040" v="357" actId="478"/>
          <ac:spMkLst>
            <pc:docMk/>
            <pc:sldMk cId="1544972685" sldId="806"/>
            <ac:spMk id="24" creationId="{3BCF121C-86AC-4CC8-912C-FEE1775F9855}"/>
          </ac:spMkLst>
        </pc:spChg>
        <pc:spChg chg="mod">
          <ac:chgData name="Alessio Galatà" userId="d0e2bc78-e085-4585-8b51-222440d702ae" providerId="ADAL" clId="{DBD657E0-A5C7-4A96-86C4-71597A1D82E0}" dt="2024-04-02T12:24:34.961" v="406" actId="2711"/>
          <ac:spMkLst>
            <pc:docMk/>
            <pc:sldMk cId="1544972685" sldId="806"/>
            <ac:spMk id="26" creationId="{1A8A604C-1233-A673-AC67-72F53903DD4B}"/>
          </ac:spMkLst>
        </pc:spChg>
        <pc:spChg chg="mod">
          <ac:chgData name="Alessio Galatà" userId="d0e2bc78-e085-4585-8b51-222440d702ae" providerId="ADAL" clId="{DBD657E0-A5C7-4A96-86C4-71597A1D82E0}" dt="2024-04-02T12:24:34.961" v="406" actId="2711"/>
          <ac:spMkLst>
            <pc:docMk/>
            <pc:sldMk cId="1544972685" sldId="806"/>
            <ac:spMk id="27" creationId="{50B0E5AE-8DF0-65B1-F20A-0D8CE9A47A73}"/>
          </ac:spMkLst>
        </pc:spChg>
        <pc:spChg chg="add mod">
          <ac:chgData name="Alessio Galatà" userId="d0e2bc78-e085-4585-8b51-222440d702ae" providerId="ADAL" clId="{DBD657E0-A5C7-4A96-86C4-71597A1D82E0}" dt="2024-04-02T12:24:34.961" v="406" actId="2711"/>
          <ac:spMkLst>
            <pc:docMk/>
            <pc:sldMk cId="1544972685" sldId="806"/>
            <ac:spMk id="33" creationId="{1F938914-4F60-4CCD-9AA5-4C088A26F550}"/>
          </ac:spMkLst>
        </pc:spChg>
        <pc:spChg chg="add mod">
          <ac:chgData name="Alessio Galatà" userId="d0e2bc78-e085-4585-8b51-222440d702ae" providerId="ADAL" clId="{DBD657E0-A5C7-4A96-86C4-71597A1D82E0}" dt="2024-04-02T12:24:34.961" v="406" actId="2711"/>
          <ac:spMkLst>
            <pc:docMk/>
            <pc:sldMk cId="1544972685" sldId="806"/>
            <ac:spMk id="35" creationId="{47A031FE-3C47-4626-9096-30C0D0CA945C}"/>
          </ac:spMkLst>
        </pc:spChg>
        <pc:spChg chg="mod">
          <ac:chgData name="Alessio Galatà" userId="d0e2bc78-e085-4585-8b51-222440d702ae" providerId="ADAL" clId="{DBD657E0-A5C7-4A96-86C4-71597A1D82E0}" dt="2024-04-02T12:24:34.961" v="406" actId="2711"/>
          <ac:spMkLst>
            <pc:docMk/>
            <pc:sldMk cId="1544972685" sldId="806"/>
            <ac:spMk id="36" creationId="{CF8E50A0-3B9E-3A15-960B-8BF3E79B2B61}"/>
          </ac:spMkLst>
        </pc:spChg>
        <pc:spChg chg="mod">
          <ac:chgData name="Alessio Galatà" userId="d0e2bc78-e085-4585-8b51-222440d702ae" providerId="ADAL" clId="{DBD657E0-A5C7-4A96-86C4-71597A1D82E0}" dt="2024-04-02T12:24:34.961" v="406" actId="2711"/>
          <ac:spMkLst>
            <pc:docMk/>
            <pc:sldMk cId="1544972685" sldId="806"/>
            <ac:spMk id="37" creationId="{37DAC47B-3208-FA0E-61E6-7C4287318F36}"/>
          </ac:spMkLst>
        </pc:spChg>
        <pc:spChg chg="del">
          <ac:chgData name="Alessio Galatà" userId="d0e2bc78-e085-4585-8b51-222440d702ae" providerId="ADAL" clId="{DBD657E0-A5C7-4A96-86C4-71597A1D82E0}" dt="2024-04-02T12:19:59.801" v="359" actId="478"/>
          <ac:spMkLst>
            <pc:docMk/>
            <pc:sldMk cId="1544972685" sldId="806"/>
            <ac:spMk id="44" creationId="{86CB8BAF-B8FF-4C22-BDDE-619A37373ECC}"/>
          </ac:spMkLst>
        </pc:spChg>
        <pc:grpChg chg="mod">
          <ac:chgData name="Alessio Galatà" userId="d0e2bc78-e085-4585-8b51-222440d702ae" providerId="ADAL" clId="{DBD657E0-A5C7-4A96-86C4-71597A1D82E0}" dt="2024-04-02T12:20:20.199" v="362" actId="1076"/>
          <ac:grpSpMkLst>
            <pc:docMk/>
            <pc:sldMk cId="1544972685" sldId="806"/>
            <ac:grpSpMk id="8" creationId="{82C9F926-05E1-E937-1180-E432C6C4EE0C}"/>
          </ac:grpSpMkLst>
        </pc:grpChg>
        <pc:grpChg chg="del">
          <ac:chgData name="Alessio Galatà" userId="d0e2bc78-e085-4585-8b51-222440d702ae" providerId="ADAL" clId="{DBD657E0-A5C7-4A96-86C4-71597A1D82E0}" dt="2024-04-02T12:19:53.672" v="358" actId="478"/>
          <ac:grpSpMkLst>
            <pc:docMk/>
            <pc:sldMk cId="1544972685" sldId="806"/>
            <ac:grpSpMk id="73" creationId="{6CC17588-D874-4F08-BBE0-3968BAEF8400}"/>
          </ac:grpSpMkLst>
        </pc:grpChg>
        <pc:picChg chg="del mod">
          <ac:chgData name="Alessio Galatà" userId="d0e2bc78-e085-4585-8b51-222440d702ae" providerId="ADAL" clId="{DBD657E0-A5C7-4A96-86C4-71597A1D82E0}" dt="2024-04-02T12:23:59.852" v="405" actId="478"/>
          <ac:picMkLst>
            <pc:docMk/>
            <pc:sldMk cId="1544972685" sldId="806"/>
            <ac:picMk id="5" creationId="{152DD240-D095-59A2-266D-8DF54209654F}"/>
          </ac:picMkLst>
        </pc:picChg>
        <pc:picChg chg="del">
          <ac:chgData name="Alessio Galatà" userId="d0e2bc78-e085-4585-8b51-222440d702ae" providerId="ADAL" clId="{DBD657E0-A5C7-4A96-86C4-71597A1D82E0}" dt="2024-04-02T12:19:51.432" v="356" actId="478"/>
          <ac:picMkLst>
            <pc:docMk/>
            <pc:sldMk cId="1544972685" sldId="806"/>
            <ac:picMk id="30" creationId="{5A77B1D1-4E83-CAD1-ABB3-E034BFD69A27}"/>
          </ac:picMkLst>
        </pc:picChg>
        <pc:picChg chg="del">
          <ac:chgData name="Alessio Galatà" userId="d0e2bc78-e085-4585-8b51-222440d702ae" providerId="ADAL" clId="{DBD657E0-A5C7-4A96-86C4-71597A1D82E0}" dt="2024-04-02T12:19:50.160" v="355" actId="478"/>
          <ac:picMkLst>
            <pc:docMk/>
            <pc:sldMk cId="1544972685" sldId="806"/>
            <ac:picMk id="31" creationId="{18993DCC-1F5B-70F5-90B5-E20CC45BE350}"/>
          </ac:picMkLst>
        </pc:picChg>
        <pc:picChg chg="mod">
          <ac:chgData name="Alessio Galatà" userId="d0e2bc78-e085-4585-8b51-222440d702ae" providerId="ADAL" clId="{DBD657E0-A5C7-4A96-86C4-71597A1D82E0}" dt="2024-04-02T12:20:07.193" v="360" actId="14100"/>
          <ac:picMkLst>
            <pc:docMk/>
            <pc:sldMk cId="1544972685" sldId="806"/>
            <ac:picMk id="34" creationId="{C2349291-9E86-52DA-D51F-293FB67C2B71}"/>
          </ac:picMkLst>
        </pc:picChg>
      </pc:sldChg>
      <pc:sldChg chg="addSp delSp modSp add ord modAnim">
        <pc:chgData name="Alessio Galatà" userId="d0e2bc78-e085-4585-8b51-222440d702ae" providerId="ADAL" clId="{DBD657E0-A5C7-4A96-86C4-71597A1D82E0}" dt="2024-04-02T19:44:09.312" v="1646"/>
        <pc:sldMkLst>
          <pc:docMk/>
          <pc:sldMk cId="431681064" sldId="859"/>
        </pc:sldMkLst>
        <pc:spChg chg="del">
          <ac:chgData name="Alessio Galatà" userId="d0e2bc78-e085-4585-8b51-222440d702ae" providerId="ADAL" clId="{DBD657E0-A5C7-4A96-86C4-71597A1D82E0}" dt="2024-04-02T13:01:57.148" v="1055" actId="478"/>
          <ac:spMkLst>
            <pc:docMk/>
            <pc:sldMk cId="431681064" sldId="859"/>
            <ac:spMk id="7" creationId="{B029E16A-A020-153A-8F5A-324C2A9B0FB5}"/>
          </ac:spMkLst>
        </pc:spChg>
        <pc:spChg chg="del">
          <ac:chgData name="Alessio Galatà" userId="d0e2bc78-e085-4585-8b51-222440d702ae" providerId="ADAL" clId="{DBD657E0-A5C7-4A96-86C4-71597A1D82E0}" dt="2024-04-02T13:02:48.656" v="1058" actId="478"/>
          <ac:spMkLst>
            <pc:docMk/>
            <pc:sldMk cId="431681064" sldId="859"/>
            <ac:spMk id="13" creationId="{85B2331F-D785-9427-1139-76377F7DA421}"/>
          </ac:spMkLst>
        </pc:spChg>
        <pc:spChg chg="del">
          <ac:chgData name="Alessio Galatà" userId="d0e2bc78-e085-4585-8b51-222440d702ae" providerId="ADAL" clId="{DBD657E0-A5C7-4A96-86C4-71597A1D82E0}" dt="2024-04-02T13:01:53.936" v="1054" actId="478"/>
          <ac:spMkLst>
            <pc:docMk/>
            <pc:sldMk cId="431681064" sldId="859"/>
            <ac:spMk id="15" creationId="{6AFE7F89-43DC-F013-2B73-BA6A4B8F447B}"/>
          </ac:spMkLst>
        </pc:spChg>
        <pc:spChg chg="mod">
          <ac:chgData name="Alessio Galatà" userId="d0e2bc78-e085-4585-8b51-222440d702ae" providerId="ADAL" clId="{DBD657E0-A5C7-4A96-86C4-71597A1D82E0}" dt="2024-04-02T13:03:38.999" v="1111" actId="1036"/>
          <ac:spMkLst>
            <pc:docMk/>
            <pc:sldMk cId="431681064" sldId="859"/>
            <ac:spMk id="16" creationId="{2FCEA024-1BCE-105F-7929-7FAE2A8FB73A}"/>
          </ac:spMkLst>
        </pc:spChg>
        <pc:spChg chg="del">
          <ac:chgData name="Alessio Galatà" userId="d0e2bc78-e085-4585-8b51-222440d702ae" providerId="ADAL" clId="{DBD657E0-A5C7-4A96-86C4-71597A1D82E0}" dt="2024-04-02T13:02:03.990" v="1057" actId="478"/>
          <ac:spMkLst>
            <pc:docMk/>
            <pc:sldMk cId="431681064" sldId="859"/>
            <ac:spMk id="17" creationId="{8BAAF5D4-62D6-34CC-CFBE-FD2A39956106}"/>
          </ac:spMkLst>
        </pc:spChg>
        <pc:spChg chg="mod">
          <ac:chgData name="Alessio Galatà" userId="d0e2bc78-e085-4585-8b51-222440d702ae" providerId="ADAL" clId="{DBD657E0-A5C7-4A96-86C4-71597A1D82E0}" dt="2024-04-02T13:03:38.999" v="1111" actId="1036"/>
          <ac:spMkLst>
            <pc:docMk/>
            <pc:sldMk cId="431681064" sldId="859"/>
            <ac:spMk id="23" creationId="{0FF640C3-74E8-724F-8009-33A162CE19B9}"/>
          </ac:spMkLst>
        </pc:spChg>
        <pc:spChg chg="add mod">
          <ac:chgData name="Alessio Galatà" userId="d0e2bc78-e085-4585-8b51-222440d702ae" providerId="ADAL" clId="{DBD657E0-A5C7-4A96-86C4-71597A1D82E0}" dt="2024-04-02T13:03:26.298" v="1091" actId="12788"/>
          <ac:spMkLst>
            <pc:docMk/>
            <pc:sldMk cId="431681064" sldId="859"/>
            <ac:spMk id="24" creationId="{B8C9F863-CF8E-4C0A-A30A-B42E3C4C123C}"/>
          </ac:spMkLst>
        </pc:spChg>
        <pc:spChg chg="mod">
          <ac:chgData name="Alessio Galatà" userId="d0e2bc78-e085-4585-8b51-222440d702ae" providerId="ADAL" clId="{DBD657E0-A5C7-4A96-86C4-71597A1D82E0}" dt="2024-04-02T13:03:38.999" v="1111" actId="1036"/>
          <ac:spMkLst>
            <pc:docMk/>
            <pc:sldMk cId="431681064" sldId="859"/>
            <ac:spMk id="25" creationId="{3DDF9C50-2ED5-A34A-3C2A-A675CE606290}"/>
          </ac:spMkLst>
        </pc:spChg>
        <pc:spChg chg="add">
          <ac:chgData name="Alessio Galatà" userId="d0e2bc78-e085-4585-8b51-222440d702ae" providerId="ADAL" clId="{DBD657E0-A5C7-4A96-86C4-71597A1D82E0}" dt="2024-04-02T13:02:58.358" v="1059"/>
          <ac:spMkLst>
            <pc:docMk/>
            <pc:sldMk cId="431681064" sldId="859"/>
            <ac:spMk id="26" creationId="{59EE1CDC-A462-4EB0-8BE8-490F2E74B43E}"/>
          </ac:spMkLst>
        </pc:spChg>
        <pc:spChg chg="add del mod">
          <ac:chgData name="Alessio Galatà" userId="d0e2bc78-e085-4585-8b51-222440d702ae" providerId="ADAL" clId="{DBD657E0-A5C7-4A96-86C4-71597A1D82E0}" dt="2024-04-02T13:03:53.384" v="1115"/>
          <ac:spMkLst>
            <pc:docMk/>
            <pc:sldMk cId="431681064" sldId="859"/>
            <ac:spMk id="27" creationId="{860FA868-F4BE-47DC-AF66-9FCB21917CE8}"/>
          </ac:spMkLst>
        </pc:spChg>
        <pc:spChg chg="add mod">
          <ac:chgData name="Alessio Galatà" userId="d0e2bc78-e085-4585-8b51-222440d702ae" providerId="ADAL" clId="{DBD657E0-A5C7-4A96-86C4-71597A1D82E0}" dt="2024-04-02T13:04:41.695" v="1181" actId="947"/>
          <ac:spMkLst>
            <pc:docMk/>
            <pc:sldMk cId="431681064" sldId="859"/>
            <ac:spMk id="28" creationId="{4FE5C215-A454-42A9-B61F-36780451E8E8}"/>
          </ac:spMkLst>
        </pc:spChg>
        <pc:spChg chg="mod">
          <ac:chgData name="Alessio Galatà" userId="d0e2bc78-e085-4585-8b51-222440d702ae" providerId="ADAL" clId="{DBD657E0-A5C7-4A96-86C4-71597A1D82E0}" dt="2024-04-02T13:03:38.999" v="1111" actId="1036"/>
          <ac:spMkLst>
            <pc:docMk/>
            <pc:sldMk cId="431681064" sldId="859"/>
            <ac:spMk id="44" creationId="{74A334D0-5208-1673-F338-532AD1E407CA}"/>
          </ac:spMkLst>
        </pc:spChg>
        <pc:spChg chg="mod">
          <ac:chgData name="Alessio Galatà" userId="d0e2bc78-e085-4585-8b51-222440d702ae" providerId="ADAL" clId="{DBD657E0-A5C7-4A96-86C4-71597A1D82E0}" dt="2024-04-02T13:03:38.999" v="1111" actId="1036"/>
          <ac:spMkLst>
            <pc:docMk/>
            <pc:sldMk cId="431681064" sldId="859"/>
            <ac:spMk id="45" creationId="{F27067ED-0A62-4EC5-129D-ADA4A3AEE25B}"/>
          </ac:spMkLst>
        </pc:spChg>
        <pc:spChg chg="mod">
          <ac:chgData name="Alessio Galatà" userId="d0e2bc78-e085-4585-8b51-222440d702ae" providerId="ADAL" clId="{DBD657E0-A5C7-4A96-86C4-71597A1D82E0}" dt="2024-04-02T13:03:38.999" v="1111" actId="1036"/>
          <ac:spMkLst>
            <pc:docMk/>
            <pc:sldMk cId="431681064" sldId="859"/>
            <ac:spMk id="46" creationId="{06B30A17-0DE4-F999-05D3-8FB10EE38421}"/>
          </ac:spMkLst>
        </pc:spChg>
        <pc:spChg chg="mod">
          <ac:chgData name="Alessio Galatà" userId="d0e2bc78-e085-4585-8b51-222440d702ae" providerId="ADAL" clId="{DBD657E0-A5C7-4A96-86C4-71597A1D82E0}" dt="2024-04-02T13:03:38.999" v="1111" actId="1036"/>
          <ac:spMkLst>
            <pc:docMk/>
            <pc:sldMk cId="431681064" sldId="859"/>
            <ac:spMk id="47" creationId="{0DA4C784-DAD5-B3CF-8A63-364AF9DF9799}"/>
          </ac:spMkLst>
        </pc:spChg>
        <pc:spChg chg="mod">
          <ac:chgData name="Alessio Galatà" userId="d0e2bc78-e085-4585-8b51-222440d702ae" providerId="ADAL" clId="{DBD657E0-A5C7-4A96-86C4-71597A1D82E0}" dt="2024-04-02T13:03:38.999" v="1111" actId="1036"/>
          <ac:spMkLst>
            <pc:docMk/>
            <pc:sldMk cId="431681064" sldId="859"/>
            <ac:spMk id="54" creationId="{E0DC4AED-1BAD-DDBB-69EE-EE05E7200CBD}"/>
          </ac:spMkLst>
        </pc:spChg>
        <pc:spChg chg="mod">
          <ac:chgData name="Alessio Galatà" userId="d0e2bc78-e085-4585-8b51-222440d702ae" providerId="ADAL" clId="{DBD657E0-A5C7-4A96-86C4-71597A1D82E0}" dt="2024-04-02T13:03:38.999" v="1111" actId="1036"/>
          <ac:spMkLst>
            <pc:docMk/>
            <pc:sldMk cId="431681064" sldId="859"/>
            <ac:spMk id="55" creationId="{0AB6CC01-E955-D6EE-CDC2-19DB7E43A953}"/>
          </ac:spMkLst>
        </pc:spChg>
        <pc:spChg chg="mod">
          <ac:chgData name="Alessio Galatà" userId="d0e2bc78-e085-4585-8b51-222440d702ae" providerId="ADAL" clId="{DBD657E0-A5C7-4A96-86C4-71597A1D82E0}" dt="2024-04-02T13:03:38.999" v="1111" actId="1036"/>
          <ac:spMkLst>
            <pc:docMk/>
            <pc:sldMk cId="431681064" sldId="859"/>
            <ac:spMk id="59" creationId="{2DD0BAC9-5CCE-04EE-7A35-DF3CD24C0372}"/>
          </ac:spMkLst>
        </pc:spChg>
        <pc:spChg chg="mod">
          <ac:chgData name="Alessio Galatà" userId="d0e2bc78-e085-4585-8b51-222440d702ae" providerId="ADAL" clId="{DBD657E0-A5C7-4A96-86C4-71597A1D82E0}" dt="2024-04-02T13:03:38.999" v="1111" actId="1036"/>
          <ac:spMkLst>
            <pc:docMk/>
            <pc:sldMk cId="431681064" sldId="859"/>
            <ac:spMk id="60" creationId="{DFC61A1C-E288-0EFE-6F7E-0BC87E008FC4}"/>
          </ac:spMkLst>
        </pc:spChg>
        <pc:spChg chg="mod">
          <ac:chgData name="Alessio Galatà" userId="d0e2bc78-e085-4585-8b51-222440d702ae" providerId="ADAL" clId="{DBD657E0-A5C7-4A96-86C4-71597A1D82E0}" dt="2024-04-02T13:03:38.999" v="1111" actId="1036"/>
          <ac:spMkLst>
            <pc:docMk/>
            <pc:sldMk cId="431681064" sldId="859"/>
            <ac:spMk id="64" creationId="{F616DDED-C690-ED89-E613-8EA704B3D00B}"/>
          </ac:spMkLst>
        </pc:spChg>
        <pc:spChg chg="del">
          <ac:chgData name="Alessio Galatà" userId="d0e2bc78-e085-4585-8b51-222440d702ae" providerId="ADAL" clId="{DBD657E0-A5C7-4A96-86C4-71597A1D82E0}" dt="2024-04-02T13:02:00.319" v="1056" actId="478"/>
          <ac:spMkLst>
            <pc:docMk/>
            <pc:sldMk cId="431681064" sldId="859"/>
            <ac:spMk id="65" creationId="{70BEEF37-0B10-11F7-74BE-19A81E2244AB}"/>
          </ac:spMkLst>
        </pc:spChg>
        <pc:picChg chg="mod">
          <ac:chgData name="Alessio Galatà" userId="d0e2bc78-e085-4585-8b51-222440d702ae" providerId="ADAL" clId="{DBD657E0-A5C7-4A96-86C4-71597A1D82E0}" dt="2024-04-02T13:03:38.999" v="1111" actId="1036"/>
          <ac:picMkLst>
            <pc:docMk/>
            <pc:sldMk cId="431681064" sldId="859"/>
            <ac:picMk id="63" creationId="{106A04E6-8B44-E145-32D1-94E1F7E4993B}"/>
          </ac:picMkLst>
        </pc:picChg>
        <pc:cxnChg chg="mod">
          <ac:chgData name="Alessio Galatà" userId="d0e2bc78-e085-4585-8b51-222440d702ae" providerId="ADAL" clId="{DBD657E0-A5C7-4A96-86C4-71597A1D82E0}" dt="2024-04-02T13:03:38.999" v="1111" actId="1036"/>
          <ac:cxnSpMkLst>
            <pc:docMk/>
            <pc:sldMk cId="431681064" sldId="859"/>
            <ac:cxnSpMk id="56" creationId="{062535B6-DEE4-CF1A-B46F-5BD5D0593A42}"/>
          </ac:cxnSpMkLst>
        </pc:cxnChg>
        <pc:cxnChg chg="mod">
          <ac:chgData name="Alessio Galatà" userId="d0e2bc78-e085-4585-8b51-222440d702ae" providerId="ADAL" clId="{DBD657E0-A5C7-4A96-86C4-71597A1D82E0}" dt="2024-04-02T13:03:38.999" v="1111" actId="1036"/>
          <ac:cxnSpMkLst>
            <pc:docMk/>
            <pc:sldMk cId="431681064" sldId="859"/>
            <ac:cxnSpMk id="57" creationId="{84683B5F-3FDE-5009-A881-B371290745A6}"/>
          </ac:cxnSpMkLst>
        </pc:cxnChg>
        <pc:cxnChg chg="mod">
          <ac:chgData name="Alessio Galatà" userId="d0e2bc78-e085-4585-8b51-222440d702ae" providerId="ADAL" clId="{DBD657E0-A5C7-4A96-86C4-71597A1D82E0}" dt="2024-04-02T13:03:38.999" v="1111" actId="1036"/>
          <ac:cxnSpMkLst>
            <pc:docMk/>
            <pc:sldMk cId="431681064" sldId="859"/>
            <ac:cxnSpMk id="58" creationId="{43CCE254-8DEA-06DB-D1D3-02997BBD28AF}"/>
          </ac:cxnSpMkLst>
        </pc:cxnChg>
      </pc:sldChg>
      <pc:sldChg chg="addSp delSp modSp add">
        <pc:chgData name="Alessio Galatà" userId="d0e2bc78-e085-4585-8b51-222440d702ae" providerId="ADAL" clId="{DBD657E0-A5C7-4A96-86C4-71597A1D82E0}" dt="2024-04-02T20:14:40.141" v="2722" actId="208"/>
        <pc:sldMkLst>
          <pc:docMk/>
          <pc:sldMk cId="2325017296" sldId="860"/>
        </pc:sldMkLst>
        <pc:spChg chg="add mod">
          <ac:chgData name="Alessio Galatà" userId="d0e2bc78-e085-4585-8b51-222440d702ae" providerId="ADAL" clId="{DBD657E0-A5C7-4A96-86C4-71597A1D82E0}" dt="2024-04-02T20:08:38.880" v="2524" actId="207"/>
          <ac:spMkLst>
            <pc:docMk/>
            <pc:sldMk cId="2325017296" sldId="860"/>
            <ac:spMk id="2" creationId="{0D35EDAE-3A5E-4EC5-8349-98D9FF50D5F3}"/>
          </ac:spMkLst>
        </pc:spChg>
        <pc:spChg chg="del">
          <ac:chgData name="Alessio Galatà" userId="d0e2bc78-e085-4585-8b51-222440d702ae" providerId="ADAL" clId="{DBD657E0-A5C7-4A96-86C4-71597A1D82E0}" dt="2024-04-02T19:59:19.547" v="2152" actId="478"/>
          <ac:spMkLst>
            <pc:docMk/>
            <pc:sldMk cId="2325017296" sldId="860"/>
            <ac:spMk id="7" creationId="{757FE3A3-3F59-43F8-BBD4-9F007AA803B7}"/>
          </ac:spMkLst>
        </pc:spChg>
        <pc:spChg chg="mod">
          <ac:chgData name="Alessio Galatà" userId="d0e2bc78-e085-4585-8b51-222440d702ae" providerId="ADAL" clId="{DBD657E0-A5C7-4A96-86C4-71597A1D82E0}" dt="2024-04-02T20:01:00.646" v="2311" actId="20577"/>
          <ac:spMkLst>
            <pc:docMk/>
            <pc:sldMk cId="2325017296" sldId="860"/>
            <ac:spMk id="11" creationId="{A3CDAE9D-0CB3-41CF-8346-775CD689E78A}"/>
          </ac:spMkLst>
        </pc:spChg>
        <pc:spChg chg="mod">
          <ac:chgData name="Alessio Galatà" userId="d0e2bc78-e085-4585-8b51-222440d702ae" providerId="ADAL" clId="{DBD657E0-A5C7-4A96-86C4-71597A1D82E0}" dt="2024-04-02T19:59:33.583" v="2174" actId="12788"/>
          <ac:spMkLst>
            <pc:docMk/>
            <pc:sldMk cId="2325017296" sldId="860"/>
            <ac:spMk id="12" creationId="{59465AEB-1DF5-401D-8992-5EAAB6EA3E3E}"/>
          </ac:spMkLst>
        </pc:spChg>
        <pc:spChg chg="add mod">
          <ac:chgData name="Alessio Galatà" userId="d0e2bc78-e085-4585-8b51-222440d702ae" providerId="ADAL" clId="{DBD657E0-A5C7-4A96-86C4-71597A1D82E0}" dt="2024-04-02T20:06:50.180" v="2391" actId="2711"/>
          <ac:spMkLst>
            <pc:docMk/>
            <pc:sldMk cId="2325017296" sldId="860"/>
            <ac:spMk id="15" creationId="{1A9EB6DB-ACFC-4B37-8B4C-11D9B541904F}"/>
          </ac:spMkLst>
        </pc:spChg>
        <pc:spChg chg="add mod">
          <ac:chgData name="Alessio Galatà" userId="d0e2bc78-e085-4585-8b51-222440d702ae" providerId="ADAL" clId="{DBD657E0-A5C7-4A96-86C4-71597A1D82E0}" dt="2024-04-02T20:06:50.180" v="2391" actId="2711"/>
          <ac:spMkLst>
            <pc:docMk/>
            <pc:sldMk cId="2325017296" sldId="860"/>
            <ac:spMk id="16" creationId="{B3EF36F5-D60D-4E42-A9D8-B6A5346EB9C9}"/>
          </ac:spMkLst>
        </pc:spChg>
        <pc:spChg chg="add mod">
          <ac:chgData name="Alessio Galatà" userId="d0e2bc78-e085-4585-8b51-222440d702ae" providerId="ADAL" clId="{DBD657E0-A5C7-4A96-86C4-71597A1D82E0}" dt="2024-04-02T20:05:14.551" v="2390" actId="208"/>
          <ac:spMkLst>
            <pc:docMk/>
            <pc:sldMk cId="2325017296" sldId="860"/>
            <ac:spMk id="17" creationId="{C47502A6-87ED-43A9-9B4D-029A52874CDE}"/>
          </ac:spMkLst>
        </pc:spChg>
        <pc:spChg chg="add mod">
          <ac:chgData name="Alessio Galatà" userId="d0e2bc78-e085-4585-8b51-222440d702ae" providerId="ADAL" clId="{DBD657E0-A5C7-4A96-86C4-71597A1D82E0}" dt="2024-04-02T20:14:40.141" v="2722" actId="208"/>
          <ac:spMkLst>
            <pc:docMk/>
            <pc:sldMk cId="2325017296" sldId="860"/>
            <ac:spMk id="18" creationId="{63377280-1EB8-42BB-9FB3-B98E2B9884D6}"/>
          </ac:spMkLst>
        </pc:spChg>
        <pc:spChg chg="add mod">
          <ac:chgData name="Alessio Galatà" userId="d0e2bc78-e085-4585-8b51-222440d702ae" providerId="ADAL" clId="{DBD657E0-A5C7-4A96-86C4-71597A1D82E0}" dt="2024-04-02T20:14:02.929" v="2717" actId="12788"/>
          <ac:spMkLst>
            <pc:docMk/>
            <pc:sldMk cId="2325017296" sldId="860"/>
            <ac:spMk id="19" creationId="{9CC3C09F-D533-4D60-B09F-D8CA54958F53}"/>
          </ac:spMkLst>
        </pc:spChg>
        <pc:picChg chg="del">
          <ac:chgData name="Alessio Galatà" userId="d0e2bc78-e085-4585-8b51-222440d702ae" providerId="ADAL" clId="{DBD657E0-A5C7-4A96-86C4-71597A1D82E0}" dt="2024-04-02T19:59:19.547" v="2152" actId="478"/>
          <ac:picMkLst>
            <pc:docMk/>
            <pc:sldMk cId="2325017296" sldId="860"/>
            <ac:picMk id="8" creationId="{289D4443-B381-46B7-92D1-5EEF93BF1738}"/>
          </ac:picMkLst>
        </pc:picChg>
        <pc:picChg chg="add mod">
          <ac:chgData name="Alessio Galatà" userId="d0e2bc78-e085-4585-8b51-222440d702ae" providerId="ADAL" clId="{DBD657E0-A5C7-4A96-86C4-71597A1D82E0}" dt="2024-04-02T20:03:25.807" v="2350" actId="1076"/>
          <ac:picMkLst>
            <pc:docMk/>
            <pc:sldMk cId="2325017296" sldId="860"/>
            <ac:picMk id="9" creationId="{ECDEC6C8-2504-4D96-ADDA-90B1B8E87B3A}"/>
          </ac:picMkLst>
        </pc:picChg>
        <pc:picChg chg="add mod">
          <ac:chgData name="Alessio Galatà" userId="d0e2bc78-e085-4585-8b51-222440d702ae" providerId="ADAL" clId="{DBD657E0-A5C7-4A96-86C4-71597A1D82E0}" dt="2024-04-02T20:04:16.001" v="2358" actId="12789"/>
          <ac:picMkLst>
            <pc:docMk/>
            <pc:sldMk cId="2325017296" sldId="860"/>
            <ac:picMk id="10" creationId="{74DD29B1-EEC5-4EC2-97B4-C48764C8324B}"/>
          </ac:picMkLst>
        </pc:picChg>
        <pc:picChg chg="add mod">
          <ac:chgData name="Alessio Galatà" userId="d0e2bc78-e085-4585-8b51-222440d702ae" providerId="ADAL" clId="{DBD657E0-A5C7-4A96-86C4-71597A1D82E0}" dt="2024-04-02T20:04:16.001" v="2358" actId="12789"/>
          <ac:picMkLst>
            <pc:docMk/>
            <pc:sldMk cId="2325017296" sldId="860"/>
            <ac:picMk id="14" creationId="{2C23F9AD-299C-464A-A13F-B8EBA5C462A1}"/>
          </ac:picMkLst>
        </pc:picChg>
      </pc:sldChg>
      <pc:sldChg chg="addSp delSp modSp add">
        <pc:chgData name="Alessio Galatà" userId="d0e2bc78-e085-4585-8b51-222440d702ae" providerId="ADAL" clId="{DBD657E0-A5C7-4A96-86C4-71597A1D82E0}" dt="2024-04-02T20:01:58.079" v="2345" actId="478"/>
        <pc:sldMkLst>
          <pc:docMk/>
          <pc:sldMk cId="3729583939" sldId="861"/>
        </pc:sldMkLst>
        <pc:spChg chg="del">
          <ac:chgData name="Alessio Galatà" userId="d0e2bc78-e085-4585-8b51-222440d702ae" providerId="ADAL" clId="{DBD657E0-A5C7-4A96-86C4-71597A1D82E0}" dt="2024-04-02T20:01:40.328" v="2314"/>
          <ac:spMkLst>
            <pc:docMk/>
            <pc:sldMk cId="3729583939" sldId="861"/>
            <ac:spMk id="2" creationId="{A4231894-9F5E-42D0-A500-FA1D1EFB20B0}"/>
          </ac:spMkLst>
        </pc:spChg>
        <pc:spChg chg="del">
          <ac:chgData name="Alessio Galatà" userId="d0e2bc78-e085-4585-8b51-222440d702ae" providerId="ADAL" clId="{DBD657E0-A5C7-4A96-86C4-71597A1D82E0}" dt="2024-04-02T20:01:40.328" v="2314"/>
          <ac:spMkLst>
            <pc:docMk/>
            <pc:sldMk cId="3729583939" sldId="861"/>
            <ac:spMk id="3" creationId="{5C77F62E-5E62-4A32-A6C4-BE86589AB897}"/>
          </ac:spMkLst>
        </pc:spChg>
        <pc:spChg chg="add mod">
          <ac:chgData name="Alessio Galatà" userId="d0e2bc78-e085-4585-8b51-222440d702ae" providerId="ADAL" clId="{DBD657E0-A5C7-4A96-86C4-71597A1D82E0}" dt="2024-04-02T20:01:54.347" v="2344" actId="122"/>
          <ac:spMkLst>
            <pc:docMk/>
            <pc:sldMk cId="3729583939" sldId="861"/>
            <ac:spMk id="4" creationId="{044A6F11-C8AC-43FF-9A76-FE8D73E73E24}"/>
          </ac:spMkLst>
        </pc:spChg>
        <pc:spChg chg="add del mod">
          <ac:chgData name="Alessio Galatà" userId="d0e2bc78-e085-4585-8b51-222440d702ae" providerId="ADAL" clId="{DBD657E0-A5C7-4A96-86C4-71597A1D82E0}" dt="2024-04-02T20:01:58.079" v="2345" actId="478"/>
          <ac:spMkLst>
            <pc:docMk/>
            <pc:sldMk cId="3729583939" sldId="861"/>
            <ac:spMk id="5" creationId="{7A0331AF-E383-4187-8F72-87ABF25A0CBA}"/>
          </ac:spMkLst>
        </pc:spChg>
      </pc:sldChg>
      <pc:sldChg chg="addSp delSp modSp add">
        <pc:chgData name="Alessio Galatà" userId="d0e2bc78-e085-4585-8b51-222440d702ae" providerId="ADAL" clId="{DBD657E0-A5C7-4A96-86C4-71597A1D82E0}" dt="2024-04-02T20:14:19.502" v="2720"/>
        <pc:sldMkLst>
          <pc:docMk/>
          <pc:sldMk cId="1664725420" sldId="862"/>
        </pc:sldMkLst>
        <pc:spChg chg="mod">
          <ac:chgData name="Alessio Galatà" userId="d0e2bc78-e085-4585-8b51-222440d702ae" providerId="ADAL" clId="{DBD657E0-A5C7-4A96-86C4-71597A1D82E0}" dt="2024-04-02T20:10:08.558" v="2617" actId="12788"/>
          <ac:spMkLst>
            <pc:docMk/>
            <pc:sldMk cId="1664725420" sldId="862"/>
            <ac:spMk id="2" creationId="{0D35EDAE-3A5E-4EC5-8349-98D9FF50D5F3}"/>
          </ac:spMkLst>
        </pc:spChg>
        <pc:spChg chg="add del">
          <ac:chgData name="Alessio Galatà" userId="d0e2bc78-e085-4585-8b51-222440d702ae" providerId="ADAL" clId="{DBD657E0-A5C7-4A96-86C4-71597A1D82E0}" dt="2024-04-02T20:14:09.888" v="2719"/>
          <ac:spMkLst>
            <pc:docMk/>
            <pc:sldMk cId="1664725420" sldId="862"/>
            <ac:spMk id="3" creationId="{C89E9094-217C-4A91-BE11-647D92DC5FA0}"/>
          </ac:spMkLst>
        </pc:spChg>
        <pc:spChg chg="del">
          <ac:chgData name="Alessio Galatà" userId="d0e2bc78-e085-4585-8b51-222440d702ae" providerId="ADAL" clId="{DBD657E0-A5C7-4A96-86C4-71597A1D82E0}" dt="2024-04-02T20:09:47.097" v="2588" actId="478"/>
          <ac:spMkLst>
            <pc:docMk/>
            <pc:sldMk cId="1664725420" sldId="862"/>
            <ac:spMk id="15" creationId="{1A9EB6DB-ACFC-4B37-8B4C-11D9B541904F}"/>
          </ac:spMkLst>
        </pc:spChg>
        <pc:spChg chg="del">
          <ac:chgData name="Alessio Galatà" userId="d0e2bc78-e085-4585-8b51-222440d702ae" providerId="ADAL" clId="{DBD657E0-A5C7-4A96-86C4-71597A1D82E0}" dt="2024-04-02T20:09:47.097" v="2588" actId="478"/>
          <ac:spMkLst>
            <pc:docMk/>
            <pc:sldMk cId="1664725420" sldId="862"/>
            <ac:spMk id="16" creationId="{B3EF36F5-D60D-4E42-A9D8-B6A5346EB9C9}"/>
          </ac:spMkLst>
        </pc:spChg>
        <pc:spChg chg="mod ord">
          <ac:chgData name="Alessio Galatà" userId="d0e2bc78-e085-4585-8b51-222440d702ae" providerId="ADAL" clId="{DBD657E0-A5C7-4A96-86C4-71597A1D82E0}" dt="2024-04-02T20:10:49.606" v="2626" actId="166"/>
          <ac:spMkLst>
            <pc:docMk/>
            <pc:sldMk cId="1664725420" sldId="862"/>
            <ac:spMk id="17" creationId="{C47502A6-87ED-43A9-9B4D-029A52874CDE}"/>
          </ac:spMkLst>
        </pc:spChg>
        <pc:spChg chg="del">
          <ac:chgData name="Alessio Galatà" userId="d0e2bc78-e085-4585-8b51-222440d702ae" providerId="ADAL" clId="{DBD657E0-A5C7-4A96-86C4-71597A1D82E0}" dt="2024-04-02T20:09:47.097" v="2588" actId="478"/>
          <ac:spMkLst>
            <pc:docMk/>
            <pc:sldMk cId="1664725420" sldId="862"/>
            <ac:spMk id="18" creationId="{63377280-1EB8-42BB-9FB3-B98E2B9884D6}"/>
          </ac:spMkLst>
        </pc:spChg>
        <pc:spChg chg="add mod">
          <ac:chgData name="Alessio Galatà" userId="d0e2bc78-e085-4585-8b51-222440d702ae" providerId="ADAL" clId="{DBD657E0-A5C7-4A96-86C4-71597A1D82E0}" dt="2024-04-02T20:11:31.433" v="2663" actId="1076"/>
          <ac:spMkLst>
            <pc:docMk/>
            <pc:sldMk cId="1664725420" sldId="862"/>
            <ac:spMk id="20" creationId="{86B8E9AE-693D-450D-9C02-6F5948308D03}"/>
          </ac:spMkLst>
        </pc:spChg>
        <pc:spChg chg="add">
          <ac:chgData name="Alessio Galatà" userId="d0e2bc78-e085-4585-8b51-222440d702ae" providerId="ADAL" clId="{DBD657E0-A5C7-4A96-86C4-71597A1D82E0}" dt="2024-04-02T20:14:19.502" v="2720"/>
          <ac:spMkLst>
            <pc:docMk/>
            <pc:sldMk cId="1664725420" sldId="862"/>
            <ac:spMk id="21" creationId="{C32F0D3D-1CCD-4DCC-9F44-40E3C20825F1}"/>
          </ac:spMkLst>
        </pc:spChg>
        <pc:picChg chg="del">
          <ac:chgData name="Alessio Galatà" userId="d0e2bc78-e085-4585-8b51-222440d702ae" providerId="ADAL" clId="{DBD657E0-A5C7-4A96-86C4-71597A1D82E0}" dt="2024-04-02T20:09:47.097" v="2588" actId="478"/>
          <ac:picMkLst>
            <pc:docMk/>
            <pc:sldMk cId="1664725420" sldId="862"/>
            <ac:picMk id="9" creationId="{ECDEC6C8-2504-4D96-ADDA-90B1B8E87B3A}"/>
          </ac:picMkLst>
        </pc:picChg>
        <pc:picChg chg="del">
          <ac:chgData name="Alessio Galatà" userId="d0e2bc78-e085-4585-8b51-222440d702ae" providerId="ADAL" clId="{DBD657E0-A5C7-4A96-86C4-71597A1D82E0}" dt="2024-04-02T20:09:47.097" v="2588" actId="478"/>
          <ac:picMkLst>
            <pc:docMk/>
            <pc:sldMk cId="1664725420" sldId="862"/>
            <ac:picMk id="10" creationId="{74DD29B1-EEC5-4EC2-97B4-C48764C8324B}"/>
          </ac:picMkLst>
        </pc:picChg>
        <pc:picChg chg="del">
          <ac:chgData name="Alessio Galatà" userId="d0e2bc78-e085-4585-8b51-222440d702ae" providerId="ADAL" clId="{DBD657E0-A5C7-4A96-86C4-71597A1D82E0}" dt="2024-04-02T20:09:47.097" v="2588" actId="478"/>
          <ac:picMkLst>
            <pc:docMk/>
            <pc:sldMk cId="1664725420" sldId="862"/>
            <ac:picMk id="14" creationId="{2C23F9AD-299C-464A-A13F-B8EBA5C462A1}"/>
          </ac:picMkLst>
        </pc:picChg>
        <pc:picChg chg="add mod">
          <ac:chgData name="Alessio Galatà" userId="d0e2bc78-e085-4585-8b51-222440d702ae" providerId="ADAL" clId="{DBD657E0-A5C7-4A96-86C4-71597A1D82E0}" dt="2024-04-02T20:10:38.421" v="2624" actId="1076"/>
          <ac:picMkLst>
            <pc:docMk/>
            <pc:sldMk cId="1664725420" sldId="862"/>
            <ac:picMk id="19" creationId="{AF11850A-A02A-40A1-85CE-B7D8EB0FBDA2}"/>
          </ac:picMkLst>
        </pc:picChg>
      </pc:sldChg>
      <pc:sldChg chg="delSp modSp add del">
        <pc:chgData name="Alessio Galatà" userId="d0e2bc78-e085-4585-8b51-222440d702ae" providerId="ADAL" clId="{DBD657E0-A5C7-4A96-86C4-71597A1D82E0}" dt="2024-04-02T20:11:33.914" v="2664" actId="2696"/>
        <pc:sldMkLst>
          <pc:docMk/>
          <pc:sldMk cId="189931527" sldId="863"/>
        </pc:sldMkLst>
        <pc:picChg chg="del mod">
          <ac:chgData name="Alessio Galatà" userId="d0e2bc78-e085-4585-8b51-222440d702ae" providerId="ADAL" clId="{DBD657E0-A5C7-4A96-86C4-71597A1D82E0}" dt="2024-04-02T20:10:26.530" v="2620"/>
          <ac:picMkLst>
            <pc:docMk/>
            <pc:sldMk cId="189931527" sldId="863"/>
            <ac:picMk id="4" creationId="{417B0513-282D-495A-B81F-DCB3F030D6EA}"/>
          </ac:picMkLst>
        </pc:picChg>
      </pc:sldChg>
      <pc:sldChg chg="addSp delSp modSp add">
        <pc:chgData name="Alessio Galatà" userId="d0e2bc78-e085-4585-8b51-222440d702ae" providerId="ADAL" clId="{DBD657E0-A5C7-4A96-86C4-71597A1D82E0}" dt="2024-04-02T20:35:28.020" v="3765" actId="1036"/>
        <pc:sldMkLst>
          <pc:docMk/>
          <pc:sldMk cId="2655874782" sldId="863"/>
        </pc:sldMkLst>
        <pc:spChg chg="del">
          <ac:chgData name="Alessio Galatà" userId="d0e2bc78-e085-4585-8b51-222440d702ae" providerId="ADAL" clId="{DBD657E0-A5C7-4A96-86C4-71597A1D82E0}" dt="2024-04-02T20:23:50.924" v="2846"/>
          <ac:spMkLst>
            <pc:docMk/>
            <pc:sldMk cId="2655874782" sldId="863"/>
            <ac:spMk id="2" creationId="{AB5C20EB-29DE-4B36-AC95-5402448A223D}"/>
          </ac:spMkLst>
        </pc:spChg>
        <pc:spChg chg="del">
          <ac:chgData name="Alessio Galatà" userId="d0e2bc78-e085-4585-8b51-222440d702ae" providerId="ADAL" clId="{DBD657E0-A5C7-4A96-86C4-71597A1D82E0}" dt="2024-04-02T20:23:50.924" v="2846"/>
          <ac:spMkLst>
            <pc:docMk/>
            <pc:sldMk cId="2655874782" sldId="863"/>
            <ac:spMk id="3" creationId="{7705D3E7-E394-4556-B905-BF24B62FABEA}"/>
          </ac:spMkLst>
        </pc:spChg>
        <pc:spChg chg="add mod">
          <ac:chgData name="Alessio Galatà" userId="d0e2bc78-e085-4585-8b51-222440d702ae" providerId="ADAL" clId="{DBD657E0-A5C7-4A96-86C4-71597A1D82E0}" dt="2024-04-02T20:24:04.981" v="2861" actId="20577"/>
          <ac:spMkLst>
            <pc:docMk/>
            <pc:sldMk cId="2655874782" sldId="863"/>
            <ac:spMk id="4" creationId="{75D2180B-AF81-40DA-AA2F-08C18C617391}"/>
          </ac:spMkLst>
        </pc:spChg>
        <pc:spChg chg="add">
          <ac:chgData name="Alessio Galatà" userId="d0e2bc78-e085-4585-8b51-222440d702ae" providerId="ADAL" clId="{DBD657E0-A5C7-4A96-86C4-71597A1D82E0}" dt="2024-04-02T20:23:57.605" v="2847"/>
          <ac:spMkLst>
            <pc:docMk/>
            <pc:sldMk cId="2655874782" sldId="863"/>
            <ac:spMk id="5" creationId="{5CD8D8B6-F7F8-4116-AAC6-D740A3049469}"/>
          </ac:spMkLst>
        </pc:spChg>
        <pc:spChg chg="add mod">
          <ac:chgData name="Alessio Galatà" userId="d0e2bc78-e085-4585-8b51-222440d702ae" providerId="ADAL" clId="{DBD657E0-A5C7-4A96-86C4-71597A1D82E0}" dt="2024-04-02T20:35:28.020" v="3765" actId="1036"/>
          <ac:spMkLst>
            <pc:docMk/>
            <pc:sldMk cId="2655874782" sldId="863"/>
            <ac:spMk id="6" creationId="{F33DCC25-C3D9-4562-80A8-373EE549BD3B}"/>
          </ac:spMkLst>
        </pc:spChg>
      </pc:sldChg>
      <pc:sldMasterChg chg="delSldLayout">
        <pc:chgData name="Alessio Galatà" userId="d0e2bc78-e085-4585-8b51-222440d702ae" providerId="ADAL" clId="{DBD657E0-A5C7-4A96-86C4-71597A1D82E0}" dt="2024-04-02T13:41:36.194" v="1629" actId="2696"/>
        <pc:sldMasterMkLst>
          <pc:docMk/>
          <pc:sldMasterMk cId="2863452091" sldId="2147483648"/>
        </pc:sldMasterMkLst>
        <pc:sldLayoutChg chg="del">
          <pc:chgData name="Alessio Galatà" userId="d0e2bc78-e085-4585-8b51-222440d702ae" providerId="ADAL" clId="{DBD657E0-A5C7-4A96-86C4-71597A1D82E0}" dt="2024-04-02T13:41:36.194" v="1629" actId="2696"/>
          <pc:sldLayoutMkLst>
            <pc:docMk/>
            <pc:sldMasterMk cId="2863452091" sldId="2147483648"/>
            <pc:sldLayoutMk cId="3879286339" sldId="2147483660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Relationship Id="rId4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B9DFC-7131-E744-99B2-6687C4D77018}" type="datetimeFigureOut">
              <a:rPr lang="it-IT" smtClean="0"/>
              <a:t>02/04/2024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BAF05A-8EE4-7E41-A5CC-E7AA13059A6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7937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0386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3F1E2-0A32-FB4D-B77F-BC13EAC379E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366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784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57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1537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3509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4216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50B12F-ABDE-EAC7-0010-93DFF464C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593D4D4-C045-42F5-FDC9-52F057B9FC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CC52F2-5579-249D-7E9B-787806A4E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0CC7F-A4DF-2F4C-AE40-AC2DEACBF3D9}" type="datetimeFigureOut">
              <a:rPr lang="it-IT" smtClean="0"/>
              <a:t>02/04/2024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70B22F8-1B3E-7A1C-DD1B-BEF9D545F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ACFDF47-A363-7DD3-BA44-1E17968CF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8322-D1BE-D940-95CE-4DA95DD443A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5662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C96499-3AC4-0E31-5E32-5E6BEB610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30D28F9-5B74-D3E2-94A5-7117FD5E2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E51F432-FD3C-4C17-D50D-9B92B9BCF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0CC7F-A4DF-2F4C-AE40-AC2DEACBF3D9}" type="datetimeFigureOut">
              <a:rPr lang="it-IT" smtClean="0"/>
              <a:t>02/04/2024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58C042-07C9-CBD8-EFBB-271326235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A87DA8-8F0F-8963-ACA9-31D077BEA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8322-D1BE-D940-95CE-4DA95DD443A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3456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A3499C0-7DA5-5678-68FD-739E130205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E05F2F1-DA42-2F55-3410-AA81369F70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B3F06F-F13F-14CC-2709-34A5A95C9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0CC7F-A4DF-2F4C-AE40-AC2DEACBF3D9}" type="datetimeFigureOut">
              <a:rPr lang="it-IT" smtClean="0"/>
              <a:t>02/04/2024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FE6882C-DCDC-DA1E-240F-B0AAFAEA9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B2BC01-2103-6A62-8569-338E1AC8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8322-D1BE-D940-95CE-4DA95DD443A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8676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4AEFEF-4F08-6156-7BED-F8D2987E3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9AF95A-A387-1E4F-7EA9-EF3DE589C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E18CAC7-2EC5-4211-20B8-96CA11C52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0CC7F-A4DF-2F4C-AE40-AC2DEACBF3D9}" type="datetimeFigureOut">
              <a:rPr lang="it-IT" smtClean="0"/>
              <a:t>02/04/2024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3E1B62-6D95-D369-6C95-3538B54B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806BC4-B359-C968-4D0F-B9CD7FC47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8322-D1BE-D940-95CE-4DA95DD443A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63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8AB96F-EA76-3648-A488-769745925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C33C3AC-D126-EF48-8397-F71B96232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017EB6-7790-FABF-6A5B-7BC4A4C9D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0CC7F-A4DF-2F4C-AE40-AC2DEACBF3D9}" type="datetimeFigureOut">
              <a:rPr lang="it-IT" smtClean="0"/>
              <a:t>02/04/2024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EE17B45-14B4-E3E0-F6F7-625BE9675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6EFFDD0-1888-F45E-2C07-2F446CCD7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8322-D1BE-D940-95CE-4DA95DD443A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3887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57FBDC-D6FD-05D9-A2B4-AA4789108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18A19C-E8F6-F313-96C2-1D452EA368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279F421-4976-FA35-29AB-5EF9C8FEAA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57135C0-31A4-EDE1-EA02-E9134534C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0CC7F-A4DF-2F4C-AE40-AC2DEACBF3D9}" type="datetimeFigureOut">
              <a:rPr lang="it-IT" smtClean="0"/>
              <a:t>02/04/2024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7C83AC8-90D1-1B77-D69E-20B14DB03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3E6E8EE-788F-8FBB-BF61-A2794B446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8322-D1BE-D940-95CE-4DA95DD443A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4971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C9E661-3A3F-E577-8429-3BF739F16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3F604D5-56FC-7622-2984-A975EF7F6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18E474E-6E83-7FD3-0E22-0D2B474B97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159F665-DF6B-5E8A-B54A-883A405DB6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23F6CE7-3349-5CE0-FFE6-3FDFC71D3B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11BA552-7AB2-66D8-72D6-30D3CF910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0CC7F-A4DF-2F4C-AE40-AC2DEACBF3D9}" type="datetimeFigureOut">
              <a:rPr lang="it-IT" smtClean="0"/>
              <a:t>02/04/2024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37686DB-6B4C-6C0B-AD06-CDF63DFE4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60D35C3-E89B-4E64-19E7-20E59AB05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8322-D1BE-D940-95CE-4DA95DD443A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1622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8EC602-B896-8824-F5F8-1BDB37B5F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5913C18-B812-0526-FB6A-5FACCB36F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0CC7F-A4DF-2F4C-AE40-AC2DEACBF3D9}" type="datetimeFigureOut">
              <a:rPr lang="it-IT" smtClean="0"/>
              <a:t>02/04/2024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0AB0518-10E7-49FF-5F2C-00CDD3588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0A06567-20BE-0D02-6FD0-C8BFE6ACB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8322-D1BE-D940-95CE-4DA95DD443A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2176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51A1C19-FDB8-F363-3EF3-85905C7C8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0CC7F-A4DF-2F4C-AE40-AC2DEACBF3D9}" type="datetimeFigureOut">
              <a:rPr lang="it-IT" smtClean="0"/>
              <a:t>02/04/2024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D697A33-1366-990A-AA51-F61E95660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BF94FF9-1D4F-113C-AC8C-A8E7AFADB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8322-D1BE-D940-95CE-4DA95DD443A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6947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AAEEB7-1D4C-7776-3BDB-70B16A2A4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7EBE210-FA8B-6461-4640-7894A1255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8B2CD83-E008-AE93-68A3-0DF4B7E822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D993A28-03D7-FFEF-91FD-6FB92F42A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0CC7F-A4DF-2F4C-AE40-AC2DEACBF3D9}" type="datetimeFigureOut">
              <a:rPr lang="it-IT" smtClean="0"/>
              <a:t>02/04/2024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7D2FBD0-065D-762D-0B56-C4BB14875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2468AC7-2362-89E7-C9FB-3904BB358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8322-D1BE-D940-95CE-4DA95DD443A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6976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3F82CD-E49E-3FA2-3AEF-C62198310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48376BE-D247-4C03-F8EB-2108D48152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2354B61-B945-BE3F-999F-2C46D83081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8DFDC81-F1B6-CEC3-7EC1-5D98F12DA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0CC7F-A4DF-2F4C-AE40-AC2DEACBF3D9}" type="datetimeFigureOut">
              <a:rPr lang="it-IT" smtClean="0"/>
              <a:t>02/04/2024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5684C0D-B286-6D26-DBA4-EDB80053E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F291281-795E-B7A2-B5E0-C8D2D1FDB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D8322-D1BE-D940-95CE-4DA95DD443A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0444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C3ACD36-B8F4-48F4-175C-395160D61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B11C739-2FB2-0B8D-CEBD-0A598B816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223DD2B-1000-F7FE-CBB5-51483156B7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00CC7F-A4DF-2F4C-AE40-AC2DEACBF3D9}" type="datetimeFigureOut">
              <a:rPr lang="it-IT" smtClean="0"/>
              <a:t>02/04/2024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6160DC-1FD6-19FC-0E32-A2492A3D6B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93285E-C9B9-C4CB-8689-25F50CA84F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2D8322-D1BE-D940-95CE-4DA95DD443A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3452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6.wmf"/><Relationship Id="rId4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2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g"/><Relationship Id="rId5" Type="http://schemas.openxmlformats.org/officeDocument/2006/relationships/hyperlink" Target="https://www.crct.polymtl.ca/equiweb.php?file=c:\webserve\equi164.bad" TargetMode="External"/><Relationship Id="rId4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svg"/><Relationship Id="rId1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4.emf"/><Relationship Id="rId3" Type="http://schemas.openxmlformats.org/officeDocument/2006/relationships/image" Target="../media/image16.png"/><Relationship Id="rId7" Type="http://schemas.openxmlformats.org/officeDocument/2006/relationships/oleObject" Target="../embeddings/oleObject1.bin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11" Type="http://schemas.openxmlformats.org/officeDocument/2006/relationships/image" Target="../media/image13.emf"/><Relationship Id="rId5" Type="http://schemas.openxmlformats.org/officeDocument/2006/relationships/image" Target="../media/image18.png"/><Relationship Id="rId15" Type="http://schemas.openxmlformats.org/officeDocument/2006/relationships/image" Target="../media/image15.emf"/><Relationship Id="rId10" Type="http://schemas.openxmlformats.org/officeDocument/2006/relationships/oleObject" Target="../embeddings/oleObject2.bin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C1C050D0-3DFD-D698-386B-8708C8922769}"/>
              </a:ext>
            </a:extLst>
          </p:cNvPr>
          <p:cNvSpPr/>
          <p:nvPr/>
        </p:nvSpPr>
        <p:spPr>
          <a:xfrm>
            <a:off x="0" y="332509"/>
            <a:ext cx="12192000" cy="6885384"/>
          </a:xfrm>
          <a:prstGeom prst="rect">
            <a:avLst/>
          </a:prstGeom>
          <a:solidFill>
            <a:srgbClr val="0054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F859636-F86B-48A6-9269-513B4687B502}"/>
              </a:ext>
            </a:extLst>
          </p:cNvPr>
          <p:cNvSpPr/>
          <p:nvPr/>
        </p:nvSpPr>
        <p:spPr>
          <a:xfrm>
            <a:off x="0" y="5589240"/>
            <a:ext cx="12192000" cy="126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A4B987-5B3B-4ACE-810D-87280E7127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006" y="1834891"/>
            <a:ext cx="6201420" cy="1193367"/>
          </a:xfrm>
          <a:solidFill>
            <a:srgbClr val="0054A8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PANDORA 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01CC90D6-46EC-4AE4-84D2-96284D6E75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21" y="1113154"/>
            <a:ext cx="4548424" cy="31595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7DF0B09-37DF-4616-AC2D-B945271AF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17232"/>
            <a:ext cx="12192000" cy="577289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CD141C8-B214-48A8-9E66-C838785B8DA7}"/>
              </a:ext>
            </a:extLst>
          </p:cNvPr>
          <p:cNvSpPr txBox="1"/>
          <p:nvPr/>
        </p:nvSpPr>
        <p:spPr>
          <a:xfrm>
            <a:off x="322140" y="6103973"/>
            <a:ext cx="62975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400" cap="none" spc="-50" normalizeH="0" baseline="0" noProof="0" dirty="0">
                <a:ln>
                  <a:noFill/>
                </a:ln>
                <a:effectLst/>
                <a:uLnTx/>
                <a:uFillTx/>
                <a:latin typeface="Avenir Next LT Pro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Alessio Galatà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400" cap="none" spc="-5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kumimoji="0" lang="it-IT" sz="1800" b="1" i="1" u="none" strike="noStrike" kern="1400" cap="none" spc="-5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behalf</a:t>
            </a:r>
            <a:r>
              <a:rPr kumimoji="0" lang="it-IT" sz="1800" b="1" i="1" u="none" strike="noStrike" kern="1400" cap="none" spc="-5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of the PANDORA </a:t>
            </a:r>
            <a:r>
              <a:rPr kumimoji="0" lang="it-IT" sz="1800" b="1" i="1" u="none" strike="noStrike" kern="1400" cap="none" spc="-5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collaboration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magine 14">
            <a:extLst>
              <a:ext uri="{FF2B5EF4-FFF2-40B4-BE49-F238E27FC236}">
                <a16:creationId xmlns:a16="http://schemas.microsoft.com/office/drawing/2014/main" id="{8D652EC9-74C0-445A-8A5F-DAFAAFD638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845" y="6033587"/>
            <a:ext cx="1440000" cy="983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0118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FCEA024-1BCE-105F-7929-7FAE2A8FB73A}"/>
              </a:ext>
            </a:extLst>
          </p:cNvPr>
          <p:cNvSpPr txBox="1"/>
          <p:nvPr/>
        </p:nvSpPr>
        <p:spPr>
          <a:xfrm>
            <a:off x="248155" y="1810941"/>
            <a:ext cx="5137249" cy="4570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0" i="0" u="none" strike="noStrike" baseline="0" dirty="0">
                <a:solidFill>
                  <a:srgbClr val="000000"/>
                </a:solidFill>
                <a:latin typeface="AdvOT1ef757c0"/>
              </a:rPr>
              <a:t>The </a:t>
            </a:r>
            <a:r>
              <a:rPr lang="en-US" sz="1400" b="1" i="0" u="none" strike="noStrike" baseline="0" dirty="0">
                <a:solidFill>
                  <a:srgbClr val="007400"/>
                </a:solidFill>
                <a:latin typeface="AdvOT1ef757c0"/>
              </a:rPr>
              <a:t>green vertical axis reports a decreasing lifetime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dvOT1ef757c0"/>
              </a:rPr>
              <a:t>, starting from the lifetime of the neutral isotope (5,45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dvminionSymbols"/>
              </a:rPr>
              <a:t>·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dvOT1ef757c0"/>
              </a:rPr>
              <a:t>10</a:t>
            </a:r>
            <a:r>
              <a:rPr lang="en-US" sz="1400" b="0" i="0" u="none" strike="noStrike" baseline="30000" dirty="0">
                <a:solidFill>
                  <a:srgbClr val="000000"/>
                </a:solidFill>
                <a:latin typeface="AdvOT1ef757c0"/>
              </a:rPr>
              <a:t>10 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dvOT1ef757c0"/>
              </a:rPr>
              <a:t>years) to the values predicted by the theory and reachable in the PANDORA trap (</a:t>
            </a:r>
            <a:r>
              <a:rPr lang="en-US" sz="1400" b="1" dirty="0">
                <a:solidFill>
                  <a:srgbClr val="007400"/>
                </a:solidFill>
                <a:latin typeface="AdvOT1ef757c0"/>
              </a:rPr>
              <a:t>the expected collapse of the lifetime is six order of magnitude for </a:t>
            </a:r>
            <a:r>
              <a:rPr lang="en-US" sz="1400" b="1" baseline="30000" dirty="0">
                <a:solidFill>
                  <a:srgbClr val="007400"/>
                </a:solidFill>
                <a:latin typeface="AdvOT1ef757c0"/>
              </a:rPr>
              <a:t>176</a:t>
            </a:r>
            <a:r>
              <a:rPr lang="en-US" sz="1400" b="1" dirty="0">
                <a:solidFill>
                  <a:srgbClr val="007400"/>
                </a:solidFill>
                <a:latin typeface="AdvOT1ef757c0"/>
              </a:rPr>
              <a:t>Lu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dvOT1ef757c0"/>
              </a:rPr>
              <a:t> at a plasma temperature of ~10 keV).</a:t>
            </a:r>
          </a:p>
          <a:p>
            <a:pPr algn="just"/>
            <a:endParaRPr lang="en-US" sz="500" b="0" i="0" u="none" strike="noStrike" baseline="0" dirty="0">
              <a:solidFill>
                <a:srgbClr val="000000"/>
              </a:solidFill>
              <a:latin typeface="AdvOT1ef757c0"/>
            </a:endParaRPr>
          </a:p>
          <a:p>
            <a:pPr algn="just"/>
            <a:r>
              <a:rPr lang="en-US" sz="1400" b="0" i="0" u="none" strike="noStrike" baseline="0" dirty="0">
                <a:solidFill>
                  <a:srgbClr val="000000"/>
                </a:solidFill>
                <a:latin typeface="AdvOT1ef757c0"/>
              </a:rPr>
              <a:t>The </a:t>
            </a:r>
            <a:r>
              <a:rPr lang="en-US" sz="1400" b="1" i="0" u="none" strike="noStrike" baseline="0" dirty="0">
                <a:solidFill>
                  <a:srgbClr val="0000FE"/>
                </a:solidFill>
                <a:latin typeface="AdvOT1ef757c0"/>
              </a:rPr>
              <a:t>effective activity in plasma</a:t>
            </a:r>
            <a:r>
              <a:rPr lang="en-US" sz="1400" dirty="0">
                <a:solidFill>
                  <a:srgbClr val="000000"/>
                </a:solidFill>
                <a:latin typeface="AdvOT1ef757c0+20"/>
              </a:rPr>
              <a:t> 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dvOT1ef757c0+20"/>
              </a:rPr>
              <a:t>(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dvOT1ef757c0"/>
              </a:rPr>
              <a:t>assuming a plasma of 1500 cm</a:t>
            </a:r>
            <a:r>
              <a:rPr lang="en-US" sz="1400" baseline="30000" dirty="0">
                <a:solidFill>
                  <a:srgbClr val="000000"/>
                </a:solidFill>
                <a:latin typeface="AdvOT1ef757c0"/>
              </a:rPr>
              <a:t>3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dvOT1ef757c0"/>
              </a:rPr>
              <a:t> in volume with a relative concentration of 1% of Lu with respect to the buffer density (10</a:t>
            </a:r>
            <a:r>
              <a:rPr lang="en-US" sz="1400" baseline="30000" dirty="0">
                <a:solidFill>
                  <a:srgbClr val="000000"/>
                </a:solidFill>
                <a:latin typeface="AdvOT1ef757c0"/>
              </a:rPr>
              <a:t>13</a:t>
            </a:r>
            <a:r>
              <a:rPr lang="en-US" sz="1400" dirty="0">
                <a:solidFill>
                  <a:srgbClr val="000000"/>
                </a:solidFill>
                <a:latin typeface="AdvOT1ef757c0"/>
              </a:rPr>
              <a:t> 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dvOT1ef757c0"/>
              </a:rPr>
              <a:t>ions/cm</a:t>
            </a:r>
            <a:r>
              <a:rPr lang="en-US" sz="1400" baseline="30000" dirty="0">
                <a:solidFill>
                  <a:srgbClr val="000000"/>
                </a:solidFill>
                <a:latin typeface="AdvOT1ef757c0"/>
              </a:rPr>
              <a:t>3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dvOT1ef757c0"/>
              </a:rPr>
              <a:t>)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dvOT1ef757c0+20"/>
              </a:rPr>
              <a:t>—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dvOT1ef757c0"/>
              </a:rPr>
              <a:t>was estimated </a:t>
            </a:r>
            <a:r>
              <a:rPr lang="en-US" sz="1400" b="1" i="0" u="none" strike="noStrike" baseline="0" dirty="0">
                <a:solidFill>
                  <a:srgbClr val="000000"/>
                </a:solidFill>
                <a:latin typeface="AdvOT1ef757c0"/>
              </a:rPr>
              <a:t>(</a:t>
            </a:r>
            <a:r>
              <a:rPr lang="en-US" sz="1400" b="1" dirty="0">
                <a:solidFill>
                  <a:srgbClr val="0000FE"/>
                </a:solidFill>
                <a:latin typeface="AdvOT1ef757c0"/>
              </a:rPr>
              <a:t>blue vertical axis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dvOT1ef757c0"/>
              </a:rPr>
              <a:t>).</a:t>
            </a:r>
          </a:p>
          <a:p>
            <a:pPr algn="just"/>
            <a:endParaRPr lang="en-US" sz="500" b="0" i="0" u="none" strike="noStrike" baseline="0" dirty="0">
              <a:solidFill>
                <a:srgbClr val="000000"/>
              </a:solidFill>
              <a:latin typeface="AdvOT1ef757c0"/>
            </a:endParaRPr>
          </a:p>
          <a:p>
            <a:pPr algn="just"/>
            <a:r>
              <a:rPr lang="en-US" sz="1400" b="0" i="0" u="none" strike="noStrike" baseline="0" dirty="0">
                <a:solidFill>
                  <a:srgbClr val="000000"/>
                </a:solidFill>
                <a:latin typeface="AdvOT1ef757c0"/>
              </a:rPr>
              <a:t>Including the ef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dvOT1ef757c0+fb"/>
              </a:rPr>
              <a:t>fi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dvOT1ef757c0"/>
              </a:rPr>
              <a:t>ciency of the </a:t>
            </a:r>
            <a:r>
              <a:rPr lang="en-US" sz="1400" b="0" i="0" u="none" strike="noStrike" baseline="0" dirty="0" err="1">
                <a:solidFill>
                  <a:srgbClr val="000000"/>
                </a:solidFill>
                <a:latin typeface="AdvOT1ef757c0"/>
              </a:rPr>
              <a:t>HPGe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dvOT1ef757c0"/>
              </a:rPr>
              <a:t> detector array estimated by GEANT4 simulations, </a:t>
            </a:r>
            <a:r>
              <a:rPr lang="en-US" sz="1400" b="1" i="0" u="none" strike="noStrike" baseline="0" dirty="0">
                <a:solidFill>
                  <a:srgbClr val="000000"/>
                </a:solidFill>
                <a:latin typeface="AdvOT1ef757c0"/>
              </a:rPr>
              <a:t>the counting rate of the detector array was evaluated (black vertical axis)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dvOT1ef757c0"/>
              </a:rPr>
              <a:t>.</a:t>
            </a:r>
          </a:p>
          <a:p>
            <a:pPr algn="just"/>
            <a:endParaRPr lang="en-US" sz="500" b="0" i="0" u="none" strike="noStrike" baseline="0" dirty="0">
              <a:solidFill>
                <a:srgbClr val="000000"/>
              </a:solidFill>
              <a:latin typeface="AdvOT1ef757c0"/>
            </a:endParaRPr>
          </a:p>
          <a:p>
            <a:pPr algn="just"/>
            <a:r>
              <a:rPr lang="en-US" sz="1400" b="1" i="0" u="none" strike="noStrike" baseline="0" dirty="0">
                <a:solidFill>
                  <a:srgbClr val="FF0000"/>
                </a:solidFill>
                <a:latin typeface="AdvOT1ef757c0"/>
              </a:rPr>
              <a:t>The </a:t>
            </a:r>
            <a:r>
              <a:rPr lang="en-US" sz="1400" b="1" i="0" u="none" strike="noStrike" baseline="0" dirty="0">
                <a:solidFill>
                  <a:srgbClr val="FF0000"/>
                </a:solidFill>
                <a:latin typeface="AdvOT7d6df7ab.I"/>
              </a:rPr>
              <a:t>x</a:t>
            </a:r>
            <a:r>
              <a:rPr lang="en-US" sz="1400" b="1" i="0" u="none" strike="noStrike" baseline="0" dirty="0">
                <a:solidFill>
                  <a:srgbClr val="FF0000"/>
                </a:solidFill>
                <a:latin typeface="AdvOT1ef757c0"/>
              </a:rPr>
              <a:t>-axis indicates the measurement time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dvOT1ef757c0"/>
              </a:rPr>
              <a:t>.</a:t>
            </a:r>
          </a:p>
          <a:p>
            <a:pPr algn="just"/>
            <a:endParaRPr lang="en-US" sz="500" b="0" i="0" u="none" strike="noStrike" baseline="0" dirty="0">
              <a:solidFill>
                <a:srgbClr val="000000"/>
              </a:solidFill>
              <a:latin typeface="AdvOT1ef757c0"/>
            </a:endParaRPr>
          </a:p>
          <a:p>
            <a:pPr algn="just"/>
            <a:r>
              <a:rPr lang="en-US" sz="1400" b="1" i="0" u="none" strike="noStrike" baseline="0" dirty="0" err="1">
                <a:solidFill>
                  <a:srgbClr val="12A686"/>
                </a:solidFill>
                <a:latin typeface="AdvOT1ef757c0"/>
              </a:rPr>
              <a:t>Pseudocolors</a:t>
            </a:r>
            <a:r>
              <a:rPr lang="en-US" sz="1400" b="1" i="0" u="none" strike="noStrike" baseline="0" dirty="0">
                <a:solidFill>
                  <a:srgbClr val="12A686"/>
                </a:solidFill>
                <a:latin typeface="AdvOT1ef757c0"/>
              </a:rPr>
              <a:t> give the total number of counts at the peak of interest</a:t>
            </a:r>
            <a:r>
              <a:rPr lang="en-US" sz="1400" b="0" i="0" u="none" strike="noStrike" baseline="0" dirty="0">
                <a:solidFill>
                  <a:srgbClr val="12A686"/>
                </a:solidFill>
                <a:latin typeface="AdvOT1ef757c0"/>
              </a:rPr>
              <a:t> 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dvOT1ef757c0"/>
              </a:rPr>
              <a:t>(i.e., the number of 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dvOT7d6df7ab.I+03"/>
              </a:rPr>
              <a:t>γ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dvOT1ef757c0"/>
              </a:rPr>
              <a:t>-rays emitted by Hf at </a:t>
            </a:r>
            <a:r>
              <a:rPr lang="en-US" sz="1400" b="0" i="0" u="none" strike="noStrike" baseline="0" dirty="0" err="1">
                <a:solidFill>
                  <a:srgbClr val="000000"/>
                </a:solidFill>
                <a:latin typeface="AdvOT1ef757c0"/>
              </a:rPr>
              <a:t>E</a:t>
            </a:r>
            <a:r>
              <a:rPr lang="en-US" sz="1400" b="0" i="0" u="none" strike="noStrike" baseline="0" dirty="0" err="1">
                <a:solidFill>
                  <a:srgbClr val="000000"/>
                </a:solidFill>
                <a:latin typeface="AdvOT7d6df7ab.I+03"/>
              </a:rPr>
              <a:t>γ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dvOT1ef757c0"/>
              </a:rPr>
              <a:t>=306.78 keV). The condition that the signal overcomes the 3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dvOT7d6df7ab.I+03"/>
              </a:rPr>
              <a:t>σ 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dvOT1ef757c0"/>
              </a:rPr>
              <a:t>background level de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dvOT1ef757c0+fb"/>
              </a:rPr>
              <a:t>fi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dvOT1ef757c0"/>
              </a:rPr>
              <a:t>nes the measurement time needed to have a 3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dvOT7d6df7ab.I+03"/>
              </a:rPr>
              <a:t>σ 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dvOT1ef757c0"/>
              </a:rPr>
              <a:t>signi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dvOT1ef757c0+fb"/>
              </a:rPr>
              <a:t>fi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dvOT1ef757c0"/>
              </a:rPr>
              <a:t>cance.</a:t>
            </a:r>
          </a:p>
          <a:p>
            <a:pPr algn="just"/>
            <a:endParaRPr lang="en-US" sz="500" b="0" i="0" u="none" strike="noStrike" baseline="0" dirty="0">
              <a:solidFill>
                <a:srgbClr val="000000"/>
              </a:solidFill>
              <a:latin typeface="AdvOT1ef757c0"/>
            </a:endParaRPr>
          </a:p>
          <a:p>
            <a:pPr algn="just"/>
            <a:r>
              <a:rPr lang="en-US" sz="1400" b="1" i="0" u="none" strike="noStrike" baseline="0" dirty="0">
                <a:solidFill>
                  <a:srgbClr val="000000"/>
                </a:solidFill>
                <a:latin typeface="AdvOT1ef757c0"/>
              </a:rPr>
              <a:t>Black dashed lines shown in the plot represent </a:t>
            </a:r>
            <a:r>
              <a:rPr lang="en-US" sz="1400" b="1" i="1" u="none" strike="noStrike" baseline="0" dirty="0" err="1">
                <a:solidFill>
                  <a:srgbClr val="000000"/>
                </a:solidFill>
                <a:latin typeface="AdvOT1ef757c0"/>
              </a:rPr>
              <a:t>isosigni</a:t>
            </a:r>
            <a:r>
              <a:rPr lang="en-US" sz="1400" b="1" i="1" u="none" strike="noStrike" baseline="0" dirty="0" err="1">
                <a:solidFill>
                  <a:srgbClr val="000000"/>
                </a:solidFill>
                <a:latin typeface="AdvOT1ef757c0+fb"/>
              </a:rPr>
              <a:t>fi</a:t>
            </a:r>
            <a:r>
              <a:rPr lang="en-US" sz="1400" b="1" i="1" u="none" strike="noStrike" baseline="0" dirty="0" err="1">
                <a:solidFill>
                  <a:srgbClr val="000000"/>
                </a:solidFill>
                <a:latin typeface="AdvOT1ef757c0"/>
              </a:rPr>
              <a:t>cance</a:t>
            </a:r>
            <a:r>
              <a:rPr lang="en-US" sz="1400" b="1" i="0" u="none" strike="noStrike" baseline="0" dirty="0">
                <a:solidFill>
                  <a:srgbClr val="000000"/>
                </a:solidFill>
                <a:latin typeface="AdvOT1ef757c0"/>
              </a:rPr>
              <a:t> contours at each given combination of expected activity and measurement time.</a:t>
            </a:r>
            <a:endParaRPr lang="en-US" sz="1400" b="0" i="0" u="none" strike="noStrike" baseline="0" dirty="0">
              <a:solidFill>
                <a:srgbClr val="000000"/>
              </a:solidFill>
              <a:latin typeface="AdvOT1ef757c0"/>
            </a:endParaRPr>
          </a:p>
        </p:txBody>
      </p:sp>
      <p:sp>
        <p:nvSpPr>
          <p:cNvPr id="23" name="Cubo 22">
            <a:extLst>
              <a:ext uri="{FF2B5EF4-FFF2-40B4-BE49-F238E27FC236}">
                <a16:creationId xmlns:a16="http://schemas.microsoft.com/office/drawing/2014/main" id="{0FF640C3-74E8-724F-8009-33A162CE19B9}"/>
              </a:ext>
            </a:extLst>
          </p:cNvPr>
          <p:cNvSpPr/>
          <p:nvPr/>
        </p:nvSpPr>
        <p:spPr bwMode="auto">
          <a:xfrm rot="5400000">
            <a:off x="48971" y="1895880"/>
            <a:ext cx="110336" cy="113619"/>
          </a:xfrm>
          <a:prstGeom prst="cube">
            <a:avLst/>
          </a:prstGeom>
          <a:solidFill>
            <a:srgbClr val="FFB50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238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8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Cubo 43">
            <a:extLst>
              <a:ext uri="{FF2B5EF4-FFF2-40B4-BE49-F238E27FC236}">
                <a16:creationId xmlns:a16="http://schemas.microsoft.com/office/drawing/2014/main" id="{74A334D0-5208-1673-F338-532AD1E407CA}"/>
              </a:ext>
            </a:extLst>
          </p:cNvPr>
          <p:cNvSpPr/>
          <p:nvPr/>
        </p:nvSpPr>
        <p:spPr bwMode="auto">
          <a:xfrm rot="5400000">
            <a:off x="48971" y="3024144"/>
            <a:ext cx="110336" cy="113619"/>
          </a:xfrm>
          <a:prstGeom prst="cube">
            <a:avLst/>
          </a:prstGeom>
          <a:solidFill>
            <a:srgbClr val="FFB50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238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8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Cubo 44">
            <a:extLst>
              <a:ext uri="{FF2B5EF4-FFF2-40B4-BE49-F238E27FC236}">
                <a16:creationId xmlns:a16="http://schemas.microsoft.com/office/drawing/2014/main" id="{F27067ED-0A62-4EC5-129D-ADA4A3AEE25B}"/>
              </a:ext>
            </a:extLst>
          </p:cNvPr>
          <p:cNvSpPr/>
          <p:nvPr/>
        </p:nvSpPr>
        <p:spPr bwMode="auto">
          <a:xfrm rot="5400000">
            <a:off x="48970" y="3744224"/>
            <a:ext cx="110336" cy="113619"/>
          </a:xfrm>
          <a:prstGeom prst="cube">
            <a:avLst/>
          </a:prstGeom>
          <a:solidFill>
            <a:srgbClr val="FFB50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238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8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Cubo 45">
            <a:extLst>
              <a:ext uri="{FF2B5EF4-FFF2-40B4-BE49-F238E27FC236}">
                <a16:creationId xmlns:a16="http://schemas.microsoft.com/office/drawing/2014/main" id="{06B30A17-0DE4-F999-05D3-8FB10EE38421}"/>
              </a:ext>
            </a:extLst>
          </p:cNvPr>
          <p:cNvSpPr/>
          <p:nvPr/>
        </p:nvSpPr>
        <p:spPr bwMode="auto">
          <a:xfrm rot="5400000">
            <a:off x="48970" y="4752336"/>
            <a:ext cx="110336" cy="113619"/>
          </a:xfrm>
          <a:prstGeom prst="cube">
            <a:avLst/>
          </a:prstGeom>
          <a:solidFill>
            <a:srgbClr val="FFB50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238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8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Cubo 46">
            <a:extLst>
              <a:ext uri="{FF2B5EF4-FFF2-40B4-BE49-F238E27FC236}">
                <a16:creationId xmlns:a16="http://schemas.microsoft.com/office/drawing/2014/main" id="{0DA4C784-DAD5-B3CF-8A63-364AF9DF9799}"/>
              </a:ext>
            </a:extLst>
          </p:cNvPr>
          <p:cNvSpPr/>
          <p:nvPr/>
        </p:nvSpPr>
        <p:spPr bwMode="auto">
          <a:xfrm rot="5400000">
            <a:off x="48970" y="5688440"/>
            <a:ext cx="110336" cy="113619"/>
          </a:xfrm>
          <a:prstGeom prst="cube">
            <a:avLst/>
          </a:prstGeom>
          <a:solidFill>
            <a:srgbClr val="FFB50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238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8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6" name="Connettore diritto 23">
            <a:extLst>
              <a:ext uri="{FF2B5EF4-FFF2-40B4-BE49-F238E27FC236}">
                <a16:creationId xmlns:a16="http://schemas.microsoft.com/office/drawing/2014/main" id="{062535B6-DEE4-CF1A-B46F-5BD5D0593A42}"/>
              </a:ext>
            </a:extLst>
          </p:cNvPr>
          <p:cNvCxnSpPr>
            <a:cxnSpLocks/>
          </p:cNvCxnSpPr>
          <p:nvPr/>
        </p:nvCxnSpPr>
        <p:spPr>
          <a:xfrm flipH="1">
            <a:off x="5664487" y="2634365"/>
            <a:ext cx="935569" cy="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2 57">
            <a:extLst>
              <a:ext uri="{FF2B5EF4-FFF2-40B4-BE49-F238E27FC236}">
                <a16:creationId xmlns:a16="http://schemas.microsoft.com/office/drawing/2014/main" id="{43CCE254-8DEA-06DB-D1D3-02997BBD28AF}"/>
              </a:ext>
            </a:extLst>
          </p:cNvPr>
          <p:cNvCxnSpPr>
            <a:cxnSpLocks/>
          </p:cNvCxnSpPr>
          <p:nvPr/>
        </p:nvCxnSpPr>
        <p:spPr>
          <a:xfrm>
            <a:off x="5870491" y="2665745"/>
            <a:ext cx="0" cy="2814017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Immagine 62">
            <a:extLst>
              <a:ext uri="{FF2B5EF4-FFF2-40B4-BE49-F238E27FC236}">
                <a16:creationId xmlns:a16="http://schemas.microsoft.com/office/drawing/2014/main" id="{106A04E6-8B44-E145-32D1-94E1F7E499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30" b="351"/>
          <a:stretch/>
        </p:blipFill>
        <p:spPr>
          <a:xfrm>
            <a:off x="6015185" y="2243004"/>
            <a:ext cx="6177251" cy="3975228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DDF9C50-2ED5-A34A-3C2A-A675CE606290}"/>
              </a:ext>
            </a:extLst>
          </p:cNvPr>
          <p:cNvSpPr txBox="1"/>
          <p:nvPr/>
        </p:nvSpPr>
        <p:spPr>
          <a:xfrm>
            <a:off x="6744072" y="1945665"/>
            <a:ext cx="4691829" cy="369332"/>
          </a:xfrm>
          <a:prstGeom prst="rect">
            <a:avLst/>
          </a:prstGeom>
          <a:gradFill flip="none" rotWithShape="1">
            <a:gsLst>
              <a:gs pos="0">
                <a:srgbClr val="006C31">
                  <a:tint val="66000"/>
                  <a:satMod val="160000"/>
                </a:srgbClr>
              </a:gs>
              <a:gs pos="50000">
                <a:srgbClr val="006C31">
                  <a:tint val="44500"/>
                  <a:satMod val="160000"/>
                </a:srgbClr>
              </a:gs>
              <a:gs pos="100000">
                <a:srgbClr val="006C31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r>
              <a:rPr lang="en-US" b="1" i="0" u="none" strike="noStrike" baseline="0" dirty="0">
                <a:solidFill>
                  <a:srgbClr val="000000"/>
                </a:solidFill>
                <a:latin typeface="AdvOT1ef757c0"/>
              </a:rPr>
              <a:t>Simulation result for the physical case of </a:t>
            </a:r>
            <a:r>
              <a:rPr lang="en-US" b="1" i="0" u="none" strike="noStrike" baseline="30000" dirty="0">
                <a:solidFill>
                  <a:srgbClr val="000000"/>
                </a:solidFill>
                <a:latin typeface="AdvOT1ef757c0"/>
              </a:rPr>
              <a:t>176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AdvOT1ef757c0"/>
              </a:rPr>
              <a:t>Lu </a:t>
            </a:r>
            <a:endParaRPr lang="it-IT" b="1" dirty="0"/>
          </a:p>
        </p:txBody>
      </p:sp>
      <p:sp>
        <p:nvSpPr>
          <p:cNvPr id="59" name="Rettangolo 58">
            <a:extLst>
              <a:ext uri="{FF2B5EF4-FFF2-40B4-BE49-F238E27FC236}">
                <a16:creationId xmlns:a16="http://schemas.microsoft.com/office/drawing/2014/main" id="{2DD0BAC9-5CCE-04EE-7A35-DF3CD24C0372}"/>
              </a:ext>
            </a:extLst>
          </p:cNvPr>
          <p:cNvSpPr/>
          <p:nvPr/>
        </p:nvSpPr>
        <p:spPr>
          <a:xfrm>
            <a:off x="5208280" y="2204080"/>
            <a:ext cx="12209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A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until 6 order of magnitudes</a:t>
            </a:r>
            <a:endParaRPr lang="en-US" sz="1200" dirty="0">
              <a:solidFill>
                <a:srgbClr val="FF0000"/>
              </a:solidFill>
              <a:latin typeface="Georgia"/>
            </a:endParaRPr>
          </a:p>
        </p:txBody>
      </p:sp>
      <p:sp>
        <p:nvSpPr>
          <p:cNvPr id="54" name="Ovale 53">
            <a:extLst>
              <a:ext uri="{FF2B5EF4-FFF2-40B4-BE49-F238E27FC236}">
                <a16:creationId xmlns:a16="http://schemas.microsoft.com/office/drawing/2014/main" id="{E0DC4AED-1BAD-DDBB-69EE-EE05E7200CBD}"/>
              </a:ext>
            </a:extLst>
          </p:cNvPr>
          <p:cNvSpPr/>
          <p:nvPr/>
        </p:nvSpPr>
        <p:spPr>
          <a:xfrm>
            <a:off x="5377273" y="5572487"/>
            <a:ext cx="926813" cy="2616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Georgia"/>
            </a:endParaRPr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0AB6CC01-E955-D6EE-CDC2-19DB7E43A953}"/>
              </a:ext>
            </a:extLst>
          </p:cNvPr>
          <p:cNvSpPr/>
          <p:nvPr/>
        </p:nvSpPr>
        <p:spPr>
          <a:xfrm>
            <a:off x="5385404" y="5860519"/>
            <a:ext cx="19224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1200" dirty="0">
                <a:solidFill>
                  <a:srgbClr val="007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 </a:t>
            </a:r>
            <a:r>
              <a:rPr lang="en-AU" sz="1200" baseline="30000" dirty="0">
                <a:solidFill>
                  <a:srgbClr val="007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176</a:t>
            </a:r>
            <a:r>
              <a:rPr lang="en-AU" sz="1200" dirty="0">
                <a:solidFill>
                  <a:srgbClr val="007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</a:t>
            </a:r>
            <a:endParaRPr lang="en-US" sz="1200" dirty="0">
              <a:solidFill>
                <a:srgbClr val="007033"/>
              </a:solidFill>
              <a:latin typeface="Georgia"/>
            </a:endParaRPr>
          </a:p>
        </p:txBody>
      </p:sp>
      <p:cxnSp>
        <p:nvCxnSpPr>
          <p:cNvPr id="57" name="Connettore diritto 26">
            <a:extLst>
              <a:ext uri="{FF2B5EF4-FFF2-40B4-BE49-F238E27FC236}">
                <a16:creationId xmlns:a16="http://schemas.microsoft.com/office/drawing/2014/main" id="{84683B5F-3FDE-5009-A881-B371290745A6}"/>
              </a:ext>
            </a:extLst>
          </p:cNvPr>
          <p:cNvCxnSpPr>
            <a:cxnSpLocks/>
          </p:cNvCxnSpPr>
          <p:nvPr/>
        </p:nvCxnSpPr>
        <p:spPr>
          <a:xfrm flipH="1">
            <a:off x="5735960" y="5539993"/>
            <a:ext cx="275579" cy="6072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DFC61A1C-E288-0EFE-6F7E-0BC87E008FC4}"/>
              </a:ext>
            </a:extLst>
          </p:cNvPr>
          <p:cNvSpPr txBox="1"/>
          <p:nvPr/>
        </p:nvSpPr>
        <p:spPr>
          <a:xfrm>
            <a:off x="5377273" y="5572487"/>
            <a:ext cx="1150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1050" dirty="0">
                <a:solidFill>
                  <a:srgbClr val="007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</a:t>
            </a:r>
            <a:r>
              <a:rPr lang="it-IT" sz="1050" baseline="-25000" dirty="0">
                <a:solidFill>
                  <a:srgbClr val="007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1050" dirty="0">
                <a:solidFill>
                  <a:srgbClr val="007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=3.78 10</a:t>
            </a:r>
            <a:r>
              <a:rPr lang="it-IT" sz="1050" baseline="30000" dirty="0">
                <a:solidFill>
                  <a:srgbClr val="007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1050" baseline="30000" dirty="0">
              <a:solidFill>
                <a:srgbClr val="007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Cubo 63">
            <a:extLst>
              <a:ext uri="{FF2B5EF4-FFF2-40B4-BE49-F238E27FC236}">
                <a16:creationId xmlns:a16="http://schemas.microsoft.com/office/drawing/2014/main" id="{F616DDED-C690-ED89-E613-8EA704B3D00B}"/>
              </a:ext>
            </a:extLst>
          </p:cNvPr>
          <p:cNvSpPr/>
          <p:nvPr/>
        </p:nvSpPr>
        <p:spPr bwMode="auto">
          <a:xfrm rot="5400000">
            <a:off x="48970" y="4464304"/>
            <a:ext cx="110336" cy="113619"/>
          </a:xfrm>
          <a:prstGeom prst="cube">
            <a:avLst/>
          </a:prstGeom>
          <a:solidFill>
            <a:srgbClr val="FFB50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238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8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CasellaDiTesto 9">
            <a:extLst>
              <a:ext uri="{FF2B5EF4-FFF2-40B4-BE49-F238E27FC236}">
                <a16:creationId xmlns:a16="http://schemas.microsoft.com/office/drawing/2014/main" id="{B8C9F863-CF8E-4C0A-A30A-B42E3C4C123C}"/>
              </a:ext>
            </a:extLst>
          </p:cNvPr>
          <p:cNvSpPr txBox="1"/>
          <p:nvPr/>
        </p:nvSpPr>
        <p:spPr>
          <a:xfrm>
            <a:off x="3884562" y="309427"/>
            <a:ext cx="4422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PANDORE: VIRTUAL EXPERIMENT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6" name="Rettangolo con angoli arrotondati 32">
            <a:extLst>
              <a:ext uri="{FF2B5EF4-FFF2-40B4-BE49-F238E27FC236}">
                <a16:creationId xmlns:a16="http://schemas.microsoft.com/office/drawing/2014/main" id="{59EE1CDC-A462-4EB0-8BE8-490F2E74B43E}"/>
              </a:ext>
            </a:extLst>
          </p:cNvPr>
          <p:cNvSpPr/>
          <p:nvPr/>
        </p:nvSpPr>
        <p:spPr>
          <a:xfrm>
            <a:off x="-1" y="1153235"/>
            <a:ext cx="12192000" cy="111126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asellaDiTesto 24">
            <a:extLst>
              <a:ext uri="{FF2B5EF4-FFF2-40B4-BE49-F238E27FC236}">
                <a16:creationId xmlns:a16="http://schemas.microsoft.com/office/drawing/2014/main" id="{4FE5C215-A454-42A9-B61F-36780451E8E8}"/>
              </a:ext>
            </a:extLst>
          </p:cNvPr>
          <p:cNvSpPr txBox="1"/>
          <p:nvPr/>
        </p:nvSpPr>
        <p:spPr>
          <a:xfrm>
            <a:off x="5840679" y="6463851"/>
            <a:ext cx="5530473" cy="369332"/>
          </a:xfrm>
          <a:prstGeom prst="rect">
            <a:avLst/>
          </a:prstGeom>
          <a:gradFill flip="none" rotWithShape="1">
            <a:gsLst>
              <a:gs pos="0">
                <a:srgbClr val="006C31">
                  <a:tint val="66000"/>
                  <a:satMod val="160000"/>
                </a:srgbClr>
              </a:gs>
              <a:gs pos="50000">
                <a:srgbClr val="006C31">
                  <a:tint val="44500"/>
                  <a:satMod val="160000"/>
                </a:srgbClr>
              </a:gs>
              <a:gs pos="100000">
                <a:srgbClr val="006C31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dvOT1ef757c0"/>
              </a:rPr>
              <a:t>Similar curves have been obtained for </a:t>
            </a:r>
            <a:r>
              <a:rPr lang="en-US" b="1" baseline="30000" dirty="0">
                <a:solidFill>
                  <a:srgbClr val="000000"/>
                </a:solidFill>
                <a:latin typeface="AdvOT1ef757c0"/>
              </a:rPr>
              <a:t>134</a:t>
            </a:r>
            <a:r>
              <a:rPr lang="en-US" b="1" dirty="0">
                <a:solidFill>
                  <a:srgbClr val="000000"/>
                </a:solidFill>
                <a:latin typeface="AdvOT1ef757c0"/>
              </a:rPr>
              <a:t>Cs and </a:t>
            </a:r>
            <a:r>
              <a:rPr lang="en-US" b="1" baseline="30000" dirty="0">
                <a:solidFill>
                  <a:srgbClr val="000000"/>
                </a:solidFill>
                <a:latin typeface="AdvOT1ef757c0"/>
              </a:rPr>
              <a:t>94</a:t>
            </a:r>
            <a:r>
              <a:rPr lang="en-US" b="1" dirty="0">
                <a:solidFill>
                  <a:srgbClr val="000000"/>
                </a:solidFill>
                <a:latin typeface="AdvOT1ef757c0"/>
              </a:rPr>
              <a:t>Nb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431681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6D78082-ED54-7A43-8381-87890FA11AFF}"/>
              </a:ext>
            </a:extLst>
          </p:cNvPr>
          <p:cNvSpPr txBox="1"/>
          <p:nvPr/>
        </p:nvSpPr>
        <p:spPr>
          <a:xfrm>
            <a:off x="95494" y="1847439"/>
            <a:ext cx="9247596" cy="2508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09728" indent="0">
              <a:buNone/>
            </a:pPr>
            <a:r>
              <a:rPr lang="en-AU" b="1" dirty="0">
                <a:solidFill>
                  <a:srgbClr val="C00000"/>
                </a:solidFill>
              </a:rPr>
              <a:t>PANDORA-GAMMA Coll. Agreement signed in Oct. 2021 </a:t>
            </a:r>
            <a:r>
              <a:rPr lang="it-IT" b="1" dirty="0">
                <a:solidFill>
                  <a:srgbClr val="C00000"/>
                </a:solidFill>
                <a:cs typeface="Calibri" panose="020F0502020204030204" pitchFamily="34" charset="0"/>
              </a:rPr>
              <a:t>to use 16 </a:t>
            </a:r>
            <a:r>
              <a:rPr lang="it-IT" b="1" dirty="0" err="1">
                <a:solidFill>
                  <a:srgbClr val="C00000"/>
                </a:solidFill>
                <a:cs typeface="Calibri" panose="020F0502020204030204" pitchFamily="34" charset="0"/>
              </a:rPr>
              <a:t>HPGe</a:t>
            </a:r>
            <a:r>
              <a:rPr lang="it-IT" b="1" dirty="0">
                <a:solidFill>
                  <a:srgbClr val="C00000"/>
                </a:solidFill>
                <a:cs typeface="Calibri" panose="020F0502020204030204" pitchFamily="34" charset="0"/>
              </a:rPr>
              <a:t> detectors of GALILEO </a:t>
            </a:r>
          </a:p>
          <a:p>
            <a:pPr marL="109728" indent="0">
              <a:buNone/>
            </a:pPr>
            <a:endParaRPr lang="it-IT" sz="1000" dirty="0">
              <a:solidFill>
                <a:srgbClr val="FF8B33"/>
              </a:solidFill>
              <a:cs typeface="Calibri" panose="020F0502020204030204" pitchFamily="34" charset="0"/>
            </a:endParaRPr>
          </a:p>
          <a:p>
            <a:pPr marL="109728" indent="0">
              <a:buNone/>
            </a:pPr>
            <a:endParaRPr lang="it-IT" sz="1000" dirty="0">
              <a:solidFill>
                <a:srgbClr val="FF8B33"/>
              </a:solidFill>
              <a:cs typeface="Calibri" panose="020F0502020204030204" pitchFamily="34" charset="0"/>
            </a:endParaRPr>
          </a:p>
          <a:p>
            <a:pPr marL="109728" indent="0">
              <a:buNone/>
            </a:pPr>
            <a:endParaRPr lang="it-IT" sz="1000" dirty="0">
              <a:solidFill>
                <a:srgbClr val="FF8B33"/>
              </a:solidFill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4ACD"/>
                </a:solidFill>
                <a:cs typeface="Calibri" panose="020F0502020204030204" pitchFamily="34" charset="0"/>
              </a:rPr>
              <a:t>  </a:t>
            </a:r>
            <a:r>
              <a:rPr lang="it-IT" sz="1600" dirty="0">
                <a:solidFill>
                  <a:srgbClr val="004ACD"/>
                </a:solidFill>
                <a:cs typeface="Calibri" panose="020F0502020204030204" pitchFamily="34" charset="0"/>
              </a:rPr>
              <a:t>Time window from 2023 </a:t>
            </a:r>
            <a:r>
              <a:rPr lang="it-IT" sz="1600" dirty="0" err="1">
                <a:solidFill>
                  <a:srgbClr val="004ACD"/>
                </a:solidFill>
                <a:cs typeface="Calibri" panose="020F0502020204030204" pitchFamily="34" charset="0"/>
              </a:rPr>
              <a:t>till</a:t>
            </a:r>
            <a:r>
              <a:rPr lang="it-IT" sz="1600" dirty="0">
                <a:solidFill>
                  <a:srgbClr val="004ACD"/>
                </a:solidFill>
                <a:cs typeface="Calibri" panose="020F0502020204030204" pitchFamily="34" charset="0"/>
              </a:rPr>
              <a:t> the end of 2025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it-IT" sz="1600" dirty="0">
              <a:solidFill>
                <a:srgbClr val="004ACD"/>
              </a:solidFill>
              <a:cs typeface="Calibri" panose="020F0502020204030204" pitchFamily="34" charset="0"/>
              <a:sym typeface="Wingdings" pitchFamily="2" charset="2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004ACD"/>
                </a:solidFill>
                <a:cs typeface="Calibri" panose="020F0502020204030204" pitchFamily="34" charset="0"/>
                <a:sym typeface="Wingdings" pitchFamily="2" charset="2"/>
              </a:rPr>
              <a:t>It</a:t>
            </a:r>
            <a:r>
              <a:rPr lang="it-IT" sz="1600" dirty="0">
                <a:solidFill>
                  <a:srgbClr val="004ACD"/>
                </a:solidFill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it-IT" sz="1600" dirty="0" err="1">
                <a:solidFill>
                  <a:srgbClr val="004ACD"/>
                </a:solidFill>
                <a:cs typeface="Calibri" panose="020F0502020204030204" pitchFamily="34" charset="0"/>
                <a:sym typeface="Wingdings" pitchFamily="2" charset="2"/>
              </a:rPr>
              <a:t>would</a:t>
            </a:r>
            <a:r>
              <a:rPr lang="it-IT" sz="1600" dirty="0">
                <a:solidFill>
                  <a:srgbClr val="004ACD"/>
                </a:solidFill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it-IT" sz="1600" dirty="0" err="1">
                <a:solidFill>
                  <a:srgbClr val="004ACD"/>
                </a:solidFill>
                <a:cs typeface="Calibri" panose="020F0502020204030204" pitchFamily="34" charset="0"/>
                <a:sym typeface="Wingdings" pitchFamily="2" charset="2"/>
              </a:rPr>
              <a:t>allow</a:t>
            </a:r>
            <a:r>
              <a:rPr lang="it-IT" sz="1600" dirty="0">
                <a:solidFill>
                  <a:srgbClr val="004ACD"/>
                </a:solidFill>
                <a:cs typeface="Calibri" panose="020F0502020204030204" pitchFamily="34" charset="0"/>
                <a:sym typeface="Wingdings" pitchFamily="2" charset="2"/>
              </a:rPr>
              <a:t> to </a:t>
            </a:r>
            <a:r>
              <a:rPr lang="it-IT" sz="1600" dirty="0" err="1">
                <a:solidFill>
                  <a:srgbClr val="004ACD"/>
                </a:solidFill>
                <a:cs typeface="Calibri" panose="020F0502020204030204" pitchFamily="34" charset="0"/>
                <a:sym typeface="Wingdings" pitchFamily="2" charset="2"/>
              </a:rPr>
              <a:t>fully</a:t>
            </a:r>
            <a:r>
              <a:rPr lang="it-IT" sz="1600" dirty="0">
                <a:solidFill>
                  <a:srgbClr val="004ACD"/>
                </a:solidFill>
                <a:cs typeface="Calibri" panose="020F0502020204030204" pitchFamily="34" charset="0"/>
                <a:sym typeface="Wingdings" pitchFamily="2" charset="2"/>
              </a:rPr>
              <a:t> exploit PANDORA </a:t>
            </a:r>
            <a:r>
              <a:rPr lang="it-IT" sz="1600" dirty="0" err="1">
                <a:solidFill>
                  <a:srgbClr val="004ACD"/>
                </a:solidFill>
                <a:cs typeface="Calibri" panose="020F0502020204030204" pitchFamily="34" charset="0"/>
                <a:sym typeface="Wingdings" pitchFamily="2" charset="2"/>
              </a:rPr>
              <a:t>potentialities</a:t>
            </a:r>
            <a:r>
              <a:rPr lang="it-IT" sz="1600" dirty="0">
                <a:solidFill>
                  <a:srgbClr val="004ACD"/>
                </a:solidFill>
                <a:cs typeface="Calibri" panose="020F0502020204030204" pitchFamily="34" charset="0"/>
                <a:sym typeface="Wingdings" pitchFamily="2" charset="2"/>
              </a:rPr>
              <a:t> in the </a:t>
            </a:r>
            <a:r>
              <a:rPr lang="en-AU" sz="1600" dirty="0">
                <a:solidFill>
                  <a:srgbClr val="004ACD"/>
                </a:solidFill>
                <a:sym typeface="Wingdings" pitchFamily="2" charset="2"/>
              </a:rPr>
              <a:t>first experimental campaign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AU" sz="1600" dirty="0">
              <a:solidFill>
                <a:srgbClr val="004ACD"/>
              </a:solidFill>
              <a:sym typeface="Wingdings" pitchFamily="2" charset="2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004ACD"/>
                </a:solidFill>
                <a:sym typeface="Wingdings" pitchFamily="2" charset="2"/>
              </a:rPr>
              <a:t>Know-how/expertise transfer started with joint activities between LNS-LNL. </a:t>
            </a:r>
            <a:endParaRPr lang="en-AU" sz="800" dirty="0">
              <a:solidFill>
                <a:srgbClr val="004ACD"/>
              </a:solidFill>
              <a:sym typeface="Wingdings" pitchFamily="2" charset="2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954654F-0047-D745-832E-3D8EEB484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38AEEA7-6864-C94B-88F7-3AFC9CBCD61B}"/>
              </a:ext>
            </a:extLst>
          </p:cNvPr>
          <p:cNvSpPr txBox="1"/>
          <p:nvPr/>
        </p:nvSpPr>
        <p:spPr>
          <a:xfrm>
            <a:off x="3125155" y="282007"/>
            <a:ext cx="5941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solidFill>
                  <a:srgbClr val="0070C0"/>
                </a:solidFill>
              </a:rPr>
              <a:t>LNL CONTRIBUTION: HPGE detection system</a:t>
            </a:r>
            <a:endParaRPr lang="en-AU" b="1" dirty="0">
              <a:solidFill>
                <a:srgbClr val="0070C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D4D1901-B537-48EC-A55C-B1DEAB521F7A}"/>
              </a:ext>
            </a:extLst>
          </p:cNvPr>
          <p:cNvSpPr txBox="1"/>
          <p:nvPr/>
        </p:nvSpPr>
        <p:spPr>
          <a:xfrm>
            <a:off x="461898" y="1280172"/>
            <a:ext cx="822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b="1" i="0" u="none" strike="noStrike" dirty="0">
                <a:solidFill>
                  <a:srgbClr val="DD8901"/>
                </a:solidFill>
                <a:effectLst/>
                <a:latin typeface="Calibri" panose="020F0502020204030204" pitchFamily="34" charset="0"/>
              </a:rPr>
              <a:t>The detection setup is made of an array of 14 </a:t>
            </a:r>
            <a:r>
              <a:rPr lang="en-AU" sz="1800" b="1" i="0" u="none" strike="noStrike" dirty="0" err="1">
                <a:solidFill>
                  <a:srgbClr val="DD8901"/>
                </a:solidFill>
                <a:effectLst/>
                <a:latin typeface="Calibri" panose="020F0502020204030204" pitchFamily="34" charset="0"/>
              </a:rPr>
              <a:t>HPGe</a:t>
            </a:r>
            <a:r>
              <a:rPr lang="en-AU" sz="1800" b="1" i="0" u="none" strike="noStrike" dirty="0">
                <a:solidFill>
                  <a:srgbClr val="DD8901"/>
                </a:solidFill>
                <a:effectLst/>
                <a:latin typeface="Calibri" panose="020F0502020204030204" pitchFamily="34" charset="0"/>
              </a:rPr>
              <a:t> detectors placed around the trap</a:t>
            </a:r>
            <a:r>
              <a:rPr lang="en-US" sz="1800" b="0" i="0" dirty="0">
                <a:solidFill>
                  <a:srgbClr val="DD8901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effectLst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10FEE4A-CAFF-445B-FDD6-2A1AB9DCE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203645"/>
            <a:ext cx="3097464" cy="244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1">
            <a:extLst>
              <a:ext uri="{FF2B5EF4-FFF2-40B4-BE49-F238E27FC236}">
                <a16:creationId xmlns:a16="http://schemas.microsoft.com/office/drawing/2014/main" id="{3DCCC5B8-F5A3-26A5-C977-1E101F98636C}"/>
              </a:ext>
            </a:extLst>
          </p:cNvPr>
          <p:cNvSpPr txBox="1"/>
          <p:nvPr/>
        </p:nvSpPr>
        <p:spPr>
          <a:xfrm>
            <a:off x="547859" y="4553753"/>
            <a:ext cx="6405243" cy="198515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AU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 issues carefully evaluated: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Photopeak detection efficiency (interplay between detector number and mechanical constraint)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Signal to noise ratio (high background self-generated inside the trap)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Magnetic field effects on HPGe charge collection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49D412-9C07-0685-FE93-8A403CE71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212" y="2131967"/>
            <a:ext cx="2647064" cy="219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tangolo con angoli arrotondati 32">
            <a:extLst>
              <a:ext uri="{FF2B5EF4-FFF2-40B4-BE49-F238E27FC236}">
                <a16:creationId xmlns:a16="http://schemas.microsoft.com/office/drawing/2014/main" id="{060F7C7B-E771-4883-8FF3-DB1174A8A96F}"/>
              </a:ext>
            </a:extLst>
          </p:cNvPr>
          <p:cNvSpPr/>
          <p:nvPr/>
        </p:nvSpPr>
        <p:spPr>
          <a:xfrm>
            <a:off x="-1" y="1153235"/>
            <a:ext cx="12192000" cy="111126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9238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B5CEE5E0-5CCC-1F45-AA1F-893F3A1ED72E}"/>
              </a:ext>
            </a:extLst>
          </p:cNvPr>
          <p:cNvSpPr txBox="1"/>
          <p:nvPr/>
        </p:nvSpPr>
        <p:spPr>
          <a:xfrm>
            <a:off x="551569" y="2291757"/>
            <a:ext cx="697319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>
              <a:solidFill>
                <a:srgbClr val="004ACD"/>
              </a:solidFill>
            </a:endParaRPr>
          </a:p>
          <a:p>
            <a:r>
              <a:rPr lang="it-IT" sz="1600" b="1" dirty="0">
                <a:solidFill>
                  <a:srgbClr val="0070C0"/>
                </a:solidFill>
              </a:rPr>
              <a:t>      Development of a new </a:t>
            </a:r>
            <a:r>
              <a:rPr lang="it-IT" sz="1600" b="1" dirty="0" err="1">
                <a:solidFill>
                  <a:srgbClr val="0070C0"/>
                </a:solidFill>
              </a:rPr>
              <a:t>pre-amplifier</a:t>
            </a:r>
            <a:r>
              <a:rPr lang="it-IT" sz="1600" b="1" dirty="0">
                <a:solidFill>
                  <a:srgbClr val="0070C0"/>
                </a:solidFill>
              </a:rPr>
              <a:t> </a:t>
            </a:r>
            <a:r>
              <a:rPr lang="it-IT" sz="1600" b="1" dirty="0" err="1">
                <a:solidFill>
                  <a:srgbClr val="0070C0"/>
                </a:solidFill>
              </a:rPr>
              <a:t>able</a:t>
            </a:r>
            <a:r>
              <a:rPr lang="it-IT" sz="1600" b="1" dirty="0">
                <a:solidFill>
                  <a:srgbClr val="0070C0"/>
                </a:solidFill>
              </a:rPr>
              <a:t> to </a:t>
            </a:r>
            <a:r>
              <a:rPr lang="it-IT" sz="1600" b="1" dirty="0" err="1">
                <a:solidFill>
                  <a:srgbClr val="0070C0"/>
                </a:solidFill>
              </a:rPr>
              <a:t>sustain</a:t>
            </a:r>
            <a:r>
              <a:rPr lang="it-IT" sz="1600" b="1" dirty="0">
                <a:solidFill>
                  <a:srgbClr val="0070C0"/>
                </a:solidFill>
              </a:rPr>
              <a:t> high rates</a:t>
            </a:r>
          </a:p>
          <a:p>
            <a:endParaRPr lang="it-IT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First </a:t>
            </a:r>
            <a:r>
              <a:rPr lang="it-IT" sz="1600" dirty="0" err="1"/>
              <a:t>prototype</a:t>
            </a:r>
            <a:r>
              <a:rPr lang="it-IT" sz="1600" dirty="0"/>
              <a:t> </a:t>
            </a:r>
            <a:r>
              <a:rPr lang="it-IT" sz="1600" dirty="0" err="1"/>
              <a:t>tested</a:t>
            </a:r>
            <a:r>
              <a:rPr lang="it-IT" sz="1600" dirty="0"/>
              <a:t>  and </a:t>
            </a:r>
            <a:r>
              <a:rPr lang="it-IT" sz="1600" dirty="0" err="1"/>
              <a:t>validated</a:t>
            </a: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Little </a:t>
            </a:r>
            <a:r>
              <a:rPr lang="it-IT" sz="1600" dirty="0" err="1"/>
              <a:t>worsening</a:t>
            </a:r>
            <a:r>
              <a:rPr lang="it-IT" sz="1600" dirty="0"/>
              <a:t> in </a:t>
            </a:r>
            <a:r>
              <a:rPr lang="it-IT" sz="1600" dirty="0" err="1"/>
              <a:t>HPGe</a:t>
            </a:r>
            <a:r>
              <a:rPr lang="it-IT" sz="1600" dirty="0"/>
              <a:t> energy </a:t>
            </a:r>
            <a:r>
              <a:rPr lang="it-IT" sz="1600" dirty="0" err="1"/>
              <a:t>resolution</a:t>
            </a:r>
            <a:r>
              <a:rPr lang="it-IT" sz="1600" dirty="0"/>
              <a:t> </a:t>
            </a:r>
            <a:r>
              <a:rPr lang="it-IT" sz="1600" dirty="0" err="1"/>
              <a:t>at</a:t>
            </a:r>
            <a:r>
              <a:rPr lang="it-IT" sz="1600" dirty="0"/>
              <a:t> high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High </a:t>
            </a:r>
            <a:r>
              <a:rPr lang="it-IT" sz="1600" dirty="0" err="1"/>
              <a:t>stability</a:t>
            </a: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Production of the new </a:t>
            </a:r>
            <a:r>
              <a:rPr lang="it-IT" sz="1600" dirty="0" err="1"/>
              <a:t>pre-amplifier</a:t>
            </a:r>
            <a:r>
              <a:rPr lang="it-IT" sz="1600" dirty="0"/>
              <a:t> </a:t>
            </a:r>
            <a:r>
              <a:rPr lang="it-IT" sz="1600" dirty="0" err="1"/>
              <a:t>funded</a:t>
            </a:r>
            <a:r>
              <a:rPr lang="it-IT" sz="1600" dirty="0"/>
              <a:t> by CSN3 </a:t>
            </a:r>
            <a:r>
              <a:rPr lang="it-IT" sz="1600" dirty="0">
                <a:sym typeface="Wingdings" panose="05000000000000000000" pitchFamily="2" charset="2"/>
              </a:rPr>
              <a:t> </a:t>
            </a:r>
            <a:r>
              <a:rPr lang="it-IT" sz="1600" b="1" dirty="0" err="1">
                <a:sym typeface="Wingdings" panose="05000000000000000000" pitchFamily="2" charset="2"/>
              </a:rPr>
              <a:t>already</a:t>
            </a:r>
            <a:r>
              <a:rPr lang="it-IT" sz="1600" b="1" dirty="0">
                <a:sym typeface="Wingdings" panose="05000000000000000000" pitchFamily="2" charset="2"/>
              </a:rPr>
              <a:t> </a:t>
            </a:r>
            <a:r>
              <a:rPr lang="it-IT" sz="1600" b="1" dirty="0" err="1">
                <a:sym typeface="Wingdings" panose="05000000000000000000" pitchFamily="2" charset="2"/>
              </a:rPr>
              <a:t>delivered</a:t>
            </a:r>
            <a:r>
              <a:rPr lang="it-IT" sz="1600" b="1" dirty="0">
                <a:sym typeface="Wingdings" panose="05000000000000000000" pitchFamily="2" charset="2"/>
              </a:rPr>
              <a:t> </a:t>
            </a:r>
            <a:r>
              <a:rPr lang="it-IT" sz="1600" b="1" dirty="0" err="1">
                <a:sym typeface="Wingdings" panose="05000000000000000000" pitchFamily="2" charset="2"/>
              </a:rPr>
              <a:t>at</a:t>
            </a:r>
            <a:r>
              <a:rPr lang="it-IT" sz="1600" b="1" dirty="0">
                <a:sym typeface="Wingdings" panose="05000000000000000000" pitchFamily="2" charset="2"/>
              </a:rPr>
              <a:t> LNL. Installation and test are in progress</a:t>
            </a:r>
          </a:p>
          <a:p>
            <a:endParaRPr lang="it-IT" sz="1600" dirty="0">
              <a:solidFill>
                <a:srgbClr val="004ACD"/>
              </a:solidFill>
            </a:endParaRPr>
          </a:p>
          <a:p>
            <a:r>
              <a:rPr lang="it-IT" sz="1600" b="1" dirty="0">
                <a:solidFill>
                  <a:srgbClr val="0070C0"/>
                </a:solidFill>
              </a:rPr>
              <a:t>      First idea of DAQ </a:t>
            </a:r>
            <a:r>
              <a:rPr lang="it-IT" sz="1600" b="1" dirty="0" err="1">
                <a:solidFill>
                  <a:srgbClr val="0070C0"/>
                </a:solidFill>
              </a:rPr>
              <a:t>based</a:t>
            </a:r>
            <a:r>
              <a:rPr lang="it-IT" sz="1600" b="1" dirty="0">
                <a:solidFill>
                  <a:srgbClr val="0070C0"/>
                </a:solidFill>
              </a:rPr>
              <a:t> on XDAQ </a:t>
            </a:r>
            <a:r>
              <a:rPr lang="it-IT" sz="1600" b="1" dirty="0" err="1">
                <a:solidFill>
                  <a:srgbClr val="0070C0"/>
                </a:solidFill>
              </a:rPr>
              <a:t>platform</a:t>
            </a:r>
            <a:r>
              <a:rPr lang="it-IT" sz="1600" b="1" dirty="0">
                <a:solidFill>
                  <a:srgbClr val="0070C0"/>
                </a:solidFill>
              </a:rPr>
              <a:t> </a:t>
            </a:r>
            <a:r>
              <a:rPr lang="it-IT" sz="1600" b="1" dirty="0" err="1">
                <a:solidFill>
                  <a:srgbClr val="0070C0"/>
                </a:solidFill>
              </a:rPr>
              <a:t>is</a:t>
            </a:r>
            <a:r>
              <a:rPr lang="it-IT" sz="1600" b="1" dirty="0">
                <a:solidFill>
                  <a:srgbClr val="0070C0"/>
                </a:solidFill>
              </a:rPr>
              <a:t> under </a:t>
            </a:r>
            <a:r>
              <a:rPr lang="it-IT" sz="1600" b="1" dirty="0" err="1">
                <a:solidFill>
                  <a:srgbClr val="0070C0"/>
                </a:solidFill>
              </a:rPr>
              <a:t>discussion</a:t>
            </a:r>
            <a:endParaRPr lang="it-IT" sz="1600" b="1" dirty="0">
              <a:solidFill>
                <a:srgbClr val="0070C0"/>
              </a:solidFill>
            </a:endParaRPr>
          </a:p>
          <a:p>
            <a:endParaRPr lang="it-IT" sz="8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Relatively</a:t>
            </a:r>
            <a:r>
              <a:rPr lang="it-IT" sz="1600" dirty="0"/>
              <a:t> </a:t>
            </a:r>
            <a:r>
              <a:rPr lang="it-IT" sz="1600" dirty="0" err="1"/>
              <a:t>simple</a:t>
            </a:r>
            <a:r>
              <a:rPr lang="it-IT" sz="1600" dirty="0"/>
              <a:t> </a:t>
            </a:r>
            <a:r>
              <a:rPr lang="it-IT" sz="1600" dirty="0" err="1"/>
              <a:t>logic</a:t>
            </a:r>
            <a:r>
              <a:rPr lang="it-IT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HPGe</a:t>
            </a:r>
            <a:r>
              <a:rPr lang="it-IT" sz="1600" dirty="0"/>
              <a:t> </a:t>
            </a:r>
            <a:r>
              <a:rPr lang="it-IT" sz="1600" dirty="0" err="1"/>
              <a:t>readout</a:t>
            </a:r>
            <a:r>
              <a:rPr lang="it-IT" sz="1600" dirty="0"/>
              <a:t> chain </a:t>
            </a:r>
            <a:r>
              <a:rPr lang="it-IT" sz="1600" dirty="0" err="1"/>
              <a:t>based</a:t>
            </a:r>
            <a:r>
              <a:rPr lang="it-IT" sz="1600" dirty="0"/>
              <a:t> on CAEN VX1725S: 16 </a:t>
            </a:r>
            <a:r>
              <a:rPr lang="it-IT" sz="1600" dirty="0" err="1"/>
              <a:t>channels</a:t>
            </a:r>
            <a:r>
              <a:rPr lang="it-IT" sz="1600" dirty="0"/>
              <a:t>, 14 bit, 250 </a:t>
            </a:r>
            <a:r>
              <a:rPr lang="it-IT" sz="1600" dirty="0" err="1"/>
              <a:t>Msps</a:t>
            </a:r>
            <a:endParaRPr lang="it-IT" sz="1600" dirty="0">
              <a:solidFill>
                <a:srgbClr val="004AC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Rate capabilities </a:t>
            </a:r>
            <a:r>
              <a:rPr lang="it-IT" sz="1600" dirty="0" err="1"/>
              <a:t>tested</a:t>
            </a:r>
            <a:r>
              <a:rPr lang="it-IT" sz="1600" dirty="0"/>
              <a:t> up to 50 kHz on 12 </a:t>
            </a:r>
            <a:r>
              <a:rPr lang="it-IT" sz="1600" dirty="0" err="1"/>
              <a:t>channels</a:t>
            </a:r>
            <a:r>
              <a:rPr lang="it-IT" sz="1600" dirty="0"/>
              <a:t> </a:t>
            </a:r>
          </a:p>
          <a:p>
            <a:endParaRPr lang="it-IT" sz="1600" dirty="0"/>
          </a:p>
          <a:p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3431573-EE18-2BFF-DDFE-5AAFEBA71D5E}"/>
              </a:ext>
            </a:extLst>
          </p:cNvPr>
          <p:cNvSpPr txBox="1"/>
          <p:nvPr/>
        </p:nvSpPr>
        <p:spPr>
          <a:xfrm>
            <a:off x="510528" y="2201633"/>
            <a:ext cx="5186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Activities </a:t>
            </a:r>
            <a:r>
              <a:rPr lang="it-IT" b="1" dirty="0" err="1">
                <a:solidFill>
                  <a:srgbClr val="0070C0"/>
                </a:solidFill>
              </a:rPr>
              <a:t>performed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err="1">
                <a:solidFill>
                  <a:srgbClr val="0070C0"/>
                </a:solidFill>
              </a:rPr>
              <a:t>at</a:t>
            </a:r>
            <a:r>
              <a:rPr lang="it-IT" b="1" dirty="0">
                <a:solidFill>
                  <a:srgbClr val="0070C0"/>
                </a:solidFill>
              </a:rPr>
              <a:t> LNL (A. </a:t>
            </a:r>
            <a:r>
              <a:rPr lang="it-IT" b="1" dirty="0" err="1">
                <a:solidFill>
                  <a:srgbClr val="0070C0"/>
                </a:solidFill>
              </a:rPr>
              <a:t>Goasduff</a:t>
            </a:r>
            <a:r>
              <a:rPr lang="it-IT" b="1" dirty="0">
                <a:solidFill>
                  <a:srgbClr val="0070C0"/>
                </a:solidFill>
              </a:rPr>
              <a:t> - GAMMA)</a:t>
            </a:r>
          </a:p>
        </p:txBody>
      </p:sp>
      <p:pic>
        <p:nvPicPr>
          <p:cNvPr id="10" name="Immagine 9" descr="Immagine che contiene testo, strumento di scrittura, strumento&#10;&#10;Descrizione generata automaticamente">
            <a:extLst>
              <a:ext uri="{FF2B5EF4-FFF2-40B4-BE49-F238E27FC236}">
                <a16:creationId xmlns:a16="http://schemas.microsoft.com/office/drawing/2014/main" id="{5571743F-27CB-3DEF-64C7-AC95D6337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917" y="4123301"/>
            <a:ext cx="4464010" cy="2448604"/>
          </a:xfrm>
          <a:prstGeom prst="rect">
            <a:avLst/>
          </a:prstGeom>
        </p:spPr>
      </p:pic>
      <p:graphicFrame>
        <p:nvGraphicFramePr>
          <p:cNvPr id="11" name="Oggetto 10">
            <a:extLst>
              <a:ext uri="{FF2B5EF4-FFF2-40B4-BE49-F238E27FC236}">
                <a16:creationId xmlns:a16="http://schemas.microsoft.com/office/drawing/2014/main" id="{4FDBA148-2129-2B40-8F12-1EC7602EFA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64824" y="1621464"/>
          <a:ext cx="4387038" cy="2555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r:id="rId4" imgW="8330040" imgH="4850640" progId="">
                  <p:embed/>
                </p:oleObj>
              </mc:Choice>
              <mc:Fallback>
                <p:oleObj r:id="rId4" imgW="8330040" imgH="4850640" progId="">
                  <p:embed/>
                  <p:pic>
                    <p:nvPicPr>
                      <p:cNvPr id="11" name="Oggetto 10">
                        <a:extLst>
                          <a:ext uri="{FF2B5EF4-FFF2-40B4-BE49-F238E27FC236}">
                            <a16:creationId xmlns:a16="http://schemas.microsoft.com/office/drawing/2014/main" id="{4FDBA148-2129-2B40-8F12-1EC7602EFA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64824" y="1621464"/>
                        <a:ext cx="4387038" cy="25551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asellaDiTesto 9">
            <a:extLst>
              <a:ext uri="{FF2B5EF4-FFF2-40B4-BE49-F238E27FC236}">
                <a16:creationId xmlns:a16="http://schemas.microsoft.com/office/drawing/2014/main" id="{766F1778-FF7C-41AB-B287-479641960223}"/>
              </a:ext>
            </a:extLst>
          </p:cNvPr>
          <p:cNvSpPr txBox="1"/>
          <p:nvPr/>
        </p:nvSpPr>
        <p:spPr>
          <a:xfrm>
            <a:off x="3125155" y="282007"/>
            <a:ext cx="5941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solidFill>
                  <a:srgbClr val="0070C0"/>
                </a:solidFill>
              </a:rPr>
              <a:t>LNL CONTRIBUTION: HPGE detection system</a:t>
            </a:r>
            <a:endParaRPr lang="en-AU" b="1" dirty="0">
              <a:solidFill>
                <a:srgbClr val="0070C0"/>
              </a:solidFill>
            </a:endParaRPr>
          </a:p>
        </p:txBody>
      </p:sp>
      <p:sp>
        <p:nvSpPr>
          <p:cNvPr id="14" name="Rettangolo con angoli arrotondati 32">
            <a:extLst>
              <a:ext uri="{FF2B5EF4-FFF2-40B4-BE49-F238E27FC236}">
                <a16:creationId xmlns:a16="http://schemas.microsoft.com/office/drawing/2014/main" id="{B925C680-EEF8-4A89-9517-49940276C770}"/>
              </a:ext>
            </a:extLst>
          </p:cNvPr>
          <p:cNvSpPr/>
          <p:nvPr/>
        </p:nvSpPr>
        <p:spPr>
          <a:xfrm>
            <a:off x="-1" y="1153235"/>
            <a:ext cx="12192000" cy="111126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0006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03673AE-8719-4F0F-A04B-4CFE5476FE43}"/>
              </a:ext>
            </a:extLst>
          </p:cNvPr>
          <p:cNvSpPr txBox="1"/>
          <p:nvPr/>
        </p:nvSpPr>
        <p:spPr>
          <a:xfrm>
            <a:off x="150211" y="2239423"/>
            <a:ext cx="26406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sym typeface="Wingdings" panose="05000000000000000000" pitchFamily="2" charset="2"/>
              </a:rPr>
              <a:t>OVEN</a:t>
            </a:r>
          </a:p>
          <a:p>
            <a:pPr marL="361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ln>
                <a:solidFill>
                  <a:schemeClr val="tx1"/>
                </a:solidFill>
              </a:ln>
              <a:sym typeface="Wingdings" panose="05000000000000000000" pitchFamily="2" charset="2"/>
            </a:endParaRPr>
          </a:p>
          <a:p>
            <a:pPr marL="819150" lvl="2" indent="-342900">
              <a:buFont typeface="Arial" panose="020B0604020202020204" pitchFamily="34" charset="0"/>
              <a:buChar char="•"/>
              <a:defRPr/>
            </a:pPr>
            <a:endParaRPr kumimoji="0" lang="en-US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/>
              <a:uLnTx/>
              <a:uFillTx/>
              <a:sym typeface="Wingdings" panose="05000000000000000000" pitchFamily="2" charset="2"/>
            </a:endParaRPr>
          </a:p>
          <a:p>
            <a:pPr marL="358775" lvl="3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sym typeface="Wingdings" panose="05000000000000000000" pitchFamily="2" charset="2"/>
              </a:rPr>
              <a:t>SPUTTERING</a:t>
            </a:r>
          </a:p>
        </p:txBody>
      </p:sp>
      <p:sp>
        <p:nvSpPr>
          <p:cNvPr id="15" name="CasellaDiTesto 9">
            <a:extLst>
              <a:ext uri="{FF2B5EF4-FFF2-40B4-BE49-F238E27FC236}">
                <a16:creationId xmlns:a16="http://schemas.microsoft.com/office/drawing/2014/main" id="{F705880A-37ED-475A-A300-2867C76BF1A9}"/>
              </a:ext>
            </a:extLst>
          </p:cNvPr>
          <p:cNvSpPr txBox="1"/>
          <p:nvPr/>
        </p:nvSpPr>
        <p:spPr>
          <a:xfrm>
            <a:off x="3338290" y="282007"/>
            <a:ext cx="5515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400" b="1" dirty="0">
                <a:solidFill>
                  <a:srgbClr val="0070C0"/>
                </a:solidFill>
              </a:rPr>
              <a:t>LNL CONTRIBUTION: ISOTOPES INJECTION</a:t>
            </a:r>
            <a:endParaRPr lang="en-AU" b="1" dirty="0">
              <a:solidFill>
                <a:srgbClr val="0070C0"/>
              </a:solidFill>
            </a:endParaRPr>
          </a:p>
        </p:txBody>
      </p:sp>
      <p:sp>
        <p:nvSpPr>
          <p:cNvPr id="16" name="Rettangolo con angoli arrotondati 32">
            <a:extLst>
              <a:ext uri="{FF2B5EF4-FFF2-40B4-BE49-F238E27FC236}">
                <a16:creationId xmlns:a16="http://schemas.microsoft.com/office/drawing/2014/main" id="{87C9B4AC-E17B-496A-8F89-47496B8ED258}"/>
              </a:ext>
            </a:extLst>
          </p:cNvPr>
          <p:cNvSpPr/>
          <p:nvPr/>
        </p:nvSpPr>
        <p:spPr>
          <a:xfrm>
            <a:off x="-1" y="1153235"/>
            <a:ext cx="12192000" cy="111126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0A7ACA-B6CB-4C72-9B3E-4608EDC40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014321"/>
            <a:ext cx="3353276" cy="2182409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81F6B7-4453-4209-80A9-66ED1D889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40" y="4014321"/>
            <a:ext cx="2840807" cy="2182409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6373819-E660-4221-AA95-C5F14190C0B3}"/>
              </a:ext>
            </a:extLst>
          </p:cNvPr>
          <p:cNvSpPr txBox="1"/>
          <p:nvPr/>
        </p:nvSpPr>
        <p:spPr>
          <a:xfrm>
            <a:off x="1370070" y="4401879"/>
            <a:ext cx="99168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sz="1600" dirty="0"/>
              <a:t>GSI OVEN</a:t>
            </a:r>
          </a:p>
        </p:txBody>
      </p:sp>
      <p:graphicFrame>
        <p:nvGraphicFramePr>
          <p:cNvPr id="21" name="Tabella 3">
            <a:extLst>
              <a:ext uri="{FF2B5EF4-FFF2-40B4-BE49-F238E27FC236}">
                <a16:creationId xmlns:a16="http://schemas.microsoft.com/office/drawing/2014/main" id="{1E78B7AC-EC42-40A1-903F-2DDCC44C84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123729"/>
              </p:ext>
            </p:extLst>
          </p:nvPr>
        </p:nvGraphicFramePr>
        <p:xfrm>
          <a:off x="3338290" y="1993767"/>
          <a:ext cx="8264092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949">
                  <a:extLst>
                    <a:ext uri="{9D8B030D-6E8A-4147-A177-3AD203B41FA5}">
                      <a16:colId xmlns:a16="http://schemas.microsoft.com/office/drawing/2014/main" val="3079025480"/>
                    </a:ext>
                  </a:extLst>
                </a:gridCol>
                <a:gridCol w="1016317">
                  <a:extLst>
                    <a:ext uri="{9D8B030D-6E8A-4147-A177-3AD203B41FA5}">
                      <a16:colId xmlns:a16="http://schemas.microsoft.com/office/drawing/2014/main" val="1540088681"/>
                    </a:ext>
                  </a:extLst>
                </a:gridCol>
                <a:gridCol w="1592580">
                  <a:extLst>
                    <a:ext uri="{9D8B030D-6E8A-4147-A177-3AD203B41FA5}">
                      <a16:colId xmlns:a16="http://schemas.microsoft.com/office/drawing/2014/main" val="2323242961"/>
                    </a:ext>
                  </a:extLst>
                </a:gridCol>
                <a:gridCol w="707974">
                  <a:extLst>
                    <a:ext uri="{9D8B030D-6E8A-4147-A177-3AD203B41FA5}">
                      <a16:colId xmlns:a16="http://schemas.microsoft.com/office/drawing/2014/main" val="1764334336"/>
                    </a:ext>
                  </a:extLst>
                </a:gridCol>
                <a:gridCol w="1175068">
                  <a:extLst>
                    <a:ext uri="{9D8B030D-6E8A-4147-A177-3AD203B41FA5}">
                      <a16:colId xmlns:a16="http://schemas.microsoft.com/office/drawing/2014/main" val="765102122"/>
                    </a:ext>
                  </a:extLst>
                </a:gridCol>
                <a:gridCol w="1458912">
                  <a:extLst>
                    <a:ext uri="{9D8B030D-6E8A-4147-A177-3AD203B41FA5}">
                      <a16:colId xmlns:a16="http://schemas.microsoft.com/office/drawing/2014/main" val="465662629"/>
                    </a:ext>
                  </a:extLst>
                </a:gridCol>
                <a:gridCol w="1451292">
                  <a:extLst>
                    <a:ext uri="{9D8B030D-6E8A-4147-A177-3AD203B41FA5}">
                      <a16:colId xmlns:a16="http://schemas.microsoft.com/office/drawing/2014/main" val="38480929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+mn-lt"/>
                          <a:cs typeface="Calibri" panose="020F0502020204030204" pitchFamily="34" charset="0"/>
                        </a:rPr>
                        <a:t>Isotope</a:t>
                      </a:r>
                      <a:endParaRPr lang="en-US" sz="16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+mn-lt"/>
                          <a:cs typeface="Times New Roman" panose="02020603050405020304" pitchFamily="18" charset="0"/>
                        </a:rPr>
                        <a:t>τ</a:t>
                      </a:r>
                      <a:r>
                        <a:rPr lang="it-IT" sz="1600" baseline="-25000" dirty="0"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it-IT" sz="1600" dirty="0">
                          <a:latin typeface="+mn-lt"/>
                          <a:cs typeface="Calibri" panose="020F0502020204030204" pitchFamily="34" charset="0"/>
                        </a:rPr>
                        <a:t>[ </a:t>
                      </a:r>
                      <a:r>
                        <a:rPr lang="it-IT" sz="1600" dirty="0" err="1">
                          <a:latin typeface="+mn-lt"/>
                          <a:cs typeface="Calibri" panose="020F0502020204030204" pitchFamily="34" charset="0"/>
                        </a:rPr>
                        <a:t>yr</a:t>
                      </a:r>
                      <a:r>
                        <a:rPr lang="it-IT" sz="1600" dirty="0">
                          <a:latin typeface="+mn-lt"/>
                          <a:cs typeface="Calibri" panose="020F0502020204030204" pitchFamily="34" charset="0"/>
                        </a:rPr>
                        <a:t> ]</a:t>
                      </a:r>
                      <a:endParaRPr lang="en-US" sz="16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+mn-lt"/>
                          <a:cs typeface="Calibri" panose="020F0502020204030204" pitchFamily="34" charset="0"/>
                        </a:rPr>
                        <a:t>E</a:t>
                      </a:r>
                      <a:r>
                        <a:rPr lang="el-GR" sz="1600" baseline="-25000" dirty="0">
                          <a:latin typeface="+mn-lt"/>
                          <a:cs typeface="Calibri" panose="020F0502020204030204" pitchFamily="34" charset="0"/>
                        </a:rPr>
                        <a:t>γ</a:t>
                      </a:r>
                      <a:r>
                        <a:rPr lang="it-IT" sz="1600" dirty="0">
                          <a:latin typeface="+mn-lt"/>
                          <a:cs typeface="Calibri" panose="020F0502020204030204" pitchFamily="34" charset="0"/>
                        </a:rPr>
                        <a:t> [ </a:t>
                      </a:r>
                      <a:r>
                        <a:rPr lang="it-IT" sz="1600" dirty="0" err="1">
                          <a:latin typeface="+mn-lt"/>
                          <a:cs typeface="Calibri" panose="020F0502020204030204" pitchFamily="34" charset="0"/>
                        </a:rPr>
                        <a:t>keV</a:t>
                      </a:r>
                      <a:r>
                        <a:rPr lang="it-IT" sz="1600" dirty="0">
                          <a:latin typeface="+mn-lt"/>
                          <a:cs typeface="Calibri" panose="020F0502020204030204" pitchFamily="34" charset="0"/>
                        </a:rPr>
                        <a:t> ]</a:t>
                      </a:r>
                      <a:endParaRPr lang="en-US" sz="16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>
                          <a:latin typeface="+mn-lt"/>
                          <a:cs typeface="Times New Roman" panose="02020603050405020304" pitchFamily="18" charset="0"/>
                        </a:rPr>
                        <a:t>τ</a:t>
                      </a:r>
                      <a:r>
                        <a:rPr lang="it-IT" sz="1600" dirty="0">
                          <a:latin typeface="+mn-lt"/>
                          <a:cs typeface="Calibri" panose="020F0502020204030204" pitchFamily="34" charset="0"/>
                        </a:rPr>
                        <a:t>[ </a:t>
                      </a:r>
                      <a:r>
                        <a:rPr lang="it-IT" sz="1600" dirty="0" err="1">
                          <a:latin typeface="+mn-lt"/>
                          <a:cs typeface="Calibri" panose="020F0502020204030204" pitchFamily="34" charset="0"/>
                        </a:rPr>
                        <a:t>yr</a:t>
                      </a:r>
                      <a:r>
                        <a:rPr lang="it-IT" sz="1600" dirty="0">
                          <a:latin typeface="+mn-lt"/>
                          <a:cs typeface="Calibri" panose="020F0502020204030204" pitchFamily="34" charset="0"/>
                        </a:rPr>
                        <a:t> ]</a:t>
                      </a:r>
                      <a:endParaRPr lang="en-US" sz="1600" dirty="0"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16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  <a:cs typeface="Calibri" panose="020F0502020204030204" pitchFamily="34" charset="0"/>
                        </a:rPr>
                        <a:t>Meas.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  <a:cs typeface="Calibri" panose="020F0502020204030204" pitchFamily="34" charset="0"/>
                        </a:rPr>
                        <a:t>Quantity [mg]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n-lt"/>
                          <a:cs typeface="Calibri" panose="020F0502020204030204" pitchFamily="34" charset="0"/>
                        </a:rPr>
                        <a:t>Activity [</a:t>
                      </a:r>
                      <a:r>
                        <a:rPr lang="en-US" sz="1600" dirty="0" err="1">
                          <a:latin typeface="+mn-lt"/>
                          <a:cs typeface="Calibri" panose="020F0502020204030204" pitchFamily="34" charset="0"/>
                        </a:rPr>
                        <a:t>MBq</a:t>
                      </a:r>
                      <a:r>
                        <a:rPr lang="en-US" sz="1600" dirty="0">
                          <a:latin typeface="+mn-lt"/>
                          <a:cs typeface="Calibri" panose="020F0502020204030204" pitchFamily="34" charset="0"/>
                        </a:rPr>
                        <a:t>]</a:t>
                      </a:r>
                    </a:p>
                    <a:p>
                      <a:pPr algn="ctr"/>
                      <a:endParaRPr lang="en-US" sz="16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30000" dirty="0">
                          <a:latin typeface="+mn-lt"/>
                          <a:cs typeface="Calibri" panose="020F0502020204030204" pitchFamily="34" charset="0"/>
                        </a:rPr>
                        <a:t>176</a:t>
                      </a:r>
                      <a:r>
                        <a:rPr lang="it-IT" sz="1600" dirty="0">
                          <a:latin typeface="+mn-lt"/>
                          <a:cs typeface="Calibri" panose="020F0502020204030204" pitchFamily="34" charset="0"/>
                        </a:rPr>
                        <a:t>Lu</a:t>
                      </a:r>
                      <a:endParaRPr lang="en-US" sz="16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+mn-lt"/>
                          <a:cs typeface="Calibri" panose="020F0502020204030204" pitchFamily="34" charset="0"/>
                        </a:rPr>
                        <a:t>5.45E10</a:t>
                      </a:r>
                      <a:r>
                        <a:rPr lang="it-IT" sz="1600" baseline="30000" dirty="0">
                          <a:latin typeface="+mn-lt"/>
                          <a:cs typeface="Calibri" panose="020F0502020204030204" pitchFamily="34" charset="0"/>
                        </a:rPr>
                        <a:t>10</a:t>
                      </a:r>
                      <a:endParaRPr lang="en-US" sz="1600" baseline="300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202.88 &amp; 306.78</a:t>
                      </a:r>
                      <a:endParaRPr kumimoji="0"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37222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100.35 [d]</a:t>
                      </a:r>
                      <a:endParaRPr kumimoji="0"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</a:rPr>
                        <a:t>1.27E3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2.53E-3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270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30000" dirty="0">
                          <a:latin typeface="+mn-lt"/>
                          <a:cs typeface="Calibri" panose="020F0502020204030204" pitchFamily="34" charset="0"/>
                        </a:rPr>
                        <a:t>134</a:t>
                      </a:r>
                      <a:r>
                        <a:rPr lang="it-IT" sz="1600" dirty="0">
                          <a:latin typeface="+mn-lt"/>
                          <a:cs typeface="Calibri" panose="020F0502020204030204" pitchFamily="34" charset="0"/>
                        </a:rPr>
                        <a:t>Cs</a:t>
                      </a:r>
                      <a:endParaRPr lang="en-US" sz="16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+mn-lt"/>
                          <a:cs typeface="Calibri" panose="020F0502020204030204" pitchFamily="34" charset="0"/>
                        </a:rPr>
                        <a:t>2.99</a:t>
                      </a:r>
                      <a:endParaRPr lang="en-US" sz="16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it-IT" sz="1600" dirty="0">
                          <a:latin typeface="+mn-lt"/>
                          <a:cs typeface="Calibri" panose="020F0502020204030204" pitchFamily="34" charset="0"/>
                        </a:rPr>
                        <a:t> 795.86</a:t>
                      </a:r>
                      <a:endParaRPr lang="en-US" sz="16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600" dirty="0">
                          <a:latin typeface="+mn-lt"/>
                          <a:cs typeface="Calibri" panose="020F0502020204030204" pitchFamily="34" charset="0"/>
                        </a:rPr>
                        <a:t>0.32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aseline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5.5 [h]</a:t>
                      </a:r>
                      <a:endParaRPr lang="en-GB" sz="2400" baseline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</a:rPr>
                        <a:t>2.24E-5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600" dirty="0">
                          <a:latin typeface="+mn-lt"/>
                          <a:cs typeface="Calibri" panose="020F0502020204030204" pitchFamily="34" charset="0"/>
                        </a:rPr>
                        <a:t>1.07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5969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30000" dirty="0">
                          <a:latin typeface="+mn-lt"/>
                          <a:cs typeface="Calibri" panose="020F0502020204030204" pitchFamily="34" charset="0"/>
                        </a:rPr>
                        <a:t>94</a:t>
                      </a:r>
                      <a:r>
                        <a:rPr lang="it-IT" sz="1600" dirty="0">
                          <a:latin typeface="+mn-lt"/>
                          <a:cs typeface="Calibri" panose="020F0502020204030204" pitchFamily="34" charset="0"/>
                        </a:rPr>
                        <a:t>Nb</a:t>
                      </a:r>
                      <a:endParaRPr lang="en-US" sz="16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+mn-lt"/>
                          <a:cs typeface="Calibri" panose="020F0502020204030204" pitchFamily="34" charset="0"/>
                        </a:rPr>
                        <a:t>2.93E10</a:t>
                      </a:r>
                      <a:r>
                        <a:rPr lang="it-IT" sz="1600" baseline="30000" dirty="0">
                          <a:latin typeface="+mn-lt"/>
                          <a:cs typeface="Calibri" panose="020F0502020204030204" pitchFamily="34" charset="0"/>
                        </a:rPr>
                        <a:t>4</a:t>
                      </a:r>
                      <a:endParaRPr lang="en-US" sz="1600" baseline="300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it-IT" sz="1600" baseline="0" dirty="0">
                          <a:latin typeface="+mn-lt"/>
                          <a:cs typeface="Calibri" panose="020F0502020204030204" pitchFamily="34" charset="0"/>
                        </a:rPr>
                        <a:t>871.09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it-IT" sz="1600" baseline="0" dirty="0">
                          <a:latin typeface="+mn-lt"/>
                          <a:cs typeface="Calibri" panose="020F0502020204030204" pitchFamily="34" charset="0"/>
                        </a:rPr>
                        <a:t>2.97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it-IT" sz="1600" baseline="0" dirty="0">
                          <a:latin typeface="+mn-lt"/>
                          <a:cs typeface="Calibri" panose="020F0502020204030204" pitchFamily="34" charset="0"/>
                        </a:rPr>
                        <a:t>9.2 [h]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</a:rPr>
                        <a:t>7.73E-4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it-IT" sz="1600" baseline="0" dirty="0">
                          <a:latin typeface="+mn-lt"/>
                          <a:cs typeface="Calibri" panose="020F0502020204030204" pitchFamily="34" charset="0"/>
                        </a:rPr>
                        <a:t>5.44E-3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930246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346D9536-BBD4-4CC2-8176-70D93734AA61}"/>
              </a:ext>
            </a:extLst>
          </p:cNvPr>
          <p:cNvSpPr txBox="1"/>
          <p:nvPr/>
        </p:nvSpPr>
        <p:spPr>
          <a:xfrm>
            <a:off x="8084743" y="4534098"/>
            <a:ext cx="3177767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</a:rPr>
              <a:t>THE EFFICIENCY OF EACH TECHNIQUE HAS BEEN EVALUATED ON THE BASIS OF THE ESTIMATES MADE ON CONVENTIONAL ECR SOURCES</a:t>
            </a:r>
          </a:p>
        </p:txBody>
      </p:sp>
    </p:spTree>
    <p:extLst>
      <p:ext uri="{BB962C8B-B14F-4D97-AF65-F5344CB8AC3E}">
        <p14:creationId xmlns:p14="http://schemas.microsoft.com/office/powerpoint/2010/main" val="2724412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EB7CA6B-96F6-49D0-9DCC-FA4FC12EFFE0}"/>
              </a:ext>
            </a:extLst>
          </p:cNvPr>
          <p:cNvGrpSpPr/>
          <p:nvPr/>
        </p:nvGrpSpPr>
        <p:grpSpPr>
          <a:xfrm>
            <a:off x="6400800" y="1656101"/>
            <a:ext cx="5703216" cy="4148002"/>
            <a:chOff x="6400800" y="1656101"/>
            <a:chExt cx="5703216" cy="414800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7ADE34-16EB-42A0-8277-C485CC57E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5689" y="1656101"/>
              <a:ext cx="5532913" cy="354579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60C5A6E-910F-4C40-94D1-BDF5DF84F2BD}"/>
                </a:ext>
              </a:extLst>
            </p:cNvPr>
            <p:cNvSpPr/>
            <p:nvPr/>
          </p:nvSpPr>
          <p:spPr>
            <a:xfrm>
              <a:off x="6400800" y="5102918"/>
              <a:ext cx="5703216" cy="14140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60119CB-763F-4595-96BC-87E8D05AC0A5}"/>
                </a:ext>
              </a:extLst>
            </p:cNvPr>
            <p:cNvCxnSpPr/>
            <p:nvPr/>
          </p:nvCxnSpPr>
          <p:spPr>
            <a:xfrm flipV="1">
              <a:off x="8610600" y="5244320"/>
              <a:ext cx="0" cy="55978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1ADC015-4955-4F32-9C23-3AF2D5F00DCC}"/>
              </a:ext>
            </a:extLst>
          </p:cNvPr>
          <p:cNvSpPr txBox="1"/>
          <p:nvPr/>
        </p:nvSpPr>
        <p:spPr>
          <a:xfrm>
            <a:off x="5582879" y="741141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b="1" i="1">
                <a:solidFill>
                  <a:srgbClr val="0070C0"/>
                </a:solidFill>
              </a:defRPr>
            </a:lvl1pPr>
          </a:lstStyle>
          <a:p>
            <a:r>
              <a:rPr lang="en-US" baseline="30000" dirty="0"/>
              <a:t>176</a:t>
            </a:r>
            <a:r>
              <a:rPr lang="en-US" dirty="0"/>
              <a:t>Lu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FEEC73-D119-4832-A147-D4ADDE762BF1}"/>
              </a:ext>
            </a:extLst>
          </p:cNvPr>
          <p:cNvSpPr txBox="1"/>
          <p:nvPr/>
        </p:nvSpPr>
        <p:spPr>
          <a:xfrm>
            <a:off x="87984" y="1806790"/>
            <a:ext cx="64380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n>
                  <a:solidFill>
                    <a:schemeClr val="tx1"/>
                  </a:solidFill>
                </a:ln>
                <a:sym typeface="Wingdings" panose="05000000000000000000" pitchFamily="2" charset="2"/>
              </a:rPr>
              <a:t>AVAILABLE WITH AN ENRICHMENT OF ~74%</a:t>
            </a:r>
          </a:p>
          <a:p>
            <a:pPr marL="361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/>
              <a:uLnTx/>
              <a:uFillTx/>
              <a:ea typeface="+mn-ea"/>
              <a:cs typeface="+mn-cs"/>
              <a:sym typeface="Wingdings" panose="05000000000000000000" pitchFamily="2" charset="2"/>
            </a:endParaRPr>
          </a:p>
          <a:p>
            <a:pPr marL="361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ln>
                <a:solidFill>
                  <a:schemeClr val="tx1"/>
                </a:solidFill>
              </a:ln>
              <a:sym typeface="Wingdings" panose="05000000000000000000" pitchFamily="2" charset="2"/>
            </a:endParaRPr>
          </a:p>
          <a:p>
            <a:pPr marL="361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n>
                  <a:solidFill>
                    <a:schemeClr val="tx1"/>
                  </a:solidFill>
                </a:ln>
                <a:sym typeface="Wingdings" panose="05000000000000000000" pitchFamily="2" charset="2"/>
              </a:rPr>
              <a:t>AVAILABLE IN OXIDE FORM: WILL BE REDUCED IN METAL FORM BY IPHC WITHIN ERIBS-EUROLAB</a:t>
            </a:r>
          </a:p>
          <a:p>
            <a:pPr marL="361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ln>
                <a:solidFill>
                  <a:schemeClr val="tx1"/>
                </a:solidFill>
              </a:ln>
              <a:sym typeface="Wingdings" panose="05000000000000000000" pitchFamily="2" charset="2"/>
            </a:endParaRPr>
          </a:p>
          <a:p>
            <a:pPr marL="361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ln>
                <a:solidFill>
                  <a:schemeClr val="tx1"/>
                </a:solidFill>
              </a:ln>
              <a:sym typeface="Wingdings" panose="05000000000000000000" pitchFamily="2" charset="2"/>
            </a:endParaRPr>
          </a:p>
          <a:p>
            <a:pPr marL="361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n>
                  <a:solidFill>
                    <a:schemeClr val="tx1"/>
                  </a:solidFill>
                </a:ln>
                <a:sym typeface="Wingdings" panose="05000000000000000000" pitchFamily="2" charset="2"/>
              </a:rPr>
              <a:t>TECHNIQUE: OVEN</a:t>
            </a:r>
          </a:p>
          <a:p>
            <a:pPr marL="361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ln>
                <a:solidFill>
                  <a:schemeClr val="tx1"/>
                </a:solidFill>
              </a:ln>
              <a:sym typeface="Wingdings" panose="05000000000000000000" pitchFamily="2" charset="2"/>
            </a:endParaRPr>
          </a:p>
          <a:p>
            <a:pPr marL="819150" lvl="2" indent="-342900">
              <a:buFont typeface="Arial" panose="020B0604020202020204" pitchFamily="34" charset="0"/>
              <a:buChar char="•"/>
              <a:defRPr/>
            </a:pPr>
            <a:endParaRPr kumimoji="0" lang="en-US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/>
              <a:uLnTx/>
              <a:uFillTx/>
              <a:sym typeface="Wingdings" panose="05000000000000000000" pitchFamily="2" charset="2"/>
            </a:endParaRPr>
          </a:p>
          <a:p>
            <a:pPr marL="357188" lvl="2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n>
                  <a:solidFill>
                    <a:schemeClr val="tx1"/>
                  </a:solidFill>
                </a:ln>
                <a:sym typeface="Wingdings" panose="05000000000000000000" pitchFamily="2" charset="2"/>
              </a:rPr>
              <a:t>NECESSARY TEMPERATURE: ~1600 °C (p=10</a:t>
            </a:r>
            <a:r>
              <a:rPr lang="en-US" baseline="30000" dirty="0">
                <a:ln>
                  <a:solidFill>
                    <a:schemeClr val="tx1"/>
                  </a:solidFill>
                </a:ln>
                <a:sym typeface="Wingdings" panose="05000000000000000000" pitchFamily="2" charset="2"/>
              </a:rPr>
              <a:t>-2</a:t>
            </a:r>
            <a:r>
              <a:rPr lang="en-US" dirty="0">
                <a:ln>
                  <a:solidFill>
                    <a:schemeClr val="tx1"/>
                  </a:solidFill>
                </a:ln>
                <a:sym typeface="Wingdings" panose="05000000000000000000" pitchFamily="2" charset="2"/>
              </a:rPr>
              <a:t> mbar)</a:t>
            </a:r>
          </a:p>
          <a:p>
            <a:pPr marL="357188" lvl="2" indent="-342900">
              <a:buFont typeface="Arial" panose="020B0604020202020204" pitchFamily="34" charset="0"/>
              <a:buChar char="•"/>
              <a:defRPr/>
            </a:pPr>
            <a:endParaRPr lang="en-US" dirty="0">
              <a:ln>
                <a:solidFill>
                  <a:schemeClr val="tx1"/>
                </a:solidFill>
              </a:ln>
              <a:sym typeface="Wingdings" panose="05000000000000000000" pitchFamily="2" charset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0F7137-27D1-42F0-AB21-1A8F4B22951B}"/>
              </a:ext>
            </a:extLst>
          </p:cNvPr>
          <p:cNvSpPr txBox="1"/>
          <p:nvPr/>
        </p:nvSpPr>
        <p:spPr>
          <a:xfrm>
            <a:off x="718457" y="5791813"/>
            <a:ext cx="4695687" cy="102155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THIS VALUE ACTUALLY DEPENDS ON THE REAL PRESSURE OF THE TRAP AND THE DESIRED FLUX OF NEUTRALS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AC19907-6174-40E2-85CB-3AE1F4CC2594}"/>
              </a:ext>
            </a:extLst>
          </p:cNvPr>
          <p:cNvCxnSpPr>
            <a:cxnSpLocks/>
          </p:cNvCxnSpPr>
          <p:nvPr/>
        </p:nvCxnSpPr>
        <p:spPr>
          <a:xfrm flipH="1">
            <a:off x="3375332" y="5102918"/>
            <a:ext cx="1241651" cy="61218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9">
            <a:extLst>
              <a:ext uri="{FF2B5EF4-FFF2-40B4-BE49-F238E27FC236}">
                <a16:creationId xmlns:a16="http://schemas.microsoft.com/office/drawing/2014/main" id="{30D17BEB-EB7B-4793-B2C1-622AF98A451A}"/>
              </a:ext>
            </a:extLst>
          </p:cNvPr>
          <p:cNvSpPr txBox="1"/>
          <p:nvPr/>
        </p:nvSpPr>
        <p:spPr>
          <a:xfrm>
            <a:off x="3338290" y="282007"/>
            <a:ext cx="5515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400" b="1" dirty="0">
                <a:solidFill>
                  <a:srgbClr val="0070C0"/>
                </a:solidFill>
              </a:rPr>
              <a:t>LNL CONTRIBUTION: ISOTOPES INJECTION</a:t>
            </a:r>
            <a:endParaRPr lang="en-AU" b="1" dirty="0">
              <a:solidFill>
                <a:srgbClr val="0070C0"/>
              </a:solidFill>
            </a:endParaRPr>
          </a:p>
        </p:txBody>
      </p:sp>
      <p:sp>
        <p:nvSpPr>
          <p:cNvPr id="17" name="Rettangolo con angoli arrotondati 32">
            <a:extLst>
              <a:ext uri="{FF2B5EF4-FFF2-40B4-BE49-F238E27FC236}">
                <a16:creationId xmlns:a16="http://schemas.microsoft.com/office/drawing/2014/main" id="{C615E87F-6AB4-48C6-8AC4-ECC983679AE0}"/>
              </a:ext>
            </a:extLst>
          </p:cNvPr>
          <p:cNvSpPr/>
          <p:nvPr/>
        </p:nvSpPr>
        <p:spPr>
          <a:xfrm>
            <a:off x="-1" y="1153235"/>
            <a:ext cx="12192000" cy="111126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97A5C9-A1B5-4A9D-9B3F-88EBC70A3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58" y="5930129"/>
            <a:ext cx="3274424" cy="86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36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61F1D87-3BC4-44F4-8856-E6BE423B5727}"/>
              </a:ext>
            </a:extLst>
          </p:cNvPr>
          <p:cNvSpPr txBox="1"/>
          <p:nvPr/>
        </p:nvSpPr>
        <p:spPr>
          <a:xfrm>
            <a:off x="169670" y="2034514"/>
            <a:ext cx="97934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n>
                  <a:solidFill>
                    <a:schemeClr val="tx1"/>
                  </a:solidFill>
                </a:ln>
                <a:sym typeface="Wingdings" panose="05000000000000000000" pitchFamily="2" charset="2"/>
              </a:rPr>
              <a:t>AVAILABLE IN LIQUID SOLUTION (</a:t>
            </a:r>
            <a:r>
              <a:rPr lang="en-US" dirty="0" err="1">
                <a:ln>
                  <a:solidFill>
                    <a:schemeClr val="tx1"/>
                  </a:solidFill>
                </a:ln>
                <a:sym typeface="Wingdings" panose="05000000000000000000" pitchFamily="2" charset="2"/>
              </a:rPr>
              <a:t>CsCl</a:t>
            </a:r>
            <a:r>
              <a:rPr lang="en-US" dirty="0">
                <a:ln>
                  <a:solidFill>
                    <a:schemeClr val="tx1"/>
                  </a:solidFill>
                </a:ln>
                <a:sym typeface="Wingdings" panose="05000000000000000000" pitchFamily="2" charset="2"/>
              </a:rPr>
              <a:t> IN HCl)</a:t>
            </a:r>
          </a:p>
          <a:p>
            <a:pPr marL="361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/>
              <a:uLnTx/>
              <a:uFillTx/>
              <a:ea typeface="+mn-ea"/>
              <a:cs typeface="+mn-cs"/>
              <a:sym typeface="Wingdings" panose="05000000000000000000" pitchFamily="2" charset="2"/>
            </a:endParaRPr>
          </a:p>
          <a:p>
            <a:pPr marL="361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ln>
                <a:solidFill>
                  <a:schemeClr val="tx1"/>
                </a:solidFill>
              </a:ln>
              <a:sym typeface="Wingdings" panose="05000000000000000000" pitchFamily="2" charset="2"/>
            </a:endParaRPr>
          </a:p>
          <a:p>
            <a:pPr marL="361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sym typeface="Wingdings" panose="05000000000000000000" pitchFamily="2" charset="2"/>
              </a:rPr>
              <a:t>MAXIMUM ACTIVITY FOR EACH AMPOULE: 40 </a:t>
            </a:r>
            <a:r>
              <a:rPr lang="en-US" dirty="0" err="1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sym typeface="Wingdings" panose="05000000000000000000" pitchFamily="2" charset="2"/>
              </a:rPr>
              <a:t>MBq</a:t>
            </a:r>
            <a:r>
              <a:rPr lang="en-US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sym typeface="Wingdings" panose="05000000000000000000" pitchFamily="2" charset="2"/>
              </a:rPr>
              <a:t> (ENOUGH FOR THE EXPERIMENT)</a:t>
            </a:r>
          </a:p>
          <a:p>
            <a:pPr marL="361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ln>
                <a:solidFill>
                  <a:schemeClr val="tx1"/>
                </a:solidFill>
              </a:ln>
              <a:sym typeface="Wingdings" panose="05000000000000000000" pitchFamily="2" charset="2"/>
            </a:endParaRPr>
          </a:p>
          <a:p>
            <a:pPr marL="361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ln>
                <a:solidFill>
                  <a:schemeClr val="tx1"/>
                </a:solidFill>
              </a:ln>
              <a:sym typeface="Wingdings" panose="05000000000000000000" pitchFamily="2" charset="2"/>
            </a:endParaRPr>
          </a:p>
          <a:p>
            <a:pPr marL="361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n>
                  <a:solidFill>
                    <a:schemeClr val="tx1"/>
                  </a:solidFill>
                </a:ln>
                <a:sym typeface="Wingdings" panose="05000000000000000000" pitchFamily="2" charset="2"/>
              </a:rPr>
              <a:t>TECHNIQUE: OVEN</a:t>
            </a:r>
          </a:p>
          <a:p>
            <a:pPr marL="361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ln>
                <a:solidFill>
                  <a:schemeClr val="tx1"/>
                </a:solidFill>
              </a:ln>
              <a:sym typeface="Wingdings" panose="05000000000000000000" pitchFamily="2" charset="2"/>
            </a:endParaRPr>
          </a:p>
          <a:p>
            <a:pPr marL="819150" lvl="2" indent="-342900">
              <a:buFont typeface="Arial" panose="020B0604020202020204" pitchFamily="34" charset="0"/>
              <a:buChar char="•"/>
              <a:defRPr/>
            </a:pPr>
            <a:endParaRPr kumimoji="0" lang="en-US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/>
              <a:uLnTx/>
              <a:uFillTx/>
              <a:sym typeface="Wingdings" panose="05000000000000000000" pitchFamily="2" charset="2"/>
            </a:endParaRPr>
          </a:p>
          <a:p>
            <a:pPr marL="357188" lvl="2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n>
                  <a:solidFill>
                    <a:schemeClr val="tx1"/>
                  </a:solidFill>
                </a:ln>
                <a:sym typeface="Wingdings" panose="05000000000000000000" pitchFamily="2" charset="2"/>
              </a:rPr>
              <a:t>SPECIFIC PROCEDURE</a:t>
            </a:r>
          </a:p>
          <a:p>
            <a:pPr marL="357188" lvl="2" indent="-342900">
              <a:buFont typeface="Arial" panose="020B0604020202020204" pitchFamily="34" charset="0"/>
              <a:buChar char="•"/>
              <a:defRPr/>
            </a:pPr>
            <a:endParaRPr lang="en-US" dirty="0">
              <a:ln>
                <a:solidFill>
                  <a:schemeClr val="tx1"/>
                </a:solidFill>
              </a:ln>
              <a:sym typeface="Wingdings" panose="05000000000000000000" pitchFamily="2" charset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4FC43C-DF1D-42A2-A5EA-17434653E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201" y="1563794"/>
            <a:ext cx="2205342" cy="35125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FBE270-29B3-44D1-9CE9-E81226B31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555" y="5327723"/>
            <a:ext cx="7015634" cy="5258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B740EB-83A8-49B0-A375-5F60CC5C8240}"/>
              </a:ext>
            </a:extLst>
          </p:cNvPr>
          <p:cNvSpPr txBox="1"/>
          <p:nvPr/>
        </p:nvSpPr>
        <p:spPr>
          <a:xfrm>
            <a:off x="5582879" y="741141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b="1" i="1">
                <a:solidFill>
                  <a:srgbClr val="0070C0"/>
                </a:solidFill>
              </a:defRPr>
            </a:lvl1pPr>
          </a:lstStyle>
          <a:p>
            <a:r>
              <a:rPr lang="en-US" baseline="30000" dirty="0"/>
              <a:t>134</a:t>
            </a:r>
            <a:r>
              <a:rPr lang="en-US" dirty="0"/>
              <a:t>Cs</a:t>
            </a:r>
          </a:p>
        </p:txBody>
      </p:sp>
      <p:sp>
        <p:nvSpPr>
          <p:cNvPr id="13" name="CasellaDiTesto 9">
            <a:extLst>
              <a:ext uri="{FF2B5EF4-FFF2-40B4-BE49-F238E27FC236}">
                <a16:creationId xmlns:a16="http://schemas.microsoft.com/office/drawing/2014/main" id="{1612188B-8BAD-47AF-9DD1-074D5E0B97F8}"/>
              </a:ext>
            </a:extLst>
          </p:cNvPr>
          <p:cNvSpPr txBox="1"/>
          <p:nvPr/>
        </p:nvSpPr>
        <p:spPr>
          <a:xfrm>
            <a:off x="3338290" y="282007"/>
            <a:ext cx="5515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400" b="1" dirty="0">
                <a:solidFill>
                  <a:srgbClr val="0070C0"/>
                </a:solidFill>
              </a:rPr>
              <a:t>LNL CONTRIBUTION: ISOTOPES INJECTION</a:t>
            </a:r>
            <a:endParaRPr lang="en-AU" b="1" dirty="0">
              <a:solidFill>
                <a:srgbClr val="0070C0"/>
              </a:solidFill>
            </a:endParaRPr>
          </a:p>
        </p:txBody>
      </p:sp>
      <p:sp>
        <p:nvSpPr>
          <p:cNvPr id="14" name="Rettangolo con angoli arrotondati 32">
            <a:extLst>
              <a:ext uri="{FF2B5EF4-FFF2-40B4-BE49-F238E27FC236}">
                <a16:creationId xmlns:a16="http://schemas.microsoft.com/office/drawing/2014/main" id="{73F3ED1D-380D-44BD-A634-647BAE9B4436}"/>
              </a:ext>
            </a:extLst>
          </p:cNvPr>
          <p:cNvSpPr/>
          <p:nvPr/>
        </p:nvSpPr>
        <p:spPr>
          <a:xfrm>
            <a:off x="-1" y="1153235"/>
            <a:ext cx="12192000" cy="111126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7231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9123BD-0F56-4A85-9CFC-64508BD8A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26" y="2007737"/>
            <a:ext cx="1449016" cy="1164946"/>
          </a:xfrm>
          <a:prstGeom prst="rect">
            <a:avLst/>
          </a:prstGeom>
        </p:spPr>
      </p:pic>
      <p:pic>
        <p:nvPicPr>
          <p:cNvPr id="8" name="Immagine 4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F8156C1B-A5D3-45CB-925D-DF0A1AD568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78" y="1684377"/>
            <a:ext cx="1358665" cy="1811667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C2CB5C32-281E-4C59-8CAB-D460724C3AE5}"/>
              </a:ext>
            </a:extLst>
          </p:cNvPr>
          <p:cNvSpPr/>
          <p:nvPr/>
        </p:nvSpPr>
        <p:spPr>
          <a:xfrm>
            <a:off x="2337847" y="2501442"/>
            <a:ext cx="1065229" cy="177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83B264-B483-4CD0-A3F5-77888632774E}"/>
              </a:ext>
            </a:extLst>
          </p:cNvPr>
          <p:cNvSpPr txBox="1"/>
          <p:nvPr/>
        </p:nvSpPr>
        <p:spPr>
          <a:xfrm>
            <a:off x="4467820" y="1736067"/>
            <a:ext cx="56117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</a:rPr>
              <a:t>DRY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A27BE6E-1A71-4D29-9CD0-09D5992EA446}"/>
              </a:ext>
            </a:extLst>
          </p:cNvPr>
          <p:cNvSpPr/>
          <p:nvPr/>
        </p:nvSpPr>
        <p:spPr>
          <a:xfrm>
            <a:off x="5931294" y="2501442"/>
            <a:ext cx="1065229" cy="177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7E6E32-D4EB-4D80-97BD-ECC748CD5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4404" y="1896625"/>
            <a:ext cx="2363873" cy="13871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76C6C1-5C61-4C60-A723-AA74A3D10A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153" y="2799761"/>
            <a:ext cx="2179327" cy="32416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E7AA0EC-940C-4DE4-BF4B-CE6884900EBB}"/>
              </a:ext>
            </a:extLst>
          </p:cNvPr>
          <p:cNvSpPr txBox="1"/>
          <p:nvPr/>
        </p:nvSpPr>
        <p:spPr>
          <a:xfrm>
            <a:off x="9976660" y="2402573"/>
            <a:ext cx="1934311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</a:rPr>
              <a:t>WRAP IN A Ta FOIL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4C57568D-E82C-4A17-A4D6-BF5220F1CE7D}"/>
              </a:ext>
            </a:extLst>
          </p:cNvPr>
          <p:cNvSpPr/>
          <p:nvPr/>
        </p:nvSpPr>
        <p:spPr>
          <a:xfrm rot="10800000">
            <a:off x="8437540" y="4796625"/>
            <a:ext cx="1065229" cy="177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14609A2-9C6F-4CAA-A717-5B0DE77E2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8886" y="3820313"/>
            <a:ext cx="2840807" cy="21824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454C341-5C9A-4144-A49B-A7207A2B9835}"/>
              </a:ext>
            </a:extLst>
          </p:cNvPr>
          <p:cNvSpPr txBox="1"/>
          <p:nvPr/>
        </p:nvSpPr>
        <p:spPr>
          <a:xfrm>
            <a:off x="317677" y="1635808"/>
            <a:ext cx="208852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</a:rPr>
              <a:t>TAKE THE SOLUTION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D6A85B-E7CD-48CB-BDD1-5003340E9344}"/>
              </a:ext>
            </a:extLst>
          </p:cNvPr>
          <p:cNvSpPr txBox="1"/>
          <p:nvPr/>
        </p:nvSpPr>
        <p:spPr>
          <a:xfrm>
            <a:off x="5889693" y="4042832"/>
            <a:ext cx="1979195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</a:rPr>
              <a:t>LOAD IN THE OVEN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8DB764-D64E-421B-B7E5-A57BF5E39773}"/>
              </a:ext>
            </a:extLst>
          </p:cNvPr>
          <p:cNvSpPr txBox="1"/>
          <p:nvPr/>
        </p:nvSpPr>
        <p:spPr>
          <a:xfrm>
            <a:off x="434583" y="4562228"/>
            <a:ext cx="2699731" cy="64633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</a:rPr>
              <a:t>INSTALLATION OF THE OVEN IN THE TRAP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C66E7CDE-DF88-405B-829E-FB0F12BC8C5F}"/>
              </a:ext>
            </a:extLst>
          </p:cNvPr>
          <p:cNvSpPr/>
          <p:nvPr/>
        </p:nvSpPr>
        <p:spPr>
          <a:xfrm rot="10800000">
            <a:off x="3616427" y="4796625"/>
            <a:ext cx="1065229" cy="177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594E14-59D6-4402-B240-4108C33E36B5}"/>
              </a:ext>
            </a:extLst>
          </p:cNvPr>
          <p:cNvSpPr txBox="1"/>
          <p:nvPr/>
        </p:nvSpPr>
        <p:spPr>
          <a:xfrm>
            <a:off x="4008217" y="741141"/>
            <a:ext cx="417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b="1" i="1">
                <a:solidFill>
                  <a:srgbClr val="0070C0"/>
                </a:solidFill>
              </a:defRPr>
            </a:lvl1pPr>
          </a:lstStyle>
          <a:p>
            <a:r>
              <a:rPr lang="en-US" baseline="30000" dirty="0"/>
              <a:t>134</a:t>
            </a:r>
            <a:r>
              <a:rPr lang="en-US" dirty="0"/>
              <a:t>Cs preparation: mass marker technique</a:t>
            </a:r>
          </a:p>
        </p:txBody>
      </p:sp>
      <p:sp>
        <p:nvSpPr>
          <p:cNvPr id="24" name="CasellaDiTesto 9">
            <a:extLst>
              <a:ext uri="{FF2B5EF4-FFF2-40B4-BE49-F238E27FC236}">
                <a16:creationId xmlns:a16="http://schemas.microsoft.com/office/drawing/2014/main" id="{61DF1E5C-2C4C-480C-B8AA-6647C9B0770A}"/>
              </a:ext>
            </a:extLst>
          </p:cNvPr>
          <p:cNvSpPr txBox="1"/>
          <p:nvPr/>
        </p:nvSpPr>
        <p:spPr>
          <a:xfrm>
            <a:off x="3338290" y="282007"/>
            <a:ext cx="5515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400" b="1" dirty="0">
                <a:solidFill>
                  <a:srgbClr val="0070C0"/>
                </a:solidFill>
              </a:rPr>
              <a:t>LNL CONTRIBUTION: ISOTOPES INJECTION</a:t>
            </a:r>
            <a:endParaRPr lang="en-AU" b="1" dirty="0">
              <a:solidFill>
                <a:srgbClr val="0070C0"/>
              </a:solidFill>
            </a:endParaRPr>
          </a:p>
        </p:txBody>
      </p:sp>
      <p:sp>
        <p:nvSpPr>
          <p:cNvPr id="25" name="Rettangolo con angoli arrotondati 32">
            <a:extLst>
              <a:ext uri="{FF2B5EF4-FFF2-40B4-BE49-F238E27FC236}">
                <a16:creationId xmlns:a16="http://schemas.microsoft.com/office/drawing/2014/main" id="{F28BC00A-1D9F-4F8E-A844-0ED07D374DE5}"/>
              </a:ext>
            </a:extLst>
          </p:cNvPr>
          <p:cNvSpPr/>
          <p:nvPr/>
        </p:nvSpPr>
        <p:spPr>
          <a:xfrm>
            <a:off x="-1" y="1153235"/>
            <a:ext cx="12192000" cy="111126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6D8E6E-5766-4145-87C8-6FD3C28C7235}"/>
              </a:ext>
            </a:extLst>
          </p:cNvPr>
          <p:cNvSpPr txBox="1"/>
          <p:nvPr/>
        </p:nvSpPr>
        <p:spPr>
          <a:xfrm>
            <a:off x="553512" y="5951773"/>
            <a:ext cx="2699731" cy="64633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</a:rPr>
              <a:t>SAME TECHNIQUE ADOPTED @ SPES</a:t>
            </a:r>
          </a:p>
        </p:txBody>
      </p:sp>
    </p:spTree>
    <p:extLst>
      <p:ext uri="{BB962C8B-B14F-4D97-AF65-F5344CB8AC3E}">
        <p14:creationId xmlns:p14="http://schemas.microsoft.com/office/powerpoint/2010/main" val="2974300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0811C18-C7CD-4CF7-B95F-4530E501B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701" y="1504896"/>
            <a:ext cx="2973600" cy="32458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E18C3F-864B-45C9-AD00-151622C84A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8"/>
          <a:stretch/>
        </p:blipFill>
        <p:spPr>
          <a:xfrm>
            <a:off x="4762500" y="3830176"/>
            <a:ext cx="3630292" cy="26153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181BEF-715E-40CE-8B04-B291118E8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15" y="1930903"/>
            <a:ext cx="3828068" cy="15119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352A7C-4701-4013-8AAA-D263C911E9D4}"/>
              </a:ext>
            </a:extLst>
          </p:cNvPr>
          <p:cNvSpPr txBox="1"/>
          <p:nvPr/>
        </p:nvSpPr>
        <p:spPr>
          <a:xfrm>
            <a:off x="208775" y="1590647"/>
            <a:ext cx="3607013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 rtlCol="0" anchor="ctr">
            <a:spAutoFit/>
          </a:bodyPr>
          <a:lstStyle>
            <a:defPPr>
              <a:defRPr lang="en-US"/>
            </a:defPPr>
            <a:lvl1pPr algn="ctr">
              <a:defRPr sz="160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Bradley Hand ITC" panose="03070402050302030203" pitchFamily="66" charset="0"/>
              </a:defRPr>
            </a:lvl1pPr>
          </a:lstStyle>
          <a:p>
            <a:r>
              <a:rPr lang="fr-FR" sz="18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F*A*C*T - EQUILIB-Web (polymtl.ca)</a:t>
            </a:r>
            <a:endParaRPr lang="en-US" sz="1800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9AB492-C11F-49B0-AFF6-75A09D844B41}"/>
              </a:ext>
            </a:extLst>
          </p:cNvPr>
          <p:cNvSpPr/>
          <p:nvPr/>
        </p:nvSpPr>
        <p:spPr>
          <a:xfrm>
            <a:off x="2948857" y="2384625"/>
            <a:ext cx="1016426" cy="309084"/>
          </a:xfrm>
          <a:prstGeom prst="rect">
            <a:avLst/>
          </a:prstGeom>
          <a:noFill/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16D687-110D-4136-B3AF-F44621B97D45}"/>
              </a:ext>
            </a:extLst>
          </p:cNvPr>
          <p:cNvSpPr txBox="1"/>
          <p:nvPr/>
        </p:nvSpPr>
        <p:spPr>
          <a:xfrm>
            <a:off x="124706" y="3290491"/>
            <a:ext cx="204414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none" rtlCol="0" anchor="ctr">
            <a:spAutoFit/>
          </a:bodyPr>
          <a:lstStyle>
            <a:defPPr>
              <a:defRPr lang="en-US"/>
            </a:defPPr>
            <a:lvl1pPr algn="ctr">
              <a:defRPr sz="160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Bradley Hand ITC" panose="03070402050302030203" pitchFamily="66" charset="0"/>
              </a:defRPr>
            </a:lvl1pPr>
          </a:lstStyle>
          <a:p>
            <a:r>
              <a:rPr lang="fr-FR" sz="18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+mn-lt"/>
              </a:rPr>
              <a:t>Pressure in the trap</a:t>
            </a:r>
            <a:endParaRPr lang="en-US" sz="1800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63E2B9F-2297-4EC5-86C8-667788F8F45F}"/>
              </a:ext>
            </a:extLst>
          </p:cNvPr>
          <p:cNvSpPr/>
          <p:nvPr/>
        </p:nvSpPr>
        <p:spPr>
          <a:xfrm>
            <a:off x="4162425" y="2402523"/>
            <a:ext cx="1200150" cy="171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4B2EAA-2CD1-4F8B-8284-231DAD502BC6}"/>
              </a:ext>
            </a:extLst>
          </p:cNvPr>
          <p:cNvSpPr txBox="1"/>
          <p:nvPr/>
        </p:nvSpPr>
        <p:spPr>
          <a:xfrm>
            <a:off x="8249386" y="1499724"/>
            <a:ext cx="3465628" cy="64633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none" rtlCol="0" anchor="ctr">
            <a:spAutoFit/>
          </a:bodyPr>
          <a:lstStyle>
            <a:defPPr>
              <a:defRPr lang="en-US"/>
            </a:defPPr>
            <a:lvl1pPr algn="ctr">
              <a:defRPr sz="160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Bradley Hand ITC" panose="03070402050302030203" pitchFamily="66" charset="0"/>
              </a:defRPr>
            </a:lvl1pPr>
          </a:lstStyle>
          <a:p>
            <a:r>
              <a:rPr lang="fr-FR" sz="1800" dirty="0">
                <a:latin typeface="+mn-lt"/>
              </a:rPr>
              <a:t>DURING MANIPULATION (T=25 °C):</a:t>
            </a:r>
          </a:p>
          <a:p>
            <a:r>
              <a:rPr lang="fr-FR" sz="1800" dirty="0">
                <a:latin typeface="+mn-lt"/>
              </a:rPr>
              <a:t>NO EVAPORATION</a:t>
            </a:r>
            <a:endParaRPr lang="en-US" sz="1800" dirty="0">
              <a:latin typeface="+mn-lt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289CA63F-C7E2-4F16-8477-7EE157E13B5A}"/>
              </a:ext>
            </a:extLst>
          </p:cNvPr>
          <p:cNvSpPr/>
          <p:nvPr/>
        </p:nvSpPr>
        <p:spPr>
          <a:xfrm rot="5400000">
            <a:off x="9984438" y="2616408"/>
            <a:ext cx="973839" cy="155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401BB1-BFBC-4041-915C-85A2D3A6E8EF}"/>
              </a:ext>
            </a:extLst>
          </p:cNvPr>
          <p:cNvSpPr txBox="1"/>
          <p:nvPr/>
        </p:nvSpPr>
        <p:spPr>
          <a:xfrm>
            <a:off x="5431701" y="5773504"/>
            <a:ext cx="2317608" cy="64633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160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Bradley Hand ITC" panose="03070402050302030203" pitchFamily="66" charset="0"/>
              </a:defRPr>
            </a:lvl1pPr>
          </a:lstStyle>
          <a:p>
            <a:r>
              <a:rPr lang="fr-FR" sz="1800" dirty="0">
                <a:latin typeface="+mn-lt"/>
              </a:rPr>
              <a:t>HEATING AT 400°C: VAPOURS OF </a:t>
            </a:r>
            <a:r>
              <a:rPr lang="fr-FR" sz="1800" dirty="0" err="1">
                <a:latin typeface="+mn-lt"/>
              </a:rPr>
              <a:t>CsCl</a:t>
            </a:r>
            <a:endParaRPr lang="en-US" sz="1800" dirty="0">
              <a:latin typeface="+mn-lt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ED0D67E6-AFD5-4A2F-A8E1-0D7332A18F05}"/>
              </a:ext>
            </a:extLst>
          </p:cNvPr>
          <p:cNvSpPr/>
          <p:nvPr/>
        </p:nvSpPr>
        <p:spPr>
          <a:xfrm rot="10800000">
            <a:off x="3713711" y="4982636"/>
            <a:ext cx="973839" cy="155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C48D804-F844-47A8-AB13-4DEDE190F7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1" y="3612106"/>
            <a:ext cx="3549370" cy="27151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2B22AFE-F6E7-4B2F-81EB-4B19C4E78F79}"/>
              </a:ext>
            </a:extLst>
          </p:cNvPr>
          <p:cNvSpPr txBox="1"/>
          <p:nvPr/>
        </p:nvSpPr>
        <p:spPr>
          <a:xfrm>
            <a:off x="237595" y="5549293"/>
            <a:ext cx="3401165" cy="64633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160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Bradley Hand ITC" panose="03070402050302030203" pitchFamily="66" charset="0"/>
              </a:defRPr>
            </a:lvl1pPr>
          </a:lstStyle>
          <a:p>
            <a:r>
              <a:rPr lang="en-US" sz="1800" dirty="0">
                <a:latin typeface="+mn-lt"/>
              </a:rPr>
              <a:t>HEATING AT 1500 °C: VAPORS OF Cs + VAPORS OF Cl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39A226-78B9-4206-BF19-8656C723621F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2168855" y="2784321"/>
            <a:ext cx="1123739" cy="690836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75D95525-2249-4DFE-97B1-54604ADF65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979" y="3297842"/>
            <a:ext cx="2920759" cy="328933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7D01260-421A-491B-80B4-6C62CD79C856}"/>
              </a:ext>
            </a:extLst>
          </p:cNvPr>
          <p:cNvSpPr txBox="1"/>
          <p:nvPr/>
        </p:nvSpPr>
        <p:spPr>
          <a:xfrm>
            <a:off x="9044738" y="5389799"/>
            <a:ext cx="2824619" cy="64633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none" rtlCol="0" anchor="ctr">
            <a:spAutoFit/>
          </a:bodyPr>
          <a:lstStyle>
            <a:defPPr>
              <a:defRPr lang="en-US"/>
            </a:defPPr>
            <a:lvl1pPr algn="ctr">
              <a:defRPr sz="160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Bradley Hand ITC" panose="03070402050302030203" pitchFamily="66" charset="0"/>
              </a:defRPr>
            </a:lvl1pPr>
          </a:lstStyle>
          <a:p>
            <a:r>
              <a:rPr lang="fr-FR" sz="1800" dirty="0">
                <a:latin typeface="+mn-lt"/>
              </a:rPr>
              <a:t>DURING DRYING (T=150 °C):</a:t>
            </a:r>
          </a:p>
          <a:p>
            <a:r>
              <a:rPr lang="fr-FR" sz="1800" dirty="0">
                <a:latin typeface="+mn-lt"/>
              </a:rPr>
              <a:t>NO EVAPORATION</a:t>
            </a:r>
            <a:endParaRPr lang="en-US" sz="1800" dirty="0">
              <a:latin typeface="+mn-lt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EB016726-7A7F-4435-80D9-7446B5D45856}"/>
              </a:ext>
            </a:extLst>
          </p:cNvPr>
          <p:cNvSpPr/>
          <p:nvPr/>
        </p:nvSpPr>
        <p:spPr>
          <a:xfrm rot="10800000">
            <a:off x="8051451" y="4982636"/>
            <a:ext cx="973839" cy="155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B82158-1A18-46BD-B0DB-F359F55B3DCA}"/>
              </a:ext>
            </a:extLst>
          </p:cNvPr>
          <p:cNvSpPr txBox="1"/>
          <p:nvPr/>
        </p:nvSpPr>
        <p:spPr>
          <a:xfrm>
            <a:off x="5168663" y="741141"/>
            <a:ext cx="1854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b="1" i="1">
                <a:solidFill>
                  <a:srgbClr val="0070C0"/>
                </a:solidFill>
              </a:defRPr>
            </a:lvl1pPr>
          </a:lstStyle>
          <a:p>
            <a:r>
              <a:rPr lang="en-US" baseline="30000" dirty="0"/>
              <a:t>134</a:t>
            </a:r>
            <a:r>
              <a:rPr lang="en-US" dirty="0"/>
              <a:t>Cs evaporation</a:t>
            </a:r>
          </a:p>
        </p:txBody>
      </p:sp>
      <p:sp>
        <p:nvSpPr>
          <p:cNvPr id="28" name="CasellaDiTesto 9">
            <a:extLst>
              <a:ext uri="{FF2B5EF4-FFF2-40B4-BE49-F238E27FC236}">
                <a16:creationId xmlns:a16="http://schemas.microsoft.com/office/drawing/2014/main" id="{5E144BBB-0C18-429D-BBD6-29AA01ABDDEB}"/>
              </a:ext>
            </a:extLst>
          </p:cNvPr>
          <p:cNvSpPr txBox="1"/>
          <p:nvPr/>
        </p:nvSpPr>
        <p:spPr>
          <a:xfrm>
            <a:off x="3338290" y="282007"/>
            <a:ext cx="5515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400" b="1" dirty="0">
                <a:solidFill>
                  <a:srgbClr val="0070C0"/>
                </a:solidFill>
              </a:rPr>
              <a:t>LNL CONTRIBUTION: ISOTOPES INJECTION</a:t>
            </a:r>
            <a:endParaRPr lang="en-AU" b="1" dirty="0">
              <a:solidFill>
                <a:srgbClr val="0070C0"/>
              </a:solidFill>
            </a:endParaRPr>
          </a:p>
        </p:txBody>
      </p:sp>
      <p:sp>
        <p:nvSpPr>
          <p:cNvPr id="29" name="Rettangolo con angoli arrotondati 32">
            <a:extLst>
              <a:ext uri="{FF2B5EF4-FFF2-40B4-BE49-F238E27FC236}">
                <a16:creationId xmlns:a16="http://schemas.microsoft.com/office/drawing/2014/main" id="{291746FA-F9C5-49C3-906E-1EB4D81F0BAC}"/>
              </a:ext>
            </a:extLst>
          </p:cNvPr>
          <p:cNvSpPr/>
          <p:nvPr/>
        </p:nvSpPr>
        <p:spPr>
          <a:xfrm>
            <a:off x="-1" y="1153235"/>
            <a:ext cx="12192000" cy="111126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7452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57FE3A3-3F59-43F8-BBD4-9F007AA803B7}"/>
              </a:ext>
            </a:extLst>
          </p:cNvPr>
          <p:cNvSpPr txBox="1"/>
          <p:nvPr/>
        </p:nvSpPr>
        <p:spPr>
          <a:xfrm>
            <a:off x="3083" y="1770391"/>
            <a:ext cx="754331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sym typeface="Wingdings" panose="05000000000000000000" pitchFamily="2" charset="2"/>
              </a:rPr>
              <a:t>AVAILABLE BY IRRADIATING A WIRE OF STABLE </a:t>
            </a:r>
            <a:r>
              <a:rPr lang="en-US" dirty="0" err="1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sym typeface="Wingdings" panose="05000000000000000000" pitchFamily="2" charset="2"/>
              </a:rPr>
              <a:t>Nb</a:t>
            </a:r>
            <a:r>
              <a:rPr lang="en-US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sym typeface="Wingdings" panose="05000000000000000000" pitchFamily="2" charset="2"/>
              </a:rPr>
              <a:t> @ ILL (~ 1mg, MORE THAN ENOUGH FOR THE EXPERIMENT)</a:t>
            </a:r>
          </a:p>
          <a:p>
            <a:pPr marL="361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/>
              <a:uLnTx/>
              <a:uFillTx/>
              <a:ea typeface="+mn-ea"/>
              <a:cs typeface="+mn-cs"/>
              <a:sym typeface="Wingdings" panose="05000000000000000000" pitchFamily="2" charset="2"/>
            </a:endParaRPr>
          </a:p>
          <a:p>
            <a:pPr marL="361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ln>
                <a:solidFill>
                  <a:schemeClr val="tx1"/>
                </a:solidFill>
              </a:ln>
              <a:sym typeface="Wingdings" panose="05000000000000000000" pitchFamily="2" charset="2"/>
            </a:endParaRPr>
          </a:p>
          <a:p>
            <a:pPr marL="361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n>
                  <a:solidFill>
                    <a:schemeClr val="tx1"/>
                  </a:solidFill>
                </a:ln>
                <a:sym typeface="Wingdings" panose="05000000000000000000" pitchFamily="2" charset="2"/>
              </a:rPr>
              <a:t>TECHNIQUE: SPUTTERING</a:t>
            </a:r>
          </a:p>
          <a:p>
            <a:pPr marL="361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ln>
                <a:solidFill>
                  <a:schemeClr val="tx1"/>
                </a:solidFill>
              </a:ln>
              <a:sym typeface="Wingdings" panose="05000000000000000000" pitchFamily="2" charset="2"/>
            </a:endParaRPr>
          </a:p>
          <a:p>
            <a:pPr marL="361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ln>
                <a:solidFill>
                  <a:schemeClr val="tx1"/>
                </a:solidFill>
              </a:ln>
              <a:sym typeface="Wingdings" panose="05000000000000000000" pitchFamily="2" charset="2"/>
            </a:endParaRPr>
          </a:p>
          <a:p>
            <a:pPr marL="361950" lvl="1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n>
                  <a:solidFill>
                    <a:schemeClr val="tx1"/>
                  </a:solidFill>
                </a:ln>
                <a:sym typeface="Wingdings" panose="05000000000000000000" pitchFamily="2" charset="2"/>
              </a:rPr>
              <a:t>TESTS WITH STABLE </a:t>
            </a:r>
            <a:r>
              <a:rPr lang="en-US" dirty="0" err="1">
                <a:ln>
                  <a:solidFill>
                    <a:schemeClr val="tx1"/>
                  </a:solidFill>
                </a:ln>
                <a:sym typeface="Wingdings" panose="05000000000000000000" pitchFamily="2" charset="2"/>
              </a:rPr>
              <a:t>Nb</a:t>
            </a:r>
            <a:r>
              <a:rPr lang="en-US" dirty="0">
                <a:ln>
                  <a:solidFill>
                    <a:schemeClr val="tx1"/>
                  </a:solidFill>
                </a:ln>
                <a:sym typeface="Wingdings" panose="05000000000000000000" pitchFamily="2" charset="2"/>
              </a:rPr>
              <a:t> WILL BE CARRIED OUT TO FIND THE BEST WAY TO PRODUCE A SPUTTERING TARGET</a:t>
            </a:r>
          </a:p>
          <a:p>
            <a:pPr marL="361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ln>
                <a:solidFill>
                  <a:schemeClr val="tx1"/>
                </a:solidFill>
              </a:ln>
              <a:sym typeface="Wingdings" panose="05000000000000000000" pitchFamily="2" charset="2"/>
            </a:endParaRPr>
          </a:p>
          <a:p>
            <a:pPr marL="819150" lvl="2" indent="-342900">
              <a:buFont typeface="Arial" panose="020B0604020202020204" pitchFamily="34" charset="0"/>
              <a:buChar char="•"/>
              <a:defRPr/>
            </a:pPr>
            <a:endParaRPr kumimoji="0" lang="en-US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/>
              <a:uLnTx/>
              <a:uFillTx/>
              <a:sym typeface="Wingdings" panose="05000000000000000000" pitchFamily="2" charset="2"/>
            </a:endParaRPr>
          </a:p>
          <a:p>
            <a:pPr marL="357188" lvl="2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n>
                  <a:solidFill>
                    <a:schemeClr val="tx1"/>
                  </a:solidFill>
                </a:ln>
                <a:sym typeface="Wingdings" panose="05000000000000000000" pitchFamily="2" charset="2"/>
              </a:rPr>
              <a:t>IT WILL BE MIXED WITH THE STABLE ISOTOPE</a:t>
            </a:r>
          </a:p>
          <a:p>
            <a:pPr marL="357188" lvl="2" indent="-342900">
              <a:buFont typeface="Arial" panose="020B0604020202020204" pitchFamily="34" charset="0"/>
              <a:buChar char="•"/>
              <a:defRPr/>
            </a:pPr>
            <a:endParaRPr lang="en-US" dirty="0">
              <a:ln>
                <a:solidFill>
                  <a:schemeClr val="tx1"/>
                </a:solidFill>
              </a:ln>
              <a:sym typeface="Wingdings" panose="05000000000000000000" pitchFamily="2" charset="2"/>
            </a:endParaRPr>
          </a:p>
          <a:p>
            <a:pPr marL="357188" lvl="2" indent="-342900">
              <a:buFont typeface="Arial" panose="020B0604020202020204" pitchFamily="34" charset="0"/>
              <a:buChar char="•"/>
              <a:defRPr/>
            </a:pPr>
            <a:endParaRPr lang="en-US" dirty="0">
              <a:ln>
                <a:solidFill>
                  <a:schemeClr val="tx1"/>
                </a:solidFill>
              </a:ln>
              <a:sym typeface="Wingdings" panose="05000000000000000000" pitchFamily="2" charset="2"/>
            </a:endParaRPr>
          </a:p>
          <a:p>
            <a:pPr marL="357188" lvl="2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n>
                  <a:solidFill>
                    <a:schemeClr val="tx1"/>
                  </a:solidFill>
                </a:ln>
                <a:sym typeface="Wingdings" panose="05000000000000000000" pitchFamily="2" charset="2"/>
              </a:rPr>
              <a:t>IN PARALLEL IT WILL BE EXPLORED THE POSSIBILITY TO CREATE A MIVOC COMPOUND WITHIN ERIBS-EUROLAB (IPHC)</a:t>
            </a:r>
          </a:p>
          <a:p>
            <a:pPr marL="357188" lvl="2" indent="-342900">
              <a:buFont typeface="Arial" panose="020B0604020202020204" pitchFamily="34" charset="0"/>
              <a:buChar char="•"/>
              <a:defRPr/>
            </a:pPr>
            <a:endParaRPr lang="en-US" dirty="0">
              <a:ln>
                <a:solidFill>
                  <a:schemeClr val="tx1"/>
                </a:solidFill>
              </a:ln>
              <a:sym typeface="Wingdings" panose="05000000000000000000" pitchFamily="2" charset="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9D4443-B381-46B7-92D1-5EEF93BF1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081" y="2266950"/>
            <a:ext cx="4510168" cy="2935347"/>
          </a:xfrm>
          <a:prstGeom prst="roundRect">
            <a:avLst>
              <a:gd name="adj" fmla="val 12441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CDAE9D-0CB3-41CF-8346-775CD689E78A}"/>
              </a:ext>
            </a:extLst>
          </p:cNvPr>
          <p:cNvSpPr txBox="1"/>
          <p:nvPr/>
        </p:nvSpPr>
        <p:spPr>
          <a:xfrm>
            <a:off x="5788063" y="741141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b="1" i="1">
                <a:solidFill>
                  <a:srgbClr val="0070C0"/>
                </a:solidFill>
              </a:defRPr>
            </a:lvl1pPr>
          </a:lstStyle>
          <a:p>
            <a:r>
              <a:rPr lang="en-US" baseline="30000" dirty="0"/>
              <a:t>94</a:t>
            </a:r>
            <a:r>
              <a:rPr lang="en-US" dirty="0"/>
              <a:t>Nb</a:t>
            </a:r>
          </a:p>
        </p:txBody>
      </p:sp>
      <p:sp>
        <p:nvSpPr>
          <p:cNvPr id="12" name="CasellaDiTesto 9">
            <a:extLst>
              <a:ext uri="{FF2B5EF4-FFF2-40B4-BE49-F238E27FC236}">
                <a16:creationId xmlns:a16="http://schemas.microsoft.com/office/drawing/2014/main" id="{59465AEB-1DF5-401D-8992-5EAAB6EA3E3E}"/>
              </a:ext>
            </a:extLst>
          </p:cNvPr>
          <p:cNvSpPr txBox="1"/>
          <p:nvPr/>
        </p:nvSpPr>
        <p:spPr>
          <a:xfrm>
            <a:off x="3338290" y="282007"/>
            <a:ext cx="5515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400" b="1" dirty="0">
                <a:solidFill>
                  <a:srgbClr val="0070C0"/>
                </a:solidFill>
              </a:rPr>
              <a:t>LNL CONTRIBUTION: ISOTOPES INJECTION</a:t>
            </a:r>
            <a:endParaRPr lang="en-AU" b="1" dirty="0">
              <a:solidFill>
                <a:srgbClr val="0070C0"/>
              </a:solidFill>
            </a:endParaRPr>
          </a:p>
        </p:txBody>
      </p:sp>
      <p:sp>
        <p:nvSpPr>
          <p:cNvPr id="13" name="Rettangolo con angoli arrotondati 32">
            <a:extLst>
              <a:ext uri="{FF2B5EF4-FFF2-40B4-BE49-F238E27FC236}">
                <a16:creationId xmlns:a16="http://schemas.microsoft.com/office/drawing/2014/main" id="{D69F1B72-C3A4-4E5B-8118-77E2AD86552E}"/>
              </a:ext>
            </a:extLst>
          </p:cNvPr>
          <p:cNvSpPr/>
          <p:nvPr/>
        </p:nvSpPr>
        <p:spPr>
          <a:xfrm>
            <a:off x="-1" y="1153235"/>
            <a:ext cx="12192000" cy="111126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7025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3CDAE9D-0CB3-41CF-8346-775CD689E78A}"/>
              </a:ext>
            </a:extLst>
          </p:cNvPr>
          <p:cNvSpPr txBox="1"/>
          <p:nvPr/>
        </p:nvSpPr>
        <p:spPr>
          <a:xfrm>
            <a:off x="220097" y="1403615"/>
            <a:ext cx="11751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b="1" i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THEORY CONSIDERS STELLAR PLASMAS IN LTE BUT ECR ARE DEFINITEVLY NOT</a:t>
            </a:r>
            <a:r>
              <a:rPr lang="en-US" dirty="0">
                <a:sym typeface="Wingdings" panose="05000000000000000000" pitchFamily="2" charset="2"/>
              </a:rPr>
              <a:t>NUMERICAL MODELING IS MANDATORY!!</a:t>
            </a:r>
            <a:endParaRPr lang="en-US" dirty="0"/>
          </a:p>
        </p:txBody>
      </p:sp>
      <p:sp>
        <p:nvSpPr>
          <p:cNvPr id="12" name="CasellaDiTesto 9">
            <a:extLst>
              <a:ext uri="{FF2B5EF4-FFF2-40B4-BE49-F238E27FC236}">
                <a16:creationId xmlns:a16="http://schemas.microsoft.com/office/drawing/2014/main" id="{59465AEB-1DF5-401D-8992-5EAAB6EA3E3E}"/>
              </a:ext>
            </a:extLst>
          </p:cNvPr>
          <p:cNvSpPr txBox="1"/>
          <p:nvPr/>
        </p:nvSpPr>
        <p:spPr>
          <a:xfrm>
            <a:off x="2960687" y="282007"/>
            <a:ext cx="6270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400" b="1" dirty="0">
                <a:solidFill>
                  <a:srgbClr val="0070C0"/>
                </a:solidFill>
              </a:rPr>
              <a:t>LNL CONTRIBUTION: NUMERICAL SIMULATIONS</a:t>
            </a:r>
            <a:endParaRPr lang="en-AU" b="1" dirty="0">
              <a:solidFill>
                <a:srgbClr val="0070C0"/>
              </a:solidFill>
            </a:endParaRPr>
          </a:p>
        </p:txBody>
      </p:sp>
      <p:sp>
        <p:nvSpPr>
          <p:cNvPr id="13" name="Rettangolo con angoli arrotondati 32">
            <a:extLst>
              <a:ext uri="{FF2B5EF4-FFF2-40B4-BE49-F238E27FC236}">
                <a16:creationId xmlns:a16="http://schemas.microsoft.com/office/drawing/2014/main" id="{D69F1B72-C3A4-4E5B-8118-77E2AD86552E}"/>
              </a:ext>
            </a:extLst>
          </p:cNvPr>
          <p:cNvSpPr/>
          <p:nvPr/>
        </p:nvSpPr>
        <p:spPr>
          <a:xfrm>
            <a:off x="-1" y="1153235"/>
            <a:ext cx="12192000" cy="111126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DEC6C8-2504-4D96-ADDA-90B1B8E87B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7883" y="2071527"/>
            <a:ext cx="3552779" cy="4374810"/>
          </a:xfrm>
          <a:prstGeom prst="rect">
            <a:avLst/>
          </a:prstGeom>
        </p:spPr>
      </p:pic>
      <p:pic>
        <p:nvPicPr>
          <p:cNvPr id="10" name="Immagine 14">
            <a:extLst>
              <a:ext uri="{FF2B5EF4-FFF2-40B4-BE49-F238E27FC236}">
                <a16:creationId xmlns:a16="http://schemas.microsoft.com/office/drawing/2014/main" id="{74DD29B1-EEC5-4EC2-97B4-C48764C832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97" y="4040669"/>
            <a:ext cx="2880000" cy="2470496"/>
          </a:xfrm>
          <a:prstGeom prst="rect">
            <a:avLst/>
          </a:prstGeom>
        </p:spPr>
      </p:pic>
      <p:pic>
        <p:nvPicPr>
          <p:cNvPr id="14" name="Immagine 12">
            <a:extLst>
              <a:ext uri="{FF2B5EF4-FFF2-40B4-BE49-F238E27FC236}">
                <a16:creationId xmlns:a16="http://schemas.microsoft.com/office/drawing/2014/main" id="{2C23F9AD-299C-464A-A13F-B8EBA5C462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97" y="4051984"/>
            <a:ext cx="2880000" cy="2447866"/>
          </a:xfrm>
          <a:prstGeom prst="rect">
            <a:avLst/>
          </a:prstGeom>
        </p:spPr>
      </p:pic>
      <p:sp>
        <p:nvSpPr>
          <p:cNvPr id="15" name="CasellaDiTesto 10">
            <a:extLst>
              <a:ext uri="{FF2B5EF4-FFF2-40B4-BE49-F238E27FC236}">
                <a16:creationId xmlns:a16="http://schemas.microsoft.com/office/drawing/2014/main" id="{1A9EB6DB-ACFC-4B37-8B4C-11D9B541904F}"/>
              </a:ext>
            </a:extLst>
          </p:cNvPr>
          <p:cNvSpPr txBox="1"/>
          <p:nvPr/>
        </p:nvSpPr>
        <p:spPr>
          <a:xfrm>
            <a:off x="1029155" y="3758795"/>
            <a:ext cx="1261884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>
            <a:defPPr>
              <a:defRPr lang="en-US"/>
            </a:defPPr>
            <a:lvl1pPr algn="ctr">
              <a:defRPr sz="160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Bradley Hand ITC" panose="03070402050302030203" pitchFamily="66" charset="0"/>
                <a:ea typeface="Cambria Math" pitchFamily="18" charset="0"/>
                <a:cs typeface="MV Boli" panose="02000500030200090000" pitchFamily="2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it-IT" sz="18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+mn-lt"/>
              </a:rPr>
              <a:t>14.521 GHz</a:t>
            </a:r>
          </a:p>
        </p:txBody>
      </p:sp>
      <p:sp>
        <p:nvSpPr>
          <p:cNvPr id="16" name="CasellaDiTesto 11">
            <a:extLst>
              <a:ext uri="{FF2B5EF4-FFF2-40B4-BE49-F238E27FC236}">
                <a16:creationId xmlns:a16="http://schemas.microsoft.com/office/drawing/2014/main" id="{B3EF36F5-D60D-4E42-A9D8-B6A5346EB9C9}"/>
              </a:ext>
            </a:extLst>
          </p:cNvPr>
          <p:cNvSpPr txBox="1"/>
          <p:nvPr/>
        </p:nvSpPr>
        <p:spPr>
          <a:xfrm>
            <a:off x="3893926" y="3758795"/>
            <a:ext cx="1261884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>
            <a:defPPr>
              <a:defRPr lang="en-US"/>
            </a:defPPr>
            <a:lvl1pPr algn="ctr">
              <a:defRPr sz="160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Bradley Hand ITC" panose="03070402050302030203" pitchFamily="66" charset="0"/>
                <a:ea typeface="Cambria Math" pitchFamily="18" charset="0"/>
                <a:cs typeface="MV Boli" panose="02000500030200090000" pitchFamily="2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it-IT" sz="18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+mn-lt"/>
              </a:rPr>
              <a:t>14.324 GHz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7502A6-87ED-43A9-9B4D-029A52874CDE}"/>
              </a:ext>
            </a:extLst>
          </p:cNvPr>
          <p:cNvSpPr txBox="1"/>
          <p:nvPr/>
        </p:nvSpPr>
        <p:spPr>
          <a:xfrm>
            <a:off x="6062481" y="4978667"/>
            <a:ext cx="2353017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n>
                  <a:solidFill>
                    <a:schemeClr val="tx1"/>
                  </a:solidFill>
                </a:ln>
                <a:cs typeface="Times New Roman" panose="02020603050405020304" pitchFamily="18" charset="0"/>
              </a:rPr>
              <a:t>PLASMA OF THE SPES-CB</a:t>
            </a:r>
            <a:endParaRPr lang="en-US" sz="1600" b="1" dirty="0">
              <a:ln>
                <a:solidFill>
                  <a:schemeClr val="tx1"/>
                </a:solidFill>
              </a:ln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377280-1EB8-42BB-9FB3-B98E2B9884D6}"/>
              </a:ext>
            </a:extLst>
          </p:cNvPr>
          <p:cNvSpPr txBox="1"/>
          <p:nvPr/>
        </p:nvSpPr>
        <p:spPr>
          <a:xfrm>
            <a:off x="1784178" y="5790059"/>
            <a:ext cx="235301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n>
                  <a:solidFill>
                    <a:schemeClr val="tx1"/>
                  </a:solidFill>
                </a:ln>
                <a:cs typeface="Times New Roman" panose="02020603050405020304" pitchFamily="18" charset="0"/>
              </a:rPr>
              <a:t>PLASMA DENSITY</a:t>
            </a:r>
            <a:endParaRPr lang="en-US" sz="1600" b="1" dirty="0">
              <a:ln>
                <a:solidFill>
                  <a:schemeClr val="tx1"/>
                </a:solidFill>
              </a:ln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35EDAE-3A5E-4EC5-8349-98D9FF50D5F3}"/>
              </a:ext>
            </a:extLst>
          </p:cNvPr>
          <p:cNvSpPr txBox="1"/>
          <p:nvPr/>
        </p:nvSpPr>
        <p:spPr>
          <a:xfrm>
            <a:off x="401215" y="2341984"/>
            <a:ext cx="7548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>
                  <a:solidFill>
                    <a:schemeClr val="tx1"/>
                  </a:solidFill>
                </a:ln>
              </a:rPr>
              <a:t>PLASMA DENSITY AND ENERGY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n>
                <a:solidFill>
                  <a:schemeClr val="tx1"/>
                </a:solidFill>
              </a:ln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>
                  <a:solidFill>
                    <a:schemeClr val="tx1"/>
                  </a:solidFill>
                </a:ln>
              </a:rPr>
              <a:t>EFFECT OF THE EXCITATION FREQUENCY (FREQUENCY TUNING EFFECT)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C3C09F-D533-4D60-B09F-D8CA54958F53}"/>
              </a:ext>
            </a:extLst>
          </p:cNvPr>
          <p:cNvSpPr txBox="1"/>
          <p:nvPr/>
        </p:nvSpPr>
        <p:spPr>
          <a:xfrm>
            <a:off x="5695089" y="741141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b="1" i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(+LNS)</a:t>
            </a:r>
          </a:p>
        </p:txBody>
      </p:sp>
    </p:spTree>
    <p:extLst>
      <p:ext uri="{BB962C8B-B14F-4D97-AF65-F5344CB8AC3E}">
        <p14:creationId xmlns:p14="http://schemas.microsoft.com/office/powerpoint/2010/main" val="2325017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tangolo con angoli arrotondati 32">
            <a:extLst>
              <a:ext uri="{FF2B5EF4-FFF2-40B4-BE49-F238E27FC236}">
                <a16:creationId xmlns:a16="http://schemas.microsoft.com/office/drawing/2014/main" id="{CDEFF2BD-A0E0-7946-9D79-02237C384670}"/>
              </a:ext>
            </a:extLst>
          </p:cNvPr>
          <p:cNvSpPr/>
          <p:nvPr/>
        </p:nvSpPr>
        <p:spPr>
          <a:xfrm>
            <a:off x="-1" y="1153235"/>
            <a:ext cx="12192000" cy="111126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365319C2-D283-5E4A-917E-C28EDB484293}"/>
              </a:ext>
            </a:extLst>
          </p:cNvPr>
          <p:cNvSpPr/>
          <p:nvPr/>
        </p:nvSpPr>
        <p:spPr>
          <a:xfrm>
            <a:off x="519398" y="1347857"/>
            <a:ext cx="60957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 i="1" dirty="0">
                <a:solidFill>
                  <a:srgbClr val="002060"/>
                </a:solidFill>
                <a:cs typeface="Calibri" panose="020F0502020204030204" pitchFamily="34" charset="0"/>
                <a:sym typeface="Wingdings" pitchFamily="2" charset="2"/>
              </a:rPr>
              <a:t>Make </a:t>
            </a:r>
            <a:r>
              <a:rPr lang="en-AU" b="1" i="1" dirty="0">
                <a:solidFill>
                  <a:srgbClr val="002060"/>
                </a:solidFill>
                <a:latin typeface="Symbol" pitchFamily="2" charset="2"/>
                <a:cs typeface="Calibri" panose="020F0502020204030204" pitchFamily="34" charset="0"/>
                <a:sym typeface="Wingdings" pitchFamily="2" charset="2"/>
              </a:rPr>
              <a:t>b</a:t>
            </a:r>
            <a:r>
              <a:rPr lang="en-AU" b="1" i="1" dirty="0">
                <a:solidFill>
                  <a:srgbClr val="002060"/>
                </a:solidFill>
                <a:cs typeface="Calibri" panose="020F0502020204030204" pitchFamily="34" charset="0"/>
                <a:sym typeface="Wingdings" pitchFamily="2" charset="2"/>
              </a:rPr>
              <a:t>-decay measurements  in plasmas of astrophysical interest: </a:t>
            </a:r>
            <a:r>
              <a:rPr lang="en-AU" b="1" i="1" dirty="0">
                <a:solidFill>
                  <a:srgbClr val="FF0000"/>
                </a:solidFill>
                <a:cs typeface="Calibri" panose="020F0502020204030204" pitchFamily="34" charset="0"/>
                <a:sym typeface="Wingdings" pitchFamily="2" charset="2"/>
              </a:rPr>
              <a:t>many isotopes can change their lifetime of several order of magnitude when ionized!!</a:t>
            </a:r>
            <a:endParaRPr lang="en-AU" i="1" dirty="0">
              <a:solidFill>
                <a:srgbClr val="FF0000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709781A-5D9B-D34F-9427-85873C5E4C6B}"/>
              </a:ext>
            </a:extLst>
          </p:cNvPr>
          <p:cNvSpPr txBox="1"/>
          <p:nvPr/>
        </p:nvSpPr>
        <p:spPr>
          <a:xfrm>
            <a:off x="9773565" y="4960025"/>
            <a:ext cx="1873826" cy="3948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>
            <a:normAutofit fontScale="92500"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GB" sz="1400" b="1">
                <a:solidFill>
                  <a:srgbClr val="002060"/>
                </a:solidFill>
              </a:rPr>
              <a:t>COSMO-CHRONOMETER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E300822-419B-D74B-A2C7-E4FEC4DC7F7E}"/>
              </a:ext>
            </a:extLst>
          </p:cNvPr>
          <p:cNvSpPr/>
          <p:nvPr/>
        </p:nvSpPr>
        <p:spPr>
          <a:xfrm>
            <a:off x="9805062" y="5216140"/>
            <a:ext cx="20175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cs typeface="Calibri"/>
              </a:rPr>
              <a:t>reproduction of </a:t>
            </a:r>
            <a:r>
              <a:rPr lang="en-US" sz="1400" b="1" baseline="30000" dirty="0">
                <a:solidFill>
                  <a:srgbClr val="FF0000"/>
                </a:solidFill>
                <a:cs typeface="Calibri"/>
              </a:rPr>
              <a:t>134</a:t>
            </a:r>
            <a:r>
              <a:rPr lang="en-US" sz="1400" b="1" dirty="0">
                <a:solidFill>
                  <a:srgbClr val="FF0000"/>
                </a:solidFill>
                <a:cs typeface="Calibri"/>
              </a:rPr>
              <a:t>Ba, </a:t>
            </a:r>
            <a:r>
              <a:rPr lang="en-US" sz="1400" b="1" baseline="30000" dirty="0">
                <a:solidFill>
                  <a:srgbClr val="FF0000"/>
                </a:solidFill>
                <a:cs typeface="Calibri"/>
              </a:rPr>
              <a:t>136</a:t>
            </a:r>
            <a:r>
              <a:rPr lang="en-US" sz="1400" b="1" dirty="0">
                <a:solidFill>
                  <a:srgbClr val="FF0000"/>
                </a:solidFill>
                <a:cs typeface="Calibri"/>
              </a:rPr>
              <a:t>Ba s-only isotope yields</a:t>
            </a:r>
            <a:endParaRPr lang="en-GB" sz="1400" dirty="0"/>
          </a:p>
        </p:txBody>
      </p:sp>
      <p:sp>
        <p:nvSpPr>
          <p:cNvPr id="5" name="Freccia destra 4">
            <a:extLst>
              <a:ext uri="{FF2B5EF4-FFF2-40B4-BE49-F238E27FC236}">
                <a16:creationId xmlns:a16="http://schemas.microsoft.com/office/drawing/2014/main" id="{36F74BCB-5C3F-4B4F-B676-249D2D0D4E05}"/>
              </a:ext>
            </a:extLst>
          </p:cNvPr>
          <p:cNvSpPr/>
          <p:nvPr/>
        </p:nvSpPr>
        <p:spPr>
          <a:xfrm>
            <a:off x="9368455" y="5022629"/>
            <a:ext cx="343659" cy="1935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ccia destra 13">
            <a:extLst>
              <a:ext uri="{FF2B5EF4-FFF2-40B4-BE49-F238E27FC236}">
                <a16:creationId xmlns:a16="http://schemas.microsoft.com/office/drawing/2014/main" id="{6AB4ED6B-DB5B-174E-B392-0B5E402FB7A0}"/>
              </a:ext>
            </a:extLst>
          </p:cNvPr>
          <p:cNvSpPr/>
          <p:nvPr/>
        </p:nvSpPr>
        <p:spPr>
          <a:xfrm>
            <a:off x="9368454" y="5354880"/>
            <a:ext cx="343659" cy="1935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396A03D-2EA6-624E-8399-4DA1F6CDA5C0}"/>
              </a:ext>
            </a:extLst>
          </p:cNvPr>
          <p:cNvSpPr/>
          <p:nvPr/>
        </p:nvSpPr>
        <p:spPr>
          <a:xfrm>
            <a:off x="7577751" y="6262821"/>
            <a:ext cx="3907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  <a:cs typeface="Calibri"/>
              </a:rPr>
              <a:t>Solving the puzzle about the contribution of s-processing to </a:t>
            </a:r>
            <a:r>
              <a:rPr lang="en-US" sz="1400" b="1" baseline="30000" dirty="0">
                <a:solidFill>
                  <a:srgbClr val="0000FF"/>
                </a:solidFill>
                <a:cs typeface="Calibri"/>
              </a:rPr>
              <a:t>94</a:t>
            </a:r>
            <a:r>
              <a:rPr lang="en-US" sz="1400" b="1" dirty="0">
                <a:solidFill>
                  <a:srgbClr val="0000FF"/>
                </a:solidFill>
                <a:cs typeface="Calibri"/>
              </a:rPr>
              <a:t>Mo: </a:t>
            </a:r>
            <a:r>
              <a:rPr lang="el-GR" sz="1400" b="1" dirty="0">
                <a:solidFill>
                  <a:srgbClr val="0000FF"/>
                </a:solidFill>
                <a:cs typeface="Calibri"/>
              </a:rPr>
              <a:t>β</a:t>
            </a:r>
            <a:r>
              <a:rPr lang="it-IT" sz="1400" b="1" dirty="0">
                <a:solidFill>
                  <a:srgbClr val="0000FF"/>
                </a:solidFill>
                <a:cs typeface="Calibri"/>
              </a:rPr>
              <a:t>-</a:t>
            </a:r>
            <a:r>
              <a:rPr lang="it-IT" sz="1400" b="1" dirty="0" err="1">
                <a:solidFill>
                  <a:srgbClr val="0000FF"/>
                </a:solidFill>
                <a:cs typeface="Calibri"/>
              </a:rPr>
              <a:t>decay</a:t>
            </a:r>
            <a:r>
              <a:rPr lang="it-IT" sz="1400" b="1" dirty="0">
                <a:solidFill>
                  <a:srgbClr val="0000FF"/>
                </a:solidFill>
                <a:cs typeface="Calibri"/>
              </a:rPr>
              <a:t> or </a:t>
            </a:r>
            <a:r>
              <a:rPr lang="it-IT" sz="1400" b="1" dirty="0" err="1">
                <a:solidFill>
                  <a:srgbClr val="0000FF"/>
                </a:solidFill>
                <a:cs typeface="Calibri"/>
              </a:rPr>
              <a:t>binary</a:t>
            </a:r>
            <a:r>
              <a:rPr lang="it-IT" sz="1400" b="1" dirty="0">
                <a:solidFill>
                  <a:srgbClr val="0000FF"/>
                </a:solidFill>
                <a:cs typeface="Calibri"/>
              </a:rPr>
              <a:t> </a:t>
            </a:r>
            <a:r>
              <a:rPr lang="it-IT" sz="1400" b="1" dirty="0" err="1">
                <a:solidFill>
                  <a:srgbClr val="0000FF"/>
                </a:solidFill>
                <a:cs typeface="Calibri"/>
              </a:rPr>
              <a:t>stars</a:t>
            </a:r>
            <a:endParaRPr lang="en-GB" sz="1400" dirty="0"/>
          </a:p>
        </p:txBody>
      </p:sp>
      <p:sp>
        <p:nvSpPr>
          <p:cNvPr id="7" name="Freccia angolare in su 6">
            <a:extLst>
              <a:ext uri="{FF2B5EF4-FFF2-40B4-BE49-F238E27FC236}">
                <a16:creationId xmlns:a16="http://schemas.microsoft.com/office/drawing/2014/main" id="{F3ED0A82-A82E-6141-876D-C546B99D7943}"/>
              </a:ext>
            </a:extLst>
          </p:cNvPr>
          <p:cNvSpPr/>
          <p:nvPr/>
        </p:nvSpPr>
        <p:spPr>
          <a:xfrm rot="5400000">
            <a:off x="7084372" y="6104368"/>
            <a:ext cx="457200" cy="489979"/>
          </a:xfrm>
          <a:prstGeom prst="bentUpArrow">
            <a:avLst>
              <a:gd name="adj1" fmla="val 18182"/>
              <a:gd name="adj2" fmla="val 25000"/>
              <a:gd name="adj3" fmla="val 318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Immagine" descr="Immagine">
            <a:extLst>
              <a:ext uri="{FF2B5EF4-FFF2-40B4-BE49-F238E27FC236}">
                <a16:creationId xmlns:a16="http://schemas.microsoft.com/office/drawing/2014/main" id="{CC48D36D-B652-2E4C-A993-2C6DE5A31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425" y="3525974"/>
            <a:ext cx="3461400" cy="2594783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5ED2F8D4-C608-4BF5-6FB9-7150BAAF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50" y="176949"/>
            <a:ext cx="11275115" cy="1066800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+mn-lt"/>
              </a:rPr>
              <a:t>PANDORA main goal:</a:t>
            </a:r>
            <a:r>
              <a:rPr lang="en-GB" sz="28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GB" sz="2800" i="1" dirty="0">
                <a:solidFill>
                  <a:srgbClr val="0070C0"/>
                </a:solidFill>
                <a:latin typeface="+mn-lt"/>
              </a:rPr>
              <a:t>Investigating </a:t>
            </a:r>
            <a:r>
              <a:rPr lang="it-IT" sz="2800" i="1" dirty="0">
                <a:solidFill>
                  <a:srgbClr val="0070C0"/>
                </a:solidFill>
                <a:latin typeface="Symbol" panose="05050102010706020507" pitchFamily="18" charset="2"/>
              </a:rPr>
              <a:t>b</a:t>
            </a:r>
            <a:r>
              <a:rPr lang="it-IT" sz="2800" i="1" dirty="0">
                <a:solidFill>
                  <a:srgbClr val="0070C0"/>
                </a:solidFill>
                <a:latin typeface="+mn-lt"/>
              </a:rPr>
              <a:t>-</a:t>
            </a:r>
            <a:r>
              <a:rPr lang="it-IT" sz="2800" i="1" dirty="0" err="1">
                <a:solidFill>
                  <a:srgbClr val="0070C0"/>
                </a:solidFill>
                <a:latin typeface="+mn-lt"/>
              </a:rPr>
              <a:t>radioactivity</a:t>
            </a:r>
            <a:r>
              <a:rPr lang="it-IT" sz="2800" i="1" dirty="0">
                <a:solidFill>
                  <a:srgbClr val="0070C0"/>
                </a:solidFill>
                <a:latin typeface="+mn-lt"/>
              </a:rPr>
              <a:t> in a «stellar» </a:t>
            </a:r>
            <a:r>
              <a:rPr lang="it-IT" sz="2800" i="1" dirty="0" err="1">
                <a:solidFill>
                  <a:srgbClr val="0070C0"/>
                </a:solidFill>
                <a:latin typeface="+mn-lt"/>
              </a:rPr>
              <a:t>environment</a:t>
            </a:r>
            <a:endParaRPr lang="en-GB" sz="2800" b="1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E3EC7D5-AD6E-15CE-3035-678F48118E52}"/>
              </a:ext>
            </a:extLst>
          </p:cNvPr>
          <p:cNvSpPr txBox="1"/>
          <p:nvPr/>
        </p:nvSpPr>
        <p:spPr>
          <a:xfrm>
            <a:off x="316450" y="4456458"/>
            <a:ext cx="20373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cs typeface="Calibri" panose="020F0502020204030204" pitchFamily="34" charset="0"/>
              </a:rPr>
              <a:t>Direct </a:t>
            </a:r>
            <a:r>
              <a:rPr lang="it-IT" sz="1400" dirty="0" err="1">
                <a:cs typeface="Calibri" panose="020F0502020204030204" pitchFamily="34" charset="0"/>
              </a:rPr>
              <a:t>implication</a:t>
            </a:r>
            <a:r>
              <a:rPr lang="it-IT" sz="1400" dirty="0">
                <a:cs typeface="Calibri" panose="020F0502020204030204" pitchFamily="34" charset="0"/>
              </a:rPr>
              <a:t> on branching points in s-</a:t>
            </a:r>
            <a:r>
              <a:rPr lang="it-IT" sz="1400" dirty="0" err="1">
                <a:cs typeface="Calibri" panose="020F0502020204030204" pitchFamily="34" charset="0"/>
              </a:rPr>
              <a:t>process</a:t>
            </a:r>
            <a:r>
              <a:rPr lang="it-IT" sz="1400" dirty="0">
                <a:cs typeface="Calibri" panose="020F0502020204030204" pitchFamily="34" charset="0"/>
              </a:rPr>
              <a:t>  </a:t>
            </a:r>
            <a:r>
              <a:rPr lang="it-IT" sz="1400" dirty="0" err="1">
                <a:cs typeface="Calibri" panose="020F0502020204030204" pitchFamily="34" charset="0"/>
              </a:rPr>
              <a:t>nucleosynthesys</a:t>
            </a:r>
            <a:r>
              <a:rPr lang="it-IT" sz="1400" dirty="0">
                <a:cs typeface="Calibri" panose="020F0502020204030204" pitchFamily="34" charset="0"/>
              </a:rPr>
              <a:t> chain</a:t>
            </a:r>
            <a:r>
              <a:rPr lang="it-IT" sz="1400" dirty="0"/>
              <a:t> </a:t>
            </a:r>
            <a:r>
              <a:rPr lang="it-IT" sz="1400" dirty="0" err="1">
                <a:cs typeface="Calibri" panose="020F0502020204030204" pitchFamily="34" charset="0"/>
              </a:rPr>
              <a:t>competition</a:t>
            </a:r>
            <a:r>
              <a:rPr lang="it-IT" sz="1400" dirty="0">
                <a:cs typeface="Calibri" panose="020F0502020204030204" pitchFamily="34" charset="0"/>
              </a:rPr>
              <a:t> of </a:t>
            </a:r>
            <a:r>
              <a:rPr lang="it-IT" sz="1400" dirty="0" err="1">
                <a:cs typeface="Calibri" panose="020F0502020204030204" pitchFamily="34" charset="0"/>
              </a:rPr>
              <a:t>neutron</a:t>
            </a:r>
            <a:r>
              <a:rPr lang="it-IT" sz="1400" dirty="0">
                <a:cs typeface="Calibri" panose="020F0502020204030204" pitchFamily="34" charset="0"/>
              </a:rPr>
              <a:t> </a:t>
            </a:r>
            <a:r>
              <a:rPr lang="it-IT" sz="1400" dirty="0" err="1">
                <a:cs typeface="Calibri" panose="020F0502020204030204" pitchFamily="34" charset="0"/>
              </a:rPr>
              <a:t>capture</a:t>
            </a:r>
            <a:r>
              <a:rPr lang="it-IT" sz="1400" dirty="0">
                <a:cs typeface="Calibri" panose="020F0502020204030204" pitchFamily="34" charset="0"/>
              </a:rPr>
              <a:t> vs </a:t>
            </a:r>
            <a:r>
              <a:rPr lang="it-IT" sz="1400" dirty="0">
                <a:latin typeface="Symbol" panose="05050102010706020507" pitchFamily="18" charset="2"/>
                <a:cs typeface="Calibri" panose="020F0502020204030204" pitchFamily="34" charset="0"/>
              </a:rPr>
              <a:t>b</a:t>
            </a:r>
            <a:r>
              <a:rPr lang="it-IT" sz="1400" dirty="0">
                <a:cs typeface="Calibri" panose="020F0502020204030204" pitchFamily="34" charset="0"/>
              </a:rPr>
              <a:t>-</a:t>
            </a:r>
            <a:r>
              <a:rPr lang="it-IT" sz="1400" dirty="0" err="1">
                <a:cs typeface="Calibri" panose="020F0502020204030204" pitchFamily="34" charset="0"/>
              </a:rPr>
              <a:t>decay</a:t>
            </a:r>
            <a:endParaRPr lang="it-IT" sz="1400" dirty="0">
              <a:cs typeface="Calibri" panose="020F0502020204030204" pitchFamily="34" charset="0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E4598816-E725-23DE-0427-0B57ECA5D0FD}"/>
              </a:ext>
            </a:extLst>
          </p:cNvPr>
          <p:cNvGrpSpPr/>
          <p:nvPr/>
        </p:nvGrpSpPr>
        <p:grpSpPr>
          <a:xfrm>
            <a:off x="7088675" y="1551766"/>
            <a:ext cx="5076957" cy="2774609"/>
            <a:chOff x="8683886" y="1317333"/>
            <a:chExt cx="4173683" cy="2469516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578EE23A-DDD0-4888-383E-9B0FB1EDA4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3886" y="1317333"/>
              <a:ext cx="3338384" cy="244284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F8C5CEB3-5E03-CC5F-585C-0EF84B8A9CC7}"/>
                </a:ext>
              </a:extLst>
            </p:cNvPr>
            <p:cNvSpPr txBox="1"/>
            <p:nvPr/>
          </p:nvSpPr>
          <p:spPr>
            <a:xfrm>
              <a:off x="10517889" y="3540309"/>
              <a:ext cx="2339680" cy="246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i="1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Takahashi et al. 1987, Phys Rev C 36, 1522.</a:t>
              </a:r>
              <a:r>
                <a:rPr lang="it-IT" sz="12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​</a:t>
              </a:r>
            </a:p>
          </p:txBody>
        </p:sp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B94F3F6-284D-CC0B-84D3-9F67A4403212}"/>
              </a:ext>
            </a:extLst>
          </p:cNvPr>
          <p:cNvSpPr txBox="1"/>
          <p:nvPr/>
        </p:nvSpPr>
        <p:spPr>
          <a:xfrm>
            <a:off x="503888" y="2490664"/>
            <a:ext cx="5276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effect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mainly</a:t>
            </a:r>
            <a:r>
              <a:rPr lang="it-IT" dirty="0"/>
              <a:t> </a:t>
            </a:r>
            <a:r>
              <a:rPr lang="it-IT" dirty="0" err="1"/>
              <a:t>driven</a:t>
            </a:r>
            <a:r>
              <a:rPr lang="it-IT" dirty="0"/>
              <a:t> by the opening of a new </a:t>
            </a:r>
            <a:r>
              <a:rPr lang="it-IT" dirty="0" err="1"/>
              <a:t>decay</a:t>
            </a:r>
            <a:r>
              <a:rPr lang="it-IT" dirty="0"/>
              <a:t> </a:t>
            </a:r>
            <a:r>
              <a:rPr lang="it-IT" dirty="0" err="1"/>
              <a:t>channel</a:t>
            </a:r>
            <a:r>
              <a:rPr lang="it-IT" dirty="0"/>
              <a:t>: the </a:t>
            </a:r>
            <a:r>
              <a:rPr lang="it-IT" dirty="0" err="1"/>
              <a:t>bound</a:t>
            </a:r>
            <a:r>
              <a:rPr lang="it-IT" dirty="0"/>
              <a:t> state beta </a:t>
            </a:r>
            <a:r>
              <a:rPr lang="it-IT" dirty="0" err="1"/>
              <a:t>decay</a:t>
            </a:r>
            <a:endParaRPr lang="it-IT" dirty="0"/>
          </a:p>
        </p:txBody>
      </p:sp>
      <p:graphicFrame>
        <p:nvGraphicFramePr>
          <p:cNvPr id="18" name="Tabella 82">
            <a:extLst>
              <a:ext uri="{FF2B5EF4-FFF2-40B4-BE49-F238E27FC236}">
                <a16:creationId xmlns:a16="http://schemas.microsoft.com/office/drawing/2014/main" id="{4D03B0D4-3CDD-4BD6-A076-081CFD2248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678412"/>
              </p:ext>
            </p:extLst>
          </p:nvPr>
        </p:nvGraphicFramePr>
        <p:xfrm>
          <a:off x="6564563" y="4740545"/>
          <a:ext cx="2710942" cy="1131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4182">
                  <a:extLst>
                    <a:ext uri="{9D8B030D-6E8A-4147-A177-3AD203B41FA5}">
                      <a16:colId xmlns:a16="http://schemas.microsoft.com/office/drawing/2014/main" val="3079025480"/>
                    </a:ext>
                  </a:extLst>
                </a:gridCol>
                <a:gridCol w="771842">
                  <a:extLst>
                    <a:ext uri="{9D8B030D-6E8A-4147-A177-3AD203B41FA5}">
                      <a16:colId xmlns:a16="http://schemas.microsoft.com/office/drawing/2014/main" val="1540088681"/>
                    </a:ext>
                  </a:extLst>
                </a:gridCol>
                <a:gridCol w="1244918">
                  <a:extLst>
                    <a:ext uri="{9D8B030D-6E8A-4147-A177-3AD203B41FA5}">
                      <a16:colId xmlns:a16="http://schemas.microsoft.com/office/drawing/2014/main" val="2323242961"/>
                    </a:ext>
                  </a:extLst>
                </a:gridCol>
              </a:tblGrid>
              <a:tr h="284270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Isotope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lang="it-IT" sz="12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</a:t>
                      </a:r>
                      <a:r>
                        <a:rPr lang="it-IT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[</a:t>
                      </a:r>
                      <a:r>
                        <a:rPr lang="it-IT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yr</a:t>
                      </a:r>
                      <a:r>
                        <a:rPr lang="it-IT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]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lang="el-GR" sz="12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γ</a:t>
                      </a:r>
                      <a:r>
                        <a:rPr lang="it-IT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[</a:t>
                      </a:r>
                      <a:r>
                        <a:rPr lang="it-IT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keV</a:t>
                      </a:r>
                      <a:r>
                        <a:rPr lang="it-IT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]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896"/>
                  </a:ext>
                </a:extLst>
              </a:tr>
              <a:tr h="291794"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176</a:t>
                      </a:r>
                      <a:r>
                        <a:rPr lang="it-IT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3.78·10</a:t>
                      </a:r>
                      <a:r>
                        <a:rPr lang="it-IT" sz="12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200" baseline="30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2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202.88 &amp; 306.78</a:t>
                      </a:r>
                      <a:endParaRPr kumimoji="0" lang="en-US" sz="12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270638"/>
                  </a:ext>
                </a:extLst>
              </a:tr>
              <a:tr h="280994"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134</a:t>
                      </a:r>
                      <a:r>
                        <a:rPr lang="it-IT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2.06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it-IT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795.86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5969330"/>
                  </a:ext>
                </a:extLst>
              </a:tr>
              <a:tr h="258258"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94</a:t>
                      </a:r>
                      <a:r>
                        <a:rPr lang="it-IT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Nb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2.03·10</a:t>
                      </a:r>
                      <a:r>
                        <a:rPr lang="it-IT" sz="12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1200" baseline="30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it-IT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871.09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9302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381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3CDAE9D-0CB3-41CF-8346-775CD689E78A}"/>
              </a:ext>
            </a:extLst>
          </p:cNvPr>
          <p:cNvSpPr txBox="1"/>
          <p:nvPr/>
        </p:nvSpPr>
        <p:spPr>
          <a:xfrm>
            <a:off x="220097" y="1403615"/>
            <a:ext cx="11751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b="1" i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THEORY CONSIDERS STELLAR PLASMAS IN LTE BUT ECR ARE DEFINITEVLY NOT</a:t>
            </a:r>
            <a:r>
              <a:rPr lang="en-US" dirty="0">
                <a:sym typeface="Wingdings" panose="05000000000000000000" pitchFamily="2" charset="2"/>
              </a:rPr>
              <a:t>NUMERICAL MODELING IS MANDATORY!!</a:t>
            </a:r>
            <a:endParaRPr lang="en-US" dirty="0"/>
          </a:p>
        </p:txBody>
      </p:sp>
      <p:sp>
        <p:nvSpPr>
          <p:cNvPr id="12" name="CasellaDiTesto 9">
            <a:extLst>
              <a:ext uri="{FF2B5EF4-FFF2-40B4-BE49-F238E27FC236}">
                <a16:creationId xmlns:a16="http://schemas.microsoft.com/office/drawing/2014/main" id="{59465AEB-1DF5-401D-8992-5EAAB6EA3E3E}"/>
              </a:ext>
            </a:extLst>
          </p:cNvPr>
          <p:cNvSpPr txBox="1"/>
          <p:nvPr/>
        </p:nvSpPr>
        <p:spPr>
          <a:xfrm>
            <a:off x="2960687" y="282007"/>
            <a:ext cx="6270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400" b="1" dirty="0">
                <a:solidFill>
                  <a:srgbClr val="0070C0"/>
                </a:solidFill>
              </a:rPr>
              <a:t>LNL CONTRIBUTION: NUMERICAL SIMULATIONS</a:t>
            </a:r>
            <a:endParaRPr lang="en-AU" b="1" dirty="0">
              <a:solidFill>
                <a:srgbClr val="0070C0"/>
              </a:solidFill>
            </a:endParaRPr>
          </a:p>
        </p:txBody>
      </p:sp>
      <p:sp>
        <p:nvSpPr>
          <p:cNvPr id="13" name="Rettangolo con angoli arrotondati 32">
            <a:extLst>
              <a:ext uri="{FF2B5EF4-FFF2-40B4-BE49-F238E27FC236}">
                <a16:creationId xmlns:a16="http://schemas.microsoft.com/office/drawing/2014/main" id="{D69F1B72-C3A4-4E5B-8118-77E2AD86552E}"/>
              </a:ext>
            </a:extLst>
          </p:cNvPr>
          <p:cNvSpPr/>
          <p:nvPr/>
        </p:nvSpPr>
        <p:spPr>
          <a:xfrm>
            <a:off x="-1" y="1153235"/>
            <a:ext cx="12192000" cy="111126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35EDAE-3A5E-4EC5-8349-98D9FF50D5F3}"/>
              </a:ext>
            </a:extLst>
          </p:cNvPr>
          <p:cNvSpPr txBox="1"/>
          <p:nvPr/>
        </p:nvSpPr>
        <p:spPr>
          <a:xfrm>
            <a:off x="1998300" y="2065279"/>
            <a:ext cx="8195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>
                  <a:solidFill>
                    <a:schemeClr val="tx1"/>
                  </a:solidFill>
                </a:ln>
              </a:rPr>
              <a:t>EFFECT OF PLASMA HEATING BY TWO FREQUENCIES (TWO FREQUENCY HEATING)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F11850A-A02A-40A1-85CE-B7D8EB0FB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721" y="2726943"/>
            <a:ext cx="7240555" cy="38973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47502A6-87ED-43A9-9B4D-029A52874CDE}"/>
              </a:ext>
            </a:extLst>
          </p:cNvPr>
          <p:cNvSpPr txBox="1"/>
          <p:nvPr/>
        </p:nvSpPr>
        <p:spPr>
          <a:xfrm>
            <a:off x="9488518" y="5209821"/>
            <a:ext cx="2353017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n>
                  <a:solidFill>
                    <a:schemeClr val="tx1"/>
                  </a:solidFill>
                </a:ln>
                <a:cs typeface="Times New Roman" panose="02020603050405020304" pitchFamily="18" charset="0"/>
              </a:rPr>
              <a:t>ECR SOURCE @ ATOMKI</a:t>
            </a:r>
            <a:endParaRPr lang="en-US" sz="1600" b="1" dirty="0">
              <a:ln>
                <a:solidFill>
                  <a:schemeClr val="tx1"/>
                </a:solidFill>
              </a:ln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B8E9AE-693D-450D-9C02-6F5948308D03}"/>
              </a:ext>
            </a:extLst>
          </p:cNvPr>
          <p:cNvSpPr txBox="1"/>
          <p:nvPr/>
        </p:nvSpPr>
        <p:spPr>
          <a:xfrm>
            <a:off x="220097" y="4625046"/>
            <a:ext cx="235301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n>
                  <a:solidFill>
                    <a:schemeClr val="tx1"/>
                  </a:solidFill>
                </a:ln>
                <a:cs typeface="Times New Roman" panose="02020603050405020304" pitchFamily="18" charset="0"/>
              </a:rPr>
              <a:t>FIRST NUMERICAL DESCRIPTION OF 2FH</a:t>
            </a:r>
            <a:endParaRPr lang="en-US" sz="1600" b="1" dirty="0">
              <a:ln>
                <a:solidFill>
                  <a:schemeClr val="tx1"/>
                </a:solidFill>
              </a:ln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2F0D3D-1CCD-4DCC-9F44-40E3C20825F1}"/>
              </a:ext>
            </a:extLst>
          </p:cNvPr>
          <p:cNvSpPr txBox="1"/>
          <p:nvPr/>
        </p:nvSpPr>
        <p:spPr>
          <a:xfrm>
            <a:off x="5695089" y="741141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b="1" i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(+LNS)</a:t>
            </a:r>
          </a:p>
        </p:txBody>
      </p:sp>
    </p:spTree>
    <p:extLst>
      <p:ext uri="{BB962C8B-B14F-4D97-AF65-F5344CB8AC3E}">
        <p14:creationId xmlns:p14="http://schemas.microsoft.com/office/powerpoint/2010/main" val="1664725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80D4336-56D2-42DF-8787-691AA179E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873" y="2152683"/>
            <a:ext cx="3925081" cy="22507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C1EF2B-6F58-4559-A308-3B37969A75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5" t="-2188" r="-6808" b="-718"/>
          <a:stretch/>
        </p:blipFill>
        <p:spPr>
          <a:xfrm>
            <a:off x="714658" y="4091935"/>
            <a:ext cx="2628000" cy="262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95A49D-4A97-4B45-9E05-DD8C022047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-361" b="45739"/>
          <a:stretch/>
        </p:blipFill>
        <p:spPr>
          <a:xfrm>
            <a:off x="6946293" y="4363037"/>
            <a:ext cx="4608000" cy="226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ADAB20-6F2A-4495-81B2-46B2348EE7DA}"/>
              </a:ext>
            </a:extLst>
          </p:cNvPr>
          <p:cNvSpPr txBox="1"/>
          <p:nvPr/>
        </p:nvSpPr>
        <p:spPr>
          <a:xfrm>
            <a:off x="7712248" y="2945540"/>
            <a:ext cx="2090204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cs typeface="Times New Roman" panose="02020603050405020304" pitchFamily="18" charset="0"/>
              </a:rPr>
              <a:t>Prediction of global electrons energy and density distribution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C8911A7-0C7F-4DD9-8681-A69A63517240}"/>
              </a:ext>
            </a:extLst>
          </p:cNvPr>
          <p:cNvSpPr/>
          <p:nvPr/>
        </p:nvSpPr>
        <p:spPr>
          <a:xfrm rot="3805440">
            <a:off x="9732537" y="3820652"/>
            <a:ext cx="581891" cy="203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5DA98F-67CB-46C4-A39C-8124515457D5}"/>
              </a:ext>
            </a:extLst>
          </p:cNvPr>
          <p:cNvSpPr txBox="1"/>
          <p:nvPr/>
        </p:nvSpPr>
        <p:spPr>
          <a:xfrm>
            <a:off x="10967619" y="4858415"/>
            <a:ext cx="66716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sz="1200" b="1" dirty="0">
                <a:cs typeface="Times New Roman" panose="02020603050405020304" pitchFamily="18" charset="0"/>
              </a:rPr>
              <a:t>Density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31E741-091F-42CE-A5CC-CC90593E6D8E}"/>
              </a:ext>
            </a:extLst>
          </p:cNvPr>
          <p:cNvSpPr txBox="1"/>
          <p:nvPr/>
        </p:nvSpPr>
        <p:spPr>
          <a:xfrm>
            <a:off x="386222" y="2141721"/>
            <a:ext cx="2361007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cs typeface="Times New Roman" panose="02020603050405020304" pitchFamily="18" charset="0"/>
              </a:rPr>
              <a:t>Simulation of the distribution of the different electron populations in plasma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ACABDC39-1086-4596-AE59-98C8C721AECC}"/>
              </a:ext>
            </a:extLst>
          </p:cNvPr>
          <p:cNvSpPr/>
          <p:nvPr/>
        </p:nvSpPr>
        <p:spPr>
          <a:xfrm>
            <a:off x="2841215" y="2570444"/>
            <a:ext cx="603316" cy="125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CB9061-9A19-40C7-818E-33995A4246C7}"/>
              </a:ext>
            </a:extLst>
          </p:cNvPr>
          <p:cNvSpPr txBox="1"/>
          <p:nvPr/>
        </p:nvSpPr>
        <p:spPr>
          <a:xfrm>
            <a:off x="4060311" y="4996914"/>
            <a:ext cx="2090204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 err="1">
                <a:cs typeface="Times New Roman" panose="02020603050405020304" pitchFamily="18" charset="0"/>
              </a:rPr>
              <a:t>HPGe</a:t>
            </a:r>
            <a:r>
              <a:rPr lang="en-US" sz="1600" dirty="0">
                <a:cs typeface="Times New Roman" panose="02020603050405020304" pitchFamily="18" charset="0"/>
              </a:rPr>
              <a:t> detectors positioning vs. the warm electrons distribution !</a:t>
            </a:r>
          </a:p>
          <a:p>
            <a:pPr algn="ctr"/>
            <a:r>
              <a:rPr lang="en-US" sz="1600" b="1" dirty="0">
                <a:cs typeface="Times New Roman" panose="02020603050405020304" pitchFamily="18" charset="0"/>
              </a:rPr>
              <a:t>Correct positioning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CDF6CA6D-E537-4E86-B676-DA13101B3DD1}"/>
              </a:ext>
            </a:extLst>
          </p:cNvPr>
          <p:cNvSpPr/>
          <p:nvPr/>
        </p:nvSpPr>
        <p:spPr>
          <a:xfrm rot="11353667">
            <a:off x="3238136" y="5581841"/>
            <a:ext cx="583170" cy="2207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F405BC1-2A66-4C2B-1C26-7FF426D008A8}"/>
              </a:ext>
            </a:extLst>
          </p:cNvPr>
          <p:cNvSpPr txBox="1"/>
          <p:nvPr/>
        </p:nvSpPr>
        <p:spPr>
          <a:xfrm>
            <a:off x="2102952" y="1285634"/>
            <a:ext cx="7986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b="1" i="1">
                <a:solidFill>
                  <a:srgbClr val="0070C0"/>
                </a:solidFill>
              </a:defRPr>
            </a:lvl1pPr>
          </a:lstStyle>
          <a:p>
            <a:r>
              <a:rPr lang="it-IT" dirty="0"/>
              <a:t>FIRST SELF-CONSISTENT CALCULATION OF A HIGH POWER, HIGH DENSITY PLASMA</a:t>
            </a:r>
          </a:p>
        </p:txBody>
      </p:sp>
      <p:sp>
        <p:nvSpPr>
          <p:cNvPr id="25" name="CasellaDiTesto 9">
            <a:extLst>
              <a:ext uri="{FF2B5EF4-FFF2-40B4-BE49-F238E27FC236}">
                <a16:creationId xmlns:a16="http://schemas.microsoft.com/office/drawing/2014/main" id="{83847468-2F86-42D4-9DCE-C67F0CBC6C33}"/>
              </a:ext>
            </a:extLst>
          </p:cNvPr>
          <p:cNvSpPr txBox="1"/>
          <p:nvPr/>
        </p:nvSpPr>
        <p:spPr>
          <a:xfrm>
            <a:off x="2960687" y="282007"/>
            <a:ext cx="6270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400" b="1" dirty="0">
                <a:solidFill>
                  <a:srgbClr val="0070C0"/>
                </a:solidFill>
              </a:rPr>
              <a:t>LNL CONTRIBUTION: NUMERICAL SIMULATIONS</a:t>
            </a:r>
            <a:endParaRPr lang="en-AU" b="1" dirty="0">
              <a:solidFill>
                <a:srgbClr val="0070C0"/>
              </a:solidFill>
            </a:endParaRPr>
          </a:p>
        </p:txBody>
      </p:sp>
      <p:sp>
        <p:nvSpPr>
          <p:cNvPr id="26" name="Rettangolo con angoli arrotondati 32">
            <a:extLst>
              <a:ext uri="{FF2B5EF4-FFF2-40B4-BE49-F238E27FC236}">
                <a16:creationId xmlns:a16="http://schemas.microsoft.com/office/drawing/2014/main" id="{A37C94F5-F035-47BC-AC6E-31B6A414871A}"/>
              </a:ext>
            </a:extLst>
          </p:cNvPr>
          <p:cNvSpPr/>
          <p:nvPr/>
        </p:nvSpPr>
        <p:spPr>
          <a:xfrm>
            <a:off x="-1" y="1153235"/>
            <a:ext cx="12192000" cy="111126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BDD924-FC6B-4A7A-AEB9-20B8759669BA}"/>
              </a:ext>
            </a:extLst>
          </p:cNvPr>
          <p:cNvSpPr txBox="1"/>
          <p:nvPr/>
        </p:nvSpPr>
        <p:spPr>
          <a:xfrm>
            <a:off x="5695089" y="741141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b="1" i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(+LNS)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76A15A-11B9-4D40-9B28-9254F7DAA9BB}"/>
              </a:ext>
            </a:extLst>
          </p:cNvPr>
          <p:cNvSpPr txBox="1"/>
          <p:nvPr/>
        </p:nvSpPr>
        <p:spPr>
          <a:xfrm>
            <a:off x="9791110" y="2271200"/>
            <a:ext cx="2353017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n>
                  <a:solidFill>
                    <a:schemeClr val="tx1"/>
                  </a:solidFill>
                </a:ln>
                <a:cs typeface="Times New Roman" panose="02020603050405020304" pitchFamily="18" charset="0"/>
              </a:rPr>
              <a:t>PANDORA PLASMA</a:t>
            </a:r>
            <a:endParaRPr lang="en-US" sz="1600" b="1" dirty="0">
              <a:ln>
                <a:solidFill>
                  <a:schemeClr val="tx1"/>
                </a:solidFill>
              </a:ln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542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7">
            <a:extLst>
              <a:ext uri="{FF2B5EF4-FFF2-40B4-BE49-F238E27FC236}">
                <a16:creationId xmlns:a16="http://schemas.microsoft.com/office/drawing/2014/main" id="{DCD76FB6-548D-4B35-A5AF-E914D3889BDD}"/>
              </a:ext>
            </a:extLst>
          </p:cNvPr>
          <p:cNvSpPr txBox="1"/>
          <p:nvPr/>
        </p:nvSpPr>
        <p:spPr>
          <a:xfrm>
            <a:off x="153042" y="1937530"/>
            <a:ext cx="7856637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en-US" dirty="0">
                <a:ln>
                  <a:solidFill>
                    <a:schemeClr val="tx1"/>
                  </a:solidFill>
                </a:ln>
                <a:cs typeface="MV Boli" panose="02000500030200090000" pitchFamily="2" charset="0"/>
              </a:rPr>
              <a:t>CALCULATION OF OXYGEN CSD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360363" algn="l"/>
              </a:tabLst>
            </a:pPr>
            <a:endParaRPr lang="en-US" dirty="0">
              <a:ln>
                <a:solidFill>
                  <a:schemeClr val="tx1"/>
                </a:solidFill>
              </a:ln>
              <a:cs typeface="MV Boli" panose="0200050003020009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en-US" dirty="0">
                <a:ln>
                  <a:solidFill>
                    <a:schemeClr val="tx1"/>
                  </a:solidFill>
                </a:ln>
                <a:cs typeface="MV Boli" panose="02000500030200090000" pitchFamily="2" charset="0"/>
              </a:rPr>
              <a:t>ELECTRON DENSITY AND ENERGY FROM PREVIOUS SIMULATIONS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360363" algn="l"/>
              </a:tabLst>
            </a:pPr>
            <a:endParaRPr lang="en-US" dirty="0">
              <a:ln>
                <a:solidFill>
                  <a:schemeClr val="tx1"/>
                </a:solidFill>
              </a:ln>
              <a:cs typeface="MV Boli" panose="0200050003020009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en-US" dirty="0">
                <a:ln>
                  <a:solidFill>
                    <a:schemeClr val="tx1"/>
                  </a:solidFill>
                </a:ln>
                <a:cs typeface="MV Boli" panose="02000500030200090000" pitchFamily="2" charset="0"/>
              </a:rPr>
              <a:t>EACH CHARGE Z MOVES IN APLASMA MADE OF CHARGES 1…Z-1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360363" algn="l"/>
              </a:tabLst>
            </a:pPr>
            <a:endParaRPr lang="en-US" dirty="0">
              <a:ln>
                <a:solidFill>
                  <a:schemeClr val="tx1"/>
                </a:solidFill>
              </a:ln>
              <a:cs typeface="MV Boli" panose="0200050003020009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en-US" dirty="0">
                <a:ln>
                  <a:solidFill>
                    <a:schemeClr val="tx1"/>
                  </a:solidFill>
                </a:ln>
                <a:cs typeface="MV Boli" panose="02000500030200090000" pitchFamily="2" charset="0"/>
              </a:rPr>
              <a:t>ONLY IONIZATIONS UP TO 5+(NO CEX)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360363" algn="l"/>
              </a:tabLst>
            </a:pPr>
            <a:endParaRPr lang="en-US" dirty="0">
              <a:ln>
                <a:solidFill>
                  <a:schemeClr val="tx1"/>
                </a:solidFill>
              </a:ln>
              <a:cs typeface="MV Boli" panose="0200050003020009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en-US" dirty="0" err="1">
                <a:ln>
                  <a:solidFill>
                    <a:schemeClr val="tx1"/>
                  </a:solidFill>
                </a:ln>
                <a:cs typeface="MV Boli" panose="02000500030200090000" pitchFamily="2" charset="0"/>
              </a:rPr>
              <a:t>Tspan</a:t>
            </a:r>
            <a:r>
              <a:rPr lang="en-US" dirty="0">
                <a:ln>
                  <a:solidFill>
                    <a:schemeClr val="tx1"/>
                  </a:solidFill>
                </a:ln>
                <a:cs typeface="MV Boli" panose="02000500030200090000" pitchFamily="2" charset="0"/>
              </a:rPr>
              <a:t>=10*&lt;</a:t>
            </a:r>
            <a:r>
              <a:rPr lang="el-GR" dirty="0">
                <a:ln>
                  <a:solidFill>
                    <a:schemeClr val="tx1"/>
                  </a:solidFill>
                </a:ln>
                <a:cs typeface="Times New Roman" panose="02020603050405020304" pitchFamily="18" charset="0"/>
              </a:rPr>
              <a:t>τ</a:t>
            </a:r>
            <a:r>
              <a:rPr lang="it-IT" baseline="-25000" dirty="0" err="1">
                <a:ln>
                  <a:solidFill>
                    <a:schemeClr val="tx1"/>
                  </a:solidFill>
                </a:ln>
                <a:cs typeface="Times New Roman" panose="02020603050405020304" pitchFamily="18" charset="0"/>
              </a:rPr>
              <a:t>ioniz</a:t>
            </a:r>
            <a:r>
              <a:rPr lang="it-IT" dirty="0">
                <a:ln>
                  <a:solidFill>
                    <a:schemeClr val="tx1"/>
                  </a:solidFill>
                </a:ln>
                <a:cs typeface="Times New Roman" panose="02020603050405020304" pitchFamily="18" charset="0"/>
              </a:rPr>
              <a:t>(z)&gt;</a:t>
            </a:r>
            <a:endParaRPr lang="en-US" dirty="0">
              <a:ln>
                <a:solidFill>
                  <a:schemeClr val="tx1"/>
                </a:solidFill>
              </a:ln>
              <a:cs typeface="MV Boli" panose="02000500030200090000" pitchFamily="2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81AC6C-0EBA-40D7-9F18-AA5947CB0C7D}"/>
              </a:ext>
            </a:extLst>
          </p:cNvPr>
          <p:cNvGrpSpPr/>
          <p:nvPr/>
        </p:nvGrpSpPr>
        <p:grpSpPr>
          <a:xfrm>
            <a:off x="8189728" y="1405179"/>
            <a:ext cx="3851636" cy="5310003"/>
            <a:chOff x="8189728" y="808013"/>
            <a:chExt cx="3851636" cy="531000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71B6BB5-152A-45D6-847C-7D308F5740C7}"/>
                </a:ext>
              </a:extLst>
            </p:cNvPr>
            <p:cNvGrpSpPr/>
            <p:nvPr/>
          </p:nvGrpSpPr>
          <p:grpSpPr>
            <a:xfrm>
              <a:off x="8189728" y="808013"/>
              <a:ext cx="3851636" cy="5310003"/>
              <a:chOff x="8189728" y="808013"/>
              <a:chExt cx="3851636" cy="5310003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3A9AD88-D9F9-40EC-A587-7A46D3306D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05850" y="808013"/>
                <a:ext cx="2419350" cy="5310003"/>
              </a:xfrm>
              <a:prstGeom prst="roundRect">
                <a:avLst>
                  <a:gd name="adj" fmla="val 2756"/>
                </a:avLst>
              </a:prstGeom>
              <a:ln>
                <a:noFill/>
              </a:ln>
              <a:effectLst>
                <a:outerShdw blurRad="152400" dist="12000" dir="900000" sy="98000" kx="110000" ky="200000" algn="tl" rotWithShape="0">
                  <a:srgbClr val="000000">
                    <a:alpha val="30000"/>
                  </a:srgbClr>
                </a:outerShdw>
              </a:effectLst>
              <a:scene3d>
                <a:camera prst="perspectiveRelaxed">
                  <a:rot lat="19800000" lon="1200000" rev="20820000"/>
                </a:camera>
                <a:lightRig rig="threePt" dir="t"/>
              </a:scene3d>
              <a:sp3d contourW="6350" prstMaterial="matte">
                <a:bevelT w="101600" h="101600"/>
                <a:contourClr>
                  <a:srgbClr val="969696"/>
                </a:contourClr>
              </a:sp3d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85DCF3E-4CBD-40B4-89DD-F65AC61D712A}"/>
                  </a:ext>
                </a:extLst>
              </p:cNvPr>
              <p:cNvSpPr txBox="1"/>
              <p:nvPr/>
            </p:nvSpPr>
            <p:spPr>
              <a:xfrm>
                <a:off x="8540396" y="1569766"/>
                <a:ext cx="492443" cy="3693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dirty="0">
                    <a:ln>
                      <a:solidFill>
                        <a:srgbClr val="002060"/>
                      </a:solidFill>
                    </a:ln>
                    <a:solidFill>
                      <a:srgbClr val="002060"/>
                    </a:solidFill>
                  </a:rPr>
                  <a:t>O</a:t>
                </a:r>
                <a:r>
                  <a:rPr lang="en-US" baseline="30000" dirty="0">
                    <a:ln>
                      <a:solidFill>
                        <a:srgbClr val="002060"/>
                      </a:solidFill>
                    </a:ln>
                    <a:solidFill>
                      <a:srgbClr val="002060"/>
                    </a:solidFill>
                  </a:rPr>
                  <a:t>1+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963D619-EDFB-41F7-82E0-345D02C39A1B}"/>
                  </a:ext>
                </a:extLst>
              </p:cNvPr>
              <p:cNvSpPr txBox="1"/>
              <p:nvPr/>
            </p:nvSpPr>
            <p:spPr>
              <a:xfrm>
                <a:off x="8206069" y="2824800"/>
                <a:ext cx="492443" cy="3693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dirty="0">
                    <a:ln>
                      <a:solidFill>
                        <a:srgbClr val="002060"/>
                      </a:solidFill>
                    </a:ln>
                    <a:solidFill>
                      <a:srgbClr val="002060"/>
                    </a:solidFill>
                  </a:rPr>
                  <a:t>O</a:t>
                </a:r>
                <a:r>
                  <a:rPr lang="en-US" baseline="30000" dirty="0">
                    <a:ln>
                      <a:solidFill>
                        <a:srgbClr val="002060"/>
                      </a:solidFill>
                    </a:ln>
                    <a:solidFill>
                      <a:srgbClr val="002060"/>
                    </a:solidFill>
                  </a:rPr>
                  <a:t>5+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7EA6311-379E-470D-851A-BA6AF77FEC81}"/>
                  </a:ext>
                </a:extLst>
              </p:cNvPr>
              <p:cNvSpPr txBox="1"/>
              <p:nvPr/>
            </p:nvSpPr>
            <p:spPr>
              <a:xfrm>
                <a:off x="8189728" y="1942991"/>
                <a:ext cx="492443" cy="3693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dirty="0">
                    <a:ln>
                      <a:solidFill>
                        <a:srgbClr val="002060"/>
                      </a:solidFill>
                    </a:ln>
                    <a:solidFill>
                      <a:srgbClr val="002060"/>
                    </a:solidFill>
                  </a:rPr>
                  <a:t>O</a:t>
                </a:r>
                <a:r>
                  <a:rPr lang="en-US" baseline="30000" dirty="0">
                    <a:ln>
                      <a:solidFill>
                        <a:srgbClr val="002060"/>
                      </a:solidFill>
                    </a:ln>
                    <a:solidFill>
                      <a:srgbClr val="002060"/>
                    </a:solidFill>
                  </a:rPr>
                  <a:t>2+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DBB74E8-2035-4964-8981-D6F9A9688C37}"/>
                  </a:ext>
                </a:extLst>
              </p:cNvPr>
              <p:cNvSpPr txBox="1"/>
              <p:nvPr/>
            </p:nvSpPr>
            <p:spPr>
              <a:xfrm>
                <a:off x="11548736" y="2591970"/>
                <a:ext cx="492443" cy="3693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dirty="0">
                    <a:ln>
                      <a:solidFill>
                        <a:srgbClr val="002060"/>
                      </a:solidFill>
                    </a:ln>
                    <a:solidFill>
                      <a:srgbClr val="002060"/>
                    </a:solidFill>
                  </a:rPr>
                  <a:t>O</a:t>
                </a:r>
                <a:r>
                  <a:rPr lang="en-US" baseline="30000" dirty="0">
                    <a:ln>
                      <a:solidFill>
                        <a:srgbClr val="002060"/>
                      </a:solidFill>
                    </a:ln>
                    <a:solidFill>
                      <a:srgbClr val="002060"/>
                    </a:solidFill>
                  </a:rPr>
                  <a:t>3+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0A5D1A-3D1C-4A3E-94EC-A552C7E14B34}"/>
                  </a:ext>
                </a:extLst>
              </p:cNvPr>
              <p:cNvSpPr txBox="1"/>
              <p:nvPr/>
            </p:nvSpPr>
            <p:spPr>
              <a:xfrm>
                <a:off x="11510449" y="3071908"/>
                <a:ext cx="530915" cy="3693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dirty="0">
                    <a:ln>
                      <a:solidFill>
                        <a:srgbClr val="002060"/>
                      </a:solidFill>
                    </a:ln>
                    <a:solidFill>
                      <a:srgbClr val="002060"/>
                    </a:solidFill>
                  </a:rPr>
                  <a:t>O4</a:t>
                </a:r>
                <a:r>
                  <a:rPr lang="en-US" baseline="30000" dirty="0">
                    <a:ln>
                      <a:solidFill>
                        <a:srgbClr val="002060"/>
                      </a:solidFill>
                    </a:ln>
                    <a:solidFill>
                      <a:srgbClr val="002060"/>
                    </a:solidFill>
                  </a:rPr>
                  <a:t>+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4DD0287-68F7-4117-B4B9-01BB4F12829C}"/>
                  </a:ext>
                </a:extLst>
              </p:cNvPr>
              <p:cNvSpPr txBox="1"/>
              <p:nvPr/>
            </p:nvSpPr>
            <p:spPr>
              <a:xfrm>
                <a:off x="9012972" y="4780181"/>
                <a:ext cx="1587678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600" dirty="0">
                    <a:ln>
                      <a:solidFill>
                        <a:schemeClr val="tx1"/>
                      </a:solidFill>
                    </a:ln>
                    <a:solidFill>
                      <a:srgbClr val="002060"/>
                    </a:solidFill>
                  </a:rPr>
                  <a:t>ECR RESONANCE</a:t>
                </a:r>
                <a:endParaRPr lang="en-US" sz="1600" baseline="30000" dirty="0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EC42969A-FC80-4EE7-A368-B9A35B707350}"/>
                  </a:ext>
                </a:extLst>
              </p:cNvPr>
              <p:cNvCxnSpPr/>
              <p:nvPr/>
            </p:nvCxnSpPr>
            <p:spPr>
              <a:xfrm>
                <a:off x="8886825" y="1820417"/>
                <a:ext cx="1447800" cy="275390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9F1D970A-8E41-44CC-991D-3F0AEDE42C16}"/>
                  </a:ext>
                </a:extLst>
              </p:cNvPr>
              <p:cNvCxnSpPr/>
              <p:nvPr/>
            </p:nvCxnSpPr>
            <p:spPr>
              <a:xfrm>
                <a:off x="8509386" y="2188802"/>
                <a:ext cx="1631572" cy="249598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903E9FA3-5C66-4DDD-8515-A788001FB654}"/>
                  </a:ext>
                </a:extLst>
              </p:cNvPr>
              <p:cNvCxnSpPr>
                <a:stCxn id="12" idx="1"/>
              </p:cNvCxnSpPr>
              <p:nvPr/>
            </p:nvCxnSpPr>
            <p:spPr>
              <a:xfrm flipH="1" flipV="1">
                <a:off x="10229851" y="2571750"/>
                <a:ext cx="1318885" cy="204886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95F7C979-E82F-4D8C-896C-C209C5DB8ACE}"/>
                  </a:ext>
                </a:extLst>
              </p:cNvPr>
              <p:cNvCxnSpPr>
                <a:stCxn id="13" idx="1"/>
              </p:cNvCxnSpPr>
              <p:nvPr/>
            </p:nvCxnSpPr>
            <p:spPr>
              <a:xfrm flipH="1" flipV="1">
                <a:off x="10229851" y="2684304"/>
                <a:ext cx="1280598" cy="572270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7EA13360-165D-4D58-9659-5279739E2C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677400" y="3590158"/>
                <a:ext cx="129411" cy="124054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AFE86B6-D1CA-4C78-8B12-81BDC03EE735}"/>
                </a:ext>
              </a:extLst>
            </p:cNvPr>
            <p:cNvCxnSpPr/>
            <p:nvPr/>
          </p:nvCxnSpPr>
          <p:spPr>
            <a:xfrm>
              <a:off x="8509386" y="3015504"/>
              <a:ext cx="1558539" cy="241070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CEABCA6-E348-4B50-9213-A56CC7794E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4584704"/>
            <a:ext cx="2812025" cy="2167981"/>
          </a:xfrm>
          <a:prstGeom prst="rect">
            <a:avLst/>
          </a:prstGeom>
        </p:spPr>
      </p:pic>
      <p:sp>
        <p:nvSpPr>
          <p:cNvPr id="22" name="CasellaDiTesto 20">
            <a:extLst>
              <a:ext uri="{FF2B5EF4-FFF2-40B4-BE49-F238E27FC236}">
                <a16:creationId xmlns:a16="http://schemas.microsoft.com/office/drawing/2014/main" id="{4BA11833-AF64-4B88-A623-8E5D27DE43E8}"/>
              </a:ext>
            </a:extLst>
          </p:cNvPr>
          <p:cNvSpPr txBox="1"/>
          <p:nvPr/>
        </p:nvSpPr>
        <p:spPr>
          <a:xfrm>
            <a:off x="4403595" y="4450574"/>
            <a:ext cx="3365610" cy="132802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it-IT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cs typeface="MV Boli" panose="02000500030200090000" pitchFamily="2" charset="0"/>
              </a:rPr>
              <a:t>RESULTS AGREE WITH THE EXPERIMENTAL EVIDENCE OF PROGRESSIVE IONS CONCENTRATION ON AXIS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7EF73D74-1158-4ED0-87BB-EF5579087C96}"/>
              </a:ext>
            </a:extLst>
          </p:cNvPr>
          <p:cNvSpPr/>
          <p:nvPr/>
        </p:nvSpPr>
        <p:spPr>
          <a:xfrm rot="20682855">
            <a:off x="3514548" y="5204606"/>
            <a:ext cx="877277" cy="2070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CF052B94-B41D-4B40-87CC-14AC5C4CE15B}"/>
              </a:ext>
            </a:extLst>
          </p:cNvPr>
          <p:cNvSpPr/>
          <p:nvPr/>
        </p:nvSpPr>
        <p:spPr>
          <a:xfrm rot="20692422" flipH="1">
            <a:off x="7856242" y="4613617"/>
            <a:ext cx="877277" cy="2070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71FD36D-8A8C-450D-A9E9-9BEE4744F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58991"/>
            <a:ext cx="2406477" cy="5544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1" name="CasellaDiTesto 9">
            <a:extLst>
              <a:ext uri="{FF2B5EF4-FFF2-40B4-BE49-F238E27FC236}">
                <a16:creationId xmlns:a16="http://schemas.microsoft.com/office/drawing/2014/main" id="{18A853B1-E234-4F57-BB34-D36DBE54231B}"/>
              </a:ext>
            </a:extLst>
          </p:cNvPr>
          <p:cNvSpPr txBox="1"/>
          <p:nvPr/>
        </p:nvSpPr>
        <p:spPr>
          <a:xfrm>
            <a:off x="2960687" y="282007"/>
            <a:ext cx="6270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400" b="1" dirty="0">
                <a:solidFill>
                  <a:srgbClr val="0070C0"/>
                </a:solidFill>
              </a:rPr>
              <a:t>LNL CONTRIBUTION: NUMERICAL SIMULATIONS</a:t>
            </a:r>
            <a:endParaRPr lang="en-AU" b="1" dirty="0">
              <a:solidFill>
                <a:srgbClr val="0070C0"/>
              </a:solidFill>
            </a:endParaRPr>
          </a:p>
        </p:txBody>
      </p:sp>
      <p:sp>
        <p:nvSpPr>
          <p:cNvPr id="32" name="Rettangolo con angoli arrotondati 32">
            <a:extLst>
              <a:ext uri="{FF2B5EF4-FFF2-40B4-BE49-F238E27FC236}">
                <a16:creationId xmlns:a16="http://schemas.microsoft.com/office/drawing/2014/main" id="{2A2F8E01-11B7-4CE0-BCEB-6C35096FB61B}"/>
              </a:ext>
            </a:extLst>
          </p:cNvPr>
          <p:cNvSpPr/>
          <p:nvPr/>
        </p:nvSpPr>
        <p:spPr>
          <a:xfrm>
            <a:off x="-1" y="1153235"/>
            <a:ext cx="12192000" cy="111126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809177-1435-4E36-B658-32E5CD24A502}"/>
              </a:ext>
            </a:extLst>
          </p:cNvPr>
          <p:cNvSpPr txBox="1"/>
          <p:nvPr/>
        </p:nvSpPr>
        <p:spPr>
          <a:xfrm>
            <a:off x="5695089" y="741141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b="1" i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(+LNS)</a:t>
            </a:r>
          </a:p>
        </p:txBody>
      </p:sp>
    </p:spTree>
    <p:extLst>
      <p:ext uri="{BB962C8B-B14F-4D97-AF65-F5344CB8AC3E}">
        <p14:creationId xmlns:p14="http://schemas.microsoft.com/office/powerpoint/2010/main" val="1055511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ricevuta, schermata, algebra&#10;&#10;Descrizione generata automaticamente">
            <a:extLst>
              <a:ext uri="{FF2B5EF4-FFF2-40B4-BE49-F238E27FC236}">
                <a16:creationId xmlns:a16="http://schemas.microsoft.com/office/drawing/2014/main" id="{584B1023-7299-1B13-32D7-E302717DFC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510" y="2656703"/>
            <a:ext cx="11885376" cy="2669059"/>
          </a:xfrm>
        </p:spPr>
      </p:pic>
      <p:sp>
        <p:nvSpPr>
          <p:cNvPr id="6" name="CasellaDiTesto 9">
            <a:extLst>
              <a:ext uri="{FF2B5EF4-FFF2-40B4-BE49-F238E27FC236}">
                <a16:creationId xmlns:a16="http://schemas.microsoft.com/office/drawing/2014/main" id="{FC713995-3A9B-4F14-A316-79CBBA0EDDF2}"/>
              </a:ext>
            </a:extLst>
          </p:cNvPr>
          <p:cNvSpPr txBox="1"/>
          <p:nvPr/>
        </p:nvSpPr>
        <p:spPr>
          <a:xfrm>
            <a:off x="3427032" y="282007"/>
            <a:ext cx="5337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400" b="1" dirty="0">
                <a:solidFill>
                  <a:srgbClr val="0070C0"/>
                </a:solidFill>
              </a:rPr>
              <a:t>PANDORA: MAIN MILESTONES FOR 2024</a:t>
            </a:r>
            <a:endParaRPr lang="en-AU" b="1" dirty="0">
              <a:solidFill>
                <a:srgbClr val="0070C0"/>
              </a:solidFill>
            </a:endParaRPr>
          </a:p>
        </p:txBody>
      </p:sp>
      <p:sp>
        <p:nvSpPr>
          <p:cNvPr id="7" name="Rettangolo con angoli arrotondati 32">
            <a:extLst>
              <a:ext uri="{FF2B5EF4-FFF2-40B4-BE49-F238E27FC236}">
                <a16:creationId xmlns:a16="http://schemas.microsoft.com/office/drawing/2014/main" id="{0E999DEB-41D1-46CB-BBF1-D3B6380B399F}"/>
              </a:ext>
            </a:extLst>
          </p:cNvPr>
          <p:cNvSpPr/>
          <p:nvPr/>
        </p:nvSpPr>
        <p:spPr>
          <a:xfrm>
            <a:off x="-1" y="1153235"/>
            <a:ext cx="12192000" cy="111126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4EDD86-173C-4BD6-9B9B-72A1A27806AC}"/>
              </a:ext>
            </a:extLst>
          </p:cNvPr>
          <p:cNvSpPr/>
          <p:nvPr/>
        </p:nvSpPr>
        <p:spPr>
          <a:xfrm>
            <a:off x="71186" y="2656703"/>
            <a:ext cx="12083490" cy="7722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5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9">
            <a:extLst>
              <a:ext uri="{FF2B5EF4-FFF2-40B4-BE49-F238E27FC236}">
                <a16:creationId xmlns:a16="http://schemas.microsoft.com/office/drawing/2014/main" id="{75D2180B-AF81-40DA-AA2F-08C18C617391}"/>
              </a:ext>
            </a:extLst>
          </p:cNvPr>
          <p:cNvSpPr txBox="1"/>
          <p:nvPr/>
        </p:nvSpPr>
        <p:spPr>
          <a:xfrm>
            <a:off x="5304408" y="282007"/>
            <a:ext cx="1583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400" b="1" dirty="0">
                <a:solidFill>
                  <a:srgbClr val="0070C0"/>
                </a:solidFill>
              </a:rPr>
              <a:t>SUMMARY</a:t>
            </a:r>
            <a:endParaRPr lang="en-AU" b="1" dirty="0">
              <a:solidFill>
                <a:srgbClr val="0070C0"/>
              </a:solidFill>
            </a:endParaRPr>
          </a:p>
        </p:txBody>
      </p:sp>
      <p:sp>
        <p:nvSpPr>
          <p:cNvPr id="5" name="Rettangolo con angoli arrotondati 32">
            <a:extLst>
              <a:ext uri="{FF2B5EF4-FFF2-40B4-BE49-F238E27FC236}">
                <a16:creationId xmlns:a16="http://schemas.microsoft.com/office/drawing/2014/main" id="{5CD8D8B6-F7F8-4116-AAC6-D740A3049469}"/>
              </a:ext>
            </a:extLst>
          </p:cNvPr>
          <p:cNvSpPr/>
          <p:nvPr/>
        </p:nvSpPr>
        <p:spPr>
          <a:xfrm>
            <a:off x="-1" y="1153235"/>
            <a:ext cx="12192000" cy="111126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7">
            <a:extLst>
              <a:ext uri="{FF2B5EF4-FFF2-40B4-BE49-F238E27FC236}">
                <a16:creationId xmlns:a16="http://schemas.microsoft.com/office/drawing/2014/main" id="{F33DCC25-C3D9-4562-80A8-373EE549BD3B}"/>
              </a:ext>
            </a:extLst>
          </p:cNvPr>
          <p:cNvSpPr txBox="1"/>
          <p:nvPr/>
        </p:nvSpPr>
        <p:spPr>
          <a:xfrm>
            <a:off x="354885" y="1339009"/>
            <a:ext cx="11482231" cy="535531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en-US" dirty="0">
                <a:ln>
                  <a:solidFill>
                    <a:schemeClr val="tx1"/>
                  </a:solidFill>
                </a:ln>
                <a:cs typeface="MV Boli" panose="02000500030200090000" pitchFamily="2" charset="0"/>
              </a:rPr>
              <a:t>THE MOST COMPLICATED SUBSYSTEMS (TRAPS, </a:t>
            </a:r>
            <a:r>
              <a:rPr lang="en-US" dirty="0" err="1">
                <a:ln>
                  <a:solidFill>
                    <a:schemeClr val="tx1"/>
                  </a:solidFill>
                </a:ln>
                <a:cs typeface="MV Boli" panose="02000500030200090000" pitchFamily="2" charset="0"/>
              </a:rPr>
              <a:t>HPGe</a:t>
            </a:r>
            <a:r>
              <a:rPr lang="en-US" dirty="0">
                <a:ln>
                  <a:solidFill>
                    <a:schemeClr val="tx1"/>
                  </a:solidFill>
                </a:ln>
                <a:cs typeface="MV Boli" panose="02000500030200090000" pitchFamily="2" charset="0"/>
              </a:rPr>
              <a:t> DETECTORS) ARE UNDER CONSTRUCTOIN /DEVELOPMENT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360363" algn="l"/>
              </a:tabLst>
            </a:pPr>
            <a:endParaRPr lang="en-US" dirty="0">
              <a:ln>
                <a:solidFill>
                  <a:schemeClr val="tx1"/>
                </a:solidFill>
              </a:ln>
              <a:cs typeface="MV Boli" panose="0200050003020009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en-US" dirty="0">
                <a:ln>
                  <a:solidFill>
                    <a:schemeClr val="tx1"/>
                  </a:solidFill>
                </a:ln>
                <a:cs typeface="MV Boli" panose="02000500030200090000" pitchFamily="2" charset="0"/>
              </a:rPr>
              <a:t>THE PUBLICATION RATE IS ALREADY HIGH (SEE “CONSUNTVI” PAGE ON INFN PORTAL)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360363" algn="l"/>
              </a:tabLst>
            </a:pPr>
            <a:endParaRPr lang="en-US" dirty="0">
              <a:ln>
                <a:solidFill>
                  <a:schemeClr val="tx1"/>
                </a:solidFill>
              </a:ln>
              <a:cs typeface="MV Boli" panose="0200050003020009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en-US" dirty="0">
                <a:ln>
                  <a:solidFill>
                    <a:schemeClr val="tx1"/>
                  </a:solidFill>
                </a:ln>
                <a:cs typeface="MV Boli" panose="02000500030200090000" pitchFamily="2" charset="0"/>
              </a:rPr>
              <a:t>IF THE PROJECT WILL FULFILL THE GOAL THE IMPACT WILL BE SIGNIFICANT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360363" algn="l"/>
              </a:tabLst>
            </a:pPr>
            <a:endParaRPr lang="en-US" dirty="0">
              <a:ln>
                <a:solidFill>
                  <a:schemeClr val="tx1"/>
                </a:solidFill>
              </a:ln>
              <a:cs typeface="MV Boli" panose="0200050003020009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en-US" dirty="0">
                <a:ln>
                  <a:solidFill>
                    <a:schemeClr val="tx1"/>
                  </a:solidFill>
                </a:ln>
                <a:cs typeface="MV Boli" panose="02000500030200090000" pitchFamily="2" charset="0"/>
              </a:rPr>
              <a:t>LNL IS ONE OF THE “FOUNDER” OF THE COLLABORATION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360363" algn="l"/>
              </a:tabLst>
            </a:pPr>
            <a:endParaRPr lang="en-US" dirty="0">
              <a:ln>
                <a:solidFill>
                  <a:schemeClr val="tx1"/>
                </a:solidFill>
              </a:ln>
              <a:cs typeface="MV Boli" panose="0200050003020009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it-IT" dirty="0">
                <a:ln>
                  <a:solidFill>
                    <a:schemeClr val="tx1"/>
                  </a:solidFill>
                </a:ln>
                <a:cs typeface="MV Boli" panose="02000500030200090000" pitchFamily="2" charset="0"/>
              </a:rPr>
              <a:t>LNL ROLE IS RECOGNIZED AND IMPORTANT IN KEY ASPECTS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360363" algn="l"/>
              </a:tabLst>
            </a:pPr>
            <a:endParaRPr lang="it-IT" dirty="0">
              <a:ln>
                <a:solidFill>
                  <a:schemeClr val="tx1"/>
                </a:solidFill>
              </a:ln>
              <a:cs typeface="MV Boli" panose="0200050003020009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it-IT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cs typeface="MV Boli" panose="02000500030200090000" pitchFamily="2" charset="0"/>
              </a:rPr>
              <a:t>THE PROJECT WILL BRING BENEFITS: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360363" algn="l"/>
              </a:tabLst>
            </a:pPr>
            <a:endParaRPr lang="it-IT" dirty="0">
              <a:ln>
                <a:solidFill>
                  <a:schemeClr val="tx1"/>
                </a:solidFill>
              </a:ln>
              <a:cs typeface="MV Boli" panose="02000500030200090000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en-US" dirty="0">
                <a:ln>
                  <a:solidFill>
                    <a:schemeClr val="tx1"/>
                  </a:solidFill>
                </a:ln>
                <a:cs typeface="MV Boli" panose="02000500030200090000" pitchFamily="2" charset="0"/>
              </a:rPr>
              <a:t>KNOW-HOW ON A MAGNETIC TRAP THAT COULD BE TURNED INTO ONE OF THE MOST POWERFUL ECR SOURCE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360363" algn="l"/>
              </a:tabLst>
            </a:pPr>
            <a:endParaRPr lang="en-US" dirty="0">
              <a:ln>
                <a:solidFill>
                  <a:schemeClr val="tx1"/>
                </a:solidFill>
              </a:ln>
              <a:cs typeface="MV Boli" panose="02000500030200090000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en-US" dirty="0">
                <a:ln>
                  <a:solidFill>
                    <a:schemeClr val="tx1"/>
                  </a:solidFill>
                </a:ln>
                <a:cs typeface="MV Boli" panose="02000500030200090000" pitchFamily="2" charset="0"/>
              </a:rPr>
              <a:t>KNOW-HOW IN PLASMA DIAGNOSTIC, HOT TOPIC FOR EUROPEAN LABS USING ECR SOURCE TO DEDUCE LONG TERM BEAM STABILITY (ERIBS-EUROLAB)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360363" algn="l"/>
              </a:tabLst>
            </a:pPr>
            <a:endParaRPr lang="en-US" dirty="0">
              <a:ln>
                <a:solidFill>
                  <a:schemeClr val="tx1"/>
                </a:solidFill>
              </a:ln>
              <a:cs typeface="MV Boli" panose="02000500030200090000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en-US" dirty="0">
                <a:ln>
                  <a:solidFill>
                    <a:schemeClr val="tx1"/>
                  </a:solidFill>
                </a:ln>
                <a:cs typeface="MV Boli" panose="02000500030200090000" pitchFamily="2" charset="0"/>
              </a:rPr>
              <a:t>INCREASE LNL VISIBILITY NOT ONLY IN THE NUCLEAR PHYSICS COMMUNITY BUT ALSO IN THE FIELD OF ION SOURCES, COMPLEMENTARY WITH THE ALREADY ESTABLISHED ACCELERATORS DESIGN SKILLS</a:t>
            </a:r>
          </a:p>
        </p:txBody>
      </p:sp>
    </p:spTree>
    <p:extLst>
      <p:ext uri="{BB962C8B-B14F-4D97-AF65-F5344CB8AC3E}">
        <p14:creationId xmlns:p14="http://schemas.microsoft.com/office/powerpoint/2010/main" val="2655874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4A6F11-C8AC-43FF-9A76-FE8D73E73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3729583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FB09EFA1-A0BB-BB41-A1E9-07D381C8D7AE}"/>
              </a:ext>
            </a:extLst>
          </p:cNvPr>
          <p:cNvSpPr txBox="1">
            <a:spLocks/>
          </p:cNvSpPr>
          <p:nvPr/>
        </p:nvSpPr>
        <p:spPr>
          <a:xfrm>
            <a:off x="4296287" y="689873"/>
            <a:ext cx="7407667" cy="17172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People: 45 in Italy (including Researchers and Technologists)+25 abroad, for a total of 70. FTE = 21.83 (2022)</a:t>
            </a:r>
          </a:p>
          <a:p>
            <a:r>
              <a:rPr lang="en-GB" sz="1800" dirty="0"/>
              <a:t>Publications (2022): 26</a:t>
            </a:r>
          </a:p>
          <a:p>
            <a:r>
              <a:rPr lang="en-GB" sz="1800" dirty="0"/>
              <a:t>Talks: 34</a:t>
            </a:r>
          </a:p>
          <a:p>
            <a:r>
              <a:rPr lang="en-GB" sz="1800" dirty="0" err="1"/>
              <a:t>MsD</a:t>
            </a:r>
            <a:r>
              <a:rPr lang="en-GB" sz="1800" dirty="0"/>
              <a:t>-thesis and PhD-thesis: 5</a:t>
            </a:r>
          </a:p>
          <a:p>
            <a:pPr marL="109728" indent="0">
              <a:buFont typeface="Arial" panose="020B0604020202020204" pitchFamily="34" charset="0"/>
              <a:buNone/>
            </a:pPr>
            <a:endParaRPr lang="en-GB" sz="180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CB48D9F-7E6D-0248-A737-695BCC392A8D}"/>
              </a:ext>
            </a:extLst>
          </p:cNvPr>
          <p:cNvSpPr/>
          <p:nvPr/>
        </p:nvSpPr>
        <p:spPr>
          <a:xfrm>
            <a:off x="3832068" y="156151"/>
            <a:ext cx="2925737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>
              <a:lnSpc>
                <a:spcPct val="107000"/>
              </a:lnSpc>
              <a:spcAft>
                <a:spcPts val="600"/>
              </a:spcAft>
            </a:pPr>
            <a:r>
              <a:rPr lang="it-IT" sz="2400" b="1" dirty="0">
                <a:solidFill>
                  <a:srgbClr val="0070C0"/>
                </a:solidFill>
                <a:ea typeface="Times New Roman" panose="02020603050405020304" pitchFamily="18" charset="0"/>
              </a:rPr>
              <a:t>PANDORA Output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36846AE-525D-E443-84CA-1855A4D03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85" y="1359578"/>
            <a:ext cx="3392083" cy="4388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ECEDDF60-A5DD-534D-9758-1D58FCC30514}"/>
              </a:ext>
            </a:extLst>
          </p:cNvPr>
          <p:cNvSpPr/>
          <p:nvPr/>
        </p:nvSpPr>
        <p:spPr>
          <a:xfrm>
            <a:off x="470200" y="5875044"/>
            <a:ext cx="336186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900" dirty="0">
                <a:latin typeface="Helvetica" pitchFamily="2" charset="0"/>
              </a:rPr>
              <a:t>Mascali, D., </a:t>
            </a:r>
            <a:r>
              <a:rPr lang="it-IT" sz="900" dirty="0" err="1">
                <a:latin typeface="Helvetica" pitchFamily="2" charset="0"/>
              </a:rPr>
              <a:t>Palmerini</a:t>
            </a:r>
            <a:r>
              <a:rPr lang="it-IT" sz="900" dirty="0">
                <a:latin typeface="Helvetica" pitchFamily="2" charset="0"/>
              </a:rPr>
              <a:t>, S., </a:t>
            </a:r>
            <a:r>
              <a:rPr lang="it-IT" sz="900" dirty="0" err="1">
                <a:latin typeface="Helvetica" pitchFamily="2" charset="0"/>
              </a:rPr>
              <a:t>Torrisi</a:t>
            </a:r>
            <a:r>
              <a:rPr lang="it-IT" sz="900" dirty="0">
                <a:latin typeface="Helvetica" pitchFamily="2" charset="0"/>
              </a:rPr>
              <a:t>, G., De Angelis, G., </a:t>
            </a:r>
            <a:r>
              <a:rPr lang="it-IT" sz="900" dirty="0" err="1">
                <a:latin typeface="Helvetica" pitchFamily="2" charset="0"/>
              </a:rPr>
              <a:t>Santonocito</a:t>
            </a:r>
            <a:r>
              <a:rPr lang="it-IT" sz="900" dirty="0">
                <a:latin typeface="Helvetica" pitchFamily="2" charset="0"/>
              </a:rPr>
              <a:t>, D., </a:t>
            </a:r>
            <a:r>
              <a:rPr lang="it-IT" sz="900" dirty="0" err="1">
                <a:latin typeface="Helvetica" pitchFamily="2" charset="0"/>
              </a:rPr>
              <a:t>Kratz</a:t>
            </a:r>
            <a:r>
              <a:rPr lang="it-IT" sz="900" dirty="0">
                <a:latin typeface="Helvetica" pitchFamily="2" charset="0"/>
              </a:rPr>
              <a:t>, K.-L., </a:t>
            </a:r>
            <a:r>
              <a:rPr lang="it-IT" sz="900" dirty="0" err="1">
                <a:latin typeface="Helvetica" pitchFamily="2" charset="0"/>
              </a:rPr>
              <a:t>eds</a:t>
            </a:r>
            <a:r>
              <a:rPr lang="it-IT" sz="900" dirty="0">
                <a:latin typeface="Helvetica" pitchFamily="2" charset="0"/>
              </a:rPr>
              <a:t>.</a:t>
            </a:r>
          </a:p>
          <a:p>
            <a:pPr algn="r"/>
            <a:r>
              <a:rPr lang="it-IT" sz="900" dirty="0">
                <a:latin typeface="Helvetica" pitchFamily="2" charset="0"/>
              </a:rPr>
              <a:t>(2023</a:t>
            </a:r>
            <a:r>
              <a:rPr lang="it-IT" sz="900" i="1" dirty="0">
                <a:latin typeface="Helvetica" pitchFamily="2" charset="0"/>
              </a:rPr>
              <a:t>). </a:t>
            </a:r>
            <a:r>
              <a:rPr lang="it-IT" sz="900" i="1" dirty="0" err="1">
                <a:latin typeface="Helvetica" pitchFamily="2" charset="0"/>
              </a:rPr>
              <a:t>Nuclear</a:t>
            </a:r>
            <a:r>
              <a:rPr lang="it-IT" sz="900" i="1" dirty="0">
                <a:latin typeface="Helvetica" pitchFamily="2" charset="0"/>
              </a:rPr>
              <a:t> </a:t>
            </a:r>
            <a:r>
              <a:rPr lang="it-IT" sz="900" i="1" dirty="0" err="1">
                <a:latin typeface="Helvetica" pitchFamily="2" charset="0"/>
              </a:rPr>
              <a:t>physics</a:t>
            </a:r>
            <a:r>
              <a:rPr lang="it-IT" sz="900" i="1" dirty="0">
                <a:latin typeface="Helvetica" pitchFamily="2" charset="0"/>
              </a:rPr>
              <a:t> and </a:t>
            </a:r>
            <a:r>
              <a:rPr lang="it-IT" sz="900" i="1" dirty="0" err="1">
                <a:latin typeface="Helvetica" pitchFamily="2" charset="0"/>
              </a:rPr>
              <a:t>astrophysics</a:t>
            </a:r>
            <a:r>
              <a:rPr lang="it-IT" sz="900" i="1" dirty="0">
                <a:latin typeface="Helvetica" pitchFamily="2" charset="0"/>
              </a:rPr>
              <a:t> in plasma </a:t>
            </a:r>
            <a:r>
              <a:rPr lang="it-IT" sz="900" i="1" dirty="0" err="1">
                <a:latin typeface="Helvetica" pitchFamily="2" charset="0"/>
              </a:rPr>
              <a:t>traps</a:t>
            </a:r>
            <a:r>
              <a:rPr lang="it-IT" sz="900" dirty="0">
                <a:latin typeface="Helvetica" pitchFamily="2" charset="0"/>
              </a:rPr>
              <a:t>. Lausanne: </a:t>
            </a:r>
            <a:r>
              <a:rPr lang="it-IT" sz="900" dirty="0" err="1">
                <a:latin typeface="Helvetica" pitchFamily="2" charset="0"/>
              </a:rPr>
              <a:t>Frontiers</a:t>
            </a:r>
            <a:r>
              <a:rPr lang="it-IT" sz="900" dirty="0">
                <a:latin typeface="Helvetica" pitchFamily="2" charset="0"/>
              </a:rPr>
              <a:t> Media</a:t>
            </a:r>
          </a:p>
          <a:p>
            <a:pPr algn="r"/>
            <a:r>
              <a:rPr lang="it-IT" sz="900" dirty="0">
                <a:latin typeface="Helvetica" pitchFamily="2" charset="0"/>
              </a:rPr>
              <a:t>SA. </a:t>
            </a:r>
            <a:r>
              <a:rPr lang="it-IT" sz="900" dirty="0" err="1">
                <a:latin typeface="Helvetica" pitchFamily="2" charset="0"/>
              </a:rPr>
              <a:t>doi</a:t>
            </a:r>
            <a:r>
              <a:rPr lang="it-IT" sz="900" dirty="0">
                <a:latin typeface="Helvetica" pitchFamily="2" charset="0"/>
              </a:rPr>
              <a:t>: 10.3389/978-2-83251-062-9</a:t>
            </a:r>
            <a:endParaRPr lang="it-IT" sz="900" dirty="0">
              <a:effectLst/>
              <a:latin typeface="Helvetica" pitchFamily="2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77D0807-E233-ED46-826E-C23E4C001675}"/>
              </a:ext>
            </a:extLst>
          </p:cNvPr>
          <p:cNvSpPr txBox="1"/>
          <p:nvPr/>
        </p:nvSpPr>
        <p:spPr>
          <a:xfrm>
            <a:off x="2677668" y="1445199"/>
            <a:ext cx="1446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E-book now available!!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B73C882-86BE-AD45-A170-30BDE67A6D23}"/>
              </a:ext>
            </a:extLst>
          </p:cNvPr>
          <p:cNvSpPr txBox="1"/>
          <p:nvPr/>
        </p:nvSpPr>
        <p:spPr>
          <a:xfrm>
            <a:off x="601012" y="636949"/>
            <a:ext cx="3522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Publication</a:t>
            </a:r>
            <a:r>
              <a:rPr lang="it-IT" dirty="0"/>
              <a:t> of a special </a:t>
            </a:r>
            <a:r>
              <a:rPr lang="it-IT" dirty="0" err="1"/>
              <a:t>issue</a:t>
            </a:r>
            <a:r>
              <a:rPr lang="it-IT" dirty="0"/>
              <a:t> </a:t>
            </a:r>
            <a:r>
              <a:rPr lang="it-IT" dirty="0" err="1"/>
              <a:t>dedicated</a:t>
            </a:r>
            <a:r>
              <a:rPr lang="it-IT" dirty="0"/>
              <a:t> to PANDORA </a:t>
            </a:r>
            <a:r>
              <a:rPr lang="it-IT" dirty="0" err="1"/>
              <a:t>physics</a:t>
            </a:r>
            <a:endParaRPr lang="it-IT" dirty="0"/>
          </a:p>
        </p:txBody>
      </p:sp>
      <p:pic>
        <p:nvPicPr>
          <p:cNvPr id="13" name="Immagine 12" descr="Immagine che contiene esterni, edificio, bianco, edificio governativo&#10;&#10;Descrizione generata automaticamente">
            <a:extLst>
              <a:ext uri="{FF2B5EF4-FFF2-40B4-BE49-F238E27FC236}">
                <a16:creationId xmlns:a16="http://schemas.microsoft.com/office/drawing/2014/main" id="{A6E3B025-C383-1F48-831A-62B8ECF6D9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6"/>
          <a:stretch/>
        </p:blipFill>
        <p:spPr>
          <a:xfrm>
            <a:off x="8071320" y="4646138"/>
            <a:ext cx="4117403" cy="2203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magine 15" descr="Immagine che contiene testo&#10;&#10;Descrizione generata automaticamente">
            <a:extLst>
              <a:ext uri="{FF2B5EF4-FFF2-40B4-BE49-F238E27FC236}">
                <a16:creationId xmlns:a16="http://schemas.microsoft.com/office/drawing/2014/main" id="{86CFFA29-0E82-374C-AD6A-7A41A34F44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494" y="4277975"/>
            <a:ext cx="2613506" cy="1066206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C0C97B3-167D-954B-98B3-C41663EFD005}"/>
              </a:ext>
            </a:extLst>
          </p:cNvPr>
          <p:cNvSpPr txBox="1"/>
          <p:nvPr/>
        </p:nvSpPr>
        <p:spPr>
          <a:xfrm>
            <a:off x="4110940" y="2428749"/>
            <a:ext cx="777836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</a:rPr>
              <a:t>     PANDORA for PNRR &amp; DTT</a:t>
            </a:r>
          </a:p>
          <a:p>
            <a:endParaRPr lang="it-IT" sz="800" dirty="0"/>
          </a:p>
          <a:p>
            <a:pPr marL="285750" indent="-285750">
              <a:buFontTx/>
              <a:buChar char="-"/>
            </a:pPr>
            <a:r>
              <a:rPr lang="it-IT" sz="1600" b="1" dirty="0">
                <a:solidFill>
                  <a:srgbClr val="DC730A"/>
                </a:solidFill>
              </a:rPr>
              <a:t>Strong </a:t>
            </a:r>
            <a:r>
              <a:rPr lang="it-IT" sz="1600" b="1" dirty="0" err="1">
                <a:solidFill>
                  <a:srgbClr val="DC730A"/>
                </a:solidFill>
              </a:rPr>
              <a:t>Synergies</a:t>
            </a:r>
            <a:r>
              <a:rPr lang="it-IT" sz="1600" b="1" dirty="0">
                <a:solidFill>
                  <a:srgbClr val="DC730A"/>
                </a:solidFill>
              </a:rPr>
              <a:t> </a:t>
            </a:r>
            <a:r>
              <a:rPr lang="it-IT" sz="1600" b="1" dirty="0" err="1">
                <a:solidFill>
                  <a:srgbClr val="DC730A"/>
                </a:solidFill>
              </a:rPr>
              <a:t>about</a:t>
            </a:r>
            <a:r>
              <a:rPr lang="it-IT" sz="1600" b="1" dirty="0">
                <a:solidFill>
                  <a:srgbClr val="DC730A"/>
                </a:solidFill>
              </a:rPr>
              <a:t> detectors and </a:t>
            </a:r>
            <a:r>
              <a:rPr lang="it-IT" sz="1600" b="1" dirty="0" err="1">
                <a:solidFill>
                  <a:srgbClr val="DC730A"/>
                </a:solidFill>
              </a:rPr>
              <a:t>diagnostics</a:t>
            </a:r>
            <a:r>
              <a:rPr lang="it-IT" sz="1600" b="1" dirty="0">
                <a:solidFill>
                  <a:srgbClr val="DC730A"/>
                </a:solidFill>
              </a:rPr>
              <a:t> with the "Ecosistema dell'Innovazione" SAMOTHRACE </a:t>
            </a:r>
            <a:r>
              <a:rPr lang="it-IT" sz="1600" dirty="0"/>
              <a:t>(</a:t>
            </a:r>
            <a:r>
              <a:rPr lang="it-IT" sz="1600" dirty="0" err="1"/>
              <a:t>Spoke</a:t>
            </a:r>
            <a:r>
              <a:rPr lang="it-IT" sz="1600" dirty="0"/>
              <a:t> 5, leadership of WP5: David Mascali), with 1 RTD </a:t>
            </a:r>
            <a:r>
              <a:rPr lang="it-IT" sz="1600" dirty="0" err="1"/>
              <a:t>allotted</a:t>
            </a:r>
            <a:r>
              <a:rPr lang="it-IT" sz="1600" dirty="0"/>
              <a:t>.</a:t>
            </a:r>
          </a:p>
          <a:p>
            <a:pPr marL="285750" indent="-285750">
              <a:buFontTx/>
              <a:buChar char="-"/>
            </a:pPr>
            <a:r>
              <a:rPr lang="it-IT" sz="1600" dirty="0" err="1"/>
              <a:t>Contribution</a:t>
            </a:r>
            <a:r>
              <a:rPr lang="it-IT" sz="1600" dirty="0"/>
              <a:t> to </a:t>
            </a:r>
            <a:r>
              <a:rPr lang="it-IT" sz="1600" dirty="0" err="1"/>
              <a:t>Spoke</a:t>
            </a:r>
            <a:r>
              <a:rPr lang="it-IT" sz="1600" dirty="0"/>
              <a:t> 3 of NQSTI partnership (1 RTD+1 CTER)</a:t>
            </a:r>
          </a:p>
          <a:p>
            <a:pPr marL="285750" indent="-285750">
              <a:buFontTx/>
              <a:buChar char="-"/>
            </a:pPr>
            <a:r>
              <a:rPr lang="it-IT" sz="1600" b="1" dirty="0" err="1">
                <a:solidFill>
                  <a:srgbClr val="DC730A"/>
                </a:solidFill>
              </a:rPr>
              <a:t>Synergy</a:t>
            </a:r>
            <a:r>
              <a:rPr lang="it-IT" sz="1600" b="1" dirty="0">
                <a:solidFill>
                  <a:srgbClr val="DC730A"/>
                </a:solidFill>
              </a:rPr>
              <a:t> with DTT project: LNS plays an </a:t>
            </a:r>
            <a:r>
              <a:rPr lang="it-IT" sz="1600" b="1" dirty="0" err="1">
                <a:solidFill>
                  <a:srgbClr val="DC730A"/>
                </a:solidFill>
              </a:rPr>
              <a:t>important</a:t>
            </a:r>
            <a:r>
              <a:rPr lang="it-IT" sz="1600" b="1" dirty="0">
                <a:solidFill>
                  <a:srgbClr val="DC730A"/>
                </a:solidFill>
              </a:rPr>
              <a:t> </a:t>
            </a:r>
            <a:r>
              <a:rPr lang="it-IT" sz="1600" b="1" dirty="0" err="1">
                <a:solidFill>
                  <a:srgbClr val="DC730A"/>
                </a:solidFill>
              </a:rPr>
              <a:t>role</a:t>
            </a:r>
            <a:r>
              <a:rPr lang="it-IT" sz="1600" b="1" dirty="0">
                <a:solidFill>
                  <a:srgbClr val="DC730A"/>
                </a:solidFill>
              </a:rPr>
              <a:t> in e.m. </a:t>
            </a:r>
            <a:r>
              <a:rPr lang="it-IT" sz="1600" b="1" dirty="0" err="1">
                <a:solidFill>
                  <a:srgbClr val="DC730A"/>
                </a:solidFill>
              </a:rPr>
              <a:t>heating</a:t>
            </a:r>
            <a:r>
              <a:rPr lang="it-IT" sz="1600" b="1" dirty="0">
                <a:solidFill>
                  <a:srgbClr val="DC730A"/>
                </a:solidFill>
              </a:rPr>
              <a:t> &amp; plasma </a:t>
            </a:r>
            <a:r>
              <a:rPr lang="it-IT" sz="1600" b="1" dirty="0" err="1">
                <a:solidFill>
                  <a:srgbClr val="DC730A"/>
                </a:solidFill>
              </a:rPr>
              <a:t>diagnostics</a:t>
            </a:r>
            <a:r>
              <a:rPr lang="it-IT" sz="1600" dirty="0"/>
              <a:t>;</a:t>
            </a:r>
          </a:p>
          <a:p>
            <a:pPr marL="285750" indent="-285750">
              <a:buFontTx/>
              <a:buChar char="-"/>
            </a:pPr>
            <a:r>
              <a:rPr lang="it-IT" sz="1600" b="1" dirty="0">
                <a:solidFill>
                  <a:srgbClr val="DC730A"/>
                </a:solidFill>
              </a:rPr>
              <a:t>Leadership(PI: David Mascali) in the </a:t>
            </a:r>
            <a:r>
              <a:rPr lang="it-IT" sz="1600" b="1" dirty="0" err="1">
                <a:solidFill>
                  <a:srgbClr val="DC730A"/>
                </a:solidFill>
              </a:rPr>
              <a:t>Simeto</a:t>
            </a:r>
            <a:r>
              <a:rPr lang="it-IT" sz="1600" b="1" dirty="0">
                <a:solidFill>
                  <a:srgbClr val="DC730A"/>
                </a:solidFill>
              </a:rPr>
              <a:t> </a:t>
            </a:r>
          </a:p>
          <a:p>
            <a:r>
              <a:rPr lang="it-IT" sz="1600" b="1" dirty="0">
                <a:solidFill>
                  <a:srgbClr val="DC730A"/>
                </a:solidFill>
              </a:rPr>
              <a:t>      </a:t>
            </a:r>
            <a:r>
              <a:rPr lang="it-IT" sz="1600" b="1" dirty="0" err="1">
                <a:solidFill>
                  <a:srgbClr val="DC730A"/>
                </a:solidFill>
              </a:rPr>
              <a:t>Transdisciplinary</a:t>
            </a:r>
            <a:r>
              <a:rPr lang="it-IT" sz="1600" b="1" dirty="0">
                <a:solidFill>
                  <a:srgbClr val="DC730A"/>
                </a:solidFill>
              </a:rPr>
              <a:t> Science Institute </a:t>
            </a:r>
            <a:r>
              <a:rPr lang="it-IT" sz="1600" b="1" dirty="0" err="1">
                <a:solidFill>
                  <a:srgbClr val="DC730A"/>
                </a:solidFill>
              </a:rPr>
              <a:t>proposal</a:t>
            </a:r>
            <a:r>
              <a:rPr lang="it-IT" sz="1600" b="1" dirty="0">
                <a:solidFill>
                  <a:srgbClr val="DC730A"/>
                </a:solidFill>
              </a:rPr>
              <a:t> </a:t>
            </a:r>
            <a:r>
              <a:rPr lang="it-IT" sz="1600" dirty="0"/>
              <a:t>(15.0 M€), </a:t>
            </a:r>
          </a:p>
          <a:p>
            <a:r>
              <a:rPr lang="it-IT" sz="1600" dirty="0"/>
              <a:t>      for an "Ecosistema dell'Innovazione nel Mezzogiorno</a:t>
            </a:r>
          </a:p>
          <a:p>
            <a:r>
              <a:rPr lang="it-IT" sz="1600" dirty="0"/>
              <a:t>      ", </a:t>
            </a:r>
            <a:r>
              <a:rPr lang="it-IT" sz="1600" dirty="0" err="1"/>
              <a:t>supported</a:t>
            </a:r>
            <a:r>
              <a:rPr lang="it-IT" sz="1600" dirty="0"/>
              <a:t> by Agenzia per la Coesione  </a:t>
            </a:r>
          </a:p>
          <a:p>
            <a:r>
              <a:rPr lang="it-IT" sz="1600" dirty="0"/>
              <a:t>      Territoriale. </a:t>
            </a:r>
          </a:p>
          <a:p>
            <a:r>
              <a:rPr lang="it-IT" sz="1600" b="1" i="1" dirty="0">
                <a:solidFill>
                  <a:srgbClr val="0070C0"/>
                </a:solidFill>
              </a:rPr>
              <a:t>     </a:t>
            </a:r>
            <a:r>
              <a:rPr lang="it-IT" sz="1600" b="1" i="1" dirty="0" err="1">
                <a:solidFill>
                  <a:srgbClr val="0070C0"/>
                </a:solidFill>
              </a:rPr>
              <a:t>Accepted</a:t>
            </a:r>
            <a:r>
              <a:rPr lang="it-IT" sz="1600" b="1" i="1" dirty="0">
                <a:solidFill>
                  <a:srgbClr val="0070C0"/>
                </a:solidFill>
              </a:rPr>
              <a:t> </a:t>
            </a:r>
            <a:r>
              <a:rPr lang="it-IT" sz="1600" b="1" i="1" dirty="0" err="1">
                <a:solidFill>
                  <a:srgbClr val="0070C0"/>
                </a:solidFill>
              </a:rPr>
              <a:t>but</a:t>
            </a:r>
            <a:r>
              <a:rPr lang="it-IT" sz="1600" b="1" i="1" dirty="0">
                <a:solidFill>
                  <a:srgbClr val="0070C0"/>
                </a:solidFill>
              </a:rPr>
              <a:t> </a:t>
            </a:r>
            <a:r>
              <a:rPr lang="it-IT" sz="1600" b="1" i="1" dirty="0" err="1">
                <a:solidFill>
                  <a:srgbClr val="0070C0"/>
                </a:solidFill>
              </a:rPr>
              <a:t>not</a:t>
            </a:r>
            <a:r>
              <a:rPr lang="it-IT" sz="1600" b="1" i="1" dirty="0">
                <a:solidFill>
                  <a:srgbClr val="0070C0"/>
                </a:solidFill>
              </a:rPr>
              <a:t> </a:t>
            </a:r>
            <a:r>
              <a:rPr lang="it-IT" sz="1600" b="1" i="1" dirty="0" err="1">
                <a:solidFill>
                  <a:srgbClr val="0070C0"/>
                </a:solidFill>
              </a:rPr>
              <a:t>yet</a:t>
            </a:r>
            <a:r>
              <a:rPr lang="it-IT" sz="1600" b="1" i="1" dirty="0">
                <a:solidFill>
                  <a:srgbClr val="0070C0"/>
                </a:solidFill>
              </a:rPr>
              <a:t> </a:t>
            </a:r>
            <a:r>
              <a:rPr lang="it-IT" sz="1600" b="1" i="1" dirty="0" err="1">
                <a:solidFill>
                  <a:srgbClr val="0070C0"/>
                </a:solidFill>
              </a:rPr>
              <a:t>funded</a:t>
            </a:r>
            <a:r>
              <a:rPr lang="it-IT" sz="1600" b="1" i="1" dirty="0">
                <a:solidFill>
                  <a:srgbClr val="0070C0"/>
                </a:solidFill>
              </a:rPr>
              <a:t>: </a:t>
            </a:r>
          </a:p>
          <a:p>
            <a:r>
              <a:rPr lang="it-IT" sz="1600" b="1" i="1" dirty="0">
                <a:solidFill>
                  <a:srgbClr val="0070C0"/>
                </a:solidFill>
              </a:rPr>
              <a:t>          </a:t>
            </a:r>
            <a:r>
              <a:rPr lang="it-IT" sz="1600" b="1" i="1" dirty="0" err="1">
                <a:solidFill>
                  <a:srgbClr val="0070C0"/>
                </a:solidFill>
              </a:rPr>
              <a:t>wating</a:t>
            </a:r>
            <a:r>
              <a:rPr lang="it-IT" sz="1600" b="1" i="1" dirty="0">
                <a:solidFill>
                  <a:srgbClr val="0070C0"/>
                </a:solidFill>
              </a:rPr>
              <a:t> for extra-budget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761953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7493E3-C639-BC75-3026-E79CDEB18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126" y="243074"/>
            <a:ext cx="5572874" cy="1325563"/>
          </a:xfrm>
        </p:spPr>
        <p:txBody>
          <a:bodyPr/>
          <a:lstStyle/>
          <a:p>
            <a:r>
              <a:rPr lang="it-IT" b="1">
                <a:solidFill>
                  <a:srgbClr val="FF0000"/>
                </a:solidFill>
              </a:rPr>
              <a:t>FTE</a:t>
            </a:r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A500FAA3-2085-733F-A45E-D7949C3E4978}"/>
              </a:ext>
            </a:extLst>
          </p:cNvPr>
          <p:cNvCxnSpPr/>
          <p:nvPr/>
        </p:nvCxnSpPr>
        <p:spPr>
          <a:xfrm>
            <a:off x="595954" y="1367554"/>
            <a:ext cx="522221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568916-3F77-DA1E-2BEF-8944D16C7219}"/>
              </a:ext>
            </a:extLst>
          </p:cNvPr>
          <p:cNvSpPr txBox="1"/>
          <p:nvPr/>
        </p:nvSpPr>
        <p:spPr>
          <a:xfrm>
            <a:off x="367355" y="6295790"/>
            <a:ext cx="1803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CDL_Luglio_2023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A6C513A5-080B-6FE8-2CA9-1491EC54597A}"/>
              </a:ext>
            </a:extLst>
          </p:cNvPr>
          <p:cNvSpPr txBox="1">
            <a:spLocks/>
          </p:cNvSpPr>
          <p:nvPr/>
        </p:nvSpPr>
        <p:spPr>
          <a:xfrm>
            <a:off x="595954" y="1675378"/>
            <a:ext cx="10972800" cy="1281173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>
                <a:solidFill>
                  <a:srgbClr val="FF0000"/>
                </a:solidFill>
                <a:latin typeface="+mn-lt"/>
              </a:rPr>
              <a:t>PANDORA PROJECT Participants </a:t>
            </a:r>
            <a:endParaRPr lang="en-GB" sz="2000">
              <a:solidFill>
                <a:prstClr val="black"/>
              </a:solidFill>
              <a:latin typeface="Georgia"/>
            </a:endParaRPr>
          </a:p>
          <a:p>
            <a:endParaRPr lang="en-GB" sz="1400" b="1">
              <a:solidFill>
                <a:srgbClr val="004ACD"/>
              </a:solidFill>
              <a:latin typeface="Georgia"/>
            </a:endParaRPr>
          </a:p>
          <a:p>
            <a:r>
              <a:rPr lang="en-GB" sz="1700">
                <a:solidFill>
                  <a:srgbClr val="004A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participants to PANDORA PROJECT from 34 departments/laboratories in Italy and Europe</a:t>
            </a:r>
          </a:p>
          <a:p>
            <a:endParaRPr lang="en-GB" sz="240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F43FB204-B8C9-5C92-E0CE-10000FC3B036}"/>
              </a:ext>
            </a:extLst>
          </p:cNvPr>
          <p:cNvSpPr txBox="1">
            <a:spLocks/>
          </p:cNvSpPr>
          <p:nvPr/>
        </p:nvSpPr>
        <p:spPr>
          <a:xfrm>
            <a:off x="523126" y="2716952"/>
            <a:ext cx="10972800" cy="107590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en-GB" sz="2200" b="1">
                <a:solidFill>
                  <a:srgbClr val="FF0000"/>
                </a:solidFill>
              </a:rPr>
              <a:t>PANDORA @LNS</a:t>
            </a:r>
            <a:endParaRPr lang="en-GB" sz="800" b="1">
              <a:solidFill>
                <a:srgbClr val="FF0000"/>
              </a:solidFill>
            </a:endParaRPr>
          </a:p>
          <a:p>
            <a:r>
              <a:rPr lang="en-GB" sz="1800"/>
              <a:t>27 (16 Res. + 11 </a:t>
            </a:r>
            <a:r>
              <a:rPr lang="en-GB" sz="1800" err="1"/>
              <a:t>Techn</a:t>
            </a:r>
            <a:r>
              <a:rPr lang="en-GB" sz="1800"/>
              <a:t>.) about 8.9 FTE (+ 4.17 FTE synergic)   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00BD444-8C4E-9327-2BCC-296780A8EEFA}"/>
              </a:ext>
            </a:extLst>
          </p:cNvPr>
          <p:cNvSpPr/>
          <p:nvPr/>
        </p:nvSpPr>
        <p:spPr>
          <a:xfrm>
            <a:off x="504389" y="3557890"/>
            <a:ext cx="7030820" cy="26169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E528B08-3519-12BB-CF72-5AC28E0BD988}"/>
              </a:ext>
            </a:extLst>
          </p:cNvPr>
          <p:cNvSpPr txBox="1"/>
          <p:nvPr/>
        </p:nvSpPr>
        <p:spPr>
          <a:xfrm>
            <a:off x="738696" y="3599637"/>
            <a:ext cx="40223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>
                <a:solidFill>
                  <a:srgbClr val="004ACD"/>
                </a:solidFill>
              </a:rPr>
              <a:t>                                        LNS RESEARCHERS   (%)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>
                <a:solidFill>
                  <a:srgbClr val="C00000"/>
                </a:solidFill>
              </a:rPr>
              <a:t>Di Donato Loreto                   70?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/>
              <a:t>Emma Giulia                              0 + 50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/>
              <a:t>Finocchiaro Giorgio              100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/>
              <a:t>Gammino Santo                     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>
                <a:solidFill>
                  <a:srgbClr val="C00000"/>
                </a:solidFill>
              </a:rPr>
              <a:t>Isernia Tommaso                    70?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/>
              <a:t>La Cognata Marco                  38 + 12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/>
              <a:t>Mascali David                </a:t>
            </a:r>
            <a:r>
              <a:rPr lang="it-IT" sz="1600">
                <a:solidFill>
                  <a:srgbClr val="FF0000"/>
                </a:solidFill>
              </a:rPr>
              <a:t>R.N.  </a:t>
            </a:r>
            <a:r>
              <a:rPr lang="it-IT" sz="1600"/>
              <a:t>15 + 70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err="1"/>
              <a:t>Mishra</a:t>
            </a:r>
            <a:r>
              <a:rPr lang="it-IT" sz="1600"/>
              <a:t> Bharat                       100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C552311-91BA-04E2-A6D8-045802455194}"/>
              </a:ext>
            </a:extLst>
          </p:cNvPr>
          <p:cNvSpPr txBox="1"/>
          <p:nvPr/>
        </p:nvSpPr>
        <p:spPr>
          <a:xfrm>
            <a:off x="4114675" y="3861107"/>
            <a:ext cx="3303212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/>
              <a:t>Pavone Santi                               25?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/>
              <a:t>Pennisi Salvatore                        20?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>
                <a:solidFill>
                  <a:srgbClr val="C00000"/>
                </a:solidFill>
              </a:rPr>
              <a:t>Reitano Riccardo                        40?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/>
              <a:t>Salerno Nunzio                           40?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/>
              <a:t>Santonocito Domenico </a:t>
            </a:r>
            <a:r>
              <a:rPr lang="it-IT" sz="1600">
                <a:solidFill>
                  <a:srgbClr val="FF0000"/>
                </a:solidFill>
              </a:rPr>
              <a:t>R.N.     </a:t>
            </a:r>
            <a:r>
              <a:rPr lang="it-IT" sz="1600"/>
              <a:t>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/>
              <a:t>Sorbello Gino                              40?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/>
              <a:t>Spartà Roberta                            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/>
              <a:t>Tumino Aurora                            30</a:t>
            </a:r>
          </a:p>
          <a:p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A42AD33-BD6B-C620-BB27-BBF71D03841D}"/>
              </a:ext>
            </a:extLst>
          </p:cNvPr>
          <p:cNvSpPr txBox="1"/>
          <p:nvPr/>
        </p:nvSpPr>
        <p:spPr>
          <a:xfrm>
            <a:off x="7737054" y="3557890"/>
            <a:ext cx="3356713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>
                <a:solidFill>
                  <a:srgbClr val="004ACD"/>
                </a:solidFill>
              </a:rPr>
              <a:t>Tecnologi LNS                (%)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/>
              <a:t>Bonanno Vincenza        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/>
              <a:t>Celona Luigi                    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/>
              <a:t>Miraglia Andrea             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/>
              <a:t>Mauro Giorgio                 8 + 70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/>
              <a:t>Musumeci Mario           15 + 35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/>
              <a:t>Naselli Eugenia                0 + 70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err="1"/>
              <a:t>Pidatella</a:t>
            </a:r>
            <a:r>
              <a:rPr lang="it-IT" sz="1600"/>
              <a:t> Angelo              0 + 70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err="1"/>
              <a:t>Rifuggiato</a:t>
            </a:r>
            <a:r>
              <a:rPr lang="it-IT" sz="1600"/>
              <a:t> Danilo           35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/>
              <a:t>Russo Antonio                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/>
              <a:t>Schillaci Gaetano           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/>
              <a:t>Torrisi Giuseppe             18 +  50 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F3AF3AA6-A729-144B-763D-C5D431179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5172" y="1326146"/>
            <a:ext cx="1958453" cy="210878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1613EA0-B07F-4743-BA53-4070205070CC}"/>
              </a:ext>
            </a:extLst>
          </p:cNvPr>
          <p:cNvSpPr txBox="1"/>
          <p:nvPr/>
        </p:nvSpPr>
        <p:spPr>
          <a:xfrm>
            <a:off x="3309563" y="6169189"/>
            <a:ext cx="4022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C00000"/>
                </a:solidFill>
              </a:rPr>
              <a:t>In red: researchers with association to LNS expired… under renewal!</a:t>
            </a:r>
          </a:p>
          <a:p>
            <a:r>
              <a:rPr lang="en-GB" sz="1200" b="1">
                <a:solidFill>
                  <a:srgbClr val="C00000"/>
                </a:solidFill>
              </a:rPr>
              <a:t>??</a:t>
            </a:r>
            <a:r>
              <a:rPr lang="en-GB" sz="1200" b="1">
                <a:solidFill>
                  <a:srgbClr val="C00000"/>
                </a:solidFill>
                <a:sym typeface="Wingdings" pitchFamily="2" charset="2"/>
              </a:rPr>
              <a:t> to be confirmed</a:t>
            </a:r>
            <a:endParaRPr lang="en-GB" sz="12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375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C462B065-0B09-DECB-153F-1F180DF6C4CA}"/>
              </a:ext>
            </a:extLst>
          </p:cNvPr>
          <p:cNvSpPr txBox="1">
            <a:spLocks/>
          </p:cNvSpPr>
          <p:nvPr/>
        </p:nvSpPr>
        <p:spPr>
          <a:xfrm>
            <a:off x="1000586" y="223197"/>
            <a:ext cx="9888496" cy="9001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MAIN SUBSYSTEMS UPDATES: Plasma modelling -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atom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diffusion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and transport in PANDORA trap </a:t>
            </a:r>
          </a:p>
        </p:txBody>
      </p:sp>
      <p:pic>
        <p:nvPicPr>
          <p:cNvPr id="8" name="Immagine 7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35237F4E-D147-BD03-4174-5F68E73B21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28"/>
          <a:stretch/>
        </p:blipFill>
        <p:spPr>
          <a:xfrm>
            <a:off x="1760737" y="198718"/>
            <a:ext cx="3433227" cy="2853846"/>
          </a:xfrm>
          <a:prstGeom prst="rect">
            <a:avLst/>
          </a:prstGeom>
        </p:spPr>
      </p:pic>
      <p:pic>
        <p:nvPicPr>
          <p:cNvPr id="10" name="Immagine 9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5BBBC823-FD21-07A6-61EA-6067E5E37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43" y="790777"/>
            <a:ext cx="1856517" cy="179294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Ovale 10">
            <a:extLst>
              <a:ext uri="{FF2B5EF4-FFF2-40B4-BE49-F238E27FC236}">
                <a16:creationId xmlns:a16="http://schemas.microsoft.com/office/drawing/2014/main" id="{15AC5FA4-40FF-5D42-74C9-CB7B1C8FF40E}"/>
              </a:ext>
            </a:extLst>
          </p:cNvPr>
          <p:cNvSpPr/>
          <p:nvPr/>
        </p:nvSpPr>
        <p:spPr>
          <a:xfrm>
            <a:off x="839871" y="1642188"/>
            <a:ext cx="360000" cy="36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1545E5B1-B9A2-D6FA-3521-5ED29AFC2878}"/>
              </a:ext>
            </a:extLst>
          </p:cNvPr>
          <p:cNvCxnSpPr>
            <a:cxnSpLocks/>
          </p:cNvCxnSpPr>
          <p:nvPr/>
        </p:nvCxnSpPr>
        <p:spPr>
          <a:xfrm>
            <a:off x="2242939" y="858629"/>
            <a:ext cx="734017" cy="11905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2A6C2B13-651A-A8A5-5011-0AEA5845866F}"/>
              </a:ext>
            </a:extLst>
          </p:cNvPr>
          <p:cNvCxnSpPr>
            <a:cxnSpLocks/>
          </p:cNvCxnSpPr>
          <p:nvPr/>
        </p:nvCxnSpPr>
        <p:spPr>
          <a:xfrm flipV="1">
            <a:off x="2214844" y="2476215"/>
            <a:ext cx="847112" cy="1164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e 16">
            <a:extLst>
              <a:ext uri="{FF2B5EF4-FFF2-40B4-BE49-F238E27FC236}">
                <a16:creationId xmlns:a16="http://schemas.microsoft.com/office/drawing/2014/main" id="{0271CDB3-E1B2-7DE5-F61A-B57ADE3FF39D}"/>
              </a:ext>
            </a:extLst>
          </p:cNvPr>
          <p:cNvSpPr/>
          <p:nvPr/>
        </p:nvSpPr>
        <p:spPr>
          <a:xfrm>
            <a:off x="2899810" y="2082685"/>
            <a:ext cx="360000" cy="36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49C3085-3D6B-0B00-275E-7F65564D4960}"/>
              </a:ext>
            </a:extLst>
          </p:cNvPr>
          <p:cNvSpPr txBox="1"/>
          <p:nvPr/>
        </p:nvSpPr>
        <p:spPr>
          <a:xfrm>
            <a:off x="3934292" y="2057147"/>
            <a:ext cx="2412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Geometry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of PANDORA trap and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oven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inlet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DD14004-99A4-45BC-10AB-F051789C458A}"/>
              </a:ext>
            </a:extLst>
          </p:cNvPr>
          <p:cNvSpPr txBox="1"/>
          <p:nvPr/>
        </p:nvSpPr>
        <p:spPr>
          <a:xfrm>
            <a:off x="8690427" y="2639564"/>
            <a:ext cx="8965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Particle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/s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2FCCE3E1-FC67-963A-8B16-4242363F7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2" b="-257"/>
          <a:stretch/>
        </p:blipFill>
        <p:spPr>
          <a:xfrm>
            <a:off x="9460400" y="2857663"/>
            <a:ext cx="2670861" cy="1938965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4A92130-E188-FBD0-721E-6A73960AE2FD}"/>
              </a:ext>
            </a:extLst>
          </p:cNvPr>
          <p:cNvSpPr txBox="1"/>
          <p:nvPr/>
        </p:nvSpPr>
        <p:spPr>
          <a:xfrm>
            <a:off x="11210979" y="2639564"/>
            <a:ext cx="9839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log10(γ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D34ACDBC-0C1E-E2E2-1002-FF822870BD9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1400" y="4712060"/>
            <a:ext cx="2743462" cy="2057596"/>
          </a:xfrm>
          <a:prstGeom prst="rect">
            <a:avLst/>
          </a:prstGeom>
        </p:spPr>
      </p:pic>
      <p:pic>
        <p:nvPicPr>
          <p:cNvPr id="25" name="Immagine 24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18668EF2-854F-30DF-A212-1BADDEC098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4"/>
          <a:stretch/>
        </p:blipFill>
        <p:spPr>
          <a:xfrm>
            <a:off x="9533878" y="4771375"/>
            <a:ext cx="2392577" cy="1938966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BD2F6F9F-BE4A-A7C2-370D-8046A8EF4FD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5200" y="2782959"/>
            <a:ext cx="2759657" cy="2069743"/>
          </a:xfrm>
          <a:prstGeom prst="rect">
            <a:avLst/>
          </a:prstGeom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79E64A0D-B140-8B26-DAFE-1DF9B158A006}"/>
              </a:ext>
            </a:extLst>
          </p:cNvPr>
          <p:cNvSpPr/>
          <p:nvPr/>
        </p:nvSpPr>
        <p:spPr>
          <a:xfrm>
            <a:off x="6241312" y="2225021"/>
            <a:ext cx="5889949" cy="454463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CFF75ABB-3739-D213-8540-5ADE686EE5D1}"/>
              </a:ext>
            </a:extLst>
          </p:cNvPr>
          <p:cNvSpPr/>
          <p:nvPr/>
        </p:nvSpPr>
        <p:spPr>
          <a:xfrm>
            <a:off x="6831399" y="2639564"/>
            <a:ext cx="2638855" cy="41300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82E8307A-B009-CAAB-C3F2-051355BE6D1B}"/>
              </a:ext>
            </a:extLst>
          </p:cNvPr>
          <p:cNvSpPr/>
          <p:nvPr/>
        </p:nvSpPr>
        <p:spPr>
          <a:xfrm>
            <a:off x="9470254" y="2639564"/>
            <a:ext cx="2661007" cy="41375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96F995D5-D435-44A6-7141-7D045260262A}"/>
              </a:ext>
            </a:extLst>
          </p:cNvPr>
          <p:cNvCxnSpPr>
            <a:cxnSpLocks/>
          </p:cNvCxnSpPr>
          <p:nvPr/>
        </p:nvCxnSpPr>
        <p:spPr>
          <a:xfrm flipH="1" flipV="1">
            <a:off x="9475181" y="2218378"/>
            <a:ext cx="0" cy="24833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9EC9F1D2-847C-7142-372B-6595EB34862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482969" y="1397197"/>
            <a:ext cx="0" cy="24833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25DEC506-09A9-A0C4-63B1-13780AD4FB3D}"/>
              </a:ext>
            </a:extLst>
          </p:cNvPr>
          <p:cNvCxnSpPr>
            <a:cxnSpLocks/>
          </p:cNvCxnSpPr>
          <p:nvPr/>
        </p:nvCxnSpPr>
        <p:spPr>
          <a:xfrm>
            <a:off x="6193528" y="4556216"/>
            <a:ext cx="61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80710277-6A30-DD3C-E717-12E6C47188C7}"/>
              </a:ext>
            </a:extLst>
          </p:cNvPr>
          <p:cNvSpPr txBox="1"/>
          <p:nvPr/>
        </p:nvSpPr>
        <p:spPr>
          <a:xfrm>
            <a:off x="6448277" y="2276275"/>
            <a:ext cx="30083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134-Cs </a:t>
            </a:r>
            <a:r>
              <a:rPr kumimoji="0" lang="it-IT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deposition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map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</a:t>
            </a:r>
            <a:r>
              <a:rPr kumimoji="0" lang="it-IT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chamber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wall</a:t>
            </a:r>
            <a:endParaRPr kumimoji="0" lang="it-IT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8CD19C6C-A82F-0782-F485-6FF264CDBC04}"/>
              </a:ext>
            </a:extLst>
          </p:cNvPr>
          <p:cNvSpPr txBox="1"/>
          <p:nvPr/>
        </p:nvSpPr>
        <p:spPr>
          <a:xfrm>
            <a:off x="9291674" y="2297541"/>
            <a:ext cx="30083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134-Cs </a:t>
            </a:r>
            <a:r>
              <a:rPr kumimoji="0" lang="it-IT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neutral</a:t>
            </a: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l-G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γ</a:t>
            </a: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event from </a:t>
            </a:r>
            <a:r>
              <a:rPr kumimoji="0" lang="it-IT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deposited</a:t>
            </a: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12 h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735F55BB-C089-8041-E30F-BDF1C92FC25E}"/>
              </a:ext>
            </a:extLst>
          </p:cNvPr>
          <p:cNvSpPr txBox="1"/>
          <p:nvPr/>
        </p:nvSpPr>
        <p:spPr>
          <a:xfrm rot="16200000">
            <a:off x="5025299" y="3529121"/>
            <a:ext cx="3008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Cs </a:t>
            </a:r>
            <a:r>
              <a:rPr kumimoji="0" lang="it-IT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diffusion</a:t>
            </a: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it-IT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ionization</a:t>
            </a: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1+,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 transport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2C698732-4F56-B59A-FF83-93E4BD2D347D}"/>
              </a:ext>
            </a:extLst>
          </p:cNvPr>
          <p:cNvSpPr txBox="1"/>
          <p:nvPr/>
        </p:nvSpPr>
        <p:spPr>
          <a:xfrm rot="16200000">
            <a:off x="5067865" y="5611083"/>
            <a:ext cx="3008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Cs </a:t>
            </a:r>
            <a:r>
              <a:rPr kumimoji="0" lang="it-IT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diffusion</a:t>
            </a: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it-IT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ionization</a:t>
            </a: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1+,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Transport due to B-field</a:t>
            </a:r>
          </a:p>
        </p:txBody>
      </p:sp>
      <p:sp>
        <p:nvSpPr>
          <p:cNvPr id="42" name="Ovale 41">
            <a:extLst>
              <a:ext uri="{FF2B5EF4-FFF2-40B4-BE49-F238E27FC236}">
                <a16:creationId xmlns:a16="http://schemas.microsoft.com/office/drawing/2014/main" id="{00BE5E7E-47A2-1425-C9BE-AC4F247D82B7}"/>
              </a:ext>
            </a:extLst>
          </p:cNvPr>
          <p:cNvSpPr/>
          <p:nvPr/>
        </p:nvSpPr>
        <p:spPr>
          <a:xfrm>
            <a:off x="7855028" y="5010988"/>
            <a:ext cx="1243252" cy="4754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e 42">
            <a:extLst>
              <a:ext uri="{FF2B5EF4-FFF2-40B4-BE49-F238E27FC236}">
                <a16:creationId xmlns:a16="http://schemas.microsoft.com/office/drawing/2014/main" id="{2D15DD5D-6534-D19A-BBAA-A1EEE75A6345}"/>
              </a:ext>
            </a:extLst>
          </p:cNvPr>
          <p:cNvSpPr/>
          <p:nvPr/>
        </p:nvSpPr>
        <p:spPr>
          <a:xfrm>
            <a:off x="7854188" y="5573473"/>
            <a:ext cx="1243252" cy="4754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e 43">
            <a:extLst>
              <a:ext uri="{FF2B5EF4-FFF2-40B4-BE49-F238E27FC236}">
                <a16:creationId xmlns:a16="http://schemas.microsoft.com/office/drawing/2014/main" id="{BAF2E4F3-EE82-EE75-3862-D1B8D906534D}"/>
              </a:ext>
            </a:extLst>
          </p:cNvPr>
          <p:cNvSpPr/>
          <p:nvPr/>
        </p:nvSpPr>
        <p:spPr>
          <a:xfrm>
            <a:off x="7854188" y="6073322"/>
            <a:ext cx="1243252" cy="4754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Elemento grafico 46" descr="Badge con riempimento a tinta unita">
            <a:extLst>
              <a:ext uri="{FF2B5EF4-FFF2-40B4-BE49-F238E27FC236}">
                <a16:creationId xmlns:a16="http://schemas.microsoft.com/office/drawing/2014/main" id="{CDBA435E-47A2-7328-4B1A-5F2E569C9C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78589" y="5422597"/>
            <a:ext cx="301752" cy="301752"/>
          </a:xfrm>
          <a:prstGeom prst="rect">
            <a:avLst/>
          </a:prstGeom>
        </p:spPr>
      </p:pic>
      <p:pic>
        <p:nvPicPr>
          <p:cNvPr id="49" name="Elemento grafico 48" descr="Badge 3 con riempimento a tinta unita">
            <a:extLst>
              <a:ext uri="{FF2B5EF4-FFF2-40B4-BE49-F238E27FC236}">
                <a16:creationId xmlns:a16="http://schemas.microsoft.com/office/drawing/2014/main" id="{159FF977-70DF-D209-8D37-138DCD97C6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90427" y="6073322"/>
            <a:ext cx="285852" cy="285852"/>
          </a:xfrm>
          <a:prstGeom prst="rect">
            <a:avLst/>
          </a:prstGeom>
        </p:spPr>
      </p:pic>
      <p:pic>
        <p:nvPicPr>
          <p:cNvPr id="51" name="Elemento grafico 50" descr="Badge 1 con riempimento a tinta unita">
            <a:extLst>
              <a:ext uri="{FF2B5EF4-FFF2-40B4-BE49-F238E27FC236}">
                <a16:creationId xmlns:a16="http://schemas.microsoft.com/office/drawing/2014/main" id="{A2B6A01B-E2AC-F57F-DE42-486CE880B7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681571" y="4841600"/>
            <a:ext cx="267171" cy="267171"/>
          </a:xfrm>
          <a:prstGeom prst="rect">
            <a:avLst/>
          </a:prstGeom>
        </p:spPr>
      </p:pic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760A1EC2-DB0A-9460-32F7-A7DC6F5657F2}"/>
              </a:ext>
            </a:extLst>
          </p:cNvPr>
          <p:cNvSpPr txBox="1"/>
          <p:nvPr/>
        </p:nvSpPr>
        <p:spPr>
          <a:xfrm>
            <a:off x="227990" y="3019727"/>
            <a:ext cx="57036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New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simulations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on metal injection via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oven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in ECR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plasmas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: study</a:t>
            </a:r>
            <a:r>
              <a:rPr kumimoji="0" lang="it-IT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of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overall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efficiency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in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atom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-to-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conversion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Monte Carlo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approach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to study metal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atom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diffusion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ionization</a:t>
            </a:r>
            <a:r>
              <a:rPr kumimoji="0" lang="it-IT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+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charge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exchange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with ECR plasma, and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transport</a:t>
            </a:r>
            <a:endParaRPr kumimoji="0" lang="it-IT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ea typeface="+mn-ea"/>
                <a:cs typeface="Arial" panose="020B0604020202020204" pitchFamily="34" charset="0"/>
              </a:rPr>
              <a:t>Fraction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ea typeface="+mn-ea"/>
                <a:cs typeface="Arial" panose="020B0604020202020204" pitchFamily="34" charset="0"/>
              </a:rPr>
              <a:t> of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ea typeface="+mn-ea"/>
                <a:cs typeface="Arial" panose="020B0604020202020204" pitchFamily="34" charset="0"/>
              </a:rPr>
              <a:t>ionized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ea typeface="+mn-ea"/>
                <a:cs typeface="Arial" panose="020B0604020202020204" pitchFamily="34" charset="0"/>
              </a:rPr>
              <a:t>: 47%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ea typeface="+mn-ea"/>
                <a:cs typeface="Arial" panose="020B0604020202020204" pitchFamily="34" charset="0"/>
              </a:rPr>
              <a:t>Amount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ea typeface="+mn-ea"/>
                <a:cs typeface="Arial" panose="020B0604020202020204" pitchFamily="34" charset="0"/>
              </a:rPr>
              <a:t> of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ea typeface="+mn-ea"/>
                <a:cs typeface="Arial" panose="020B0604020202020204" pitchFamily="34" charset="0"/>
              </a:rPr>
              <a:t>deposited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ea typeface="+mn-ea"/>
                <a:cs typeface="Arial" panose="020B0604020202020204" pitchFamily="34" charset="0"/>
              </a:rPr>
              <a:t>: 78%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FF"/>
              </a:highlight>
              <a:uLnTx/>
              <a:uFillTx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Updating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residual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map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@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chamber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in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Tmeas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= 12 h (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continuous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deposition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vs.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decay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Calculation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of 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 Math" panose="02040503050406030204" pitchFamily="18" charset="0"/>
                <a:cs typeface="Arial" panose="020B0604020202020204" pitchFamily="34" charset="0"/>
              </a:rPr>
              <a:t>γ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-rate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emission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: cumulative background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noise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to plasma self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emission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6D4C2CF8-2948-048A-78DA-914D84B48793}"/>
              </a:ext>
            </a:extLst>
          </p:cNvPr>
          <p:cNvGrpSpPr/>
          <p:nvPr/>
        </p:nvGrpSpPr>
        <p:grpSpPr>
          <a:xfrm>
            <a:off x="10374880" y="-93265"/>
            <a:ext cx="1730133" cy="2376289"/>
            <a:chOff x="10518250" y="-146298"/>
            <a:chExt cx="1730133" cy="2376289"/>
          </a:xfrm>
        </p:grpSpPr>
        <p:pic>
          <p:nvPicPr>
            <p:cNvPr id="45" name="Immagine 44">
              <a:extLst>
                <a:ext uri="{FF2B5EF4-FFF2-40B4-BE49-F238E27FC236}">
                  <a16:creationId xmlns:a16="http://schemas.microsoft.com/office/drawing/2014/main" id="{17B8EAB4-EB5A-9BEB-E4E7-315BBDACC3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18" t="4571" r="37171"/>
            <a:stretch/>
          </p:blipFill>
          <p:spPr>
            <a:xfrm>
              <a:off x="10518250" y="-146298"/>
              <a:ext cx="1730133" cy="2376289"/>
            </a:xfrm>
            <a:prstGeom prst="rect">
              <a:avLst/>
            </a:prstGeom>
          </p:spPr>
        </p:pic>
        <p:pic>
          <p:nvPicPr>
            <p:cNvPr id="52" name="Elemento grafico 51" descr="Badge con riempimento a tinta unita">
              <a:extLst>
                <a:ext uri="{FF2B5EF4-FFF2-40B4-BE49-F238E27FC236}">
                  <a16:creationId xmlns:a16="http://schemas.microsoft.com/office/drawing/2014/main" id="{A8B3596F-B4FC-2CC4-C4C0-D08006EE9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889082" y="232952"/>
              <a:ext cx="301752" cy="301752"/>
            </a:xfrm>
            <a:prstGeom prst="rect">
              <a:avLst/>
            </a:prstGeom>
          </p:spPr>
        </p:pic>
        <p:pic>
          <p:nvPicPr>
            <p:cNvPr id="53" name="Elemento grafico 52" descr="Badge 3 con riempimento a tinta unita">
              <a:extLst>
                <a:ext uri="{FF2B5EF4-FFF2-40B4-BE49-F238E27FC236}">
                  <a16:creationId xmlns:a16="http://schemas.microsoft.com/office/drawing/2014/main" id="{1458EE05-5B50-0640-2C95-76DAC1A79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509903" y="-1210"/>
              <a:ext cx="285852" cy="285852"/>
            </a:xfrm>
            <a:prstGeom prst="rect">
              <a:avLst/>
            </a:prstGeom>
          </p:spPr>
        </p:pic>
        <p:pic>
          <p:nvPicPr>
            <p:cNvPr id="54" name="Elemento grafico 53" descr="Badge 1 con riempimento a tinta unita">
              <a:extLst>
                <a:ext uri="{FF2B5EF4-FFF2-40B4-BE49-F238E27FC236}">
                  <a16:creationId xmlns:a16="http://schemas.microsoft.com/office/drawing/2014/main" id="{3DE08BC5-12D3-AF41-F74A-544E4449D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1546017" y="475077"/>
              <a:ext cx="267171" cy="267171"/>
            </a:xfrm>
            <a:prstGeom prst="rect">
              <a:avLst/>
            </a:prstGeom>
          </p:spPr>
        </p:pic>
        <p:cxnSp>
          <p:nvCxnSpPr>
            <p:cNvPr id="60" name="Connettore 2 59">
              <a:extLst>
                <a:ext uri="{FF2B5EF4-FFF2-40B4-BE49-F238E27FC236}">
                  <a16:creationId xmlns:a16="http://schemas.microsoft.com/office/drawing/2014/main" id="{FE434CB8-C4C1-614D-F4B1-1E1DD081F679}"/>
                </a:ext>
              </a:extLst>
            </p:cNvPr>
            <p:cNvCxnSpPr>
              <a:cxnSpLocks/>
              <a:endCxn id="54" idx="1"/>
            </p:cNvCxnSpPr>
            <p:nvPr/>
          </p:nvCxnSpPr>
          <p:spPr>
            <a:xfrm flipV="1">
              <a:off x="10770120" y="608663"/>
              <a:ext cx="775897" cy="683222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2 60">
              <a:extLst>
                <a:ext uri="{FF2B5EF4-FFF2-40B4-BE49-F238E27FC236}">
                  <a16:creationId xmlns:a16="http://schemas.microsoft.com/office/drawing/2014/main" id="{30A22CF9-A606-1EA7-48C6-3125F572BF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95829" y="487811"/>
              <a:ext cx="135473" cy="787197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2 62">
              <a:extLst>
                <a:ext uri="{FF2B5EF4-FFF2-40B4-BE49-F238E27FC236}">
                  <a16:creationId xmlns:a16="http://schemas.microsoft.com/office/drawing/2014/main" id="{DB0FDB0C-2DB5-FC3A-8BC0-0DE2012A66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70120" y="311308"/>
              <a:ext cx="738195" cy="980577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84A6290F-23C3-497C-99C1-58E044483889}"/>
              </a:ext>
            </a:extLst>
          </p:cNvPr>
          <p:cNvSpPr txBox="1"/>
          <p:nvPr/>
        </p:nvSpPr>
        <p:spPr>
          <a:xfrm>
            <a:off x="144777" y="6198669"/>
            <a:ext cx="582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NEXT STEP: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calculation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HpGe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space-dependent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detected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neutrals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noise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83B00EA-F52A-9E33-0C7B-345AA582C70E}"/>
              </a:ext>
            </a:extLst>
          </p:cNvPr>
          <p:cNvSpPr txBox="1"/>
          <p:nvPr/>
        </p:nvSpPr>
        <p:spPr>
          <a:xfrm>
            <a:off x="4915388" y="1160188"/>
            <a:ext cx="54697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Study of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deterioration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of </a:t>
            </a: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Cambria Math" panose="02040503050406030204" pitchFamily="18" charset="0"/>
                <a:cs typeface="Arial" panose="020B0604020202020204" pitchFamily="34" charset="0"/>
              </a:rPr>
              <a:t>γ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-ray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signal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-to-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noise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ratio from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decaying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134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Cs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neutrals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deposited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on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chamber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walls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869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egnaposto numero diapositiva 33">
            <a:extLst>
              <a:ext uri="{FF2B5EF4-FFF2-40B4-BE49-F238E27FC236}">
                <a16:creationId xmlns:a16="http://schemas.microsoft.com/office/drawing/2014/main" id="{6EF0A6D9-9609-48B1-9061-A1ADBD963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3</a:t>
            </a:fld>
            <a:endParaRPr lang="it-IT"/>
          </a:p>
        </p:txBody>
      </p:sp>
      <p:grpSp>
        <p:nvGrpSpPr>
          <p:cNvPr id="76" name="Gruppo 75">
            <a:extLst>
              <a:ext uri="{FF2B5EF4-FFF2-40B4-BE49-F238E27FC236}">
                <a16:creationId xmlns:a16="http://schemas.microsoft.com/office/drawing/2014/main" id="{0E3E64C8-1488-4586-84C1-C908C65919AC}"/>
              </a:ext>
            </a:extLst>
          </p:cNvPr>
          <p:cNvGrpSpPr/>
          <p:nvPr/>
        </p:nvGrpSpPr>
        <p:grpSpPr>
          <a:xfrm>
            <a:off x="0" y="5753006"/>
            <a:ext cx="12216680" cy="1138951"/>
            <a:chOff x="0" y="5753006"/>
            <a:chExt cx="12216680" cy="1138951"/>
          </a:xfrm>
        </p:grpSpPr>
        <p:pic>
          <p:nvPicPr>
            <p:cNvPr id="78" name="Immagine 77">
              <a:extLst>
                <a:ext uri="{FF2B5EF4-FFF2-40B4-BE49-F238E27FC236}">
                  <a16:creationId xmlns:a16="http://schemas.microsoft.com/office/drawing/2014/main" id="{83117BFA-8A2F-446D-A3FA-6B5EA9A13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584" r="26964"/>
            <a:stretch/>
          </p:blipFill>
          <p:spPr>
            <a:xfrm>
              <a:off x="10676080" y="5753006"/>
              <a:ext cx="1540600" cy="261610"/>
            </a:xfrm>
            <a:prstGeom prst="rect">
              <a:avLst/>
            </a:prstGeom>
          </p:spPr>
        </p:pic>
        <p:pic>
          <p:nvPicPr>
            <p:cNvPr id="85" name="Immagine 84">
              <a:extLst>
                <a:ext uri="{FF2B5EF4-FFF2-40B4-BE49-F238E27FC236}">
                  <a16:creationId xmlns:a16="http://schemas.microsoft.com/office/drawing/2014/main" id="{8070780C-2477-4CA2-AFD9-EBB594AC46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584" r="26964"/>
            <a:stretch/>
          </p:blipFill>
          <p:spPr>
            <a:xfrm rot="10800000">
              <a:off x="9408368" y="6597352"/>
              <a:ext cx="1540600" cy="261610"/>
            </a:xfrm>
            <a:prstGeom prst="rect">
              <a:avLst/>
            </a:prstGeom>
          </p:spPr>
        </p:pic>
        <p:pic>
          <p:nvPicPr>
            <p:cNvPr id="86" name="Immagine 85">
              <a:extLst>
                <a:ext uri="{FF2B5EF4-FFF2-40B4-BE49-F238E27FC236}">
                  <a16:creationId xmlns:a16="http://schemas.microsoft.com/office/drawing/2014/main" id="{540AF743-5C73-4B74-A692-22B1A71AED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584" r="26964"/>
            <a:stretch/>
          </p:blipFill>
          <p:spPr>
            <a:xfrm rot="10800000">
              <a:off x="7898075" y="6695266"/>
              <a:ext cx="1540600" cy="162752"/>
            </a:xfrm>
            <a:prstGeom prst="rect">
              <a:avLst/>
            </a:prstGeom>
          </p:spPr>
        </p:pic>
        <p:pic>
          <p:nvPicPr>
            <p:cNvPr id="88" name="Immagine 87">
              <a:extLst>
                <a:ext uri="{FF2B5EF4-FFF2-40B4-BE49-F238E27FC236}">
                  <a16:creationId xmlns:a16="http://schemas.microsoft.com/office/drawing/2014/main" id="{F4B1C969-775C-49DD-AEC5-AFDF5FE2F3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0283" t="-21432" r="26964" b="-2"/>
            <a:stretch/>
          </p:blipFill>
          <p:spPr>
            <a:xfrm rot="10800000">
              <a:off x="7446133" y="6694322"/>
              <a:ext cx="462809" cy="197635"/>
            </a:xfrm>
            <a:prstGeom prst="rect">
              <a:avLst/>
            </a:prstGeom>
          </p:spPr>
        </p:pic>
        <p:pic>
          <p:nvPicPr>
            <p:cNvPr id="90" name="Immagine 89">
              <a:extLst>
                <a:ext uri="{FF2B5EF4-FFF2-40B4-BE49-F238E27FC236}">
                  <a16:creationId xmlns:a16="http://schemas.microsoft.com/office/drawing/2014/main" id="{7C95CDC2-9B13-4512-8792-73BB36F390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0283" t="-21432" r="26964" b="-2"/>
            <a:stretch/>
          </p:blipFill>
          <p:spPr>
            <a:xfrm rot="10800000">
              <a:off x="7001343" y="6694322"/>
              <a:ext cx="462809" cy="197635"/>
            </a:xfrm>
            <a:prstGeom prst="rect">
              <a:avLst/>
            </a:prstGeom>
          </p:spPr>
        </p:pic>
        <p:pic>
          <p:nvPicPr>
            <p:cNvPr id="91" name="Immagine 90">
              <a:extLst>
                <a:ext uri="{FF2B5EF4-FFF2-40B4-BE49-F238E27FC236}">
                  <a16:creationId xmlns:a16="http://schemas.microsoft.com/office/drawing/2014/main" id="{E661AD3B-C2F7-4994-9C3F-C46B8B481B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0283" t="-21432" r="26964" b="-2"/>
            <a:stretch/>
          </p:blipFill>
          <p:spPr>
            <a:xfrm rot="10800000">
              <a:off x="6543734" y="6694322"/>
              <a:ext cx="462809" cy="197635"/>
            </a:xfrm>
            <a:prstGeom prst="rect">
              <a:avLst/>
            </a:prstGeom>
          </p:spPr>
        </p:pic>
        <p:pic>
          <p:nvPicPr>
            <p:cNvPr id="92" name="Immagine 91">
              <a:extLst>
                <a:ext uri="{FF2B5EF4-FFF2-40B4-BE49-F238E27FC236}">
                  <a16:creationId xmlns:a16="http://schemas.microsoft.com/office/drawing/2014/main" id="{546A6AF8-D218-4893-A1BB-75112F13D2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0283" t="-21432" r="26964" b="-2"/>
            <a:stretch/>
          </p:blipFill>
          <p:spPr>
            <a:xfrm rot="10800000">
              <a:off x="6098944" y="6694322"/>
              <a:ext cx="462809" cy="197635"/>
            </a:xfrm>
            <a:prstGeom prst="rect">
              <a:avLst/>
            </a:prstGeom>
          </p:spPr>
        </p:pic>
        <p:sp>
          <p:nvSpPr>
            <p:cNvPr id="93" name="Rettangolo 92">
              <a:extLst>
                <a:ext uri="{FF2B5EF4-FFF2-40B4-BE49-F238E27FC236}">
                  <a16:creationId xmlns:a16="http://schemas.microsoft.com/office/drawing/2014/main" id="{D953B7EE-C0E9-4483-82EA-0D010CFAABE5}"/>
                </a:ext>
              </a:extLst>
            </p:cNvPr>
            <p:cNvSpPr/>
            <p:nvPr/>
          </p:nvSpPr>
          <p:spPr>
            <a:xfrm>
              <a:off x="0" y="6828616"/>
              <a:ext cx="6289200" cy="36000"/>
            </a:xfrm>
            <a:prstGeom prst="rect">
              <a:avLst/>
            </a:prstGeom>
            <a:solidFill>
              <a:srgbClr val="84C6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pic>
        <p:nvPicPr>
          <p:cNvPr id="47" name="Picture 2" descr="INFN Laboratori Nazionali del Sud - SHARPER Night">
            <a:extLst>
              <a:ext uri="{FF2B5EF4-FFF2-40B4-BE49-F238E27FC236}">
                <a16:creationId xmlns:a16="http://schemas.microsoft.com/office/drawing/2014/main" id="{13CDD5E1-6FDF-7187-D6EC-F49A51C0B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2298" y="6095641"/>
            <a:ext cx="680286" cy="44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Immagine 47">
            <a:extLst>
              <a:ext uri="{FF2B5EF4-FFF2-40B4-BE49-F238E27FC236}">
                <a16:creationId xmlns:a16="http://schemas.microsoft.com/office/drawing/2014/main" id="{E43F3A88-2CC6-D9BA-F137-2F2A6AE64F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811" y="6125129"/>
            <a:ext cx="816869" cy="569194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FA499AEB-F030-D700-BB0C-EE88E9BCB1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368"/>
          <a:stretch/>
        </p:blipFill>
        <p:spPr>
          <a:xfrm>
            <a:off x="4950676" y="1354412"/>
            <a:ext cx="3717699" cy="2544705"/>
          </a:xfrm>
          <a:prstGeom prst="rect">
            <a:avLst/>
          </a:prstGeom>
        </p:spPr>
      </p:pic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DC0FDDF9-0558-6B34-3238-02B865451629}"/>
              </a:ext>
            </a:extLst>
          </p:cNvPr>
          <p:cNvSpPr txBox="1"/>
          <p:nvPr/>
        </p:nvSpPr>
        <p:spPr>
          <a:xfrm>
            <a:off x="56068" y="3933056"/>
            <a:ext cx="79841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PANDORA proposes an innovative experimental approach which includes </a:t>
            </a:r>
            <a:r>
              <a:rPr lang="it-IT" sz="1400" b="1" i="0" u="none" strike="noStrike" baseline="0" dirty="0">
                <a:solidFill>
                  <a:srgbClr val="0070C0"/>
                </a:solidFill>
              </a:rPr>
              <a:t>5 steps:</a:t>
            </a:r>
            <a:endParaRPr lang="it-IT" sz="1400" b="1" dirty="0">
              <a:solidFill>
                <a:srgbClr val="0070C0"/>
              </a:solidFill>
            </a:endParaRP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E58863AA-DF88-87A5-20A7-076CAD037967}"/>
              </a:ext>
            </a:extLst>
          </p:cNvPr>
          <p:cNvSpPr txBox="1"/>
          <p:nvPr/>
        </p:nvSpPr>
        <p:spPr>
          <a:xfrm>
            <a:off x="51596" y="4149080"/>
            <a:ext cx="1086894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+mj-lt"/>
              <a:buAutoNum type="romanUcPeriod"/>
            </a:pPr>
            <a:r>
              <a:rPr lang="en-US" sz="1400" b="1" i="0" u="none" strike="noStrike" baseline="0" dirty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en-US" sz="1200" b="0" i="0" u="none" strike="noStrike" baseline="0" dirty="0">
                <a:cs typeface="Calibri" panose="020F0502020204030204" pitchFamily="34" charset="0"/>
              </a:rPr>
              <a:t>A buffer plasma is created from He, O or </a:t>
            </a:r>
            <a:r>
              <a:rPr lang="en-US" sz="1200" b="0" i="0" u="none" strike="noStrike" baseline="0" dirty="0" err="1">
                <a:cs typeface="Calibri" panose="020F0502020204030204" pitchFamily="34" charset="0"/>
              </a:rPr>
              <a:t>Ar</a:t>
            </a:r>
            <a:r>
              <a:rPr lang="en-US" sz="1200" b="0" i="0" u="none" strike="noStrike" baseline="0" dirty="0">
                <a:cs typeface="Calibri" panose="020F0502020204030204" pitchFamily="34" charset="0"/>
              </a:rPr>
              <a:t> up to density of 10</a:t>
            </a:r>
            <a:r>
              <a:rPr lang="en-US" sz="1200" b="0" i="0" u="none" strike="noStrike" baseline="30000" dirty="0">
                <a:cs typeface="Calibri" panose="020F0502020204030204" pitchFamily="34" charset="0"/>
              </a:rPr>
              <a:t>13</a:t>
            </a:r>
            <a:r>
              <a:rPr lang="en-US" sz="1200" b="0" i="0" u="none" strike="noStrike" baseline="0" dirty="0">
                <a:cs typeface="Calibri" panose="020F0502020204030204" pitchFamily="34" charset="0"/>
              </a:rPr>
              <a:t> cm</a:t>
            </a:r>
            <a:r>
              <a:rPr lang="en-US" sz="1200" b="0" i="0" u="none" strike="noStrike" baseline="30000" dirty="0">
                <a:cs typeface="Calibri" panose="020F0502020204030204" pitchFamily="34" charset="0"/>
              </a:rPr>
              <a:t>−3</a:t>
            </a:r>
            <a:r>
              <a:rPr lang="en-US" sz="1200" dirty="0">
                <a:cs typeface="Calibri" panose="020F0502020204030204" pitchFamily="34" charset="0"/>
              </a:rPr>
              <a:t> </a:t>
            </a:r>
            <a:r>
              <a:rPr lang="en-US" sz="1200" b="0" i="0" u="none" strike="noStrike" baseline="0" dirty="0">
                <a:cs typeface="Calibri" panose="020F0502020204030204" pitchFamily="34" charset="0"/>
              </a:rPr>
              <a:t>by </a:t>
            </a:r>
            <a:r>
              <a:rPr lang="en-US" sz="1200" b="1" i="0" u="none" strike="noStrike" baseline="0" dirty="0">
                <a:cs typeface="Calibri" panose="020F0502020204030204" pitchFamily="34" charset="0"/>
              </a:rPr>
              <a:t>Electron-Cyclotron-Resonance heating</a:t>
            </a:r>
            <a:r>
              <a:rPr lang="en-US" sz="1200" b="0" i="0" u="none" strike="noStrike" baseline="0" dirty="0">
                <a:cs typeface="Calibri" panose="020F0502020204030204" pitchFamily="34" charset="0"/>
              </a:rPr>
              <a:t> and confined by </a:t>
            </a:r>
            <a:r>
              <a:rPr lang="en-US" sz="1200" b="1" i="0" u="none" strike="noStrike" baseline="0" dirty="0">
                <a:cs typeface="Calibri" panose="020F0502020204030204" pitchFamily="34" charset="0"/>
              </a:rPr>
              <a:t>magnetic field</a:t>
            </a:r>
            <a:r>
              <a:rPr lang="en-US" sz="1200" b="0" i="0" u="none" strike="noStrike" baseline="0" dirty="0">
                <a:cs typeface="Calibri" panose="020F0502020204030204" pitchFamily="34" charset="0"/>
              </a:rPr>
              <a:t>;</a:t>
            </a:r>
          </a:p>
          <a:p>
            <a:pPr marL="285750" indent="-285750" algn="l">
              <a:buFont typeface="+mj-lt"/>
              <a:buAutoNum type="romanUcPeriod"/>
            </a:pPr>
            <a:r>
              <a:rPr lang="en-US" sz="1400" b="1" dirty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en-US" sz="1200" b="0" i="0" u="none" strike="noStrike" baseline="0" dirty="0">
                <a:cs typeface="Calibri" panose="020F0502020204030204" pitchFamily="34" charset="0"/>
              </a:rPr>
              <a:t>The </a:t>
            </a:r>
            <a:r>
              <a:rPr lang="en-US" sz="1200" b="1" i="0" u="none" strike="noStrike" baseline="0" dirty="0">
                <a:cs typeface="Calibri" panose="020F0502020204030204" pitchFamily="34" charset="0"/>
              </a:rPr>
              <a:t>isotope is vaporized by proper ovens</a:t>
            </a:r>
            <a:r>
              <a:rPr lang="en-US" sz="1200" b="0" i="0" u="none" strike="noStrike" baseline="0" dirty="0">
                <a:cs typeface="Calibri" panose="020F0502020204030204" pitchFamily="34" charset="0"/>
              </a:rPr>
              <a:t> into the chamber </a:t>
            </a:r>
            <a:r>
              <a:rPr lang="en-US" sz="1200" b="1" i="0" u="none" strike="noStrike" baseline="0" dirty="0">
                <a:cs typeface="Calibri" panose="020F0502020204030204" pitchFamily="34" charset="0"/>
              </a:rPr>
              <a:t>to be transformed into plasma-state </a:t>
            </a:r>
            <a:r>
              <a:rPr lang="en-US" sz="1200" b="0" i="0" u="none" strike="noStrike" baseline="0" dirty="0">
                <a:cs typeface="Calibri" panose="020F0502020204030204" pitchFamily="34" charset="0"/>
              </a:rPr>
              <a:t>(with a given relative abundance of buffer vs isotope densities)</a:t>
            </a:r>
          </a:p>
          <a:p>
            <a:pPr marL="285750" indent="-285750" algn="l">
              <a:buFont typeface="+mj-lt"/>
              <a:buAutoNum type="romanUcPeriod" startAt="3"/>
            </a:pPr>
            <a:r>
              <a:rPr lang="en-US" sz="1400" b="1" i="0" u="none" strike="noStrike" baseline="0" dirty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en-US" sz="1200" b="0" i="0" u="none" strike="noStrike" baseline="0" dirty="0">
                <a:cs typeface="Calibri" panose="020F0502020204030204" pitchFamily="34" charset="0"/>
              </a:rPr>
              <a:t>The </a:t>
            </a:r>
            <a:r>
              <a:rPr lang="en-US" sz="1200" i="0" u="none" strike="noStrike" baseline="0" dirty="0">
                <a:cs typeface="Calibri" panose="020F0502020204030204" pitchFamily="34" charset="0"/>
              </a:rPr>
              <a:t>plasma is maintained in </a:t>
            </a:r>
            <a:r>
              <a:rPr lang="en-US" sz="1200" b="1" i="0" u="none" strike="noStrike" baseline="0" dirty="0">
                <a:cs typeface="Calibri" panose="020F0502020204030204" pitchFamily="34" charset="0"/>
              </a:rPr>
              <a:t>MHD equilibrium </a:t>
            </a:r>
            <a:r>
              <a:rPr lang="en-US" sz="1200" i="0" u="none" strike="noStrike" baseline="0" dirty="0">
                <a:cs typeface="Calibri" panose="020F0502020204030204" pitchFamily="34" charset="0"/>
              </a:rPr>
              <a:t>for</a:t>
            </a:r>
            <a:r>
              <a:rPr lang="en-US" sz="1200" i="0" u="none" strike="noStrike" dirty="0">
                <a:cs typeface="Calibri" panose="020F0502020204030204" pitchFamily="34" charset="0"/>
              </a:rPr>
              <a:t> days or even weeks</a:t>
            </a:r>
            <a:r>
              <a:rPr lang="en-US" sz="1200" dirty="0">
                <a:cs typeface="Calibri" panose="020F0502020204030204" pitchFamily="34" charset="0"/>
              </a:rPr>
              <a:t>: </a:t>
            </a:r>
            <a:r>
              <a:rPr lang="en-US" sz="1200" b="1" dirty="0">
                <a:solidFill>
                  <a:srgbClr val="0070C0"/>
                </a:solidFill>
                <a:cs typeface="Calibri" panose="020F0502020204030204" pitchFamily="34" charset="0"/>
              </a:rPr>
              <a:t>t</a:t>
            </a:r>
            <a:r>
              <a:rPr lang="en-US" sz="1200" b="1" i="0" u="none" strike="noStrike" baseline="0" dirty="0">
                <a:solidFill>
                  <a:srgbClr val="0070C0"/>
                </a:solidFill>
                <a:cs typeface="Calibri" panose="020F0502020204030204" pitchFamily="34" charset="0"/>
              </a:rPr>
              <a:t>he</a:t>
            </a:r>
            <a:r>
              <a:rPr lang="en-US" sz="1200" b="1" i="0" u="none" strike="noStrike" dirty="0">
                <a:solidFill>
                  <a:srgbClr val="0070C0"/>
                </a:solidFill>
                <a:cs typeface="Calibri" panose="020F0502020204030204" pitchFamily="34" charset="0"/>
              </a:rPr>
              <a:t> number od decays per unit of times can be written as</a:t>
            </a:r>
            <a:r>
              <a:rPr lang="en-US" sz="1200" b="0" i="0" u="none" strike="noStrike" dirty="0">
                <a:cs typeface="Calibri" panose="020F0502020204030204" pitchFamily="34" charset="0"/>
              </a:rPr>
              <a:t>:</a:t>
            </a:r>
          </a:p>
          <a:p>
            <a:pPr algn="l"/>
            <a:endParaRPr lang="en-US" sz="1200" baseline="0" dirty="0">
              <a:cs typeface="Calibri" panose="020F0502020204030204" pitchFamily="34" charset="0"/>
            </a:endParaRPr>
          </a:p>
          <a:p>
            <a:pPr algn="l"/>
            <a:endParaRPr lang="en-US" sz="1200" b="0" i="1" u="none" strike="noStrike" dirty="0">
              <a:cs typeface="Calibri" panose="020F0502020204030204" pitchFamily="34" charset="0"/>
            </a:endParaRPr>
          </a:p>
          <a:p>
            <a:pPr algn="l"/>
            <a:endParaRPr lang="en-US" sz="1200" b="0" i="0" u="none" strike="noStrike" dirty="0">
              <a:cs typeface="Calibri" panose="020F0502020204030204" pitchFamily="34" charset="0"/>
            </a:endParaRPr>
          </a:p>
          <a:p>
            <a:pPr algn="l"/>
            <a:endParaRPr lang="en-US" sz="1200" b="0" i="0" u="none" strike="noStrike" baseline="0" dirty="0">
              <a:cs typeface="Calibri" panose="020F0502020204030204" pitchFamily="34" charset="0"/>
            </a:endParaRPr>
          </a:p>
          <a:p>
            <a:pPr algn="l"/>
            <a:endParaRPr lang="en-US" sz="1200" dirty="0">
              <a:cs typeface="Calibri" panose="020F0502020204030204" pitchFamily="34" charset="0"/>
            </a:endParaRPr>
          </a:p>
          <a:p>
            <a:pPr algn="l"/>
            <a:endParaRPr lang="en-US" sz="1200" dirty="0">
              <a:cs typeface="Calibri" panose="020F0502020204030204" pitchFamily="34" charset="0"/>
            </a:endParaRPr>
          </a:p>
          <a:p>
            <a:pPr algn="l"/>
            <a:endParaRPr lang="en-US" sz="1200" dirty="0">
              <a:cs typeface="Calibri" panose="020F0502020204030204" pitchFamily="34" charset="0"/>
            </a:endParaRPr>
          </a:p>
          <a:p>
            <a:pPr algn="l"/>
            <a:endParaRPr lang="en-US" sz="1200" dirty="0">
              <a:cs typeface="Calibri" panose="020F0502020204030204" pitchFamily="34" charset="0"/>
            </a:endParaRPr>
          </a:p>
          <a:p>
            <a:pPr marL="400050" indent="-400050" algn="l">
              <a:buFont typeface="+mj-lt"/>
              <a:buAutoNum type="romanUcPeriod" startAt="4"/>
            </a:pPr>
            <a:r>
              <a:rPr lang="en-US" sz="1400" b="1" dirty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en-US" sz="1200" b="0" i="0" u="none" strike="noStrike" baseline="0" dirty="0">
                <a:cs typeface="Calibri" panose="020F0502020204030204" pitchFamily="34" charset="0"/>
              </a:rPr>
              <a:t>While the isotopes decay, the confined </a:t>
            </a:r>
            <a:r>
              <a:rPr lang="en-US" sz="1200" b="1" i="0" u="none" strike="noStrike" baseline="0" dirty="0">
                <a:cs typeface="Calibri" panose="020F0502020204030204" pitchFamily="34" charset="0"/>
              </a:rPr>
              <a:t>daughter nuclei emit γ-rays of hundreds of keV, which are detected by a </a:t>
            </a:r>
            <a:r>
              <a:rPr lang="en-US" sz="1200" b="1" i="0" u="none" strike="noStrike" baseline="0" dirty="0" err="1">
                <a:cs typeface="Calibri" panose="020F0502020204030204" pitchFamily="34" charset="0"/>
              </a:rPr>
              <a:t>HPGe</a:t>
            </a:r>
            <a:r>
              <a:rPr lang="en-US" sz="1200" b="1" i="0" u="none" strike="noStrike" baseline="0" dirty="0">
                <a:cs typeface="Calibri" panose="020F0502020204030204" pitchFamily="34" charset="0"/>
              </a:rPr>
              <a:t> detector array</a:t>
            </a:r>
            <a:r>
              <a:rPr lang="en-US" sz="1200" b="0" i="0" u="none" strike="noStrike" baseline="0" dirty="0">
                <a:cs typeface="Calibri" panose="020F0502020204030204" pitchFamily="34" charset="0"/>
              </a:rPr>
              <a:t>;</a:t>
            </a:r>
          </a:p>
          <a:p>
            <a:pPr marL="285750" indent="-285750" algn="l">
              <a:buFont typeface="+mj-lt"/>
              <a:buAutoNum type="romanUcPeriod" startAt="4"/>
            </a:pPr>
            <a:r>
              <a:rPr lang="en-US" sz="1400" b="1" dirty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en-US" sz="1200" b="0" i="0" u="none" strike="noStrike" baseline="0" dirty="0">
                <a:cs typeface="Calibri" panose="020F0502020204030204" pitchFamily="34" charset="0"/>
              </a:rPr>
              <a:t>In-plasma radioactivity can be correlated to plasma parameters </a:t>
            </a:r>
            <a:r>
              <a:rPr lang="it-IT" sz="1200" b="0" i="0" u="none" strike="noStrike" baseline="0" dirty="0" err="1">
                <a:cs typeface="Calibri" panose="020F0502020204030204" pitchFamily="34" charset="0"/>
              </a:rPr>
              <a:t>monitored</a:t>
            </a:r>
            <a:r>
              <a:rPr lang="it-IT" sz="1200" b="0" i="0" u="none" strike="noStrike" baseline="0" dirty="0">
                <a:cs typeface="Calibri" panose="020F0502020204030204" pitchFamily="34" charset="0"/>
              </a:rPr>
              <a:t> by an </a:t>
            </a:r>
            <a:r>
              <a:rPr lang="it-IT" sz="1200" b="1" i="0" u="none" strike="noStrike" baseline="0" dirty="0">
                <a:cs typeface="Calibri" panose="020F0502020204030204" pitchFamily="34" charset="0"/>
              </a:rPr>
              <a:t>innovative non-invasive multi-</a:t>
            </a:r>
            <a:r>
              <a:rPr lang="it-IT" sz="1200" b="1" i="0" u="none" strike="noStrike" baseline="0" dirty="0" err="1">
                <a:cs typeface="Calibri" panose="020F0502020204030204" pitchFamily="34" charset="0"/>
              </a:rPr>
              <a:t>diagnostics</a:t>
            </a:r>
            <a:r>
              <a:rPr lang="it-IT" sz="1200" b="1" i="0" u="none" strike="noStrike" baseline="0" dirty="0">
                <a:cs typeface="Calibri" panose="020F0502020204030204" pitchFamily="34" charset="0"/>
              </a:rPr>
              <a:t> setup</a:t>
            </a:r>
            <a:r>
              <a:rPr lang="it-IT" sz="1200" b="0" i="0" u="none" strike="noStrike" baseline="0" dirty="0">
                <a:cs typeface="Calibri" panose="020F0502020204030204" pitchFamily="34" charset="0"/>
              </a:rPr>
              <a:t>;</a:t>
            </a:r>
          </a:p>
        </p:txBody>
      </p:sp>
      <p:graphicFrame>
        <p:nvGraphicFramePr>
          <p:cNvPr id="83" name="Tabella 82">
            <a:extLst>
              <a:ext uri="{FF2B5EF4-FFF2-40B4-BE49-F238E27FC236}">
                <a16:creationId xmlns:a16="http://schemas.microsoft.com/office/drawing/2014/main" id="{A16023D9-3518-BBFC-D926-13766269AC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681834"/>
              </p:ext>
            </p:extLst>
          </p:nvPr>
        </p:nvGraphicFramePr>
        <p:xfrm>
          <a:off x="9429462" y="4745894"/>
          <a:ext cx="2710942" cy="1131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4182">
                  <a:extLst>
                    <a:ext uri="{9D8B030D-6E8A-4147-A177-3AD203B41FA5}">
                      <a16:colId xmlns:a16="http://schemas.microsoft.com/office/drawing/2014/main" val="3079025480"/>
                    </a:ext>
                  </a:extLst>
                </a:gridCol>
                <a:gridCol w="771842">
                  <a:extLst>
                    <a:ext uri="{9D8B030D-6E8A-4147-A177-3AD203B41FA5}">
                      <a16:colId xmlns:a16="http://schemas.microsoft.com/office/drawing/2014/main" val="1540088681"/>
                    </a:ext>
                  </a:extLst>
                </a:gridCol>
                <a:gridCol w="1244918">
                  <a:extLst>
                    <a:ext uri="{9D8B030D-6E8A-4147-A177-3AD203B41FA5}">
                      <a16:colId xmlns:a16="http://schemas.microsoft.com/office/drawing/2014/main" val="2323242961"/>
                    </a:ext>
                  </a:extLst>
                </a:gridCol>
              </a:tblGrid>
              <a:tr h="284270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Isotope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lang="it-IT" sz="12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</a:t>
                      </a:r>
                      <a:r>
                        <a:rPr lang="it-IT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[</a:t>
                      </a:r>
                      <a:r>
                        <a:rPr lang="it-IT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yr</a:t>
                      </a:r>
                      <a:r>
                        <a:rPr lang="it-IT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]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lang="el-GR" sz="12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γ</a:t>
                      </a:r>
                      <a:r>
                        <a:rPr lang="it-IT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[</a:t>
                      </a:r>
                      <a:r>
                        <a:rPr lang="it-IT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keV</a:t>
                      </a:r>
                      <a:r>
                        <a:rPr lang="it-IT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]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896"/>
                  </a:ext>
                </a:extLst>
              </a:tr>
              <a:tr h="291794"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176</a:t>
                      </a:r>
                      <a:r>
                        <a:rPr lang="it-IT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3.78·10</a:t>
                      </a:r>
                      <a:r>
                        <a:rPr lang="it-IT" sz="12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200" baseline="30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2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202.88 &amp; 306.78</a:t>
                      </a:r>
                      <a:endParaRPr kumimoji="0" lang="en-US" sz="12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270638"/>
                  </a:ext>
                </a:extLst>
              </a:tr>
              <a:tr h="280994"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134</a:t>
                      </a:r>
                      <a:r>
                        <a:rPr lang="it-IT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2.06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it-IT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795.86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5969330"/>
                  </a:ext>
                </a:extLst>
              </a:tr>
              <a:tr h="258258"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94</a:t>
                      </a:r>
                      <a:r>
                        <a:rPr lang="it-IT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Nb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2.03·10</a:t>
                      </a:r>
                      <a:r>
                        <a:rPr lang="it-IT" sz="12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1200" baseline="30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it-IT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871.09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930246"/>
                  </a:ext>
                </a:extLst>
              </a:tr>
            </a:tbl>
          </a:graphicData>
        </a:graphic>
      </p:graphicFrame>
      <p:sp>
        <p:nvSpPr>
          <p:cNvPr id="94" name="Rettangolo 93">
            <a:extLst>
              <a:ext uri="{FF2B5EF4-FFF2-40B4-BE49-F238E27FC236}">
                <a16:creationId xmlns:a16="http://schemas.microsoft.com/office/drawing/2014/main" id="{C7BF5CF2-238F-717C-1D9C-58A3CA16827F}"/>
              </a:ext>
            </a:extLst>
          </p:cNvPr>
          <p:cNvSpPr/>
          <p:nvPr/>
        </p:nvSpPr>
        <p:spPr>
          <a:xfrm>
            <a:off x="10567746" y="4445473"/>
            <a:ext cx="15402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D34817"/>
                </a:solidFill>
              </a:rPr>
              <a:t>First Physics Cases</a:t>
            </a:r>
            <a:endParaRPr lang="en-US" sz="1400" dirty="0">
              <a:solidFill>
                <a:srgbClr val="D34817"/>
              </a:solidFill>
            </a:endParaRPr>
          </a:p>
        </p:txBody>
      </p:sp>
      <p:pic>
        <p:nvPicPr>
          <p:cNvPr id="99" name="droppedImage.pdf">
            <a:extLst>
              <a:ext uri="{FF2B5EF4-FFF2-40B4-BE49-F238E27FC236}">
                <a16:creationId xmlns:a16="http://schemas.microsoft.com/office/drawing/2014/main" id="{A4B0B0EB-CBE6-FA76-3D7D-39BE7D3EBE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96" y="1399666"/>
            <a:ext cx="4518764" cy="2553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8688A455-8CFB-6B24-F8E7-5FA0F7ADBC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5720" y="5085184"/>
            <a:ext cx="4946101" cy="113517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089F234-4AEC-9865-FEAD-5CCFE7A02379}"/>
              </a:ext>
            </a:extLst>
          </p:cNvPr>
          <p:cNvSpPr txBox="1"/>
          <p:nvPr/>
        </p:nvSpPr>
        <p:spPr>
          <a:xfrm>
            <a:off x="8703786" y="2336876"/>
            <a:ext cx="351289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100" dirty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  <a:r>
              <a:rPr lang="it-IT" sz="1100" dirty="0">
                <a:cs typeface="Calibri" panose="020F0502020204030204" pitchFamily="34" charset="0"/>
              </a:rPr>
              <a:t>Electron </a:t>
            </a:r>
            <a:r>
              <a:rPr lang="it-IT" sz="1100" dirty="0" err="1">
                <a:cs typeface="Calibri" panose="020F0502020204030204" pitchFamily="34" charset="0"/>
              </a:rPr>
              <a:t>Density</a:t>
            </a:r>
            <a:r>
              <a:rPr lang="it-IT" sz="1100" dirty="0">
                <a:cs typeface="Calibri" panose="020F0502020204030204" pitchFamily="34" charset="0"/>
              </a:rPr>
              <a:t>: 10</a:t>
            </a:r>
            <a:r>
              <a:rPr lang="it-IT" sz="1100" baseline="30000" dirty="0">
                <a:cs typeface="Calibri" panose="020F0502020204030204" pitchFamily="34" charset="0"/>
              </a:rPr>
              <a:t>12</a:t>
            </a:r>
            <a:r>
              <a:rPr lang="it-IT" sz="1100" dirty="0">
                <a:cs typeface="Calibri" panose="020F0502020204030204" pitchFamily="34" charset="0"/>
              </a:rPr>
              <a:t> – 10</a:t>
            </a:r>
            <a:r>
              <a:rPr lang="it-IT" sz="1100" baseline="30000" dirty="0">
                <a:cs typeface="Calibri" panose="020F0502020204030204" pitchFamily="34" charset="0"/>
              </a:rPr>
              <a:t>14</a:t>
            </a:r>
            <a:r>
              <a:rPr lang="it-IT" sz="1100" dirty="0">
                <a:cs typeface="Calibri" panose="020F0502020204030204" pitchFamily="34" charset="0"/>
              </a:rPr>
              <a:t> cm</a:t>
            </a:r>
            <a:r>
              <a:rPr lang="it-IT" sz="1100" baseline="30000" dirty="0">
                <a:cs typeface="Calibri" panose="020F0502020204030204" pitchFamily="34" charset="0"/>
              </a:rPr>
              <a:t>-3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100" dirty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  <a:r>
              <a:rPr lang="it-IT" sz="1100" dirty="0">
                <a:cs typeface="Calibri" panose="020F0502020204030204" pitchFamily="34" charset="0"/>
              </a:rPr>
              <a:t>Electron Temperature: 0.01 – 100 </a:t>
            </a:r>
            <a:r>
              <a:rPr lang="it-IT" sz="1100" dirty="0" err="1">
                <a:cs typeface="Calibri" panose="020F0502020204030204" pitchFamily="34" charset="0"/>
              </a:rPr>
              <a:t>keV</a:t>
            </a:r>
            <a:endParaRPr lang="it-IT" sz="1100" dirty="0"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100" dirty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  <a:r>
              <a:rPr lang="it-IT" sz="1100" dirty="0">
                <a:cs typeface="Calibri" panose="020F0502020204030204" pitchFamily="34" charset="0"/>
              </a:rPr>
              <a:t>Ion Temperature: ~ 1 eV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100" dirty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  <a:r>
              <a:rPr lang="it-IT" sz="1100" dirty="0">
                <a:cs typeface="Calibri" panose="020F0502020204030204" pitchFamily="34" charset="0"/>
              </a:rPr>
              <a:t>Ion </a:t>
            </a:r>
            <a:r>
              <a:rPr lang="it-IT" sz="1100" dirty="0" err="1">
                <a:cs typeface="Calibri" panose="020F0502020204030204" pitchFamily="34" charset="0"/>
              </a:rPr>
              <a:t>Density</a:t>
            </a:r>
            <a:r>
              <a:rPr lang="it-IT" sz="1100" dirty="0">
                <a:cs typeface="Calibri" panose="020F0502020204030204" pitchFamily="34" charset="0"/>
              </a:rPr>
              <a:t>: 10</a:t>
            </a:r>
            <a:r>
              <a:rPr lang="it-IT" sz="1100" baseline="30000" dirty="0">
                <a:cs typeface="Calibri" panose="020F0502020204030204" pitchFamily="34" charset="0"/>
              </a:rPr>
              <a:t>11</a:t>
            </a:r>
            <a:r>
              <a:rPr lang="it-IT" sz="1100" dirty="0">
                <a:cs typeface="Calibri" panose="020F0502020204030204" pitchFamily="34" charset="0"/>
              </a:rPr>
              <a:t> cm-3 (</a:t>
            </a:r>
            <a:r>
              <a:rPr lang="it-IT" sz="1100" dirty="0" err="1">
                <a:solidFill>
                  <a:srgbClr val="C00000"/>
                </a:solidFill>
                <a:cs typeface="Calibri" panose="020F0502020204030204" pitchFamily="34" charset="0"/>
              </a:rPr>
              <a:t>this</a:t>
            </a:r>
            <a:r>
              <a:rPr lang="it-IT" sz="1100" dirty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  <a:r>
              <a:rPr lang="it-IT" sz="1100" dirty="0" err="1">
                <a:solidFill>
                  <a:srgbClr val="C00000"/>
                </a:solidFill>
                <a:cs typeface="Calibri" panose="020F0502020204030204" pitchFamily="34" charset="0"/>
              </a:rPr>
              <a:t>density</a:t>
            </a:r>
            <a:r>
              <a:rPr lang="it-IT" sz="1100" dirty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  <a:r>
              <a:rPr lang="it-IT" sz="1100" dirty="0" err="1">
                <a:solidFill>
                  <a:srgbClr val="C00000"/>
                </a:solidFill>
                <a:cs typeface="Calibri" panose="020F0502020204030204" pitchFamily="34" charset="0"/>
              </a:rPr>
              <a:t>relies</a:t>
            </a:r>
            <a:r>
              <a:rPr lang="it-IT" sz="1100" dirty="0">
                <a:solidFill>
                  <a:srgbClr val="C00000"/>
                </a:solidFill>
                <a:cs typeface="Calibri" panose="020F0502020204030204" pitchFamily="34" charset="0"/>
              </a:rPr>
              <a:t> to the </a:t>
            </a:r>
            <a:r>
              <a:rPr lang="it-IT" sz="1100" dirty="0" err="1">
                <a:solidFill>
                  <a:srgbClr val="C00000"/>
                </a:solidFill>
                <a:cs typeface="Calibri" panose="020F0502020204030204" pitchFamily="34" charset="0"/>
              </a:rPr>
              <a:t>radiactive</a:t>
            </a:r>
            <a:r>
              <a:rPr lang="it-IT" sz="1100" dirty="0">
                <a:solidFill>
                  <a:srgbClr val="C00000"/>
                </a:solidFill>
                <a:cs typeface="Calibri" panose="020F0502020204030204" pitchFamily="34" charset="0"/>
              </a:rPr>
              <a:t> isotope </a:t>
            </a:r>
            <a:r>
              <a:rPr lang="it-IT" sz="1100" dirty="0" err="1">
                <a:solidFill>
                  <a:srgbClr val="C00000"/>
                </a:solidFill>
                <a:cs typeface="Calibri" panose="020F0502020204030204" pitchFamily="34" charset="0"/>
              </a:rPr>
              <a:t>concentration</a:t>
            </a:r>
            <a:r>
              <a:rPr lang="it-IT" sz="1100" dirty="0">
                <a:solidFill>
                  <a:srgbClr val="C00000"/>
                </a:solidFill>
                <a:cs typeface="Calibri" panose="020F0502020204030204" pitchFamily="34" charset="0"/>
              </a:rPr>
              <a:t> in plasma</a:t>
            </a:r>
            <a:r>
              <a:rPr lang="it-IT" sz="1100" dirty="0">
                <a:cs typeface="Calibri" panose="020F0502020204030204" pitchFamily="34" charset="0"/>
              </a:rPr>
              <a:t>)</a:t>
            </a:r>
          </a:p>
          <a:p>
            <a:endParaRPr lang="it-IT" sz="1100" dirty="0">
              <a:cs typeface="Calibri" panose="020F0502020204030204" pitchFamily="34" charset="0"/>
            </a:endParaRPr>
          </a:p>
        </p:txBody>
      </p:sp>
      <p:sp>
        <p:nvSpPr>
          <p:cNvPr id="31" name="Rettangolo con angoli arrotondati 32">
            <a:extLst>
              <a:ext uri="{FF2B5EF4-FFF2-40B4-BE49-F238E27FC236}">
                <a16:creationId xmlns:a16="http://schemas.microsoft.com/office/drawing/2014/main" id="{FF597288-2EB9-40AC-960F-168196102602}"/>
              </a:ext>
            </a:extLst>
          </p:cNvPr>
          <p:cNvSpPr/>
          <p:nvPr/>
        </p:nvSpPr>
        <p:spPr>
          <a:xfrm>
            <a:off x="-1" y="1153235"/>
            <a:ext cx="12192000" cy="111126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Titolo 1">
            <a:extLst>
              <a:ext uri="{FF2B5EF4-FFF2-40B4-BE49-F238E27FC236}">
                <a16:creationId xmlns:a16="http://schemas.microsoft.com/office/drawing/2014/main" id="{2A664E0C-0EB7-4B91-B640-D82ECF2AB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50" y="176949"/>
            <a:ext cx="11275115" cy="1066800"/>
          </a:xfrm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+mn-lt"/>
              </a:rPr>
              <a:t>PANDORA </a:t>
            </a:r>
            <a:r>
              <a:rPr lang="it-IT" sz="2800" b="1" dirty="0">
                <a:solidFill>
                  <a:srgbClr val="0070C0"/>
                </a:solidFill>
                <a:latin typeface="+mn-lt"/>
              </a:rPr>
              <a:t>CONCEPT</a:t>
            </a:r>
            <a:endParaRPr lang="en-GB" sz="2800" b="1" i="1" dirty="0">
              <a:solidFill>
                <a:srgbClr val="0070C0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3398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418" y="1436818"/>
            <a:ext cx="1855478" cy="938608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8683" y="2423179"/>
            <a:ext cx="1733550" cy="46079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cxnSp>
        <p:nvCxnSpPr>
          <p:cNvPr id="8" name="Connettore 2 7"/>
          <p:cNvCxnSpPr/>
          <p:nvPr/>
        </p:nvCxnSpPr>
        <p:spPr>
          <a:xfrm flipV="1">
            <a:off x="5094277" y="2843690"/>
            <a:ext cx="9407" cy="689877"/>
          </a:xfrm>
          <a:prstGeom prst="straightConnector1">
            <a:avLst/>
          </a:prstGeom>
          <a:ln w="635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4812054" y="3546125"/>
            <a:ext cx="968196" cy="514546"/>
          </a:xfrm>
          <a:prstGeom prst="rect">
            <a:avLst/>
          </a:prstGeom>
          <a:noFill/>
        </p:spPr>
        <p:txBody>
          <a:bodyPr wrap="square" lIns="102407" tIns="51204" rIns="102407" bIns="51204" rtlCol="0">
            <a:spAutoFit/>
          </a:bodyPr>
          <a:lstStyle/>
          <a:p>
            <a:r>
              <a:rPr lang="en-AU" sz="1336" b="1" i="1" dirty="0">
                <a:solidFill>
                  <a:srgbClr val="000090"/>
                </a:solidFill>
              </a:rPr>
              <a:t>Isotope activity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817774" y="3200117"/>
            <a:ext cx="1116801" cy="1131254"/>
          </a:xfrm>
          <a:prstGeom prst="rect">
            <a:avLst/>
          </a:prstGeom>
          <a:noFill/>
        </p:spPr>
        <p:txBody>
          <a:bodyPr wrap="square" lIns="102407" tIns="51204" rIns="102407" bIns="51204" rtlCol="0">
            <a:spAutoFit/>
          </a:bodyPr>
          <a:lstStyle/>
          <a:p>
            <a:r>
              <a:rPr lang="en-AU" sz="1336" b="1" i="1" dirty="0">
                <a:solidFill>
                  <a:srgbClr val="000090"/>
                </a:solidFill>
              </a:rPr>
              <a:t>Density of the isotope in the plasma (const.)</a:t>
            </a:r>
          </a:p>
        </p:txBody>
      </p:sp>
      <p:cxnSp>
        <p:nvCxnSpPr>
          <p:cNvPr id="11" name="Connettore 2 10"/>
          <p:cNvCxnSpPr/>
          <p:nvPr/>
        </p:nvCxnSpPr>
        <p:spPr>
          <a:xfrm flipH="1" flipV="1">
            <a:off x="5319174" y="2804419"/>
            <a:ext cx="498600" cy="639704"/>
          </a:xfrm>
          <a:prstGeom prst="straightConnector1">
            <a:avLst/>
          </a:prstGeom>
          <a:ln w="635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H="1" flipV="1">
            <a:off x="5485190" y="2747080"/>
            <a:ext cx="1361855" cy="267767"/>
          </a:xfrm>
          <a:prstGeom prst="straightConnector1">
            <a:avLst/>
          </a:prstGeom>
          <a:ln w="635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6683392" y="2726394"/>
            <a:ext cx="944284" cy="720115"/>
          </a:xfrm>
          <a:prstGeom prst="rect">
            <a:avLst/>
          </a:prstGeom>
          <a:noFill/>
        </p:spPr>
        <p:txBody>
          <a:bodyPr wrap="square" lIns="102407" tIns="51204" rIns="102407" bIns="51204" rtlCol="0">
            <a:spAutoFit/>
          </a:bodyPr>
          <a:lstStyle/>
          <a:p>
            <a:r>
              <a:rPr lang="en-AU" sz="1336" b="1" i="1" dirty="0">
                <a:solidFill>
                  <a:srgbClr val="000090"/>
                </a:solidFill>
              </a:rPr>
              <a:t>Plasma volume (const.)</a:t>
            </a:r>
          </a:p>
        </p:txBody>
      </p:sp>
      <p:sp>
        <p:nvSpPr>
          <p:cNvPr id="21" name="Freccia destra 20"/>
          <p:cNvSpPr/>
          <p:nvPr/>
        </p:nvSpPr>
        <p:spPr>
          <a:xfrm>
            <a:off x="3465124" y="1748266"/>
            <a:ext cx="529487" cy="31358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407" tIns="51204" rIns="102407" bIns="51204" rtlCol="0" anchor="ctr"/>
          <a:lstStyle/>
          <a:p>
            <a:pPr algn="ctr"/>
            <a:endParaRPr lang="en-AU" sz="1266"/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6692" y="1540102"/>
            <a:ext cx="2803408" cy="749774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23" name="Freccia destra 22"/>
          <p:cNvSpPr/>
          <p:nvPr/>
        </p:nvSpPr>
        <p:spPr>
          <a:xfrm>
            <a:off x="6954481" y="1787461"/>
            <a:ext cx="529487" cy="31358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407" tIns="51204" rIns="102407" bIns="51204" rtlCol="0" anchor="ctr"/>
          <a:lstStyle/>
          <a:p>
            <a:pPr algn="ctr"/>
            <a:endParaRPr lang="en-AU" sz="1266"/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4836" y="1625653"/>
            <a:ext cx="2876446" cy="640228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86" name="Gruppo 85"/>
          <p:cNvGrpSpPr/>
          <p:nvPr/>
        </p:nvGrpSpPr>
        <p:grpSpPr>
          <a:xfrm>
            <a:off x="1665772" y="3773868"/>
            <a:ext cx="3459132" cy="3026318"/>
            <a:chOff x="3283170" y="1178085"/>
            <a:chExt cx="3459132" cy="2820064"/>
          </a:xfrm>
        </p:grpSpPr>
        <p:graphicFrame>
          <p:nvGraphicFramePr>
            <p:cNvPr id="40" name="Oggetto 39"/>
            <p:cNvGraphicFramePr>
              <a:graphicFrameLocks noChangeAspect="1"/>
            </p:cNvGraphicFramePr>
            <p:nvPr>
              <p:extLst/>
            </p:nvPr>
          </p:nvGraphicFramePr>
          <p:xfrm>
            <a:off x="4160441" y="2476500"/>
            <a:ext cx="127000" cy="190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" name="Equation" r:id="rId7" imgW="127000" imgH="190500" progId="Equation.3">
                    <p:embed/>
                  </p:oleObj>
                </mc:Choice>
                <mc:Fallback>
                  <p:oleObj name="Equation" r:id="rId7" imgW="127000" imgH="190500" progId="Equation.3">
                    <p:embed/>
                    <p:pic>
                      <p:nvPicPr>
                        <p:cNvPr id="40" name="Oggetto 39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160441" y="2476500"/>
                          <a:ext cx="127000" cy="190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7" name="pasted-image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3283170" y="1568477"/>
              <a:ext cx="3459132" cy="24296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48" name="Connettore 2 47"/>
            <p:cNvCxnSpPr/>
            <p:nvPr/>
          </p:nvCxnSpPr>
          <p:spPr>
            <a:xfrm flipH="1">
              <a:off x="4160441" y="1522810"/>
              <a:ext cx="18814" cy="1059528"/>
            </a:xfrm>
            <a:prstGeom prst="straightConnector1">
              <a:avLst/>
            </a:prstGeom>
            <a:ln w="6350" cmpd="sng">
              <a:solidFill>
                <a:srgbClr val="0000FF"/>
              </a:solidFill>
              <a:prstDash val="lg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2 49"/>
            <p:cNvCxnSpPr/>
            <p:nvPr/>
          </p:nvCxnSpPr>
          <p:spPr>
            <a:xfrm>
              <a:off x="5168918" y="1492372"/>
              <a:ext cx="0" cy="1110195"/>
            </a:xfrm>
            <a:prstGeom prst="straightConnector1">
              <a:avLst/>
            </a:prstGeom>
            <a:ln w="6350" cmpd="sng">
              <a:solidFill>
                <a:srgbClr val="0000FF"/>
              </a:solidFill>
              <a:prstDash val="lg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2 50"/>
            <p:cNvCxnSpPr/>
            <p:nvPr/>
          </p:nvCxnSpPr>
          <p:spPr>
            <a:xfrm flipH="1">
              <a:off x="4202304" y="1522810"/>
              <a:ext cx="966614" cy="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CasellaDiTesto 52"/>
            <p:cNvSpPr txBox="1"/>
            <p:nvPr/>
          </p:nvSpPr>
          <p:spPr>
            <a:xfrm>
              <a:off x="5117569" y="1220325"/>
              <a:ext cx="761212" cy="327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87" dirty="0" err="1">
                  <a:solidFill>
                    <a:srgbClr val="000090"/>
                  </a:solidFill>
                  <a:latin typeface="Symbol" charset="2"/>
                  <a:cs typeface="Symbol" charset="2"/>
                </a:rPr>
                <a:t>D</a:t>
              </a:r>
              <a:r>
                <a:rPr lang="en-AU" sz="1687" dirty="0" err="1">
                  <a:solidFill>
                    <a:srgbClr val="000090"/>
                  </a:solidFill>
                </a:rPr>
                <a:t>q</a:t>
              </a:r>
              <a:r>
                <a:rPr lang="en-AU" sz="1687" dirty="0">
                  <a:solidFill>
                    <a:srgbClr val="000090"/>
                  </a:solidFill>
                </a:rPr>
                <a:t>/2</a:t>
              </a:r>
            </a:p>
          </p:txBody>
        </p:sp>
        <p:sp>
          <p:nvSpPr>
            <p:cNvPr id="57" name="Ovale 56"/>
            <p:cNvSpPr/>
            <p:nvPr/>
          </p:nvSpPr>
          <p:spPr>
            <a:xfrm>
              <a:off x="4623288" y="1464570"/>
              <a:ext cx="94074" cy="94071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266">
                <a:solidFill>
                  <a:srgbClr val="000090"/>
                </a:solidFill>
              </a:endParaRPr>
            </a:p>
          </p:txBody>
        </p:sp>
        <p:sp>
          <p:nvSpPr>
            <p:cNvPr id="59" name="CasellaDiTesto 58"/>
            <p:cNvSpPr txBox="1"/>
            <p:nvPr/>
          </p:nvSpPr>
          <p:spPr>
            <a:xfrm>
              <a:off x="3728771" y="1189887"/>
              <a:ext cx="761212" cy="327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87" dirty="0" err="1">
                  <a:solidFill>
                    <a:srgbClr val="000090"/>
                  </a:solidFill>
                  <a:latin typeface="Symbol" charset="2"/>
                  <a:cs typeface="Symbol" charset="2"/>
                </a:rPr>
                <a:t>D</a:t>
              </a:r>
              <a:r>
                <a:rPr lang="en-AU" sz="1687" dirty="0" err="1">
                  <a:solidFill>
                    <a:srgbClr val="000090"/>
                  </a:solidFill>
                </a:rPr>
                <a:t>q</a:t>
              </a:r>
              <a:r>
                <a:rPr lang="en-AU" sz="1687" dirty="0">
                  <a:solidFill>
                    <a:srgbClr val="000090"/>
                  </a:solidFill>
                </a:rPr>
                <a:t>/2</a:t>
              </a:r>
            </a:p>
          </p:txBody>
        </p:sp>
        <p:sp>
          <p:nvSpPr>
            <p:cNvPr id="60" name="CasellaDiTesto 59"/>
            <p:cNvSpPr txBox="1"/>
            <p:nvPr/>
          </p:nvSpPr>
          <p:spPr>
            <a:xfrm>
              <a:off x="4362995" y="1178085"/>
              <a:ext cx="761212" cy="327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87" dirty="0">
                  <a:solidFill>
                    <a:srgbClr val="000090"/>
                  </a:solidFill>
                  <a:latin typeface="Symbol" charset="2"/>
                  <a:cs typeface="Symbol" charset="2"/>
                </a:rPr>
                <a:t>&lt;</a:t>
              </a:r>
              <a:r>
                <a:rPr lang="en-AU" sz="1687" dirty="0">
                  <a:solidFill>
                    <a:srgbClr val="000090"/>
                  </a:solidFill>
                </a:rPr>
                <a:t>q&gt;</a:t>
              </a:r>
            </a:p>
          </p:txBody>
        </p:sp>
      </p:grpSp>
      <p:grpSp>
        <p:nvGrpSpPr>
          <p:cNvPr id="89" name="Gruppo 88"/>
          <p:cNvGrpSpPr/>
          <p:nvPr/>
        </p:nvGrpSpPr>
        <p:grpSpPr>
          <a:xfrm>
            <a:off x="9152008" y="3086497"/>
            <a:ext cx="2647302" cy="3594554"/>
            <a:chOff x="5958661" y="1380881"/>
            <a:chExt cx="2964094" cy="3744957"/>
          </a:xfrm>
        </p:grpSpPr>
        <p:sp>
          <p:nvSpPr>
            <p:cNvPr id="68" name="CasellaDiTesto 67"/>
            <p:cNvSpPr txBox="1"/>
            <p:nvPr/>
          </p:nvSpPr>
          <p:spPr>
            <a:xfrm>
              <a:off x="7699802" y="4826694"/>
              <a:ext cx="1222953" cy="299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266" b="1" i="1" dirty="0"/>
                <a:t>&lt;q&gt;</a:t>
              </a:r>
            </a:p>
          </p:txBody>
        </p:sp>
        <p:grpSp>
          <p:nvGrpSpPr>
            <p:cNvPr id="87" name="Gruppo 86"/>
            <p:cNvGrpSpPr/>
            <p:nvPr/>
          </p:nvGrpSpPr>
          <p:grpSpPr>
            <a:xfrm>
              <a:off x="5958661" y="1380881"/>
              <a:ext cx="2964094" cy="3410084"/>
              <a:chOff x="5958661" y="1380881"/>
              <a:chExt cx="2964094" cy="3410084"/>
            </a:xfrm>
          </p:grpSpPr>
          <p:cxnSp>
            <p:nvCxnSpPr>
              <p:cNvPr id="64" name="Connettore 2 63"/>
              <p:cNvCxnSpPr/>
              <p:nvPr/>
            </p:nvCxnSpPr>
            <p:spPr>
              <a:xfrm flipV="1">
                <a:off x="6742302" y="1769304"/>
                <a:ext cx="0" cy="3021661"/>
              </a:xfrm>
              <a:prstGeom prst="straightConnector1">
                <a:avLst/>
              </a:prstGeom>
              <a:ln w="28575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CasellaDiTesto 65"/>
              <p:cNvSpPr txBox="1"/>
              <p:nvPr/>
            </p:nvSpPr>
            <p:spPr>
              <a:xfrm>
                <a:off x="5958661" y="1380881"/>
                <a:ext cx="1222953" cy="299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266" b="1" i="1" dirty="0">
                    <a:latin typeface="Symbol" charset="2"/>
                    <a:cs typeface="Symbol" charset="2"/>
                  </a:rPr>
                  <a:t>t=1/l</a:t>
                </a:r>
              </a:p>
            </p:txBody>
          </p:sp>
          <p:cxnSp>
            <p:nvCxnSpPr>
              <p:cNvPr id="67" name="Connettore 2 66"/>
              <p:cNvCxnSpPr/>
              <p:nvPr/>
            </p:nvCxnSpPr>
            <p:spPr>
              <a:xfrm>
                <a:off x="6519333" y="4687167"/>
                <a:ext cx="2403422" cy="16548"/>
              </a:xfrm>
              <a:prstGeom prst="straightConnector1">
                <a:avLst/>
              </a:prstGeom>
              <a:ln w="28575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e 72"/>
              <p:cNvSpPr>
                <a:spLocks noChangeAspect="1"/>
              </p:cNvSpPr>
              <p:nvPr/>
            </p:nvSpPr>
            <p:spPr>
              <a:xfrm>
                <a:off x="7181614" y="2452047"/>
                <a:ext cx="108000" cy="101648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266"/>
              </a:p>
            </p:txBody>
          </p:sp>
          <p:cxnSp>
            <p:nvCxnSpPr>
              <p:cNvPr id="74" name="Connettore 2 73"/>
              <p:cNvCxnSpPr/>
              <p:nvPr/>
            </p:nvCxnSpPr>
            <p:spPr>
              <a:xfrm flipH="1">
                <a:off x="6908800" y="2504577"/>
                <a:ext cx="705556" cy="0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ttore 2 76"/>
              <p:cNvCxnSpPr/>
              <p:nvPr/>
            </p:nvCxnSpPr>
            <p:spPr>
              <a:xfrm flipV="1">
                <a:off x="7238813" y="2210698"/>
                <a:ext cx="0" cy="629552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Ovale 78"/>
              <p:cNvSpPr>
                <a:spLocks noChangeAspect="1"/>
              </p:cNvSpPr>
              <p:nvPr/>
            </p:nvSpPr>
            <p:spPr>
              <a:xfrm>
                <a:off x="7522154" y="2839622"/>
                <a:ext cx="108000" cy="101648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266"/>
              </a:p>
            </p:txBody>
          </p:sp>
          <p:cxnSp>
            <p:nvCxnSpPr>
              <p:cNvPr id="80" name="Connettore 2 79"/>
              <p:cNvCxnSpPr/>
              <p:nvPr/>
            </p:nvCxnSpPr>
            <p:spPr>
              <a:xfrm flipH="1">
                <a:off x="7249340" y="2892152"/>
                <a:ext cx="705556" cy="0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ttore 2 80"/>
              <p:cNvCxnSpPr/>
              <p:nvPr/>
            </p:nvCxnSpPr>
            <p:spPr>
              <a:xfrm flipV="1">
                <a:off x="7579353" y="2598273"/>
                <a:ext cx="0" cy="629552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Ovale 81"/>
              <p:cNvSpPr>
                <a:spLocks noChangeAspect="1"/>
              </p:cNvSpPr>
              <p:nvPr/>
            </p:nvSpPr>
            <p:spPr>
              <a:xfrm>
                <a:off x="8143051" y="3358355"/>
                <a:ext cx="108000" cy="101648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266"/>
              </a:p>
            </p:txBody>
          </p:sp>
          <p:cxnSp>
            <p:nvCxnSpPr>
              <p:cNvPr id="83" name="Connettore 2 82"/>
              <p:cNvCxnSpPr/>
              <p:nvPr/>
            </p:nvCxnSpPr>
            <p:spPr>
              <a:xfrm flipH="1">
                <a:off x="7870237" y="3410885"/>
                <a:ext cx="705556" cy="0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ttore 2 83"/>
              <p:cNvCxnSpPr/>
              <p:nvPr/>
            </p:nvCxnSpPr>
            <p:spPr>
              <a:xfrm flipV="1">
                <a:off x="8200250" y="3117006"/>
                <a:ext cx="0" cy="629552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8" name="Gruppo 87"/>
          <p:cNvGrpSpPr/>
          <p:nvPr/>
        </p:nvGrpSpPr>
        <p:grpSpPr>
          <a:xfrm>
            <a:off x="5446468" y="3714863"/>
            <a:ext cx="4186277" cy="3027487"/>
            <a:chOff x="103480" y="2809229"/>
            <a:chExt cx="4186277" cy="2270615"/>
          </a:xfrm>
        </p:grpSpPr>
        <p:sp>
          <p:nvSpPr>
            <p:cNvPr id="37" name="CasellaDiTesto 36"/>
            <p:cNvSpPr txBox="1"/>
            <p:nvPr/>
          </p:nvSpPr>
          <p:spPr>
            <a:xfrm>
              <a:off x="3066804" y="4832036"/>
              <a:ext cx="1222953" cy="247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547" i="1" dirty="0"/>
                <a:t>t</a:t>
              </a:r>
            </a:p>
          </p:txBody>
        </p:sp>
        <p:grpSp>
          <p:nvGrpSpPr>
            <p:cNvPr id="85" name="Gruppo 84"/>
            <p:cNvGrpSpPr/>
            <p:nvPr/>
          </p:nvGrpSpPr>
          <p:grpSpPr>
            <a:xfrm>
              <a:off x="103480" y="2809229"/>
              <a:ext cx="3276239" cy="2176696"/>
              <a:chOff x="103480" y="2809229"/>
              <a:chExt cx="3276239" cy="2176696"/>
            </a:xfrm>
          </p:grpSpPr>
          <p:cxnSp>
            <p:nvCxnSpPr>
              <p:cNvPr id="25" name="Connettore 2 24"/>
              <p:cNvCxnSpPr/>
              <p:nvPr/>
            </p:nvCxnSpPr>
            <p:spPr>
              <a:xfrm flipV="1">
                <a:off x="427105" y="2889954"/>
                <a:ext cx="0" cy="2095971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ttore 2 26"/>
              <p:cNvCxnSpPr/>
              <p:nvPr/>
            </p:nvCxnSpPr>
            <p:spPr>
              <a:xfrm>
                <a:off x="272815" y="4846698"/>
                <a:ext cx="2906889" cy="0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ttore 2 28"/>
              <p:cNvCxnSpPr/>
              <p:nvPr/>
            </p:nvCxnSpPr>
            <p:spPr>
              <a:xfrm flipV="1">
                <a:off x="427105" y="3998148"/>
                <a:ext cx="2677339" cy="848550"/>
              </a:xfrm>
              <a:prstGeom prst="straightConnector1">
                <a:avLst/>
              </a:prstGeom>
              <a:ln w="6350" cmpd="sng">
                <a:solidFill>
                  <a:srgbClr val="FF0000"/>
                </a:solidFill>
                <a:prstDash val="lgDash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ttore 2 30"/>
              <p:cNvCxnSpPr/>
              <p:nvPr/>
            </p:nvCxnSpPr>
            <p:spPr>
              <a:xfrm flipV="1">
                <a:off x="427105" y="3160889"/>
                <a:ext cx="2028228" cy="1685808"/>
              </a:xfrm>
              <a:prstGeom prst="straightConnector1">
                <a:avLst/>
              </a:prstGeom>
              <a:ln w="6350" cmpd="sng">
                <a:solidFill>
                  <a:srgbClr val="0000FF"/>
                </a:solidFill>
                <a:prstDash val="lgDash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CasellaDiTesto 37"/>
              <p:cNvSpPr txBox="1"/>
              <p:nvPr/>
            </p:nvSpPr>
            <p:spPr>
              <a:xfrm>
                <a:off x="103480" y="2809229"/>
                <a:ext cx="1222953" cy="247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547" i="1" dirty="0"/>
                  <a:t>N</a:t>
                </a:r>
              </a:p>
            </p:txBody>
          </p:sp>
          <p:graphicFrame>
            <p:nvGraphicFramePr>
              <p:cNvPr id="44" name="Oggetto 43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2175560" y="3489325"/>
              <a:ext cx="1004144" cy="25965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7" name="Equation" r:id="rId10" imgW="787400" imgH="203200" progId="Equation.3">
                      <p:embed/>
                    </p:oleObj>
                  </mc:Choice>
                  <mc:Fallback>
                    <p:oleObj name="Equation" r:id="rId10" imgW="787400" imgH="203200" progId="Equation.3">
                      <p:embed/>
                      <p:pic>
                        <p:nvPicPr>
                          <p:cNvPr id="44" name="Oggetto 43"/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2175560" y="3489325"/>
                            <a:ext cx="1004144" cy="259657"/>
                          </a:xfrm>
                          <a:prstGeom prst="rect">
                            <a:avLst/>
                          </a:prstGeom>
                          <a:solidFill>
                            <a:srgbClr val="CCFFCC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" name="Oggetto 44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2455333" y="4218633"/>
              <a:ext cx="924386" cy="25929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8" name="Equation" r:id="rId12" imgW="863600" imgH="241300" progId="Equation.3">
                      <p:embed/>
                    </p:oleObj>
                  </mc:Choice>
                  <mc:Fallback>
                    <p:oleObj name="Equation" r:id="rId12" imgW="863600" imgH="241300" progId="Equation.3">
                      <p:embed/>
                      <p:pic>
                        <p:nvPicPr>
                          <p:cNvPr id="45" name="Oggetto 44"/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2455333" y="4218633"/>
                            <a:ext cx="924386" cy="259292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6" name="Oggetto 45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842963" y="3489325"/>
              <a:ext cx="966787" cy="2587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9" name="Equation" r:id="rId14" imgW="901700" imgH="241300" progId="Equation.3">
                      <p:embed/>
                    </p:oleObj>
                  </mc:Choice>
                  <mc:Fallback>
                    <p:oleObj name="Equation" r:id="rId14" imgW="901700" imgH="241300" progId="Equation.3">
                      <p:embed/>
                      <p:pic>
                        <p:nvPicPr>
                          <p:cNvPr id="46" name="Oggetto 45"/>
                          <p:cNvPicPr/>
                          <p:nvPr/>
                        </p:nvPicPr>
                        <p:blipFill>
                          <a:blip r:embed="rId15"/>
                          <a:stretch>
                            <a:fillRect/>
                          </a:stretch>
                        </p:blipFill>
                        <p:spPr>
                          <a:xfrm>
                            <a:off x="842963" y="3489325"/>
                            <a:ext cx="966787" cy="258763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54" name="Rettangolo con angoli arrotondati 32">
            <a:extLst>
              <a:ext uri="{FF2B5EF4-FFF2-40B4-BE49-F238E27FC236}">
                <a16:creationId xmlns:a16="http://schemas.microsoft.com/office/drawing/2014/main" id="{5187624D-8B9A-4344-A97A-ACF3838D5D6D}"/>
              </a:ext>
            </a:extLst>
          </p:cNvPr>
          <p:cNvSpPr/>
          <p:nvPr/>
        </p:nvSpPr>
        <p:spPr>
          <a:xfrm>
            <a:off x="-1" y="1153235"/>
            <a:ext cx="12192000" cy="111126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Titolo 1">
            <a:extLst>
              <a:ext uri="{FF2B5EF4-FFF2-40B4-BE49-F238E27FC236}">
                <a16:creationId xmlns:a16="http://schemas.microsoft.com/office/drawing/2014/main" id="{274CCBE9-DEA6-4404-9F23-12A081DE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50" y="176949"/>
            <a:ext cx="11275115" cy="1066800"/>
          </a:xfrm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+mn-lt"/>
              </a:rPr>
              <a:t>PANDORA</a:t>
            </a:r>
            <a:r>
              <a:rPr lang="it-IT" sz="2800" b="1" dirty="0">
                <a:solidFill>
                  <a:srgbClr val="0070C0"/>
                </a:solidFill>
                <a:latin typeface="+mn-lt"/>
              </a:rPr>
              <a:t>: EXPERIMENTAL APPROACH</a:t>
            </a:r>
            <a:endParaRPr lang="en-GB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0335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>
            <a:extLst>
              <a:ext uri="{FF2B5EF4-FFF2-40B4-BE49-F238E27FC236}">
                <a16:creationId xmlns:a16="http://schemas.microsoft.com/office/drawing/2014/main" id="{C2349291-9E86-52DA-D51F-293FB67C2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155" y="3222686"/>
            <a:ext cx="5630549" cy="357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82C9F926-05E1-E937-1180-E432C6C4EE0C}"/>
              </a:ext>
            </a:extLst>
          </p:cNvPr>
          <p:cNvGrpSpPr/>
          <p:nvPr/>
        </p:nvGrpSpPr>
        <p:grpSpPr>
          <a:xfrm>
            <a:off x="720514" y="1542883"/>
            <a:ext cx="5009697" cy="1956525"/>
            <a:chOff x="4567322" y="1810032"/>
            <a:chExt cx="4896718" cy="1956525"/>
          </a:xfrm>
        </p:grpSpPr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F4928B6C-1411-3D8C-0045-7C9291B8ED3F}"/>
                </a:ext>
              </a:extLst>
            </p:cNvPr>
            <p:cNvSpPr txBox="1"/>
            <p:nvPr/>
          </p:nvSpPr>
          <p:spPr>
            <a:xfrm>
              <a:off x="4567322" y="1878087"/>
              <a:ext cx="231902" cy="160043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>
                  <a:solidFill>
                    <a:schemeClr val="bg1"/>
                  </a:solidFill>
                </a:rPr>
                <a:t>P</a:t>
              </a:r>
            </a:p>
            <a:p>
              <a:pPr algn="ctr"/>
              <a:r>
                <a:rPr lang="it-IT" sz="1400" b="1" dirty="0">
                  <a:solidFill>
                    <a:schemeClr val="bg1"/>
                  </a:solidFill>
                </a:rPr>
                <a:t>A</a:t>
              </a:r>
            </a:p>
            <a:p>
              <a:pPr algn="ctr"/>
              <a:r>
                <a:rPr lang="it-IT" sz="1400" b="1" dirty="0">
                  <a:solidFill>
                    <a:schemeClr val="bg1"/>
                  </a:solidFill>
                </a:rPr>
                <a:t>N</a:t>
              </a:r>
            </a:p>
            <a:p>
              <a:pPr algn="ctr"/>
              <a:r>
                <a:rPr lang="it-IT" sz="1400" b="1" dirty="0">
                  <a:solidFill>
                    <a:schemeClr val="bg1"/>
                  </a:solidFill>
                </a:rPr>
                <a:t>D</a:t>
              </a:r>
            </a:p>
            <a:p>
              <a:pPr algn="ctr"/>
              <a:r>
                <a:rPr lang="it-IT" sz="1400" b="1" dirty="0">
                  <a:solidFill>
                    <a:schemeClr val="bg1"/>
                  </a:solidFill>
                </a:rPr>
                <a:t>O</a:t>
              </a:r>
            </a:p>
            <a:p>
              <a:pPr algn="ctr"/>
              <a:r>
                <a:rPr lang="it-IT" sz="1400" b="1" dirty="0">
                  <a:solidFill>
                    <a:schemeClr val="bg1"/>
                  </a:solidFill>
                </a:rPr>
                <a:t>R</a:t>
              </a:r>
            </a:p>
            <a:p>
              <a:pPr algn="ctr"/>
              <a:r>
                <a:rPr lang="it-IT" sz="1400" b="1" dirty="0">
                  <a:solidFill>
                    <a:schemeClr val="bg1"/>
                  </a:solidFill>
                </a:rPr>
                <a:t>A</a:t>
              </a:r>
              <a:endParaRPr lang="it-IT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198C4D7E-A6D4-70BD-51DE-CAA39B24D44D}"/>
                </a:ext>
              </a:extLst>
            </p:cNvPr>
            <p:cNvSpPr txBox="1"/>
            <p:nvPr/>
          </p:nvSpPr>
          <p:spPr>
            <a:xfrm>
              <a:off x="5012524" y="1883065"/>
              <a:ext cx="4445595" cy="307777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err="1">
                  <a:solidFill>
                    <a:schemeClr val="bg1"/>
                  </a:solidFill>
                </a:rPr>
                <a:t>Superconductive</a:t>
              </a:r>
              <a:r>
                <a:rPr lang="it-IT" sz="1400" b="1" dirty="0">
                  <a:solidFill>
                    <a:schemeClr val="bg1"/>
                  </a:solidFill>
                </a:rPr>
                <a:t> </a:t>
              </a:r>
              <a:r>
                <a:rPr lang="it-IT" sz="1400" b="1" dirty="0" err="1">
                  <a:solidFill>
                    <a:schemeClr val="bg1"/>
                  </a:solidFill>
                </a:rPr>
                <a:t>Magnetic</a:t>
              </a:r>
              <a:r>
                <a:rPr lang="it-IT" sz="1400" b="1" dirty="0">
                  <a:solidFill>
                    <a:schemeClr val="bg1"/>
                  </a:solidFill>
                </a:rPr>
                <a:t> Trap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3E47F0F6-65B0-5569-3D73-3C0D7FFD529C}"/>
                </a:ext>
              </a:extLst>
            </p:cNvPr>
            <p:cNvSpPr txBox="1"/>
            <p:nvPr/>
          </p:nvSpPr>
          <p:spPr>
            <a:xfrm>
              <a:off x="5012524" y="2464300"/>
              <a:ext cx="4450079" cy="307777"/>
            </a:xfrm>
            <a:prstGeom prst="rect">
              <a:avLst/>
            </a:prstGeom>
            <a:solidFill>
              <a:srgbClr val="C495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>
                  <a:solidFill>
                    <a:schemeClr val="bg1"/>
                  </a:solidFill>
                </a:rPr>
                <a:t>Plasma </a:t>
              </a:r>
              <a:r>
                <a:rPr lang="it-IT" sz="1400" b="1" dirty="0" err="1">
                  <a:solidFill>
                    <a:schemeClr val="bg1"/>
                  </a:solidFill>
                </a:rPr>
                <a:t>Diagnostics</a:t>
              </a:r>
              <a:r>
                <a:rPr lang="it-IT" sz="1400" b="1" dirty="0">
                  <a:solidFill>
                    <a:schemeClr val="bg1"/>
                  </a:solidFill>
                </a:rPr>
                <a:t> System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00D7919B-183B-2A2D-3D3A-BC0D941991FA}"/>
                </a:ext>
              </a:extLst>
            </p:cNvPr>
            <p:cNvSpPr txBox="1"/>
            <p:nvPr/>
          </p:nvSpPr>
          <p:spPr>
            <a:xfrm>
              <a:off x="5019795" y="3055670"/>
              <a:ext cx="4438062" cy="30777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HPGe </a:t>
              </a:r>
              <a:r>
                <a:rPr lang="el-GR" sz="1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γ</a:t>
              </a:r>
              <a:r>
                <a:rPr lang="it-IT" sz="1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-detectors Array</a:t>
              </a:r>
              <a:endParaRPr lang="it-IT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E6AF0975-EE98-28F2-C88A-104B9A4693BA}"/>
                </a:ext>
              </a:extLst>
            </p:cNvPr>
            <p:cNvSpPr txBox="1"/>
            <p:nvPr/>
          </p:nvSpPr>
          <p:spPr>
            <a:xfrm>
              <a:off x="4940807" y="3489558"/>
              <a:ext cx="45173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it-IT" sz="1200" dirty="0"/>
            </a:p>
          </p:txBody>
        </p:sp>
        <p:sp>
          <p:nvSpPr>
            <p:cNvPr id="16" name="Parentesi graffa aperta 15">
              <a:extLst>
                <a:ext uri="{FF2B5EF4-FFF2-40B4-BE49-F238E27FC236}">
                  <a16:creationId xmlns:a16="http://schemas.microsoft.com/office/drawing/2014/main" id="{4370841A-05DC-11AD-61E9-73276DC2247C}"/>
                </a:ext>
              </a:extLst>
            </p:cNvPr>
            <p:cNvSpPr/>
            <p:nvPr/>
          </p:nvSpPr>
          <p:spPr>
            <a:xfrm>
              <a:off x="4850451" y="1810032"/>
              <a:ext cx="160635" cy="1673191"/>
            </a:xfrm>
            <a:prstGeom prst="leftBrace">
              <a:avLst>
                <a:gd name="adj1" fmla="val 69865"/>
                <a:gd name="adj2" fmla="val 49618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sz="1600" dirty="0"/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64A7ECAE-8247-9491-AE7C-D8C8B8DFD0AE}"/>
                </a:ext>
              </a:extLst>
            </p:cNvPr>
            <p:cNvSpPr/>
            <p:nvPr/>
          </p:nvSpPr>
          <p:spPr>
            <a:xfrm>
              <a:off x="5019796" y="1936383"/>
              <a:ext cx="4438061" cy="326467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 dirty="0"/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F4CC9D3B-40F4-1FF1-BFA1-9275908C17D5}"/>
                </a:ext>
              </a:extLst>
            </p:cNvPr>
            <p:cNvSpPr/>
            <p:nvPr/>
          </p:nvSpPr>
          <p:spPr>
            <a:xfrm>
              <a:off x="5013961" y="2457437"/>
              <a:ext cx="4450079" cy="376974"/>
            </a:xfrm>
            <a:prstGeom prst="rect">
              <a:avLst/>
            </a:prstGeom>
            <a:noFill/>
            <a:ln w="19050">
              <a:solidFill>
                <a:srgbClr val="C495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/>
            </a:p>
          </p:txBody>
        </p: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1A259A6B-BCEE-D6F4-D4AB-E46643B8890B}"/>
                </a:ext>
              </a:extLst>
            </p:cNvPr>
            <p:cNvSpPr/>
            <p:nvPr/>
          </p:nvSpPr>
          <p:spPr>
            <a:xfrm>
              <a:off x="5020058" y="3055712"/>
              <a:ext cx="4438062" cy="376973"/>
            </a:xfrm>
            <a:prstGeom prst="rect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/>
            </a:p>
          </p:txBody>
        </p:sp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A8A604C-1233-A673-AC67-72F53903DD4B}"/>
              </a:ext>
            </a:extLst>
          </p:cNvPr>
          <p:cNvSpPr txBox="1"/>
          <p:nvPr/>
        </p:nvSpPr>
        <p:spPr>
          <a:xfrm>
            <a:off x="6603440" y="2191083"/>
            <a:ext cx="3787374" cy="523220"/>
          </a:xfrm>
          <a:prstGeom prst="rect">
            <a:avLst/>
          </a:prstGeom>
          <a:solidFill>
            <a:srgbClr val="C49500"/>
          </a:solidFill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bg1"/>
                </a:solidFill>
              </a:rPr>
              <a:t>Plasma </a:t>
            </a:r>
            <a:r>
              <a:rPr lang="it-IT" sz="1400" b="1" dirty="0" err="1">
                <a:solidFill>
                  <a:schemeClr val="bg1"/>
                </a:solidFill>
              </a:rPr>
              <a:t>enviroment</a:t>
            </a:r>
            <a:r>
              <a:rPr lang="it-IT" sz="1400" b="1" dirty="0">
                <a:solidFill>
                  <a:schemeClr val="bg1"/>
                </a:solidFill>
              </a:rPr>
              <a:t> </a:t>
            </a:r>
            <a:r>
              <a:rPr lang="it-IT" sz="1400" b="1" dirty="0" err="1">
                <a:solidFill>
                  <a:schemeClr val="bg1"/>
                </a:solidFill>
              </a:rPr>
              <a:t>characterization</a:t>
            </a:r>
            <a:r>
              <a:rPr lang="it-IT" sz="1400" b="1" dirty="0">
                <a:solidFill>
                  <a:schemeClr val="bg1"/>
                </a:solidFill>
              </a:rPr>
              <a:t>;</a:t>
            </a:r>
          </a:p>
          <a:p>
            <a:r>
              <a:rPr lang="it-IT" sz="1400" b="1" dirty="0" err="1">
                <a:solidFill>
                  <a:schemeClr val="bg1"/>
                </a:solidFill>
              </a:rPr>
              <a:t>Improvement</a:t>
            </a:r>
            <a:r>
              <a:rPr lang="it-IT" sz="1400" b="1" dirty="0">
                <a:solidFill>
                  <a:schemeClr val="bg1"/>
                </a:solidFill>
              </a:rPr>
              <a:t> of plasma </a:t>
            </a:r>
            <a:r>
              <a:rPr lang="it-IT" sz="1400" b="1" dirty="0" err="1">
                <a:solidFill>
                  <a:schemeClr val="bg1"/>
                </a:solidFill>
              </a:rPr>
              <a:t>stability</a:t>
            </a:r>
            <a:r>
              <a:rPr lang="it-IT" sz="1400" b="1" dirty="0">
                <a:solidFill>
                  <a:schemeClr val="bg1"/>
                </a:solidFill>
              </a:rPr>
              <a:t>;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0B0E5AE-8DF0-65B1-F20A-0D8CE9A47A73}"/>
              </a:ext>
            </a:extLst>
          </p:cNvPr>
          <p:cNvSpPr txBox="1"/>
          <p:nvPr/>
        </p:nvSpPr>
        <p:spPr>
          <a:xfrm>
            <a:off x="6595744" y="2787789"/>
            <a:ext cx="3787374" cy="30777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1400" b="1" dirty="0">
                <a:solidFill>
                  <a:schemeClr val="bg1"/>
                </a:solidFill>
                <a:cs typeface="Calibri" panose="020F0502020204030204" pitchFamily="34" charset="0"/>
              </a:rPr>
              <a:t>β</a:t>
            </a:r>
            <a:r>
              <a:rPr lang="it-IT" sz="1400" b="1" dirty="0">
                <a:solidFill>
                  <a:schemeClr val="bg1"/>
                </a:solidFill>
              </a:rPr>
              <a:t>-</a:t>
            </a:r>
            <a:r>
              <a:rPr lang="it-IT" sz="1400" b="1" dirty="0" err="1">
                <a:solidFill>
                  <a:schemeClr val="bg1"/>
                </a:solidFill>
              </a:rPr>
              <a:t>decay</a:t>
            </a:r>
            <a:r>
              <a:rPr lang="it-IT" sz="1400" b="1" dirty="0">
                <a:solidFill>
                  <a:schemeClr val="bg1"/>
                </a:solidFill>
              </a:rPr>
              <a:t> detection by </a:t>
            </a:r>
            <a:r>
              <a:rPr lang="el-GR" sz="1400" b="1" dirty="0">
                <a:solidFill>
                  <a:schemeClr val="bg1"/>
                </a:solidFill>
              </a:rPr>
              <a:t>γ</a:t>
            </a:r>
            <a:r>
              <a:rPr lang="it-IT" sz="1400" b="1" dirty="0">
                <a:solidFill>
                  <a:schemeClr val="bg1"/>
                </a:solidFill>
              </a:rPr>
              <a:t>-rays tagging;</a:t>
            </a:r>
          </a:p>
        </p:txBody>
      </p:sp>
      <p:sp>
        <p:nvSpPr>
          <p:cNvPr id="36" name="Freccia a destra 35">
            <a:extLst>
              <a:ext uri="{FF2B5EF4-FFF2-40B4-BE49-F238E27FC236}">
                <a16:creationId xmlns:a16="http://schemas.microsoft.com/office/drawing/2014/main" id="{CF8E50A0-3B9E-3A15-960B-8BF3E79B2B61}"/>
              </a:ext>
            </a:extLst>
          </p:cNvPr>
          <p:cNvSpPr/>
          <p:nvPr/>
        </p:nvSpPr>
        <p:spPr>
          <a:xfrm>
            <a:off x="5947672" y="2243709"/>
            <a:ext cx="432048" cy="227058"/>
          </a:xfrm>
          <a:prstGeom prst="rightArrow">
            <a:avLst/>
          </a:prstGeom>
          <a:solidFill>
            <a:srgbClr val="6E626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37" name="Freccia a destra 36">
            <a:extLst>
              <a:ext uri="{FF2B5EF4-FFF2-40B4-BE49-F238E27FC236}">
                <a16:creationId xmlns:a16="http://schemas.microsoft.com/office/drawing/2014/main" id="{37DAC47B-3208-FA0E-61E6-7C4287318F36}"/>
              </a:ext>
            </a:extLst>
          </p:cNvPr>
          <p:cNvSpPr/>
          <p:nvPr/>
        </p:nvSpPr>
        <p:spPr>
          <a:xfrm>
            <a:off x="5947672" y="2821233"/>
            <a:ext cx="432048" cy="227058"/>
          </a:xfrm>
          <a:prstGeom prst="rightArrow">
            <a:avLst/>
          </a:prstGeom>
          <a:solidFill>
            <a:srgbClr val="6E626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4" name="Freccia a destra 35">
            <a:extLst>
              <a:ext uri="{FF2B5EF4-FFF2-40B4-BE49-F238E27FC236}">
                <a16:creationId xmlns:a16="http://schemas.microsoft.com/office/drawing/2014/main" id="{14F157E1-25E1-87AE-7F4E-63A6B1DB329A}"/>
              </a:ext>
            </a:extLst>
          </p:cNvPr>
          <p:cNvSpPr/>
          <p:nvPr/>
        </p:nvSpPr>
        <p:spPr>
          <a:xfrm>
            <a:off x="5960854" y="1701088"/>
            <a:ext cx="432048" cy="227058"/>
          </a:xfrm>
          <a:prstGeom prst="rightArrow">
            <a:avLst/>
          </a:prstGeom>
          <a:solidFill>
            <a:srgbClr val="6E626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58BA7A3-095D-AF53-E4D0-C8FF6F854C3B}"/>
              </a:ext>
            </a:extLst>
          </p:cNvPr>
          <p:cNvSpPr txBox="1"/>
          <p:nvPr/>
        </p:nvSpPr>
        <p:spPr>
          <a:xfrm>
            <a:off x="6595744" y="1549569"/>
            <a:ext cx="3787374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bg1"/>
                </a:solidFill>
              </a:rPr>
              <a:t>High temperature and </a:t>
            </a:r>
            <a:r>
              <a:rPr lang="it-IT" sz="1400" b="1" dirty="0" err="1">
                <a:solidFill>
                  <a:schemeClr val="bg1"/>
                </a:solidFill>
              </a:rPr>
              <a:t>ionization</a:t>
            </a:r>
            <a:r>
              <a:rPr lang="it-IT" sz="1400" b="1" dirty="0">
                <a:solidFill>
                  <a:schemeClr val="bg1"/>
                </a:solidFill>
              </a:rPr>
              <a:t> state </a:t>
            </a:r>
            <a:r>
              <a:rPr lang="it-IT" sz="1400" b="1" dirty="0" err="1">
                <a:solidFill>
                  <a:schemeClr val="bg1"/>
                </a:solidFill>
              </a:rPr>
              <a:t>plasmas</a:t>
            </a:r>
            <a:r>
              <a:rPr lang="it-IT" sz="1400" b="1" dirty="0">
                <a:solidFill>
                  <a:schemeClr val="bg1"/>
                </a:solidFill>
              </a:rPr>
              <a:t> </a:t>
            </a:r>
            <a:r>
              <a:rPr lang="it-IT" sz="1400" b="1" dirty="0" err="1">
                <a:solidFill>
                  <a:schemeClr val="bg1"/>
                </a:solidFill>
              </a:rPr>
              <a:t>confinement</a:t>
            </a:r>
            <a:r>
              <a:rPr lang="it-IT" sz="1400" b="1" dirty="0">
                <a:solidFill>
                  <a:schemeClr val="bg1"/>
                </a:solidFill>
              </a:rPr>
              <a:t>;</a:t>
            </a:r>
          </a:p>
        </p:txBody>
      </p:sp>
      <p:sp>
        <p:nvSpPr>
          <p:cNvPr id="33" name="Rettangolo con angoli arrotondati 32">
            <a:extLst>
              <a:ext uri="{FF2B5EF4-FFF2-40B4-BE49-F238E27FC236}">
                <a16:creationId xmlns:a16="http://schemas.microsoft.com/office/drawing/2014/main" id="{1F938914-4F60-4CCD-9AA5-4C088A26F550}"/>
              </a:ext>
            </a:extLst>
          </p:cNvPr>
          <p:cNvSpPr/>
          <p:nvPr/>
        </p:nvSpPr>
        <p:spPr>
          <a:xfrm>
            <a:off x="-1" y="1153235"/>
            <a:ext cx="12192000" cy="111126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Titolo 1">
            <a:extLst>
              <a:ext uri="{FF2B5EF4-FFF2-40B4-BE49-F238E27FC236}">
                <a16:creationId xmlns:a16="http://schemas.microsoft.com/office/drawing/2014/main" id="{47A031FE-3C47-4626-9096-30C0D0CA9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50" y="176949"/>
            <a:ext cx="11275115" cy="1066800"/>
          </a:xfrm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+mn-lt"/>
              </a:rPr>
              <a:t>PANDORA</a:t>
            </a:r>
            <a:r>
              <a:rPr lang="it-IT" sz="2800" b="1" dirty="0">
                <a:solidFill>
                  <a:srgbClr val="0070C0"/>
                </a:solidFill>
                <a:latin typeface="+mn-lt"/>
              </a:rPr>
              <a:t>: THE FACILITY</a:t>
            </a:r>
            <a:endParaRPr lang="en-GB" sz="2800" b="1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ED733A-731B-4981-BB92-F058A598BFD9}"/>
              </a:ext>
            </a:extLst>
          </p:cNvPr>
          <p:cNvSpPr txBox="1"/>
          <p:nvPr/>
        </p:nvSpPr>
        <p:spPr>
          <a:xfrm>
            <a:off x="6014704" y="3369727"/>
            <a:ext cx="593665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 FULFILL THE GOAL IT WILL BE NECESSARY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To confine ions for a sufficient time (Trap)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n>
                  <a:solidFill>
                    <a:schemeClr val="tx1"/>
                  </a:solidFill>
                </a:ln>
              </a:rPr>
              <a:t>To measure the gamma rays emitted by the decay product (</a:t>
            </a:r>
            <a:r>
              <a:rPr lang="en-US" sz="1600" dirty="0" err="1">
                <a:ln>
                  <a:solidFill>
                    <a:schemeClr val="tx1"/>
                  </a:solidFill>
                </a:ln>
              </a:rPr>
              <a:t>HPGe</a:t>
            </a:r>
            <a:r>
              <a:rPr lang="en-US" sz="1600" dirty="0">
                <a:ln>
                  <a:solidFill>
                    <a:schemeClr val="tx1"/>
                  </a:solidFill>
                </a:ln>
              </a:rPr>
              <a:t> detectors)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To correlate the eventual variation of </a:t>
            </a:r>
            <a:r>
              <a:rPr lang="el-GR" sz="1600" dirty="0">
                <a:cs typeface="Times New Roman" panose="02020603050405020304" pitchFamily="18" charset="0"/>
              </a:rPr>
              <a:t>τ</a:t>
            </a:r>
            <a:r>
              <a:rPr lang="it-IT" sz="1600" dirty="0">
                <a:cs typeface="Times New Roman" panose="02020603050405020304" pitchFamily="18" charset="0"/>
              </a:rPr>
              <a:t> with plasma </a:t>
            </a:r>
            <a:r>
              <a:rPr lang="en-US" sz="1600" dirty="0">
                <a:cs typeface="Times New Roman" panose="02020603050405020304" pitchFamily="18" charset="0"/>
              </a:rPr>
              <a:t>parameters (diagnostics)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n>
                  <a:solidFill>
                    <a:schemeClr val="tx1"/>
                  </a:solidFill>
                </a:ln>
                <a:cs typeface="Times New Roman" panose="02020603050405020304" pitchFamily="18" charset="0"/>
              </a:rPr>
              <a:t>To efficiently inject radioactive species (Injection system)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n>
                <a:solidFill>
                  <a:schemeClr val="tx1"/>
                </a:solidFill>
              </a:ln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n>
                  <a:solidFill>
                    <a:schemeClr val="tx1"/>
                  </a:solidFill>
                </a:ln>
                <a:cs typeface="Times New Roman" panose="02020603050405020304" pitchFamily="18" charset="0"/>
              </a:rPr>
              <a:t>To be able to model the confining plasma (simulations)</a:t>
            </a:r>
            <a:endParaRPr lang="en-US" dirty="0">
              <a:ln>
                <a:solidFill>
                  <a:schemeClr val="tx1"/>
                </a:solidFill>
              </a:ln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4972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954654F-0047-D745-832E-3D8EEB484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A1364-9D83-4D37-A282-5E5560CE45FB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38AEEA7-6864-C94B-88F7-3AFC9CBCD61B}"/>
              </a:ext>
            </a:extLst>
          </p:cNvPr>
          <p:cNvSpPr txBox="1"/>
          <p:nvPr/>
        </p:nvSpPr>
        <p:spPr>
          <a:xfrm>
            <a:off x="3772544" y="309427"/>
            <a:ext cx="4646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MAIN SUBSYSTEMS: PLASMA TRAP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60D0B4BD-F5BE-A04A-A1A7-232640E2D4EC}"/>
              </a:ext>
            </a:extLst>
          </p:cNvPr>
          <p:cNvSpPr txBox="1">
            <a:spLocks/>
          </p:cNvSpPr>
          <p:nvPr/>
        </p:nvSpPr>
        <p:spPr>
          <a:xfrm>
            <a:off x="252410" y="1712175"/>
            <a:ext cx="6221473" cy="12154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The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magnetic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system,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fully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superconductive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,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consists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of: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3600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#3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axial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coils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that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generates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the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axial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magnetic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field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;</a:t>
            </a:r>
          </a:p>
          <a:p>
            <a:pPr marL="3600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#6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hexapole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coils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that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generates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the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radial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magnetic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field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j-ea"/>
              <a:cs typeface="+mj-cs"/>
            </a:endParaRPr>
          </a:p>
        </p:txBody>
      </p:sp>
      <p:sp>
        <p:nvSpPr>
          <p:cNvPr id="13" name="TextBox 25">
            <a:extLst>
              <a:ext uri="{FF2B5EF4-FFF2-40B4-BE49-F238E27FC236}">
                <a16:creationId xmlns:a16="http://schemas.microsoft.com/office/drawing/2014/main" id="{44EFC934-6B8F-224A-BDFF-98F1C9C88AE1}"/>
              </a:ext>
            </a:extLst>
          </p:cNvPr>
          <p:cNvSpPr txBox="1"/>
          <p:nvPr/>
        </p:nvSpPr>
        <p:spPr>
          <a:xfrm>
            <a:off x="2622824" y="6346884"/>
            <a:ext cx="7233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Cambria" panose="02040503050406030204" pitchFamily="18" charset="0"/>
              </a:rPr>
              <a:t>The PANDORA’s trap has been designed to operate at 18 + 21 GHz.</a:t>
            </a:r>
          </a:p>
        </p:txBody>
      </p:sp>
      <p:graphicFrame>
        <p:nvGraphicFramePr>
          <p:cNvPr id="17" name="Tabella 2">
            <a:extLst>
              <a:ext uri="{FF2B5EF4-FFF2-40B4-BE49-F238E27FC236}">
                <a16:creationId xmlns:a16="http://schemas.microsoft.com/office/drawing/2014/main" id="{0DFB906D-33E9-F84B-A50B-6A661A4272D4}"/>
              </a:ext>
            </a:extLst>
          </p:cNvPr>
          <p:cNvGraphicFramePr>
            <a:graphicFrameLocks noGrp="1"/>
          </p:cNvGraphicFramePr>
          <p:nvPr/>
        </p:nvGraphicFramePr>
        <p:xfrm>
          <a:off x="869339" y="3285317"/>
          <a:ext cx="4987616" cy="282788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587330">
                  <a:extLst>
                    <a:ext uri="{9D8B030D-6E8A-4147-A177-3AD203B41FA5}">
                      <a16:colId xmlns:a16="http://schemas.microsoft.com/office/drawing/2014/main" val="4289470349"/>
                    </a:ext>
                  </a:extLst>
                </a:gridCol>
                <a:gridCol w="2400286">
                  <a:extLst>
                    <a:ext uri="{9D8B030D-6E8A-4147-A177-3AD203B41FA5}">
                      <a16:colId xmlns:a16="http://schemas.microsoft.com/office/drawing/2014/main" val="1276457995"/>
                    </a:ext>
                  </a:extLst>
                </a:gridCol>
              </a:tblGrid>
              <a:tr h="23631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Palatino Linotype" panose="02040502050505030304" pitchFamily="18" charset="0"/>
                        </a:rPr>
                        <a:t>MAGNETIC FIELD REQUIREMENTS</a:t>
                      </a:r>
                      <a:endParaRPr lang="en-GB" sz="18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8792592"/>
                  </a:ext>
                </a:extLst>
              </a:tr>
              <a:tr h="23631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effectLst/>
                          <a:latin typeface="Palatino Linotype" panose="02040502050505030304" pitchFamily="18" charset="0"/>
                        </a:rPr>
                        <a:t>B</a:t>
                      </a:r>
                      <a:r>
                        <a:rPr lang="en-US" sz="1400" baseline="-25000" dirty="0" err="1">
                          <a:effectLst/>
                          <a:latin typeface="Palatino Linotype" panose="02040502050505030304" pitchFamily="18" charset="0"/>
                        </a:rPr>
                        <a:t>inj</a:t>
                      </a:r>
                      <a:r>
                        <a:rPr lang="en-US" sz="1400" dirty="0">
                          <a:effectLst/>
                          <a:latin typeface="Palatino Linotype" panose="02040502050505030304" pitchFamily="18" charset="0"/>
                        </a:rPr>
                        <a:t> max @ z = - 350 mm</a:t>
                      </a:r>
                      <a:endParaRPr lang="en-GB" sz="14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3 T</a:t>
                      </a:r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086819"/>
                  </a:ext>
                </a:extLst>
              </a:tr>
              <a:tr h="23631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effectLst/>
                          <a:latin typeface="Palatino Linotype" panose="02040502050505030304" pitchFamily="18" charset="0"/>
                        </a:rPr>
                        <a:t>B</a:t>
                      </a:r>
                      <a:r>
                        <a:rPr lang="en-US" sz="1400" baseline="-25000" dirty="0" err="1">
                          <a:effectLst/>
                          <a:latin typeface="Palatino Linotype" panose="02040502050505030304" pitchFamily="18" charset="0"/>
                        </a:rPr>
                        <a:t>inj</a:t>
                      </a:r>
                      <a:r>
                        <a:rPr lang="en-US" sz="1400" baseline="-25000" dirty="0">
                          <a:effectLst/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Palatino Linotype" panose="02040502050505030304" pitchFamily="18" charset="0"/>
                        </a:rPr>
                        <a:t>operative range</a:t>
                      </a:r>
                      <a:endParaRPr lang="en-GB" sz="14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1.7 T – 3 T</a:t>
                      </a:r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519030"/>
                  </a:ext>
                </a:extLst>
              </a:tr>
              <a:tr h="236316">
                <a:tc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effectLst/>
                          <a:latin typeface="Palatino Linotype" panose="02040502050505030304" pitchFamily="18" charset="0"/>
                        </a:rPr>
                        <a:t>B</a:t>
                      </a:r>
                      <a:r>
                        <a:rPr lang="en-US" sz="1400" baseline="-25000" err="1">
                          <a:effectLst/>
                          <a:latin typeface="Palatino Linotype" panose="02040502050505030304" pitchFamily="18" charset="0"/>
                        </a:rPr>
                        <a:t>ext</a:t>
                      </a:r>
                      <a:r>
                        <a:rPr lang="en-US" sz="1400">
                          <a:effectLst/>
                          <a:latin typeface="Palatino Linotype" panose="02040502050505030304" pitchFamily="18" charset="0"/>
                        </a:rPr>
                        <a:t> max @ z = 350 mm</a:t>
                      </a:r>
                      <a:endParaRPr lang="en-GB" sz="14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3 T</a:t>
                      </a:r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690118"/>
                  </a:ext>
                </a:extLst>
              </a:tr>
              <a:tr h="236316">
                <a:tc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effectLst/>
                          <a:latin typeface="Palatino Linotype" panose="02040502050505030304" pitchFamily="18" charset="0"/>
                        </a:rPr>
                        <a:t>B</a:t>
                      </a:r>
                      <a:r>
                        <a:rPr lang="en-US" sz="1400" baseline="-25000" err="1">
                          <a:effectLst/>
                          <a:latin typeface="Palatino Linotype" panose="02040502050505030304" pitchFamily="18" charset="0"/>
                        </a:rPr>
                        <a:t>ext</a:t>
                      </a:r>
                      <a:r>
                        <a:rPr lang="en-US" sz="1400" baseline="-25000">
                          <a:effectLst/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en-US" sz="1400">
                          <a:effectLst/>
                          <a:latin typeface="Palatino Linotype" panose="02040502050505030304" pitchFamily="18" charset="0"/>
                        </a:rPr>
                        <a:t>operative range </a:t>
                      </a:r>
                      <a:endParaRPr lang="en-GB" sz="14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1.7 T – 3 T</a:t>
                      </a:r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406498"/>
                  </a:ext>
                </a:extLst>
              </a:tr>
              <a:tr h="236316">
                <a:tc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effectLst/>
                          <a:latin typeface="Palatino Linotype" panose="02040502050505030304" pitchFamily="18" charset="0"/>
                        </a:rPr>
                        <a:t>B</a:t>
                      </a:r>
                      <a:r>
                        <a:rPr lang="en-US" sz="1400" baseline="-25000" err="1">
                          <a:effectLst/>
                          <a:latin typeface="Palatino Linotype" panose="02040502050505030304" pitchFamily="18" charset="0"/>
                        </a:rPr>
                        <a:t>min</a:t>
                      </a:r>
                      <a:r>
                        <a:rPr lang="en-US" sz="1400">
                          <a:effectLst/>
                          <a:latin typeface="Palatino Linotype" panose="02040502050505030304" pitchFamily="18" charset="0"/>
                        </a:rPr>
                        <a:t> @</a:t>
                      </a:r>
                      <a:r>
                        <a:rPr lang="en-US" sz="1400" baseline="-25000">
                          <a:effectLst/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en-US" sz="1400">
                          <a:effectLst/>
                          <a:latin typeface="Palatino Linotype" panose="02040502050505030304" pitchFamily="18" charset="0"/>
                        </a:rPr>
                        <a:t>z = 0 mm</a:t>
                      </a:r>
                      <a:endParaRPr lang="en-GB" sz="14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0.4 T</a:t>
                      </a:r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0908222"/>
                  </a:ext>
                </a:extLst>
              </a:tr>
              <a:tr h="23631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effectLst/>
                          <a:latin typeface="Palatino Linotype" panose="02040502050505030304" pitchFamily="18" charset="0"/>
                        </a:rPr>
                        <a:t>B</a:t>
                      </a:r>
                      <a:r>
                        <a:rPr lang="en-US" sz="1400" baseline="-25000" dirty="0" err="1">
                          <a:effectLst/>
                          <a:latin typeface="Palatino Linotype" panose="02040502050505030304" pitchFamily="18" charset="0"/>
                        </a:rPr>
                        <a:t>hex</a:t>
                      </a:r>
                      <a:r>
                        <a:rPr lang="en-US" sz="1400" dirty="0">
                          <a:effectLst/>
                          <a:latin typeface="Palatino Linotype" panose="02040502050505030304" pitchFamily="18" charset="0"/>
                        </a:rPr>
                        <a:t> @ R</a:t>
                      </a:r>
                      <a:r>
                        <a:rPr lang="en-US" sz="1400" baseline="-25000" dirty="0">
                          <a:effectLst/>
                          <a:latin typeface="Palatino Linotype" panose="02040502050505030304" pitchFamily="18" charset="0"/>
                        </a:rPr>
                        <a:t>CH_IN</a:t>
                      </a:r>
                      <a:r>
                        <a:rPr lang="en-US" sz="1400" dirty="0">
                          <a:effectLst/>
                          <a:latin typeface="Palatino Linotype" panose="02040502050505030304" pitchFamily="18" charset="0"/>
                        </a:rPr>
                        <a:t> = 140 mm</a:t>
                      </a:r>
                      <a:endParaRPr lang="en-GB" sz="14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1.6 T</a:t>
                      </a:r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919373"/>
                  </a:ext>
                </a:extLst>
              </a:tr>
              <a:tr h="236316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Palatino Linotype" panose="02040502050505030304" pitchFamily="18" charset="0"/>
                        </a:rPr>
                        <a:t>Lhe</a:t>
                      </a:r>
                      <a:endParaRPr lang="en-GB" sz="14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Free</a:t>
                      </a:r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335901"/>
                  </a:ext>
                </a:extLst>
              </a:tr>
              <a:tr h="23631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Palatino Linotype" panose="02040502050505030304" pitchFamily="18" charset="0"/>
                        </a:rPr>
                        <a:t>Warm Bore radius</a:t>
                      </a:r>
                      <a:endParaRPr lang="en-GB" sz="14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150.5 mm</a:t>
                      </a:r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10813"/>
                  </a:ext>
                </a:extLst>
              </a:tr>
              <a:tr h="23631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Palatino Linotype" panose="02040502050505030304" pitchFamily="18" charset="0"/>
                        </a:rPr>
                        <a:t>Distance between mirrors</a:t>
                      </a:r>
                      <a:endParaRPr lang="en-GB" sz="14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700 mm</a:t>
                      </a:r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13742"/>
                  </a:ext>
                </a:extLst>
              </a:tr>
              <a:tr h="23631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Palatino Linotype" panose="02040502050505030304" pitchFamily="18" charset="0"/>
                        </a:rPr>
                        <a:t>Stray field (as above specified)</a:t>
                      </a:r>
                      <a:endParaRPr lang="en-GB" sz="14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Palatino Linotype" panose="02040502050505030304" pitchFamily="18" charset="0"/>
                        </a:rPr>
                        <a:t>Less than 0.2 T</a:t>
                      </a:r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160436"/>
                  </a:ext>
                </a:extLst>
              </a:tr>
            </a:tbl>
          </a:graphicData>
        </a:graphic>
      </p:graphicFrame>
      <p:pic>
        <p:nvPicPr>
          <p:cNvPr id="18" name="Immagine 4">
            <a:extLst>
              <a:ext uri="{FF2B5EF4-FFF2-40B4-BE49-F238E27FC236}">
                <a16:creationId xmlns:a16="http://schemas.microsoft.com/office/drawing/2014/main" id="{22E5681A-59C0-734F-BB8A-299C4A868A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109" y="2456297"/>
            <a:ext cx="1604229" cy="1440160"/>
          </a:xfrm>
          <a:prstGeom prst="rect">
            <a:avLst/>
          </a:prstGeom>
        </p:spPr>
      </p:pic>
      <p:pic>
        <p:nvPicPr>
          <p:cNvPr id="19" name="Immagine 7">
            <a:extLst>
              <a:ext uri="{FF2B5EF4-FFF2-40B4-BE49-F238E27FC236}">
                <a16:creationId xmlns:a16="http://schemas.microsoft.com/office/drawing/2014/main" id="{3E7310A2-E350-9240-89C7-8DFEC5383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833" y="4258488"/>
            <a:ext cx="3772265" cy="1570248"/>
          </a:xfrm>
          <a:prstGeom prst="rect">
            <a:avLst/>
          </a:prstGeom>
        </p:spPr>
      </p:pic>
      <p:pic>
        <p:nvPicPr>
          <p:cNvPr id="15" name="Immagine 9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FDD14834-0E65-C041-98FA-6BAAC11D10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969" y="2443580"/>
            <a:ext cx="2460055" cy="1957842"/>
          </a:xfrm>
          <a:prstGeom prst="rect">
            <a:avLst/>
          </a:prstGeom>
        </p:spPr>
      </p:pic>
      <p:sp>
        <p:nvSpPr>
          <p:cNvPr id="16" name="Rettangolo con angoli arrotondati 32">
            <a:extLst>
              <a:ext uri="{FF2B5EF4-FFF2-40B4-BE49-F238E27FC236}">
                <a16:creationId xmlns:a16="http://schemas.microsoft.com/office/drawing/2014/main" id="{9DA30C10-6530-4450-B4EE-5A0BC8983F07}"/>
              </a:ext>
            </a:extLst>
          </p:cNvPr>
          <p:cNvSpPr/>
          <p:nvPr/>
        </p:nvSpPr>
        <p:spPr>
          <a:xfrm>
            <a:off x="-1" y="1153235"/>
            <a:ext cx="12192000" cy="111126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">
            <a:extLst>
              <a:ext uri="{FF2B5EF4-FFF2-40B4-BE49-F238E27FC236}">
                <a16:creationId xmlns:a16="http://schemas.microsoft.com/office/drawing/2014/main" id="{D66D21AA-D12F-43EC-AA30-8A2D8083AB41}"/>
              </a:ext>
            </a:extLst>
          </p:cNvPr>
          <p:cNvSpPr txBox="1"/>
          <p:nvPr/>
        </p:nvSpPr>
        <p:spPr>
          <a:xfrm>
            <a:off x="3129643" y="635443"/>
            <a:ext cx="5932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CONRIBUTION OF LNL WITH M. MAGGIORE AS CONSULTANT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7467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magine 84">
            <a:extLst>
              <a:ext uri="{FF2B5EF4-FFF2-40B4-BE49-F238E27FC236}">
                <a16:creationId xmlns:a16="http://schemas.microsoft.com/office/drawing/2014/main" id="{00BD7EF3-6DC3-4899-AC91-E77FF67D8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87" y="2992973"/>
            <a:ext cx="5988029" cy="376512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4078A7C-9B72-4EA4-B2CC-7E24E7C85287}"/>
              </a:ext>
            </a:extLst>
          </p:cNvPr>
          <p:cNvSpPr txBox="1"/>
          <p:nvPr/>
        </p:nvSpPr>
        <p:spPr>
          <a:xfrm>
            <a:off x="58688" y="2348880"/>
            <a:ext cx="56095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PANDORA trap </a:t>
            </a:r>
            <a:r>
              <a:rPr lang="it-IT" b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it-IT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facility for </a:t>
            </a:r>
            <a:r>
              <a:rPr lang="it-IT" b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it-IT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Astrophysics</a:t>
            </a:r>
            <a:r>
              <a:rPr lang="it-IT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studies</a:t>
            </a:r>
          </a:p>
          <a:p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plasma </a:t>
            </a:r>
            <a:r>
              <a:rPr lang="it-IT" b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multidiagnostic</a:t>
            </a:r>
            <a:endParaRPr lang="it-IT" u="sng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64028C8A-96C3-0C92-5617-F8078F044921}"/>
              </a:ext>
            </a:extLst>
          </p:cNvPr>
          <p:cNvGrpSpPr/>
          <p:nvPr/>
        </p:nvGrpSpPr>
        <p:grpSpPr>
          <a:xfrm>
            <a:off x="87582" y="1309178"/>
            <a:ext cx="11161240" cy="1447640"/>
            <a:chOff x="47328" y="620688"/>
            <a:chExt cx="11161240" cy="1447640"/>
          </a:xfrm>
        </p:grpSpPr>
        <p:pic>
          <p:nvPicPr>
            <p:cNvPr id="5" name="Immagine 4" descr="Immagine che contiene testo, orologio&#10;&#10;Descrizione generata automaticamente">
              <a:extLst>
                <a:ext uri="{FF2B5EF4-FFF2-40B4-BE49-F238E27FC236}">
                  <a16:creationId xmlns:a16="http://schemas.microsoft.com/office/drawing/2014/main" id="{3E3971D0-1EFD-4113-9C38-466DC7B33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7554" y="620688"/>
              <a:ext cx="3311014" cy="1447640"/>
            </a:xfrm>
            <a:prstGeom prst="rect">
              <a:avLst/>
            </a:prstGeom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300EBCDF-06E5-4FDF-880C-DF2715F813CC}"/>
                </a:ext>
              </a:extLst>
            </p:cNvPr>
            <p:cNvSpPr txBox="1"/>
            <p:nvPr/>
          </p:nvSpPr>
          <p:spPr>
            <a:xfrm>
              <a:off x="47328" y="678848"/>
              <a:ext cx="560951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b="1" u="sng" dirty="0" err="1">
                  <a:solidFill>
                    <a:srgbClr val="1717A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Typical</a:t>
              </a:r>
              <a:r>
                <a:rPr lang="it-IT" b="1" u="sng" dirty="0">
                  <a:solidFill>
                    <a:srgbClr val="1717A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Electron-</a:t>
              </a:r>
              <a:r>
                <a:rPr lang="it-IT" b="1" u="sng" dirty="0" err="1">
                  <a:solidFill>
                    <a:srgbClr val="1717A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Cyclotron</a:t>
              </a:r>
              <a:r>
                <a:rPr lang="it-IT" b="1" u="sng" dirty="0">
                  <a:solidFill>
                    <a:srgbClr val="1717A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r>
                <a:rPr lang="it-IT" b="1" u="sng" dirty="0" err="1">
                  <a:solidFill>
                    <a:srgbClr val="1717A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Resonance</a:t>
              </a:r>
              <a:r>
                <a:rPr lang="it-IT" b="1" u="sng" dirty="0">
                  <a:solidFill>
                    <a:srgbClr val="1717A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(ECR) </a:t>
              </a:r>
              <a:r>
                <a:rPr lang="it-IT" b="1" u="sng" dirty="0" err="1">
                  <a:solidFill>
                    <a:srgbClr val="1717A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ion</a:t>
              </a:r>
              <a:r>
                <a:rPr lang="it-IT" b="1" u="sng" dirty="0">
                  <a:solidFill>
                    <a:srgbClr val="1717A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source</a:t>
              </a:r>
            </a:p>
            <a:p>
              <a:r>
                <a:rPr lang="it-IT" b="1" dirty="0" err="1">
                  <a:solidFill>
                    <a:srgbClr val="1717A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Ext</a:t>
              </a:r>
              <a:r>
                <a:rPr lang="it-IT" b="1" dirty="0">
                  <a:solidFill>
                    <a:srgbClr val="1717A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it-IT" b="1" dirty="0" err="1">
                  <a:solidFill>
                    <a:srgbClr val="1717A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Beam</a:t>
              </a:r>
              <a:r>
                <a:rPr lang="it-IT" b="1" dirty="0">
                  <a:solidFill>
                    <a:srgbClr val="1717A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b="1" dirty="0" err="1">
                  <a:solidFill>
                    <a:srgbClr val="1717A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diagnostic</a:t>
              </a:r>
              <a:endParaRPr lang="it-IT" u="sng" dirty="0">
                <a:solidFill>
                  <a:srgbClr val="1717A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4602260B-C0D1-459E-9F10-4FE3C5982B6E}"/>
                </a:ext>
              </a:extLst>
            </p:cNvPr>
            <p:cNvSpPr txBox="1"/>
            <p:nvPr/>
          </p:nvSpPr>
          <p:spPr>
            <a:xfrm>
              <a:off x="47329" y="1355541"/>
              <a:ext cx="387707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Analyzing</a:t>
              </a:r>
              <a:r>
                <a:rPr lang="it-IT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Magnet</a:t>
              </a:r>
              <a:r>
                <a:rPr lang="it-IT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+ Faraday </a:t>
              </a:r>
              <a:r>
                <a:rPr lang="it-IT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cup</a:t>
              </a:r>
              <a:endParaRPr lang="it-IT" sz="1200" u="sng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97B15F7B-38F4-4373-B587-9D896ED392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271" y="2992973"/>
            <a:ext cx="5069602" cy="356224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52FC145-076F-6C9D-70CA-BAFCDA70602E}"/>
              </a:ext>
            </a:extLst>
          </p:cNvPr>
          <p:cNvSpPr txBox="1"/>
          <p:nvPr/>
        </p:nvSpPr>
        <p:spPr>
          <a:xfrm>
            <a:off x="-193340" y="3190460"/>
            <a:ext cx="504056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r"/>
            <a:endParaRPr lang="it-IT" sz="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it-IT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pPr algn="r"/>
            <a:endParaRPr lang="it-IT" sz="9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it-IT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r"/>
            <a:endParaRPr lang="it-IT" sz="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it-IT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r"/>
            <a:endParaRPr lang="it-IT" sz="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it-IT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r"/>
            <a:endParaRPr lang="it-IT" sz="9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it-IT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r"/>
            <a:endParaRPr lang="it-IT" sz="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it-IT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r"/>
            <a:endParaRPr lang="it-IT" sz="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it-IT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r"/>
            <a:endParaRPr lang="it-IT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it-IT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r"/>
            <a:endParaRPr lang="it-IT" sz="1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it-IT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it-IT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4FFA3AF-E8DA-2A32-524A-090B2B7D5287}"/>
              </a:ext>
            </a:extLst>
          </p:cNvPr>
          <p:cNvSpPr/>
          <p:nvPr/>
        </p:nvSpPr>
        <p:spPr>
          <a:xfrm>
            <a:off x="0" y="3497820"/>
            <a:ext cx="6188944" cy="291219"/>
          </a:xfrm>
          <a:prstGeom prst="rect">
            <a:avLst/>
          </a:prstGeom>
          <a:solidFill>
            <a:srgbClr val="FFE48F">
              <a:alpha val="2313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" name="CasellaDiTesto 9">
            <a:extLst>
              <a:ext uri="{FF2B5EF4-FFF2-40B4-BE49-F238E27FC236}">
                <a16:creationId xmlns:a16="http://schemas.microsoft.com/office/drawing/2014/main" id="{1B0D00E2-4E7A-477B-BFA3-BC62AAC06442}"/>
              </a:ext>
            </a:extLst>
          </p:cNvPr>
          <p:cNvSpPr txBox="1"/>
          <p:nvPr/>
        </p:nvSpPr>
        <p:spPr>
          <a:xfrm>
            <a:off x="3772544" y="309427"/>
            <a:ext cx="4572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MAIN SUBSYSTEMS: DIAGNOSTICS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7" name="Rettangolo con angoli arrotondati 32">
            <a:extLst>
              <a:ext uri="{FF2B5EF4-FFF2-40B4-BE49-F238E27FC236}">
                <a16:creationId xmlns:a16="http://schemas.microsoft.com/office/drawing/2014/main" id="{3A55CA15-D424-4D96-84B0-E86051FD111A}"/>
              </a:ext>
            </a:extLst>
          </p:cNvPr>
          <p:cNvSpPr/>
          <p:nvPr/>
        </p:nvSpPr>
        <p:spPr>
          <a:xfrm>
            <a:off x="-1" y="1153235"/>
            <a:ext cx="12192000" cy="111126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2893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282850" y="5435502"/>
            <a:ext cx="91085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it-IT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decay</a:t>
            </a:r>
            <a:r>
              <a:rPr lang="it-IT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-products can be </a:t>
            </a:r>
            <a:r>
              <a:rPr lang="it-IT" sz="1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tagged</a:t>
            </a:r>
            <a:r>
              <a:rPr lang="it-IT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el-GR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it-IT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sz="1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rays</a:t>
            </a:r>
            <a:r>
              <a:rPr lang="it-IT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coming out from the ‘‘radio-product’’</a:t>
            </a:r>
          </a:p>
          <a:p>
            <a:pPr>
              <a:defRPr/>
            </a:pPr>
            <a:r>
              <a:rPr lang="it-IT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typical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energies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200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and 1800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it-IT" sz="1600" b="1" dirty="0">
              <a:solidFill>
                <a:srgbClr val="283E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1600" b="1" dirty="0" err="1">
                <a:solidFill>
                  <a:srgbClr val="BC70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</a:t>
            </a:r>
            <a:r>
              <a:rPr lang="it-IT" sz="1600" b="1" dirty="0">
                <a:solidFill>
                  <a:srgbClr val="BC70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dirty="0" err="1">
                <a:solidFill>
                  <a:srgbClr val="BC70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</a:t>
            </a:r>
            <a:r>
              <a:rPr lang="it-IT" sz="1600" b="1" dirty="0">
                <a:solidFill>
                  <a:srgbClr val="BC70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GEANT4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according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to a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certain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plasma model to design the array of detector and</a:t>
            </a:r>
            <a:r>
              <a:rPr lang="it-IT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dirty="0">
                <a:solidFill>
                  <a:srgbClr val="BC70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estimate the </a:t>
            </a:r>
            <a:r>
              <a:rPr lang="it-IT" sz="1600" b="1" dirty="0" err="1">
                <a:solidFill>
                  <a:srgbClr val="BC70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  <a:r>
              <a:rPr lang="it-IT" sz="1600" b="1" dirty="0">
                <a:solidFill>
                  <a:srgbClr val="BC70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dirty="0" err="1">
                <a:solidFill>
                  <a:srgbClr val="BC70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efficiency</a:t>
            </a:r>
            <a:r>
              <a:rPr lang="it-IT" sz="1600" b="1" dirty="0">
                <a:solidFill>
                  <a:srgbClr val="BC70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of the system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6007371" y="3241784"/>
          <a:ext cx="351370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949">
                  <a:extLst>
                    <a:ext uri="{9D8B030D-6E8A-4147-A177-3AD203B41FA5}">
                      <a16:colId xmlns:a16="http://schemas.microsoft.com/office/drawing/2014/main" val="3079025480"/>
                    </a:ext>
                  </a:extLst>
                </a:gridCol>
                <a:gridCol w="1059180">
                  <a:extLst>
                    <a:ext uri="{9D8B030D-6E8A-4147-A177-3AD203B41FA5}">
                      <a16:colId xmlns:a16="http://schemas.microsoft.com/office/drawing/2014/main" val="1540088681"/>
                    </a:ext>
                  </a:extLst>
                </a:gridCol>
                <a:gridCol w="1592580">
                  <a:extLst>
                    <a:ext uri="{9D8B030D-6E8A-4147-A177-3AD203B41FA5}">
                      <a16:colId xmlns:a16="http://schemas.microsoft.com/office/drawing/2014/main" val="2323242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Isotope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lang="it-IT" sz="16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</a:t>
                      </a:r>
                      <a:r>
                        <a:rPr lang="it-IT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[ </a:t>
                      </a:r>
                      <a:r>
                        <a:rPr lang="it-IT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yr</a:t>
                      </a:r>
                      <a:r>
                        <a:rPr lang="it-IT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]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lang="el-GR" sz="16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γ</a:t>
                      </a:r>
                      <a:r>
                        <a:rPr lang="it-IT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[ </a:t>
                      </a:r>
                      <a:r>
                        <a:rPr lang="it-IT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keV</a:t>
                      </a:r>
                      <a:r>
                        <a:rPr lang="it-IT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]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176</a:t>
                      </a:r>
                      <a:r>
                        <a:rPr lang="it-IT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3.78 · 10</a:t>
                      </a:r>
                      <a:r>
                        <a:rPr lang="it-IT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600" baseline="30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6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202.88 &amp; 306.78</a:t>
                      </a:r>
                      <a:endParaRPr kumimoji="0" lang="en-US" sz="16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270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134</a:t>
                      </a:r>
                      <a:r>
                        <a:rPr lang="it-IT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2.06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it-IT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795.86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5969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94</a:t>
                      </a:r>
                      <a:r>
                        <a:rPr lang="it-IT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Nb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2.03 · 10</a:t>
                      </a:r>
                      <a:r>
                        <a:rPr lang="it-IT" sz="16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1600" baseline="30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it-IT" sz="16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871.09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930246"/>
                  </a:ext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5951984" y="2792717"/>
            <a:ext cx="16051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Calibri-Bold"/>
              </a:rPr>
              <a:t>Physics Cases</a:t>
            </a:r>
            <a:endParaRPr lang="en-US" sz="2000" dirty="0">
              <a:latin typeface="Georgia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14AEBC84-DC97-455A-BF0E-FE998AE050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4"/>
          <a:stretch/>
        </p:blipFill>
        <p:spPr>
          <a:xfrm>
            <a:off x="335360" y="1572167"/>
            <a:ext cx="5125072" cy="3729041"/>
          </a:xfrm>
          <a:prstGeom prst="rect">
            <a:avLst/>
          </a:prstGeom>
        </p:spPr>
      </p:pic>
      <p:sp>
        <p:nvSpPr>
          <p:cNvPr id="23" name="Shape 224">
            <a:extLst>
              <a:ext uri="{FF2B5EF4-FFF2-40B4-BE49-F238E27FC236}">
                <a16:creationId xmlns:a16="http://schemas.microsoft.com/office/drawing/2014/main" id="{72ABB581-B1C0-411C-9852-E44F9C9145B8}"/>
              </a:ext>
            </a:extLst>
          </p:cNvPr>
          <p:cNvSpPr/>
          <p:nvPr/>
        </p:nvSpPr>
        <p:spPr>
          <a:xfrm>
            <a:off x="5663952" y="1611567"/>
            <a:ext cx="6336704" cy="881329"/>
          </a:xfrm>
          <a:prstGeom prst="roundRect">
            <a:avLst>
              <a:gd name="adj" fmla="val 15000"/>
            </a:avLst>
          </a:prstGeom>
          <a:blipFill>
            <a:blip r:embed="rId4"/>
          </a:blipFill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800" b="1">
                <a:solidFill>
                  <a:srgbClr val="F6F8EB"/>
                </a:solidFill>
              </a:defRPr>
            </a:lvl1pPr>
          </a:lstStyle>
          <a:p>
            <a:endParaRPr dirty="0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AC3BB49E-46FE-40D8-929C-5E8C2E0E9883}"/>
              </a:ext>
            </a:extLst>
          </p:cNvPr>
          <p:cNvSpPr/>
          <p:nvPr/>
        </p:nvSpPr>
        <p:spPr>
          <a:xfrm>
            <a:off x="5591942" y="1628800"/>
            <a:ext cx="6480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Design of a array of </a:t>
            </a:r>
            <a:r>
              <a:rPr lang="el-G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γ</a:t>
            </a:r>
            <a:r>
              <a:rPr lang="it-IT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-</a:t>
            </a:r>
            <a:r>
              <a:rPr lang="it-IT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rays</a:t>
            </a:r>
            <a:r>
              <a:rPr lang="it-IT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detectos</a:t>
            </a:r>
            <a:r>
              <a:rPr lang="it-IT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and </a:t>
            </a:r>
            <a:r>
              <a:rPr lang="it-IT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total</a:t>
            </a:r>
            <a:r>
              <a:rPr lang="it-IT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efficiency</a:t>
            </a:r>
            <a:r>
              <a:rPr lang="it-IT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evaluation</a:t>
            </a:r>
            <a:endParaRPr lang="it-IT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ctr"/>
            <a:endParaRPr lang="it-IT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ctr"/>
            <a:r>
              <a:rPr lang="it-IT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Evaluation of </a:t>
            </a:r>
            <a:r>
              <a:rPr lang="it-IT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isotopes’s</a:t>
            </a:r>
            <a:r>
              <a:rPr lang="it-IT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lifetimes</a:t>
            </a:r>
            <a:r>
              <a:rPr lang="it-IT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measurability</a:t>
            </a:r>
            <a:r>
              <a:rPr lang="it-IT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by a Virtual Experiment</a:t>
            </a:r>
            <a:endParaRPr lang="en-AU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CasellaDiTesto 9">
            <a:extLst>
              <a:ext uri="{FF2B5EF4-FFF2-40B4-BE49-F238E27FC236}">
                <a16:creationId xmlns:a16="http://schemas.microsoft.com/office/drawing/2014/main" id="{0E0F2B88-ED82-4700-AD2E-BE5977B2138E}"/>
              </a:ext>
            </a:extLst>
          </p:cNvPr>
          <p:cNvSpPr txBox="1"/>
          <p:nvPr/>
        </p:nvSpPr>
        <p:spPr>
          <a:xfrm>
            <a:off x="3772544" y="309427"/>
            <a:ext cx="5076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MAIN SUBSYSTEMS: </a:t>
            </a:r>
            <a:r>
              <a:rPr kumimoji="0" lang="en-A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HPGe</a:t>
            </a: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DETECTORS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8" name="Rettangolo con angoli arrotondati 32">
            <a:extLst>
              <a:ext uri="{FF2B5EF4-FFF2-40B4-BE49-F238E27FC236}">
                <a16:creationId xmlns:a16="http://schemas.microsoft.com/office/drawing/2014/main" id="{0446CA9D-4F1E-4BBC-80BF-4F3BD3D4EB4B}"/>
              </a:ext>
            </a:extLst>
          </p:cNvPr>
          <p:cNvSpPr/>
          <p:nvPr/>
        </p:nvSpPr>
        <p:spPr>
          <a:xfrm>
            <a:off x="-1" y="1153235"/>
            <a:ext cx="12192000" cy="111126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asellaDiTesto 2">
            <a:extLst>
              <a:ext uri="{FF2B5EF4-FFF2-40B4-BE49-F238E27FC236}">
                <a16:creationId xmlns:a16="http://schemas.microsoft.com/office/drawing/2014/main" id="{58A659B1-D168-4E11-A74A-AE2F5F437FE3}"/>
              </a:ext>
            </a:extLst>
          </p:cNvPr>
          <p:cNvSpPr txBox="1"/>
          <p:nvPr/>
        </p:nvSpPr>
        <p:spPr>
          <a:xfrm>
            <a:off x="5037409" y="635443"/>
            <a:ext cx="2117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(LNS +LNL ACTIVITY)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47678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FA81F98-66C2-A340-B875-C2F3633EF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54096F1-E326-B248-922F-F57337FE592C}"/>
              </a:ext>
            </a:extLst>
          </p:cNvPr>
          <p:cNvSpPr/>
          <p:nvPr/>
        </p:nvSpPr>
        <p:spPr>
          <a:xfrm>
            <a:off x="4015310" y="271233"/>
            <a:ext cx="4678588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2800" b="1">
                <a:solidFill>
                  <a:srgbClr val="0070C0"/>
                </a:solidFill>
              </a:rPr>
              <a:t>Partnerships and Organization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11D4A95-6782-E948-ABD8-075ACA1FE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170" y="3551612"/>
            <a:ext cx="4339947" cy="320917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0EB3CBA-7683-E24A-8E36-210A01B2B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675" y="2627459"/>
            <a:ext cx="6043737" cy="3997324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4A11CD7A-4420-6E48-A6BD-87E5AED22926}"/>
              </a:ext>
            </a:extLst>
          </p:cNvPr>
          <p:cNvSpPr/>
          <p:nvPr/>
        </p:nvSpPr>
        <p:spPr>
          <a:xfrm>
            <a:off x="354749" y="2132856"/>
            <a:ext cx="835537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23F4F30-1F9B-604B-AF77-8FD015530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170" y="577904"/>
            <a:ext cx="2598016" cy="26712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0B1236F-3759-8679-87E5-F25736D9BD55}"/>
              </a:ext>
            </a:extLst>
          </p:cNvPr>
          <p:cNvSpPr txBox="1"/>
          <p:nvPr/>
        </p:nvSpPr>
        <p:spPr>
          <a:xfrm>
            <a:off x="3157961" y="1564641"/>
            <a:ext cx="20831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/>
              <a:t>5 </a:t>
            </a:r>
            <a:r>
              <a:rPr lang="it-IT" sz="1600" err="1"/>
              <a:t>sites</a:t>
            </a:r>
            <a:r>
              <a:rPr lang="it-IT" sz="1600"/>
              <a:t> </a:t>
            </a:r>
            <a:r>
              <a:rPr lang="it-IT" sz="1600" err="1"/>
              <a:t>at</a:t>
            </a:r>
            <a:r>
              <a:rPr lang="it-IT" sz="1600"/>
              <a:t> national </a:t>
            </a:r>
            <a:r>
              <a:rPr lang="it-IT" sz="1600" err="1"/>
              <a:t>level</a:t>
            </a:r>
            <a:endParaRPr lang="it-IT" sz="1600"/>
          </a:p>
        </p:txBody>
      </p:sp>
      <p:graphicFrame>
        <p:nvGraphicFramePr>
          <p:cNvPr id="12" name="Tabella 2">
            <a:extLst>
              <a:ext uri="{FF2B5EF4-FFF2-40B4-BE49-F238E27FC236}">
                <a16:creationId xmlns:a16="http://schemas.microsoft.com/office/drawing/2014/main" id="{2F8AD019-67D8-49EF-977F-DE96E77561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161296"/>
              </p:ext>
            </p:extLst>
          </p:nvPr>
        </p:nvGraphicFramePr>
        <p:xfrm>
          <a:off x="8977996" y="871684"/>
          <a:ext cx="3059999" cy="1755775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011487">
                  <a:extLst>
                    <a:ext uri="{9D8B030D-6E8A-4147-A177-3AD203B41FA5}">
                      <a16:colId xmlns:a16="http://schemas.microsoft.com/office/drawing/2014/main" val="326143708"/>
                    </a:ext>
                  </a:extLst>
                </a:gridCol>
                <a:gridCol w="436697">
                  <a:extLst>
                    <a:ext uri="{9D8B030D-6E8A-4147-A177-3AD203B41FA5}">
                      <a16:colId xmlns:a16="http://schemas.microsoft.com/office/drawing/2014/main" val="3624798207"/>
                    </a:ext>
                  </a:extLst>
                </a:gridCol>
                <a:gridCol w="611815">
                  <a:extLst>
                    <a:ext uri="{9D8B030D-6E8A-4147-A177-3AD203B41FA5}">
                      <a16:colId xmlns:a16="http://schemas.microsoft.com/office/drawing/2014/main" val="2029125747"/>
                    </a:ext>
                  </a:extLst>
                </a:gridCol>
              </a:tblGrid>
              <a:tr h="246857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r>
                        <a:rPr lang="it-IT" sz="1200" b="1" kern="1200" dirty="0">
                          <a:solidFill>
                            <a:schemeClr val="lt1"/>
                          </a:solidFill>
                          <a:latin typeface="Calibri"/>
                          <a:ea typeface="+mn-ea"/>
                          <a:cs typeface="+mn-cs"/>
                        </a:rPr>
                        <a:t>Nome</a:t>
                      </a:r>
                      <a:r>
                        <a:rPr lang="it-IT" sz="1200" b="1" kern="1200" baseline="0" dirty="0">
                          <a:solidFill>
                            <a:schemeClr val="lt1"/>
                          </a:solidFill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200" b="1" kern="1200" dirty="0">
                          <a:solidFill>
                            <a:schemeClr val="lt1"/>
                          </a:solidFill>
                          <a:latin typeface="Calibri"/>
                          <a:ea typeface="+mn-ea"/>
                          <a:cs typeface="+mn-cs"/>
                        </a:rPr>
                        <a:t>Cognome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920"/>
                        </a:lnSpc>
                      </a:pPr>
                      <a:r>
                        <a:rPr lang="it-IT" sz="1200" b="1" kern="1200" dirty="0"/>
                        <a:t>Ruolo</a:t>
                      </a:r>
                      <a:endParaRPr lang="it-IT" sz="1200" b="1" kern="1200" dirty="0">
                        <a:solidFill>
                          <a:schemeClr val="lt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920"/>
                        </a:lnSpc>
                      </a:pPr>
                      <a:r>
                        <a:rPr lang="it-IT" sz="1200" b="1" kern="1200" dirty="0"/>
                        <a:t>FTE</a:t>
                      </a:r>
                      <a:endParaRPr lang="it-IT" sz="1200" b="1" kern="1200" dirty="0">
                        <a:solidFill>
                          <a:schemeClr val="lt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84758598"/>
                  </a:ext>
                </a:extLst>
              </a:tr>
              <a:tr h="246857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r>
                        <a:rPr lang="it-IT" sz="1200" b="1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Alessio Galatà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920"/>
                        </a:lnSpc>
                      </a:pPr>
                      <a:r>
                        <a:rPr lang="it-IT" sz="1200" b="1" kern="1200" dirty="0"/>
                        <a:t>T (RL)</a:t>
                      </a:r>
                      <a:endParaRPr lang="it-IT" sz="1200" b="1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920"/>
                        </a:lnSpc>
                      </a:pPr>
                      <a:r>
                        <a:rPr lang="it-IT" sz="1200" b="1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0,39*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50345954"/>
                  </a:ext>
                </a:extLst>
              </a:tr>
              <a:tr h="246857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r>
                        <a:rPr lang="it-IT" sz="1200" b="1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Mario Maggiore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920"/>
                        </a:lnSpc>
                      </a:pPr>
                      <a:r>
                        <a:rPr lang="it-IT" sz="1200" b="1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920"/>
                        </a:lnSpc>
                      </a:pPr>
                      <a:r>
                        <a:rPr lang="it-IT" sz="1200" b="1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0,2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90513436"/>
                  </a:ext>
                </a:extLst>
              </a:tr>
              <a:tr h="246857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r>
                        <a:rPr lang="it-IT" sz="1200" b="1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Costantino De Angelis (</a:t>
                      </a:r>
                      <a:r>
                        <a:rPr lang="it-IT" sz="1200" b="1" kern="1200" dirty="0" err="1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UniBs</a:t>
                      </a:r>
                      <a:r>
                        <a:rPr lang="it-IT" sz="1200" b="1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920"/>
                        </a:lnSpc>
                      </a:pPr>
                      <a:r>
                        <a:rPr lang="it-IT" sz="1200" b="1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920"/>
                        </a:lnSpc>
                      </a:pPr>
                      <a:r>
                        <a:rPr lang="it-IT" sz="1200" b="1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24099050"/>
                  </a:ext>
                </a:extLst>
              </a:tr>
              <a:tr h="246857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r>
                        <a:rPr lang="it-IT" sz="1200" b="1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Andrea Locatelli (</a:t>
                      </a:r>
                      <a:r>
                        <a:rPr lang="it-IT" sz="1200" b="1" kern="1200" dirty="0" err="1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UniBs</a:t>
                      </a:r>
                      <a:r>
                        <a:rPr lang="it-IT" sz="1200" b="1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920"/>
                        </a:lnSpc>
                      </a:pPr>
                      <a:r>
                        <a:rPr lang="it-IT" sz="1200" b="1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920"/>
                        </a:lnSpc>
                      </a:pPr>
                      <a:r>
                        <a:rPr lang="it-IT" sz="1200" b="1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0,2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69723849"/>
                  </a:ext>
                </a:extLst>
              </a:tr>
              <a:tr h="246857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r>
                        <a:rPr lang="it-IT" sz="1200" b="1" kern="1200" dirty="0" err="1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Vincetti</a:t>
                      </a:r>
                      <a:r>
                        <a:rPr lang="it-IT" sz="1200" b="1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 Luca (</a:t>
                      </a:r>
                      <a:r>
                        <a:rPr lang="it-IT" sz="1200" b="1" kern="1200" dirty="0" err="1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UniMoRe</a:t>
                      </a:r>
                      <a:r>
                        <a:rPr lang="it-IT" sz="1200" b="1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920"/>
                        </a:lnSpc>
                      </a:pPr>
                      <a:r>
                        <a:rPr lang="it-IT" sz="1200" b="1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920"/>
                        </a:lnSpc>
                      </a:pPr>
                      <a:r>
                        <a:rPr lang="it-IT" sz="1200" b="1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18463741"/>
                  </a:ext>
                </a:extLst>
              </a:tr>
              <a:tr h="246857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ts val="1920"/>
                        </a:lnSpc>
                      </a:pPr>
                      <a:endParaRPr lang="it-IT" sz="1200" b="1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920"/>
                        </a:lnSpc>
                      </a:pPr>
                      <a:endParaRPr lang="it-IT" sz="1200" b="1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ts val="1920"/>
                        </a:lnSpc>
                      </a:pPr>
                      <a:endParaRPr lang="it-IT" sz="1200" b="1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27884977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8AA2B895-448C-4EA7-8F1B-983BC391A458}"/>
              </a:ext>
            </a:extLst>
          </p:cNvPr>
          <p:cNvSpPr txBox="1"/>
          <p:nvPr/>
        </p:nvSpPr>
        <p:spPr>
          <a:xfrm>
            <a:off x="8993270" y="2365849"/>
            <a:ext cx="291750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100" b="1" i="1" dirty="0"/>
              <a:t>* Superposition with EUROFUSION @ 0,11 FTE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2F75A0-7FD9-42FA-ABEA-47ED4097FCFE}"/>
              </a:ext>
            </a:extLst>
          </p:cNvPr>
          <p:cNvSpPr/>
          <p:nvPr/>
        </p:nvSpPr>
        <p:spPr>
          <a:xfrm>
            <a:off x="7528630" y="4876800"/>
            <a:ext cx="1362821" cy="4354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71C3B4-5D71-40AF-838A-08D7758751B5}"/>
              </a:ext>
            </a:extLst>
          </p:cNvPr>
          <p:cNvSpPr/>
          <p:nvPr/>
        </p:nvSpPr>
        <p:spPr>
          <a:xfrm>
            <a:off x="9680033" y="4872446"/>
            <a:ext cx="1001101" cy="4354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magine 21">
            <a:extLst>
              <a:ext uri="{FF2B5EF4-FFF2-40B4-BE49-F238E27FC236}">
                <a16:creationId xmlns:a16="http://schemas.microsoft.com/office/drawing/2014/main" id="{753F7298-A941-4BFE-ACB8-0962A7C78B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46" y="1310213"/>
            <a:ext cx="2368490" cy="16452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4FC2B86-19C7-4702-A626-3646E686D884}"/>
              </a:ext>
            </a:extLst>
          </p:cNvPr>
          <p:cNvSpPr/>
          <p:nvPr/>
        </p:nvSpPr>
        <p:spPr>
          <a:xfrm>
            <a:off x="6257484" y="4874601"/>
            <a:ext cx="665737" cy="4311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801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1|3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e807ac25-0222-4cd0-8cf5-28f2c49c4fc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2A490F90B9F84295F60837C4919FBB" ma:contentTypeVersion="20" ma:contentTypeDescription="Create a new document." ma:contentTypeScope="" ma:versionID="3698f1ea0ab5d5732832e1a9d4c6c16d">
  <xsd:schema xmlns:xsd="http://www.w3.org/2001/XMLSchema" xmlns:xs="http://www.w3.org/2001/XMLSchema" xmlns:p="http://schemas.microsoft.com/office/2006/metadata/properties" xmlns:ns1="http://schemas.microsoft.com/sharepoint/v3" xmlns:ns3="e807ac25-0222-4cd0-8cf5-28f2c49c4fc0" xmlns:ns4="f44a48fa-b527-44a0-b548-3068ca087686" targetNamespace="http://schemas.microsoft.com/office/2006/metadata/properties" ma:root="true" ma:fieldsID="4e62642332fd99e45c54a49096ec5080" ns1:_="" ns3:_="" ns4:_="">
    <xsd:import namespace="http://schemas.microsoft.com/sharepoint/v3"/>
    <xsd:import namespace="e807ac25-0222-4cd0-8cf5-28f2c49c4fc0"/>
    <xsd:import namespace="f44a48fa-b527-44a0-b548-3068ca08768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1:_ip_UnifiedCompliancePolicyProperties" minOccurs="0"/>
                <xsd:element ref="ns1:_ip_UnifiedCompliancePolicyUIAc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07ac25-0222-4cd0-8cf5-28f2c49c4f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4a48fa-b527-44a0-b548-3068ca08768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94B7252-ED6D-4225-9D54-791011EE9E99}">
  <ds:schemaRefs>
    <ds:schemaRef ds:uri="http://schemas.microsoft.com/sharepoint/v3"/>
    <ds:schemaRef ds:uri="http://schemas.microsoft.com/office/2006/documentManagement/types"/>
    <ds:schemaRef ds:uri="http://purl.org/dc/dcmitype/"/>
    <ds:schemaRef ds:uri="http://purl.org/dc/elements/1.1/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f44a48fa-b527-44a0-b548-3068ca087686"/>
    <ds:schemaRef ds:uri="e807ac25-0222-4cd0-8cf5-28f2c49c4fc0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417EDE0B-7762-4E8B-809F-E6F9518E794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584A3B-8C26-45DB-B5A8-9B5AE4F9FF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807ac25-0222-4cd0-8cf5-28f2c49c4fc0"/>
    <ds:schemaRef ds:uri="f44a48fa-b527-44a0-b548-3068ca0876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2606</Words>
  <Application>Microsoft Office PowerPoint</Application>
  <PresentationFormat>Widescreen</PresentationFormat>
  <Paragraphs>482</Paragraphs>
  <Slides>28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51" baseType="lpstr">
      <vt:lpstr>AdvminionSymbols</vt:lpstr>
      <vt:lpstr>AdvOT1ef757c0</vt:lpstr>
      <vt:lpstr>AdvOT1ef757c0+20</vt:lpstr>
      <vt:lpstr>AdvOT1ef757c0+fb</vt:lpstr>
      <vt:lpstr>AdvOT7d6df7ab.I</vt:lpstr>
      <vt:lpstr>AdvOT7d6df7ab.I+03</vt:lpstr>
      <vt:lpstr>Aptos</vt:lpstr>
      <vt:lpstr>Aptos Display</vt:lpstr>
      <vt:lpstr>Arial</vt:lpstr>
      <vt:lpstr>Avenir Next LT Pro Light</vt:lpstr>
      <vt:lpstr>Calibri</vt:lpstr>
      <vt:lpstr>Calibri-Bold</vt:lpstr>
      <vt:lpstr>Cambria</vt:lpstr>
      <vt:lpstr>Cambria Math</vt:lpstr>
      <vt:lpstr>Georgia</vt:lpstr>
      <vt:lpstr>Helvetica</vt:lpstr>
      <vt:lpstr>MV Boli</vt:lpstr>
      <vt:lpstr>Palatino Linotype</vt:lpstr>
      <vt:lpstr>Symbol</vt:lpstr>
      <vt:lpstr>Times New Roman</vt:lpstr>
      <vt:lpstr>Wingdings</vt:lpstr>
      <vt:lpstr>Tema di Office</vt:lpstr>
      <vt:lpstr>Equation</vt:lpstr>
      <vt:lpstr>PANDORA </vt:lpstr>
      <vt:lpstr>PANDORA main goal: Investigating b-radioactivity in a «stellar» environment</vt:lpstr>
      <vt:lpstr>PANDORA CONCEPT</vt:lpstr>
      <vt:lpstr>PANDORA: EXPERIMENTAL APPROACH</vt:lpstr>
      <vt:lpstr>PANDORA: THE FACILITY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</vt:lpstr>
      <vt:lpstr>PowerPoint Presentation</vt:lpstr>
      <vt:lpstr>FTE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PANDORA  updates 03/2024</dc:title>
  <dc:creator>David Mascali</dc:creator>
  <cp:lastModifiedBy>Alessio Galatà</cp:lastModifiedBy>
  <cp:revision>2</cp:revision>
  <dcterms:created xsi:type="dcterms:W3CDTF">2024-03-28T15:50:59Z</dcterms:created>
  <dcterms:modified xsi:type="dcterms:W3CDTF">2024-04-02T20:44:38Z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0x010100322A490F90B9F84295F60837C4919FBB</vt:lpwstr>
  </property>
</Properties>
</file>