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</p:sldMasterIdLst>
  <p:notesMasterIdLst>
    <p:notesMasterId r:id="rId19"/>
  </p:notesMasterIdLst>
  <p:sldIdLst>
    <p:sldId id="424" r:id="rId4"/>
    <p:sldId id="382" r:id="rId5"/>
    <p:sldId id="456" r:id="rId6"/>
    <p:sldId id="475" r:id="rId7"/>
    <p:sldId id="476" r:id="rId8"/>
    <p:sldId id="477" r:id="rId9"/>
    <p:sldId id="314" r:id="rId10"/>
    <p:sldId id="471" r:id="rId11"/>
    <p:sldId id="303" r:id="rId12"/>
    <p:sldId id="278" r:id="rId13"/>
    <p:sldId id="318" r:id="rId14"/>
    <p:sldId id="357" r:id="rId15"/>
    <p:sldId id="298" r:id="rId16"/>
    <p:sldId id="354" r:id="rId17"/>
    <p:sldId id="355" r:id="rId18"/>
  </p:sldIdLst>
  <p:sldSz cx="9144000" cy="6858000" type="screen4x3"/>
  <p:notesSz cx="6731000" cy="985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D7D31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06988-3AF0-4268-AE75-676105FD98D6}" v="43" dt="2024-04-03T06:44:06.8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42" autoAdjust="0"/>
  </p:normalViewPr>
  <p:slideViewPr>
    <p:cSldViewPr snapToGrid="0">
      <p:cViewPr varScale="1">
        <p:scale>
          <a:sx n="99" d="100"/>
          <a:sy n="99" d="100"/>
        </p:scale>
        <p:origin x="1866" y="90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o Marchi" userId="3f59851b-052d-4971-99bf-1d2991f7c918" providerId="ADAL" clId="{77F06988-3AF0-4268-AE75-676105FD98D6}"/>
    <pc:docChg chg="undo custSel delSld modSld sldOrd delMainMaster">
      <pc:chgData name="Tommaso Marchi" userId="3f59851b-052d-4971-99bf-1d2991f7c918" providerId="ADAL" clId="{77F06988-3AF0-4268-AE75-676105FD98D6}" dt="2024-04-03T06:44:39.320" v="635" actId="20577"/>
      <pc:docMkLst>
        <pc:docMk/>
      </pc:docMkLst>
      <pc:sldChg chg="del">
        <pc:chgData name="Tommaso Marchi" userId="3f59851b-052d-4971-99bf-1d2991f7c918" providerId="ADAL" clId="{77F06988-3AF0-4268-AE75-676105FD98D6}" dt="2024-04-02T21:38:13.575" v="275" actId="47"/>
        <pc:sldMkLst>
          <pc:docMk/>
          <pc:sldMk cId="4197265657" sldId="257"/>
        </pc:sldMkLst>
      </pc:sldChg>
      <pc:sldChg chg="del">
        <pc:chgData name="Tommaso Marchi" userId="3f59851b-052d-4971-99bf-1d2991f7c918" providerId="ADAL" clId="{77F06988-3AF0-4268-AE75-676105FD98D6}" dt="2024-04-02T22:09:48.438" v="443" actId="47"/>
        <pc:sldMkLst>
          <pc:docMk/>
          <pc:sldMk cId="2149467944" sldId="258"/>
        </pc:sldMkLst>
      </pc:sldChg>
      <pc:sldChg chg="addSp delSp modSp mod">
        <pc:chgData name="Tommaso Marchi" userId="3f59851b-052d-4971-99bf-1d2991f7c918" providerId="ADAL" clId="{77F06988-3AF0-4268-AE75-676105FD98D6}" dt="2024-04-03T06:42:47.426" v="575" actId="1035"/>
        <pc:sldMkLst>
          <pc:docMk/>
          <pc:sldMk cId="1785722482" sldId="278"/>
        </pc:sldMkLst>
        <pc:spChg chg="mod">
          <ac:chgData name="Tommaso Marchi" userId="3f59851b-052d-4971-99bf-1d2991f7c918" providerId="ADAL" clId="{77F06988-3AF0-4268-AE75-676105FD98D6}" dt="2024-04-03T06:42:47.426" v="575" actId="1035"/>
          <ac:spMkLst>
            <pc:docMk/>
            <pc:sldMk cId="1785722482" sldId="278"/>
            <ac:spMk id="3" creationId="{B2393FEE-E59D-4CF0-BF55-12D5F4F94249}"/>
          </ac:spMkLst>
        </pc:spChg>
        <pc:spChg chg="add mod">
          <ac:chgData name="Tommaso Marchi" userId="3f59851b-052d-4971-99bf-1d2991f7c918" providerId="ADAL" clId="{77F06988-3AF0-4268-AE75-676105FD98D6}" dt="2024-04-03T06:42:41.127" v="566"/>
          <ac:spMkLst>
            <pc:docMk/>
            <pc:sldMk cId="1785722482" sldId="278"/>
            <ac:spMk id="4" creationId="{7EC542A7-C40D-C625-B56D-049C13E0A460}"/>
          </ac:spMkLst>
        </pc:spChg>
        <pc:spChg chg="del">
          <ac:chgData name="Tommaso Marchi" userId="3f59851b-052d-4971-99bf-1d2991f7c918" providerId="ADAL" clId="{77F06988-3AF0-4268-AE75-676105FD98D6}" dt="2024-04-03T06:42:42.795" v="567" actId="478"/>
          <ac:spMkLst>
            <pc:docMk/>
            <pc:sldMk cId="1785722482" sldId="278"/>
            <ac:spMk id="7" creationId="{55E8B029-44AE-4B74-AC68-0D471D48AFA0}"/>
          </ac:spMkLst>
        </pc:spChg>
        <pc:spChg chg="mod">
          <ac:chgData name="Tommaso Marchi" userId="3f59851b-052d-4971-99bf-1d2991f7c918" providerId="ADAL" clId="{77F06988-3AF0-4268-AE75-676105FD98D6}" dt="2024-04-03T06:42:47.426" v="575" actId="1035"/>
          <ac:spMkLst>
            <pc:docMk/>
            <pc:sldMk cId="1785722482" sldId="278"/>
            <ac:spMk id="11" creationId="{7F9D562F-8814-40BD-BF29-A31F8976CF08}"/>
          </ac:spMkLst>
        </pc:spChg>
        <pc:spChg chg="mod">
          <ac:chgData name="Tommaso Marchi" userId="3f59851b-052d-4971-99bf-1d2991f7c918" providerId="ADAL" clId="{77F06988-3AF0-4268-AE75-676105FD98D6}" dt="2024-04-03T06:42:47.426" v="575" actId="1035"/>
          <ac:spMkLst>
            <pc:docMk/>
            <pc:sldMk cId="1785722482" sldId="278"/>
            <ac:spMk id="12" creationId="{A4DCFD64-D11A-4E83-AA5E-E9583633537C}"/>
          </ac:spMkLst>
        </pc:spChg>
        <pc:picChg chg="mod">
          <ac:chgData name="Tommaso Marchi" userId="3f59851b-052d-4971-99bf-1d2991f7c918" providerId="ADAL" clId="{77F06988-3AF0-4268-AE75-676105FD98D6}" dt="2024-04-03T06:42:47.426" v="575" actId="1035"/>
          <ac:picMkLst>
            <pc:docMk/>
            <pc:sldMk cId="1785722482" sldId="278"/>
            <ac:picMk id="8" creationId="{8AD11C59-C9B4-4E82-84AF-97C3C2E9C91D}"/>
          </ac:picMkLst>
        </pc:picChg>
        <pc:picChg chg="mod">
          <ac:chgData name="Tommaso Marchi" userId="3f59851b-052d-4971-99bf-1d2991f7c918" providerId="ADAL" clId="{77F06988-3AF0-4268-AE75-676105FD98D6}" dt="2024-04-03T06:42:47.426" v="575" actId="1035"/>
          <ac:picMkLst>
            <pc:docMk/>
            <pc:sldMk cId="1785722482" sldId="278"/>
            <ac:picMk id="14" creationId="{355D08A3-8B7B-4225-AA9A-6AECC5BA7AD2}"/>
          </ac:picMkLst>
        </pc:picChg>
        <pc:cxnChg chg="add mod">
          <ac:chgData name="Tommaso Marchi" userId="3f59851b-052d-4971-99bf-1d2991f7c918" providerId="ADAL" clId="{77F06988-3AF0-4268-AE75-676105FD98D6}" dt="2024-04-03T06:42:41.127" v="566"/>
          <ac:cxnSpMkLst>
            <pc:docMk/>
            <pc:sldMk cId="1785722482" sldId="278"/>
            <ac:cxnSpMk id="5" creationId="{AAE3F4C5-40BC-D8FD-7D70-32777847D80F}"/>
          </ac:cxnSpMkLst>
        </pc:cxnChg>
        <pc:cxnChg chg="del">
          <ac:chgData name="Tommaso Marchi" userId="3f59851b-052d-4971-99bf-1d2991f7c918" providerId="ADAL" clId="{77F06988-3AF0-4268-AE75-676105FD98D6}" dt="2024-04-03T06:42:43.828" v="568" actId="478"/>
          <ac:cxnSpMkLst>
            <pc:docMk/>
            <pc:sldMk cId="1785722482" sldId="278"/>
            <ac:cxnSpMk id="6" creationId="{ED813017-5504-41E6-9898-56C243F8F558}"/>
          </ac:cxnSpMkLst>
        </pc:cxnChg>
      </pc:sldChg>
      <pc:sldChg chg="addSp delSp modSp del mod">
        <pc:chgData name="Tommaso Marchi" userId="3f59851b-052d-4971-99bf-1d2991f7c918" providerId="ADAL" clId="{77F06988-3AF0-4268-AE75-676105FD98D6}" dt="2024-04-03T06:44:39.320" v="635" actId="20577"/>
        <pc:sldMkLst>
          <pc:docMk/>
          <pc:sldMk cId="1344104756" sldId="298"/>
        </pc:sldMkLst>
        <pc:spChg chg="add mod">
          <ac:chgData name="Tommaso Marchi" userId="3f59851b-052d-4971-99bf-1d2991f7c918" providerId="ADAL" clId="{77F06988-3AF0-4268-AE75-676105FD98D6}" dt="2024-04-03T06:44:01.275" v="621"/>
          <ac:spMkLst>
            <pc:docMk/>
            <pc:sldMk cId="1344104756" sldId="298"/>
            <ac:spMk id="3" creationId="{4FCF4EC0-32F1-3589-804C-B71B611722EC}"/>
          </ac:spMkLst>
        </pc:spChg>
        <pc:spChg chg="mod">
          <ac:chgData name="Tommaso Marchi" userId="3f59851b-052d-4971-99bf-1d2991f7c918" providerId="ADAL" clId="{77F06988-3AF0-4268-AE75-676105FD98D6}" dt="2024-04-03T06:44:39.320" v="635" actId="20577"/>
          <ac:spMkLst>
            <pc:docMk/>
            <pc:sldMk cId="1344104756" sldId="298"/>
            <ac:spMk id="13" creationId="{48287FF2-0F5C-4A2A-A0CE-E93D943CA2A6}"/>
          </ac:spMkLst>
        </pc:spChg>
        <pc:picChg chg="del">
          <ac:chgData name="Tommaso Marchi" userId="3f59851b-052d-4971-99bf-1d2991f7c918" providerId="ADAL" clId="{77F06988-3AF0-4268-AE75-676105FD98D6}" dt="2024-04-03T06:44:15.253" v="626" actId="478"/>
          <ac:picMkLst>
            <pc:docMk/>
            <pc:sldMk cId="1344104756" sldId="298"/>
            <ac:picMk id="9" creationId="{E087FCDD-4F20-8B96-BAD0-67125EFA57E0}"/>
          </ac:picMkLst>
        </pc:picChg>
        <pc:cxnChg chg="add mod">
          <ac:chgData name="Tommaso Marchi" userId="3f59851b-052d-4971-99bf-1d2991f7c918" providerId="ADAL" clId="{77F06988-3AF0-4268-AE75-676105FD98D6}" dt="2024-04-03T06:44:06.803" v="623"/>
          <ac:cxnSpMkLst>
            <pc:docMk/>
            <pc:sldMk cId="1344104756" sldId="298"/>
            <ac:cxnSpMk id="4" creationId="{931DFE43-F434-67FE-048D-C8B6CCEE2857}"/>
          </ac:cxnSpMkLst>
        </pc:cxnChg>
        <pc:cxnChg chg="del">
          <ac:chgData name="Tommaso Marchi" userId="3f59851b-052d-4971-99bf-1d2991f7c918" providerId="ADAL" clId="{77F06988-3AF0-4268-AE75-676105FD98D6}" dt="2024-04-03T06:44:09.527" v="624" actId="478"/>
          <ac:cxnSpMkLst>
            <pc:docMk/>
            <pc:sldMk cId="1344104756" sldId="298"/>
            <ac:cxnSpMk id="11" creationId="{C23E05DD-036E-410B-90E2-1C276ADECFFE}"/>
          </ac:cxnSpMkLst>
        </pc:cxnChg>
      </pc:sldChg>
      <pc:sldChg chg="del">
        <pc:chgData name="Tommaso Marchi" userId="3f59851b-052d-4971-99bf-1d2991f7c918" providerId="ADAL" clId="{77F06988-3AF0-4268-AE75-676105FD98D6}" dt="2024-04-03T06:42:25.901" v="565" actId="47"/>
        <pc:sldMkLst>
          <pc:docMk/>
          <pc:sldMk cId="1437237905" sldId="302"/>
        </pc:sldMkLst>
      </pc:sldChg>
      <pc:sldChg chg="addSp delSp modSp mod">
        <pc:chgData name="Tommaso Marchi" userId="3f59851b-052d-4971-99bf-1d2991f7c918" providerId="ADAL" clId="{77F06988-3AF0-4268-AE75-676105FD98D6}" dt="2024-04-03T06:42:12.728" v="564" actId="1076"/>
        <pc:sldMkLst>
          <pc:docMk/>
          <pc:sldMk cId="2478725669" sldId="303"/>
        </pc:sldMkLst>
        <pc:spChg chg="add mod">
          <ac:chgData name="Tommaso Marchi" userId="3f59851b-052d-4971-99bf-1d2991f7c918" providerId="ADAL" clId="{77F06988-3AF0-4268-AE75-676105FD98D6}" dt="2024-04-03T06:41:46.059" v="560" actId="20577"/>
          <ac:spMkLst>
            <pc:docMk/>
            <pc:sldMk cId="2478725669" sldId="303"/>
            <ac:spMk id="9" creationId="{FB123AC1-B8B3-CAEB-EC26-4230D7C9DD66}"/>
          </ac:spMkLst>
        </pc:spChg>
        <pc:spChg chg="mod">
          <ac:chgData name="Tommaso Marchi" userId="3f59851b-052d-4971-99bf-1d2991f7c918" providerId="ADAL" clId="{77F06988-3AF0-4268-AE75-676105FD98D6}" dt="2024-04-03T06:42:06.818" v="563" actId="1076"/>
          <ac:spMkLst>
            <pc:docMk/>
            <pc:sldMk cId="2478725669" sldId="303"/>
            <ac:spMk id="13" creationId="{57A69C1C-87AE-4DB5-9901-E0F3C5D81D53}"/>
          </ac:spMkLst>
        </pc:spChg>
        <pc:spChg chg="del">
          <ac:chgData name="Tommaso Marchi" userId="3f59851b-052d-4971-99bf-1d2991f7c918" providerId="ADAL" clId="{77F06988-3AF0-4268-AE75-676105FD98D6}" dt="2024-04-03T06:41:41.956" v="556" actId="478"/>
          <ac:spMkLst>
            <pc:docMk/>
            <pc:sldMk cId="2478725669" sldId="303"/>
            <ac:spMk id="15" creationId="{07E5658A-9D11-4318-AF1A-B0C530685192}"/>
          </ac:spMkLst>
        </pc:spChg>
        <pc:spChg chg="mod">
          <ac:chgData name="Tommaso Marchi" userId="3f59851b-052d-4971-99bf-1d2991f7c918" providerId="ADAL" clId="{77F06988-3AF0-4268-AE75-676105FD98D6}" dt="2024-04-03T06:42:06.818" v="563" actId="1076"/>
          <ac:spMkLst>
            <pc:docMk/>
            <pc:sldMk cId="2478725669" sldId="303"/>
            <ac:spMk id="20" creationId="{EBC1D353-C00B-4049-9BCA-9C75A1393FBC}"/>
          </ac:spMkLst>
        </pc:spChg>
        <pc:spChg chg="mod">
          <ac:chgData name="Tommaso Marchi" userId="3f59851b-052d-4971-99bf-1d2991f7c918" providerId="ADAL" clId="{77F06988-3AF0-4268-AE75-676105FD98D6}" dt="2024-04-03T06:42:06.818" v="563" actId="1076"/>
          <ac:spMkLst>
            <pc:docMk/>
            <pc:sldMk cId="2478725669" sldId="303"/>
            <ac:spMk id="21" creationId="{599C935D-92B7-48B9-A837-1D904277C3C8}"/>
          </ac:spMkLst>
        </pc:spChg>
        <pc:grpChg chg="mod">
          <ac:chgData name="Tommaso Marchi" userId="3f59851b-052d-4971-99bf-1d2991f7c918" providerId="ADAL" clId="{77F06988-3AF0-4268-AE75-676105FD98D6}" dt="2024-04-03T06:42:06.818" v="563" actId="1076"/>
          <ac:grpSpMkLst>
            <pc:docMk/>
            <pc:sldMk cId="2478725669" sldId="303"/>
            <ac:grpSpMk id="4" creationId="{451DD160-12A2-4A02-99E2-4FF2D1B66C88}"/>
          </ac:grpSpMkLst>
        </pc:grpChg>
        <pc:grpChg chg="mod">
          <ac:chgData name="Tommaso Marchi" userId="3f59851b-052d-4971-99bf-1d2991f7c918" providerId="ADAL" clId="{77F06988-3AF0-4268-AE75-676105FD98D6}" dt="2024-04-03T06:42:06.818" v="563" actId="1076"/>
          <ac:grpSpMkLst>
            <pc:docMk/>
            <pc:sldMk cId="2478725669" sldId="303"/>
            <ac:grpSpMk id="6" creationId="{F5B07C11-5705-4F72-A308-E68585A13862}"/>
          </ac:grpSpMkLst>
        </pc:grpChg>
        <pc:picChg chg="mod">
          <ac:chgData name="Tommaso Marchi" userId="3f59851b-052d-4971-99bf-1d2991f7c918" providerId="ADAL" clId="{77F06988-3AF0-4268-AE75-676105FD98D6}" dt="2024-04-03T06:42:12.728" v="564" actId="1076"/>
          <ac:picMkLst>
            <pc:docMk/>
            <pc:sldMk cId="2478725669" sldId="303"/>
            <ac:picMk id="2" creationId="{4F944B98-16B1-413A-8398-21404362E014}"/>
          </ac:picMkLst>
        </pc:picChg>
        <pc:picChg chg="mod">
          <ac:chgData name="Tommaso Marchi" userId="3f59851b-052d-4971-99bf-1d2991f7c918" providerId="ADAL" clId="{77F06988-3AF0-4268-AE75-676105FD98D6}" dt="2024-04-03T06:42:06.818" v="563" actId="1076"/>
          <ac:picMkLst>
            <pc:docMk/>
            <pc:sldMk cId="2478725669" sldId="303"/>
            <ac:picMk id="19" creationId="{4EE48276-58D8-40B9-BB75-DD8B6E207ABF}"/>
          </ac:picMkLst>
        </pc:picChg>
        <pc:cxnChg chg="add mod">
          <ac:chgData name="Tommaso Marchi" userId="3f59851b-052d-4971-99bf-1d2991f7c918" providerId="ADAL" clId="{77F06988-3AF0-4268-AE75-676105FD98D6}" dt="2024-04-03T06:41:38.048" v="555"/>
          <ac:cxnSpMkLst>
            <pc:docMk/>
            <pc:sldMk cId="2478725669" sldId="303"/>
            <ac:cxnSpMk id="10" creationId="{0B2529BD-BBD5-EB9F-25F8-AC264F09972C}"/>
          </ac:cxnSpMkLst>
        </pc:cxnChg>
        <pc:cxnChg chg="del">
          <ac:chgData name="Tommaso Marchi" userId="3f59851b-052d-4971-99bf-1d2991f7c918" providerId="ADAL" clId="{77F06988-3AF0-4268-AE75-676105FD98D6}" dt="2024-04-03T06:41:43.113" v="557" actId="478"/>
          <ac:cxnSpMkLst>
            <pc:docMk/>
            <pc:sldMk cId="2478725669" sldId="303"/>
            <ac:cxnSpMk id="14" creationId="{3E32DE53-944C-4431-A1F4-472718130CFF}"/>
          </ac:cxnSpMkLst>
        </pc:cxnChg>
      </pc:sldChg>
      <pc:sldChg chg="addSp delSp modSp mod">
        <pc:chgData name="Tommaso Marchi" userId="3f59851b-052d-4971-99bf-1d2991f7c918" providerId="ADAL" clId="{77F06988-3AF0-4268-AE75-676105FD98D6}" dt="2024-04-03T06:40:20.536" v="554" actId="1076"/>
        <pc:sldMkLst>
          <pc:docMk/>
          <pc:sldMk cId="640947994" sldId="314"/>
        </pc:sldMkLst>
        <pc:spChg chg="add mod">
          <ac:chgData name="Tommaso Marchi" userId="3f59851b-052d-4971-99bf-1d2991f7c918" providerId="ADAL" clId="{77F06988-3AF0-4268-AE75-676105FD98D6}" dt="2024-04-03T06:40:14.223" v="550" actId="1076"/>
          <ac:spMkLst>
            <pc:docMk/>
            <pc:sldMk cId="640947994" sldId="314"/>
            <ac:spMk id="7" creationId="{130F235F-C031-9877-8535-23B2A133D44D}"/>
          </ac:spMkLst>
        </pc:spChg>
        <pc:spChg chg="add mod">
          <ac:chgData name="Tommaso Marchi" userId="3f59851b-052d-4971-99bf-1d2991f7c918" providerId="ADAL" clId="{77F06988-3AF0-4268-AE75-676105FD98D6}" dt="2024-04-02T22:01:53.937" v="378"/>
          <ac:spMkLst>
            <pc:docMk/>
            <pc:sldMk cId="640947994" sldId="314"/>
            <ac:spMk id="11" creationId="{3713B0AE-D3FB-B194-7A9C-812283A69061}"/>
          </ac:spMkLst>
        </pc:spChg>
        <pc:spChg chg="del">
          <ac:chgData name="Tommaso Marchi" userId="3f59851b-052d-4971-99bf-1d2991f7c918" providerId="ADAL" clId="{77F06988-3AF0-4268-AE75-676105FD98D6}" dt="2024-04-02T21:59:53.990" v="343" actId="478"/>
          <ac:spMkLst>
            <pc:docMk/>
            <pc:sldMk cId="640947994" sldId="314"/>
            <ac:spMk id="13" creationId="{1A6F1D7F-F7AC-4F4E-BD48-D057B68F8D96}"/>
          </ac:spMkLst>
        </pc:spChg>
        <pc:picChg chg="add mod">
          <ac:chgData name="Tommaso Marchi" userId="3f59851b-052d-4971-99bf-1d2991f7c918" providerId="ADAL" clId="{77F06988-3AF0-4268-AE75-676105FD98D6}" dt="2024-04-03T06:40:19.544" v="553" actId="1076"/>
          <ac:picMkLst>
            <pc:docMk/>
            <pc:sldMk cId="640947994" sldId="314"/>
            <ac:picMk id="3" creationId="{94797D7D-C636-96B6-6A4D-1DBA3F66C997}"/>
          </ac:picMkLst>
        </pc:picChg>
        <pc:picChg chg="add mod">
          <ac:chgData name="Tommaso Marchi" userId="3f59851b-052d-4971-99bf-1d2991f7c918" providerId="ADAL" clId="{77F06988-3AF0-4268-AE75-676105FD98D6}" dt="2024-04-03T06:40:08.184" v="549" actId="1076"/>
          <ac:picMkLst>
            <pc:docMk/>
            <pc:sldMk cId="640947994" sldId="314"/>
            <ac:picMk id="4" creationId="{ECF02EF5-1290-448C-9B7D-BBAD18BCBCA2}"/>
          </ac:picMkLst>
        </pc:picChg>
        <pc:picChg chg="add mod">
          <ac:chgData name="Tommaso Marchi" userId="3f59851b-052d-4971-99bf-1d2991f7c918" providerId="ADAL" clId="{77F06988-3AF0-4268-AE75-676105FD98D6}" dt="2024-04-03T06:40:14.223" v="550" actId="1076"/>
          <ac:picMkLst>
            <pc:docMk/>
            <pc:sldMk cId="640947994" sldId="314"/>
            <ac:picMk id="5" creationId="{759ECFC1-0EAB-6160-6A21-E6E53292E4B1}"/>
          </ac:picMkLst>
        </pc:picChg>
        <pc:picChg chg="del mod">
          <ac:chgData name="Tommaso Marchi" userId="3f59851b-052d-4971-99bf-1d2991f7c918" providerId="ADAL" clId="{77F06988-3AF0-4268-AE75-676105FD98D6}" dt="2024-04-02T22:00:20.561" v="351" actId="21"/>
          <ac:picMkLst>
            <pc:docMk/>
            <pc:sldMk cId="640947994" sldId="314"/>
            <ac:picMk id="6" creationId="{4F9855C4-AEA6-4664-B57C-4E0D91F5C749}"/>
          </ac:picMkLst>
        </pc:picChg>
        <pc:picChg chg="mod">
          <ac:chgData name="Tommaso Marchi" userId="3f59851b-052d-4971-99bf-1d2991f7c918" providerId="ADAL" clId="{77F06988-3AF0-4268-AE75-676105FD98D6}" dt="2024-04-03T06:40:16.361" v="551" actId="1076"/>
          <ac:picMkLst>
            <pc:docMk/>
            <pc:sldMk cId="640947994" sldId="314"/>
            <ac:picMk id="9" creationId="{A69A1D2A-FAD5-4A9D-9DB6-2D5FAD70C5AF}"/>
          </ac:picMkLst>
        </pc:picChg>
        <pc:picChg chg="mod ord">
          <ac:chgData name="Tommaso Marchi" userId="3f59851b-052d-4971-99bf-1d2991f7c918" providerId="ADAL" clId="{77F06988-3AF0-4268-AE75-676105FD98D6}" dt="2024-04-03T06:40:20.536" v="554" actId="1076"/>
          <ac:picMkLst>
            <pc:docMk/>
            <pc:sldMk cId="640947994" sldId="314"/>
            <ac:picMk id="10" creationId="{FF3DDD62-4534-4D81-95FF-5A67A8BD5FE9}"/>
          </ac:picMkLst>
        </pc:picChg>
        <pc:cxnChg chg="add mod">
          <ac:chgData name="Tommaso Marchi" userId="3f59851b-052d-4971-99bf-1d2991f7c918" providerId="ADAL" clId="{77F06988-3AF0-4268-AE75-676105FD98D6}" dt="2024-04-02T22:01:53.937" v="378"/>
          <ac:cxnSpMkLst>
            <pc:docMk/>
            <pc:sldMk cId="640947994" sldId="314"/>
            <ac:cxnSpMk id="8" creationId="{C2FCFBD4-02D7-D245-44A8-A3F206C1CD16}"/>
          </ac:cxnSpMkLst>
        </pc:cxnChg>
        <pc:cxnChg chg="del">
          <ac:chgData name="Tommaso Marchi" userId="3f59851b-052d-4971-99bf-1d2991f7c918" providerId="ADAL" clId="{77F06988-3AF0-4268-AE75-676105FD98D6}" dt="2024-04-02T21:59:54.805" v="344" actId="478"/>
          <ac:cxnSpMkLst>
            <pc:docMk/>
            <pc:sldMk cId="640947994" sldId="314"/>
            <ac:cxnSpMk id="12" creationId="{70131ED2-0051-457B-B7C9-2ABFEDEA0025}"/>
          </ac:cxnSpMkLst>
        </pc:cxnChg>
      </pc:sldChg>
      <pc:sldChg chg="delSp del mod">
        <pc:chgData name="Tommaso Marchi" userId="3f59851b-052d-4971-99bf-1d2991f7c918" providerId="ADAL" clId="{77F06988-3AF0-4268-AE75-676105FD98D6}" dt="2024-04-02T22:02:26.366" v="390" actId="47"/>
        <pc:sldMkLst>
          <pc:docMk/>
          <pc:sldMk cId="850998995" sldId="315"/>
        </pc:sldMkLst>
        <pc:picChg chg="del">
          <ac:chgData name="Tommaso Marchi" userId="3f59851b-052d-4971-99bf-1d2991f7c918" providerId="ADAL" clId="{77F06988-3AF0-4268-AE75-676105FD98D6}" dt="2024-04-02T22:01:17.832" v="367" actId="21"/>
          <ac:picMkLst>
            <pc:docMk/>
            <pc:sldMk cId="850998995" sldId="315"/>
            <ac:picMk id="4" creationId="{ECF02EF5-1290-448C-9B7D-BBAD18BCBCA2}"/>
          </ac:picMkLst>
        </pc:picChg>
      </pc:sldChg>
      <pc:sldChg chg="addSp delSp modSp mod">
        <pc:chgData name="Tommaso Marchi" userId="3f59851b-052d-4971-99bf-1d2991f7c918" providerId="ADAL" clId="{77F06988-3AF0-4268-AE75-676105FD98D6}" dt="2024-04-03T06:43:06.895" v="580" actId="1076"/>
        <pc:sldMkLst>
          <pc:docMk/>
          <pc:sldMk cId="1098071348" sldId="318"/>
        </pc:sldMkLst>
        <pc:spChg chg="add mod">
          <ac:chgData name="Tommaso Marchi" userId="3f59851b-052d-4971-99bf-1d2991f7c918" providerId="ADAL" clId="{77F06988-3AF0-4268-AE75-676105FD98D6}" dt="2024-04-03T06:42:49.495" v="576"/>
          <ac:spMkLst>
            <pc:docMk/>
            <pc:sldMk cId="1098071348" sldId="318"/>
            <ac:spMk id="3" creationId="{60CAA3F8-7B6F-F30F-3125-6C8D99D25500}"/>
          </ac:spMkLst>
        </pc:spChg>
        <pc:spChg chg="add del mod">
          <ac:chgData name="Tommaso Marchi" userId="3f59851b-052d-4971-99bf-1d2991f7c918" providerId="ADAL" clId="{77F06988-3AF0-4268-AE75-676105FD98D6}" dt="2024-04-03T06:43:06.895" v="580" actId="1076"/>
          <ac:spMkLst>
            <pc:docMk/>
            <pc:sldMk cId="1098071348" sldId="318"/>
            <ac:spMk id="9" creationId="{0F9D31FD-CC4C-4C68-8EC9-FFBE01F86C57}"/>
          </ac:spMkLst>
        </pc:spChg>
        <pc:cxnChg chg="add mod">
          <ac:chgData name="Tommaso Marchi" userId="3f59851b-052d-4971-99bf-1d2991f7c918" providerId="ADAL" clId="{77F06988-3AF0-4268-AE75-676105FD98D6}" dt="2024-04-03T06:42:49.495" v="576"/>
          <ac:cxnSpMkLst>
            <pc:docMk/>
            <pc:sldMk cId="1098071348" sldId="318"/>
            <ac:cxnSpMk id="4" creationId="{D4FB5864-2770-CF86-DF87-BFB74F07DF57}"/>
          </ac:cxnSpMkLst>
        </pc:cxnChg>
        <pc:cxnChg chg="add del">
          <ac:chgData name="Tommaso Marchi" userId="3f59851b-052d-4971-99bf-1d2991f7c918" providerId="ADAL" clId="{77F06988-3AF0-4268-AE75-676105FD98D6}" dt="2024-04-03T06:43:02.140" v="579" actId="478"/>
          <ac:cxnSpMkLst>
            <pc:docMk/>
            <pc:sldMk cId="1098071348" sldId="318"/>
            <ac:cxnSpMk id="8" creationId="{450E272B-625E-458E-9BD7-6717AC2FC6FE}"/>
          </ac:cxnSpMkLst>
        </pc:cxnChg>
      </pc:sldChg>
      <pc:sldChg chg="addSp modSp del">
        <pc:chgData name="Tommaso Marchi" userId="3f59851b-052d-4971-99bf-1d2991f7c918" providerId="ADAL" clId="{77F06988-3AF0-4268-AE75-676105FD98D6}" dt="2024-04-03T06:44:05.487" v="622"/>
        <pc:sldMkLst>
          <pc:docMk/>
          <pc:sldMk cId="588644086" sldId="354"/>
        </pc:sldMkLst>
        <pc:cxnChg chg="add mod">
          <ac:chgData name="Tommaso Marchi" userId="3f59851b-052d-4971-99bf-1d2991f7c918" providerId="ADAL" clId="{77F06988-3AF0-4268-AE75-676105FD98D6}" dt="2024-04-03T06:44:05.487" v="622"/>
          <ac:cxnSpMkLst>
            <pc:docMk/>
            <pc:sldMk cId="588644086" sldId="354"/>
            <ac:cxnSpMk id="3" creationId="{77CCA158-4BD9-527D-E31C-A20F7CFCD0A4}"/>
          </ac:cxnSpMkLst>
        </pc:cxnChg>
      </pc:sldChg>
      <pc:sldChg chg="modSp del mod">
        <pc:chgData name="Tommaso Marchi" userId="3f59851b-052d-4971-99bf-1d2991f7c918" providerId="ADAL" clId="{77F06988-3AF0-4268-AE75-676105FD98D6}" dt="2024-04-02T22:21:16.656" v="541" actId="20577"/>
        <pc:sldMkLst>
          <pc:docMk/>
          <pc:sldMk cId="534682108" sldId="355"/>
        </pc:sldMkLst>
        <pc:spChg chg="mod">
          <ac:chgData name="Tommaso Marchi" userId="3f59851b-052d-4971-99bf-1d2991f7c918" providerId="ADAL" clId="{77F06988-3AF0-4268-AE75-676105FD98D6}" dt="2024-04-02T22:21:16.656" v="541" actId="20577"/>
          <ac:spMkLst>
            <pc:docMk/>
            <pc:sldMk cId="534682108" sldId="355"/>
            <ac:spMk id="5" creationId="{479E7385-8BBF-73C2-609D-6E05C290AA93}"/>
          </ac:spMkLst>
        </pc:spChg>
      </pc:sldChg>
      <pc:sldChg chg="addSp delSp modSp del mod ord">
        <pc:chgData name="Tommaso Marchi" userId="3f59851b-052d-4971-99bf-1d2991f7c918" providerId="ADAL" clId="{77F06988-3AF0-4268-AE75-676105FD98D6}" dt="2024-04-03T06:43:49.256" v="620" actId="947"/>
        <pc:sldMkLst>
          <pc:docMk/>
          <pc:sldMk cId="2384340064" sldId="357"/>
        </pc:sldMkLst>
        <pc:spChg chg="add mod">
          <ac:chgData name="Tommaso Marchi" userId="3f59851b-052d-4971-99bf-1d2991f7c918" providerId="ADAL" clId="{77F06988-3AF0-4268-AE75-676105FD98D6}" dt="2024-04-03T06:43:18.300" v="581"/>
          <ac:spMkLst>
            <pc:docMk/>
            <pc:sldMk cId="2384340064" sldId="357"/>
            <ac:spMk id="7" creationId="{A124F64C-1847-B671-9B55-0DE82D5FAEE8}"/>
          </ac:spMkLst>
        </pc:spChg>
        <pc:spChg chg="del">
          <ac:chgData name="Tommaso Marchi" userId="3f59851b-052d-4971-99bf-1d2991f7c918" providerId="ADAL" clId="{77F06988-3AF0-4268-AE75-676105FD98D6}" dt="2024-04-03T06:43:20.446" v="582" actId="478"/>
          <ac:spMkLst>
            <pc:docMk/>
            <pc:sldMk cId="2384340064" sldId="357"/>
            <ac:spMk id="9" creationId="{98484283-1D09-181B-9EEB-D4FB020E803E}"/>
          </ac:spMkLst>
        </pc:spChg>
        <pc:spChg chg="add mod">
          <ac:chgData name="Tommaso Marchi" userId="3f59851b-052d-4971-99bf-1d2991f7c918" providerId="ADAL" clId="{77F06988-3AF0-4268-AE75-676105FD98D6}" dt="2024-04-03T06:43:49.256" v="620" actId="947"/>
          <ac:spMkLst>
            <pc:docMk/>
            <pc:sldMk cId="2384340064" sldId="357"/>
            <ac:spMk id="11" creationId="{09C61666-1A07-864D-FC78-F96D3D7AFCB5}"/>
          </ac:spMkLst>
        </pc:spChg>
        <pc:cxnChg chg="del">
          <ac:chgData name="Tommaso Marchi" userId="3f59851b-052d-4971-99bf-1d2991f7c918" providerId="ADAL" clId="{77F06988-3AF0-4268-AE75-676105FD98D6}" dt="2024-04-03T06:43:21.605" v="583" actId="478"/>
          <ac:cxnSpMkLst>
            <pc:docMk/>
            <pc:sldMk cId="2384340064" sldId="357"/>
            <ac:cxnSpMk id="8" creationId="{264B2172-1FD3-4A07-D98C-2FC9E99E14DE}"/>
          </ac:cxnSpMkLst>
        </pc:cxnChg>
        <pc:cxnChg chg="add mod">
          <ac:chgData name="Tommaso Marchi" userId="3f59851b-052d-4971-99bf-1d2991f7c918" providerId="ADAL" clId="{77F06988-3AF0-4268-AE75-676105FD98D6}" dt="2024-04-03T06:43:18.300" v="581"/>
          <ac:cxnSpMkLst>
            <pc:docMk/>
            <pc:sldMk cId="2384340064" sldId="357"/>
            <ac:cxnSpMk id="10" creationId="{AD59531D-951B-6F43-7533-A5D15731DE28}"/>
          </ac:cxnSpMkLst>
        </pc:cxnChg>
      </pc:sldChg>
      <pc:sldChg chg="del">
        <pc:chgData name="Tommaso Marchi" userId="3f59851b-052d-4971-99bf-1d2991f7c918" providerId="ADAL" clId="{77F06988-3AF0-4268-AE75-676105FD98D6}" dt="2024-04-02T22:20:29.364" v="528" actId="47"/>
        <pc:sldMkLst>
          <pc:docMk/>
          <pc:sldMk cId="1164983915" sldId="359"/>
        </pc:sldMkLst>
      </pc:sldChg>
      <pc:sldChg chg="modSp mod">
        <pc:chgData name="Tommaso Marchi" userId="3f59851b-052d-4971-99bf-1d2991f7c918" providerId="ADAL" clId="{77F06988-3AF0-4268-AE75-676105FD98D6}" dt="2024-04-02T15:13:05.551" v="75" actId="255"/>
        <pc:sldMkLst>
          <pc:docMk/>
          <pc:sldMk cId="2608279542" sldId="382"/>
        </pc:sldMkLst>
        <pc:spChg chg="mod">
          <ac:chgData name="Tommaso Marchi" userId="3f59851b-052d-4971-99bf-1d2991f7c918" providerId="ADAL" clId="{77F06988-3AF0-4268-AE75-676105FD98D6}" dt="2024-04-02T15:12:09.799" v="30" actId="20577"/>
          <ac:spMkLst>
            <pc:docMk/>
            <pc:sldMk cId="2608279542" sldId="382"/>
            <ac:spMk id="29" creationId="{34790107-ABB1-4363-96AC-9EA83526394F}"/>
          </ac:spMkLst>
        </pc:spChg>
        <pc:spChg chg="mod">
          <ac:chgData name="Tommaso Marchi" userId="3f59851b-052d-4971-99bf-1d2991f7c918" providerId="ADAL" clId="{77F06988-3AF0-4268-AE75-676105FD98D6}" dt="2024-04-02T15:13:05.551" v="75" actId="255"/>
          <ac:spMkLst>
            <pc:docMk/>
            <pc:sldMk cId="2608279542" sldId="382"/>
            <ac:spMk id="31" creationId="{D79253C1-C759-4225-8F3B-F366E8F9F344}"/>
          </ac:spMkLst>
        </pc:spChg>
      </pc:sldChg>
      <pc:sldChg chg="modSp mod">
        <pc:chgData name="Tommaso Marchi" userId="3f59851b-052d-4971-99bf-1d2991f7c918" providerId="ADAL" clId="{77F06988-3AF0-4268-AE75-676105FD98D6}" dt="2024-04-03T06:35:11.682" v="542" actId="1076"/>
        <pc:sldMkLst>
          <pc:docMk/>
          <pc:sldMk cId="1000475148" sldId="424"/>
        </pc:sldMkLst>
        <pc:spChg chg="mod">
          <ac:chgData name="Tommaso Marchi" userId="3f59851b-052d-4971-99bf-1d2991f7c918" providerId="ADAL" clId="{77F06988-3AF0-4268-AE75-676105FD98D6}" dt="2024-04-02T15:11:57.140" v="24" actId="20577"/>
          <ac:spMkLst>
            <pc:docMk/>
            <pc:sldMk cId="1000475148" sldId="424"/>
            <ac:spMk id="7" creationId="{55B9951A-1F14-42A3-8735-C3ACDD9C9977}"/>
          </ac:spMkLst>
        </pc:spChg>
        <pc:spChg chg="mod">
          <ac:chgData name="Tommaso Marchi" userId="3f59851b-052d-4971-99bf-1d2991f7c918" providerId="ADAL" clId="{77F06988-3AF0-4268-AE75-676105FD98D6}" dt="2024-04-03T06:35:11.682" v="542" actId="1076"/>
          <ac:spMkLst>
            <pc:docMk/>
            <pc:sldMk cId="1000475148" sldId="424"/>
            <ac:spMk id="17" creationId="{0A266662-0A74-4F37-AC0F-91DD57742262}"/>
          </ac:spMkLst>
        </pc:spChg>
      </pc:sldChg>
      <pc:sldChg chg="del">
        <pc:chgData name="Tommaso Marchi" userId="3f59851b-052d-4971-99bf-1d2991f7c918" providerId="ADAL" clId="{77F06988-3AF0-4268-AE75-676105FD98D6}" dt="2024-04-02T22:09:53.548" v="446" actId="47"/>
        <pc:sldMkLst>
          <pc:docMk/>
          <pc:sldMk cId="4219649603" sldId="451"/>
        </pc:sldMkLst>
      </pc:sldChg>
      <pc:sldChg chg="modSp mod">
        <pc:chgData name="Tommaso Marchi" userId="3f59851b-052d-4971-99bf-1d2991f7c918" providerId="ADAL" clId="{77F06988-3AF0-4268-AE75-676105FD98D6}" dt="2024-04-03T06:36:03.989" v="545" actId="14100"/>
        <pc:sldMkLst>
          <pc:docMk/>
          <pc:sldMk cId="4210346859" sldId="456"/>
        </pc:sldMkLst>
        <pc:spChg chg="mod">
          <ac:chgData name="Tommaso Marchi" userId="3f59851b-052d-4971-99bf-1d2991f7c918" providerId="ADAL" clId="{77F06988-3AF0-4268-AE75-676105FD98D6}" dt="2024-04-03T06:36:03.989" v="545" actId="14100"/>
          <ac:spMkLst>
            <pc:docMk/>
            <pc:sldMk cId="4210346859" sldId="456"/>
            <ac:spMk id="3" creationId="{9C3CDFBF-8657-4DC4-9ADA-94DABF5F44E2}"/>
          </ac:spMkLst>
        </pc:spChg>
        <pc:spChg chg="mod">
          <ac:chgData name="Tommaso Marchi" userId="3f59851b-052d-4971-99bf-1d2991f7c918" providerId="ADAL" clId="{77F06988-3AF0-4268-AE75-676105FD98D6}" dt="2024-04-02T22:13:39.183" v="478" actId="1035"/>
          <ac:spMkLst>
            <pc:docMk/>
            <pc:sldMk cId="4210346859" sldId="456"/>
            <ac:spMk id="11" creationId="{5F43A39F-4EAA-4C17-9DAF-E561D3D7D596}"/>
          </ac:spMkLst>
        </pc:spChg>
        <pc:spChg chg="mod">
          <ac:chgData name="Tommaso Marchi" userId="3f59851b-052d-4971-99bf-1d2991f7c918" providerId="ADAL" clId="{77F06988-3AF0-4268-AE75-676105FD98D6}" dt="2024-04-02T22:13:39.183" v="478" actId="1035"/>
          <ac:spMkLst>
            <pc:docMk/>
            <pc:sldMk cId="4210346859" sldId="456"/>
            <ac:spMk id="12" creationId="{69C874B9-388F-4CEF-B3A2-75469C11332C}"/>
          </ac:spMkLst>
        </pc:spChg>
        <pc:spChg chg="mod">
          <ac:chgData name="Tommaso Marchi" userId="3f59851b-052d-4971-99bf-1d2991f7c918" providerId="ADAL" clId="{77F06988-3AF0-4268-AE75-676105FD98D6}" dt="2024-04-02T22:13:39.183" v="478" actId="1035"/>
          <ac:spMkLst>
            <pc:docMk/>
            <pc:sldMk cId="4210346859" sldId="456"/>
            <ac:spMk id="13" creationId="{E16154AA-D2CB-48DE-8158-345E6D37B2F5}"/>
          </ac:spMkLst>
        </pc:spChg>
        <pc:spChg chg="mod">
          <ac:chgData name="Tommaso Marchi" userId="3f59851b-052d-4971-99bf-1d2991f7c918" providerId="ADAL" clId="{77F06988-3AF0-4268-AE75-676105FD98D6}" dt="2024-04-02T22:13:39.183" v="478" actId="1035"/>
          <ac:spMkLst>
            <pc:docMk/>
            <pc:sldMk cId="4210346859" sldId="456"/>
            <ac:spMk id="14" creationId="{973BBFE5-795F-4CDB-9F9F-FBB6C69C92DD}"/>
          </ac:spMkLst>
        </pc:spChg>
        <pc:picChg chg="mod">
          <ac:chgData name="Tommaso Marchi" userId="3f59851b-052d-4971-99bf-1d2991f7c918" providerId="ADAL" clId="{77F06988-3AF0-4268-AE75-676105FD98D6}" dt="2024-04-02T22:13:39.183" v="478" actId="1035"/>
          <ac:picMkLst>
            <pc:docMk/>
            <pc:sldMk cId="4210346859" sldId="456"/>
            <ac:picMk id="5" creationId="{7B9C352E-F5C8-4C17-A38A-E9C9CF256AEE}"/>
          </ac:picMkLst>
        </pc:picChg>
        <pc:picChg chg="mod">
          <ac:chgData name="Tommaso Marchi" userId="3f59851b-052d-4971-99bf-1d2991f7c918" providerId="ADAL" clId="{77F06988-3AF0-4268-AE75-676105FD98D6}" dt="2024-04-02T22:13:39.183" v="478" actId="1035"/>
          <ac:picMkLst>
            <pc:docMk/>
            <pc:sldMk cId="4210346859" sldId="456"/>
            <ac:picMk id="8" creationId="{51C74381-3D2B-4D0D-814E-8F772203F2F2}"/>
          </ac:picMkLst>
        </pc:picChg>
        <pc:picChg chg="mod">
          <ac:chgData name="Tommaso Marchi" userId="3f59851b-052d-4971-99bf-1d2991f7c918" providerId="ADAL" clId="{77F06988-3AF0-4268-AE75-676105FD98D6}" dt="2024-04-02T22:13:39.183" v="478" actId="1035"/>
          <ac:picMkLst>
            <pc:docMk/>
            <pc:sldMk cId="4210346859" sldId="456"/>
            <ac:picMk id="9" creationId="{ECC53D91-5C94-4BF2-8854-41B9128D0AAF}"/>
          </ac:picMkLst>
        </pc:picChg>
        <pc:picChg chg="mod">
          <ac:chgData name="Tommaso Marchi" userId="3f59851b-052d-4971-99bf-1d2991f7c918" providerId="ADAL" clId="{77F06988-3AF0-4268-AE75-676105FD98D6}" dt="2024-04-02T22:13:39.183" v="478" actId="1035"/>
          <ac:picMkLst>
            <pc:docMk/>
            <pc:sldMk cId="4210346859" sldId="456"/>
            <ac:picMk id="10" creationId="{D6166797-83A6-4083-9E0B-2A7318FF89E3}"/>
          </ac:picMkLst>
        </pc:picChg>
      </pc:sldChg>
      <pc:sldChg chg="addSp delSp modSp mod">
        <pc:chgData name="Tommaso Marchi" userId="3f59851b-052d-4971-99bf-1d2991f7c918" providerId="ADAL" clId="{77F06988-3AF0-4268-AE75-676105FD98D6}" dt="2024-04-02T22:16:11.849" v="525" actId="20577"/>
        <pc:sldMkLst>
          <pc:docMk/>
          <pc:sldMk cId="2829724048" sldId="471"/>
        </pc:sldMkLst>
        <pc:spChg chg="mod">
          <ac:chgData name="Tommaso Marchi" userId="3f59851b-052d-4971-99bf-1d2991f7c918" providerId="ADAL" clId="{77F06988-3AF0-4268-AE75-676105FD98D6}" dt="2024-04-02T22:16:11.849" v="525" actId="20577"/>
          <ac:spMkLst>
            <pc:docMk/>
            <pc:sldMk cId="2829724048" sldId="471"/>
            <ac:spMk id="2" creationId="{E01AA139-A61F-32E5-C257-51454EEB132D}"/>
          </ac:spMkLst>
        </pc:spChg>
        <pc:spChg chg="mod">
          <ac:chgData name="Tommaso Marchi" userId="3f59851b-052d-4971-99bf-1d2991f7c918" providerId="ADAL" clId="{77F06988-3AF0-4268-AE75-676105FD98D6}" dt="2024-04-02T22:08:55.916" v="442" actId="1076"/>
          <ac:spMkLst>
            <pc:docMk/>
            <pc:sldMk cId="2829724048" sldId="471"/>
            <ac:spMk id="21" creationId="{8769BBBC-B65B-6282-AAD4-434AF1FABC51}"/>
          </ac:spMkLst>
        </pc:spChg>
        <pc:picChg chg="add mod">
          <ac:chgData name="Tommaso Marchi" userId="3f59851b-052d-4971-99bf-1d2991f7c918" providerId="ADAL" clId="{77F06988-3AF0-4268-AE75-676105FD98D6}" dt="2024-04-02T22:08:42.163" v="437" actId="1076"/>
          <ac:picMkLst>
            <pc:docMk/>
            <pc:sldMk cId="2829724048" sldId="471"/>
            <ac:picMk id="3" creationId="{3D3ADE0E-5927-7BFE-175A-8ADE77CDAAE9}"/>
          </ac:picMkLst>
        </pc:picChg>
        <pc:picChg chg="mod">
          <ac:chgData name="Tommaso Marchi" userId="3f59851b-052d-4971-99bf-1d2991f7c918" providerId="ADAL" clId="{77F06988-3AF0-4268-AE75-676105FD98D6}" dt="2024-04-02T22:08:43.476" v="438" actId="1076"/>
          <ac:picMkLst>
            <pc:docMk/>
            <pc:sldMk cId="2829724048" sldId="471"/>
            <ac:picMk id="4" creationId="{80B94065-D654-79E1-CBAE-C36B78B9317B}"/>
          </ac:picMkLst>
        </pc:picChg>
        <pc:picChg chg="del">
          <ac:chgData name="Tommaso Marchi" userId="3f59851b-052d-4971-99bf-1d2991f7c918" providerId="ADAL" clId="{77F06988-3AF0-4268-AE75-676105FD98D6}" dt="2024-04-02T22:08:15.028" v="419" actId="478"/>
          <ac:picMkLst>
            <pc:docMk/>
            <pc:sldMk cId="2829724048" sldId="471"/>
            <ac:picMk id="6" creationId="{12E63407-19FD-B5DE-27E0-6C0547805924}"/>
          </ac:picMkLst>
        </pc:picChg>
        <pc:picChg chg="mod">
          <ac:chgData name="Tommaso Marchi" userId="3f59851b-052d-4971-99bf-1d2991f7c918" providerId="ADAL" clId="{77F06988-3AF0-4268-AE75-676105FD98D6}" dt="2024-04-02T22:08:45.637" v="439" actId="1076"/>
          <ac:picMkLst>
            <pc:docMk/>
            <pc:sldMk cId="2829724048" sldId="471"/>
            <ac:picMk id="12" creationId="{3AD4E94E-D741-8FDD-B07F-57D3909A13C4}"/>
          </ac:picMkLst>
        </pc:picChg>
      </pc:sldChg>
      <pc:sldChg chg="delSp modSp mod">
        <pc:chgData name="Tommaso Marchi" userId="3f59851b-052d-4971-99bf-1d2991f7c918" providerId="ADAL" clId="{77F06988-3AF0-4268-AE75-676105FD98D6}" dt="2024-04-03T06:36:14.047" v="548" actId="1076"/>
        <pc:sldMkLst>
          <pc:docMk/>
          <pc:sldMk cId="499649736" sldId="475"/>
        </pc:sldMkLst>
        <pc:spChg chg="del">
          <ac:chgData name="Tommaso Marchi" userId="3f59851b-052d-4971-99bf-1d2991f7c918" providerId="ADAL" clId="{77F06988-3AF0-4268-AE75-676105FD98D6}" dt="2024-04-02T21:49:44.892" v="279" actId="478"/>
          <ac:spMkLst>
            <pc:docMk/>
            <pc:sldMk cId="499649736" sldId="475"/>
            <ac:spMk id="2" creationId="{D84D4DC0-AE27-EA0D-3F20-011DCB9B6C1F}"/>
          </ac:spMkLst>
        </pc:spChg>
        <pc:spChg chg="mod">
          <ac:chgData name="Tommaso Marchi" userId="3f59851b-052d-4971-99bf-1d2991f7c918" providerId="ADAL" clId="{77F06988-3AF0-4268-AE75-676105FD98D6}" dt="2024-04-02T21:50:17.337" v="289" actId="20577"/>
          <ac:spMkLst>
            <pc:docMk/>
            <pc:sldMk cId="499649736" sldId="475"/>
            <ac:spMk id="14" creationId="{A1596E1A-DF63-2B24-DADB-865C4FD95096}"/>
          </ac:spMkLst>
        </pc:spChg>
        <pc:spChg chg="mod">
          <ac:chgData name="Tommaso Marchi" userId="3f59851b-052d-4971-99bf-1d2991f7c918" providerId="ADAL" clId="{77F06988-3AF0-4268-AE75-676105FD98D6}" dt="2024-04-02T21:50:05.584" v="286" actId="1076"/>
          <ac:spMkLst>
            <pc:docMk/>
            <pc:sldMk cId="499649736" sldId="475"/>
            <ac:spMk id="16" creationId="{44B57D04-4DB1-7C45-746B-1DDFE7433E29}"/>
          </ac:spMkLst>
        </pc:spChg>
        <pc:spChg chg="mod">
          <ac:chgData name="Tommaso Marchi" userId="3f59851b-052d-4971-99bf-1d2991f7c918" providerId="ADAL" clId="{77F06988-3AF0-4268-AE75-676105FD98D6}" dt="2024-04-02T21:49:56.511" v="283" actId="1076"/>
          <ac:spMkLst>
            <pc:docMk/>
            <pc:sldMk cId="499649736" sldId="475"/>
            <ac:spMk id="18" creationId="{0B5D68D0-936F-4F6A-9F3D-B86ABFBD15A5}"/>
          </ac:spMkLst>
        </pc:spChg>
        <pc:picChg chg="mod">
          <ac:chgData name="Tommaso Marchi" userId="3f59851b-052d-4971-99bf-1d2991f7c918" providerId="ADAL" clId="{77F06988-3AF0-4268-AE75-676105FD98D6}" dt="2024-04-03T06:36:14.047" v="548" actId="1076"/>
          <ac:picMkLst>
            <pc:docMk/>
            <pc:sldMk cId="499649736" sldId="475"/>
            <ac:picMk id="6" creationId="{A140F709-CB98-E5E6-C361-85291062C433}"/>
          </ac:picMkLst>
        </pc:picChg>
        <pc:picChg chg="mod">
          <ac:chgData name="Tommaso Marchi" userId="3f59851b-052d-4971-99bf-1d2991f7c918" providerId="ADAL" clId="{77F06988-3AF0-4268-AE75-676105FD98D6}" dt="2024-04-03T06:36:12.234" v="547" actId="1076"/>
          <ac:picMkLst>
            <pc:docMk/>
            <pc:sldMk cId="499649736" sldId="475"/>
            <ac:picMk id="11" creationId="{29DC6403-F432-BDE6-4F11-31CC6A0775F8}"/>
          </ac:picMkLst>
        </pc:picChg>
        <pc:picChg chg="mod">
          <ac:chgData name="Tommaso Marchi" userId="3f59851b-052d-4971-99bf-1d2991f7c918" providerId="ADAL" clId="{77F06988-3AF0-4268-AE75-676105FD98D6}" dt="2024-04-02T21:49:52.198" v="282" actId="1076"/>
          <ac:picMkLst>
            <pc:docMk/>
            <pc:sldMk cId="499649736" sldId="475"/>
            <ac:picMk id="15" creationId="{C3C925F5-6675-C010-A12D-03FBE3C60E54}"/>
          </ac:picMkLst>
        </pc:picChg>
      </pc:sldChg>
      <pc:sldChg chg="addSp delSp modSp mod">
        <pc:chgData name="Tommaso Marchi" userId="3f59851b-052d-4971-99bf-1d2991f7c918" providerId="ADAL" clId="{77F06988-3AF0-4268-AE75-676105FD98D6}" dt="2024-04-02T22:06:36.013" v="418" actId="1036"/>
        <pc:sldMkLst>
          <pc:docMk/>
          <pc:sldMk cId="3018179345" sldId="476"/>
        </pc:sldMkLst>
        <pc:spChg chg="add mod">
          <ac:chgData name="Tommaso Marchi" userId="3f59851b-052d-4971-99bf-1d2991f7c918" providerId="ADAL" clId="{77F06988-3AF0-4268-AE75-676105FD98D6}" dt="2024-04-02T22:03:49.406" v="406" actId="1076"/>
          <ac:spMkLst>
            <pc:docMk/>
            <pc:sldMk cId="3018179345" sldId="476"/>
            <ac:spMk id="2" creationId="{B3EB518D-7028-D2B8-F8C9-784862CCA984}"/>
          </ac:spMkLst>
        </pc:spChg>
        <pc:spChg chg="del mod">
          <ac:chgData name="Tommaso Marchi" userId="3f59851b-052d-4971-99bf-1d2991f7c918" providerId="ADAL" clId="{77F06988-3AF0-4268-AE75-676105FD98D6}" dt="2024-04-02T22:03:41.169" v="404" actId="478"/>
          <ac:spMkLst>
            <pc:docMk/>
            <pc:sldMk cId="3018179345" sldId="476"/>
            <ac:spMk id="5" creationId="{D4402482-7106-5FA1-9339-4294FDEDA87F}"/>
          </ac:spMkLst>
        </pc:spChg>
        <pc:spChg chg="add mod">
          <ac:chgData name="Tommaso Marchi" userId="3f59851b-052d-4971-99bf-1d2991f7c918" providerId="ADAL" clId="{77F06988-3AF0-4268-AE75-676105FD98D6}" dt="2024-04-02T22:06:36.013" v="418" actId="1036"/>
          <ac:spMkLst>
            <pc:docMk/>
            <pc:sldMk cId="3018179345" sldId="476"/>
            <ac:spMk id="6" creationId="{308684D1-7535-63F7-FBB4-768FABD91E2B}"/>
          </ac:spMkLst>
        </pc:spChg>
        <pc:spChg chg="del">
          <ac:chgData name="Tommaso Marchi" userId="3f59851b-052d-4971-99bf-1d2991f7c918" providerId="ADAL" clId="{77F06988-3AF0-4268-AE75-676105FD98D6}" dt="2024-04-02T21:50:59.535" v="294" actId="478"/>
          <ac:spMkLst>
            <pc:docMk/>
            <pc:sldMk cId="3018179345" sldId="476"/>
            <ac:spMk id="11" creationId="{303B80CE-96F8-AECB-91C8-B0BC99D0CD01}"/>
          </ac:spMkLst>
        </pc:spChg>
        <pc:spChg chg="del mod">
          <ac:chgData name="Tommaso Marchi" userId="3f59851b-052d-4971-99bf-1d2991f7c918" providerId="ADAL" clId="{77F06988-3AF0-4268-AE75-676105FD98D6}" dt="2024-04-02T21:51:01.461" v="296" actId="478"/>
          <ac:spMkLst>
            <pc:docMk/>
            <pc:sldMk cId="3018179345" sldId="476"/>
            <ac:spMk id="19" creationId="{DBB7D458-FEAF-5FF7-3A40-AAF2E1F0C4C3}"/>
          </ac:spMkLst>
        </pc:spChg>
        <pc:spChg chg="del mod">
          <ac:chgData name="Tommaso Marchi" userId="3f59851b-052d-4971-99bf-1d2991f7c918" providerId="ADAL" clId="{77F06988-3AF0-4268-AE75-676105FD98D6}" dt="2024-04-02T22:03:15.680" v="396" actId="478"/>
          <ac:spMkLst>
            <pc:docMk/>
            <pc:sldMk cId="3018179345" sldId="476"/>
            <ac:spMk id="20" creationId="{BA7A03FD-BC38-10A7-1032-B6EC6A4CBBAE}"/>
          </ac:spMkLst>
        </pc:spChg>
        <pc:spChg chg="mod">
          <ac:chgData name="Tommaso Marchi" userId="3f59851b-052d-4971-99bf-1d2991f7c918" providerId="ADAL" clId="{77F06988-3AF0-4268-AE75-676105FD98D6}" dt="2024-04-02T22:03:35.817" v="403" actId="1076"/>
          <ac:spMkLst>
            <pc:docMk/>
            <pc:sldMk cId="3018179345" sldId="476"/>
            <ac:spMk id="22" creationId="{0B09FFFA-80EE-1664-1ECC-9A9E284CAEC1}"/>
          </ac:spMkLst>
        </pc:spChg>
        <pc:picChg chg="del mod">
          <ac:chgData name="Tommaso Marchi" userId="3f59851b-052d-4971-99bf-1d2991f7c918" providerId="ADAL" clId="{77F06988-3AF0-4268-AE75-676105FD98D6}" dt="2024-04-02T22:03:42.825" v="405" actId="478"/>
          <ac:picMkLst>
            <pc:docMk/>
            <pc:sldMk cId="3018179345" sldId="476"/>
            <ac:picMk id="3" creationId="{EFD4DF9E-262E-4E92-17CD-101C17202BBB}"/>
          </ac:picMkLst>
        </pc:picChg>
        <pc:picChg chg="del">
          <ac:chgData name="Tommaso Marchi" userId="3f59851b-052d-4971-99bf-1d2991f7c918" providerId="ADAL" clId="{77F06988-3AF0-4268-AE75-676105FD98D6}" dt="2024-04-02T21:50:57.041" v="292" actId="478"/>
          <ac:picMkLst>
            <pc:docMk/>
            <pc:sldMk cId="3018179345" sldId="476"/>
            <ac:picMk id="4" creationId="{425D8F4D-C48B-A54D-310C-513EE48BD449}"/>
          </ac:picMkLst>
        </pc:picChg>
        <pc:picChg chg="add mod">
          <ac:chgData name="Tommaso Marchi" userId="3f59851b-052d-4971-99bf-1d2991f7c918" providerId="ADAL" clId="{77F06988-3AF0-4268-AE75-676105FD98D6}" dt="2024-04-02T22:04:29.579" v="412" actId="1076"/>
          <ac:picMkLst>
            <pc:docMk/>
            <pc:sldMk cId="3018179345" sldId="476"/>
            <ac:picMk id="8" creationId="{7F96E5EC-4D1A-4715-877D-576184E6F78D}"/>
          </ac:picMkLst>
        </pc:picChg>
        <pc:picChg chg="del">
          <ac:chgData name="Tommaso Marchi" userId="3f59851b-052d-4971-99bf-1d2991f7c918" providerId="ADAL" clId="{77F06988-3AF0-4268-AE75-676105FD98D6}" dt="2024-04-02T21:50:58.023" v="293" actId="478"/>
          <ac:picMkLst>
            <pc:docMk/>
            <pc:sldMk cId="3018179345" sldId="476"/>
            <ac:picMk id="9" creationId="{D4089DE2-437C-2CC1-A3A2-C7C4CA353735}"/>
          </ac:picMkLst>
        </pc:picChg>
        <pc:picChg chg="add mod">
          <ac:chgData name="Tommaso Marchi" userId="3f59851b-052d-4971-99bf-1d2991f7c918" providerId="ADAL" clId="{77F06988-3AF0-4268-AE75-676105FD98D6}" dt="2024-04-02T22:04:46.979" v="414" actId="1076"/>
          <ac:picMkLst>
            <pc:docMk/>
            <pc:sldMk cId="3018179345" sldId="476"/>
            <ac:picMk id="12" creationId="{3226B8C9-E735-652A-EC1B-43E36628C6E2}"/>
          </ac:picMkLst>
        </pc:picChg>
        <pc:picChg chg="add mod">
          <ac:chgData name="Tommaso Marchi" userId="3f59851b-052d-4971-99bf-1d2991f7c918" providerId="ADAL" clId="{77F06988-3AF0-4268-AE75-676105FD98D6}" dt="2024-04-02T22:03:26.398" v="400" actId="1076"/>
          <ac:picMkLst>
            <pc:docMk/>
            <pc:sldMk cId="3018179345" sldId="476"/>
            <ac:picMk id="13" creationId="{8E189780-503C-DCB6-FA38-C3BE81306BF0}"/>
          </ac:picMkLst>
        </pc:picChg>
        <pc:picChg chg="add mod">
          <ac:chgData name="Tommaso Marchi" userId="3f59851b-052d-4971-99bf-1d2991f7c918" providerId="ADAL" clId="{77F06988-3AF0-4268-AE75-676105FD98D6}" dt="2024-04-02T22:04:36.907" v="413" actId="1076"/>
          <ac:picMkLst>
            <pc:docMk/>
            <pc:sldMk cId="3018179345" sldId="476"/>
            <ac:picMk id="15" creationId="{4FBB8DB3-510C-9887-A5AF-8A3E5FCBE8D0}"/>
          </ac:picMkLst>
        </pc:picChg>
      </pc:sldChg>
      <pc:sldChg chg="addSp delSp modSp mod">
        <pc:chgData name="Tommaso Marchi" userId="3f59851b-052d-4971-99bf-1d2991f7c918" providerId="ADAL" clId="{77F06988-3AF0-4268-AE75-676105FD98D6}" dt="2024-04-02T22:00:57.160" v="361" actId="478"/>
        <pc:sldMkLst>
          <pc:docMk/>
          <pc:sldMk cId="3379268353" sldId="477"/>
        </pc:sldMkLst>
        <pc:spChg chg="mod">
          <ac:chgData name="Tommaso Marchi" userId="3f59851b-052d-4971-99bf-1d2991f7c918" providerId="ADAL" clId="{77F06988-3AF0-4268-AE75-676105FD98D6}" dt="2024-04-02T21:57:14.841" v="342" actId="20577"/>
          <ac:spMkLst>
            <pc:docMk/>
            <pc:sldMk cId="3379268353" sldId="477"/>
            <ac:spMk id="9" creationId="{0916EFBF-DC63-F430-5059-006968F980A2}"/>
          </ac:spMkLst>
        </pc:spChg>
        <pc:spChg chg="mod">
          <ac:chgData name="Tommaso Marchi" userId="3f59851b-052d-4971-99bf-1d2991f7c918" providerId="ADAL" clId="{77F06988-3AF0-4268-AE75-676105FD98D6}" dt="2024-04-02T22:00:44.188" v="359" actId="1076"/>
          <ac:spMkLst>
            <pc:docMk/>
            <pc:sldMk cId="3379268353" sldId="477"/>
            <ac:spMk id="11" creationId="{65ACE6AF-9B07-57D3-BC52-083C59186DC5}"/>
          </ac:spMkLst>
        </pc:spChg>
        <pc:picChg chg="mod">
          <ac:chgData name="Tommaso Marchi" userId="3f59851b-052d-4971-99bf-1d2991f7c918" providerId="ADAL" clId="{77F06988-3AF0-4268-AE75-676105FD98D6}" dt="2024-04-02T22:00:42.102" v="358" actId="1076"/>
          <ac:picMkLst>
            <pc:docMk/>
            <pc:sldMk cId="3379268353" sldId="477"/>
            <ac:picMk id="3" creationId="{F1B83C2F-0AEA-04B6-FD4D-97D08BF32E52}"/>
          </ac:picMkLst>
        </pc:picChg>
        <pc:picChg chg="add mod">
          <ac:chgData name="Tommaso Marchi" userId="3f59851b-052d-4971-99bf-1d2991f7c918" providerId="ADAL" clId="{77F06988-3AF0-4268-AE75-676105FD98D6}" dt="2024-04-02T22:00:40.419" v="357" actId="1076"/>
          <ac:picMkLst>
            <pc:docMk/>
            <pc:sldMk cId="3379268353" sldId="477"/>
            <ac:picMk id="6" creationId="{4F9855C4-AEA6-4664-B57C-4E0D91F5C749}"/>
          </ac:picMkLst>
        </pc:picChg>
        <pc:picChg chg="del mod">
          <ac:chgData name="Tommaso Marchi" userId="3f59851b-052d-4971-99bf-1d2991f7c918" providerId="ADAL" clId="{77F06988-3AF0-4268-AE75-676105FD98D6}" dt="2024-04-02T22:00:57.160" v="361" actId="478"/>
          <ac:picMkLst>
            <pc:docMk/>
            <pc:sldMk cId="3379268353" sldId="477"/>
            <ac:picMk id="7" creationId="{0A5A1EA4-845F-8954-52D8-3D062CD52674}"/>
          </ac:picMkLst>
        </pc:picChg>
        <pc:picChg chg="mod">
          <ac:chgData name="Tommaso Marchi" userId="3f59851b-052d-4971-99bf-1d2991f7c918" providerId="ADAL" clId="{77F06988-3AF0-4268-AE75-676105FD98D6}" dt="2024-04-02T22:00:49.418" v="360" actId="1076"/>
          <ac:picMkLst>
            <pc:docMk/>
            <pc:sldMk cId="3379268353" sldId="477"/>
            <ac:picMk id="13" creationId="{1FF06FA4-6314-2AA9-D995-C819CA115DB7}"/>
          </ac:picMkLst>
        </pc:picChg>
      </pc:sldChg>
      <pc:sldChg chg="addSp delSp modSp del mod modAnim">
        <pc:chgData name="Tommaso Marchi" userId="3f59851b-052d-4971-99bf-1d2991f7c918" providerId="ADAL" clId="{77F06988-3AF0-4268-AE75-676105FD98D6}" dt="2024-04-02T22:20:20.691" v="527" actId="47"/>
        <pc:sldMkLst>
          <pc:docMk/>
          <pc:sldMk cId="742952760" sldId="478"/>
        </pc:sldMkLst>
        <pc:spChg chg="add mod">
          <ac:chgData name="Tommaso Marchi" userId="3f59851b-052d-4971-99bf-1d2991f7c918" providerId="ADAL" clId="{77F06988-3AF0-4268-AE75-676105FD98D6}" dt="2024-04-02T21:46:21.968" v="278" actId="1076"/>
          <ac:spMkLst>
            <pc:docMk/>
            <pc:sldMk cId="742952760" sldId="478"/>
            <ac:spMk id="4" creationId="{611C8068-0A86-18ED-53CA-DE84DD129CFC}"/>
          </ac:spMkLst>
        </pc:spChg>
        <pc:spChg chg="add del mod">
          <ac:chgData name="Tommaso Marchi" userId="3f59851b-052d-4971-99bf-1d2991f7c918" providerId="ADAL" clId="{77F06988-3AF0-4268-AE75-676105FD98D6}" dt="2024-04-02T21:34:17.142" v="160" actId="478"/>
          <ac:spMkLst>
            <pc:docMk/>
            <pc:sldMk cId="742952760" sldId="478"/>
            <ac:spMk id="5" creationId="{57AABF40-9432-4A77-6997-327BAA5BC617}"/>
          </ac:spMkLst>
        </pc:spChg>
        <pc:spChg chg="add mod">
          <ac:chgData name="Tommaso Marchi" userId="3f59851b-052d-4971-99bf-1d2991f7c918" providerId="ADAL" clId="{77F06988-3AF0-4268-AE75-676105FD98D6}" dt="2024-04-02T21:35:18.545" v="259" actId="14100"/>
          <ac:spMkLst>
            <pc:docMk/>
            <pc:sldMk cId="742952760" sldId="478"/>
            <ac:spMk id="6" creationId="{6C07C09C-5D05-710A-845B-BDB49732E637}"/>
          </ac:spMkLst>
        </pc:spChg>
        <pc:spChg chg="add del">
          <ac:chgData name="Tommaso Marchi" userId="3f59851b-052d-4971-99bf-1d2991f7c918" providerId="ADAL" clId="{77F06988-3AF0-4268-AE75-676105FD98D6}" dt="2024-04-02T22:11:02.668" v="451" actId="22"/>
          <ac:spMkLst>
            <pc:docMk/>
            <pc:sldMk cId="742952760" sldId="478"/>
            <ac:spMk id="9" creationId="{A772F694-33C7-CC06-297F-B98C98854D52}"/>
          </ac:spMkLst>
        </pc:spChg>
        <pc:spChg chg="del">
          <ac:chgData name="Tommaso Marchi" userId="3f59851b-052d-4971-99bf-1d2991f7c918" providerId="ADAL" clId="{77F06988-3AF0-4268-AE75-676105FD98D6}" dt="2024-04-02T21:33:15.657" v="139" actId="478"/>
          <ac:spMkLst>
            <pc:docMk/>
            <pc:sldMk cId="742952760" sldId="478"/>
            <ac:spMk id="17" creationId="{10423F87-5BF8-7BE2-C5A9-6819C06B8662}"/>
          </ac:spMkLst>
        </pc:spChg>
        <pc:spChg chg="del">
          <ac:chgData name="Tommaso Marchi" userId="3f59851b-052d-4971-99bf-1d2991f7c918" providerId="ADAL" clId="{77F06988-3AF0-4268-AE75-676105FD98D6}" dt="2024-04-02T21:33:08.024" v="137" actId="478"/>
          <ac:spMkLst>
            <pc:docMk/>
            <pc:sldMk cId="742952760" sldId="478"/>
            <ac:spMk id="23" creationId="{DBFBC704-EC1C-2486-E61A-15A9C1ADFBAB}"/>
          </ac:spMkLst>
        </pc:spChg>
        <pc:spChg chg="del">
          <ac:chgData name="Tommaso Marchi" userId="3f59851b-052d-4971-99bf-1d2991f7c918" providerId="ADAL" clId="{77F06988-3AF0-4268-AE75-676105FD98D6}" dt="2024-04-02T21:33:11.461" v="138" actId="478"/>
          <ac:spMkLst>
            <pc:docMk/>
            <pc:sldMk cId="742952760" sldId="478"/>
            <ac:spMk id="31" creationId="{6D792BF4-8937-59EE-8647-DC0502164482}"/>
          </ac:spMkLst>
        </pc:spChg>
        <pc:picChg chg="add mod">
          <ac:chgData name="Tommaso Marchi" userId="3f59851b-052d-4971-99bf-1d2991f7c918" providerId="ADAL" clId="{77F06988-3AF0-4268-AE75-676105FD98D6}" dt="2024-04-02T21:36:30.713" v="269" actId="1076"/>
          <ac:picMkLst>
            <pc:docMk/>
            <pc:sldMk cId="742952760" sldId="478"/>
            <ac:picMk id="2" creationId="{92F22B49-DF65-DA93-C6E3-A392307CE39F}"/>
          </ac:picMkLst>
        </pc:picChg>
        <pc:picChg chg="add mod">
          <ac:chgData name="Tommaso Marchi" userId="3f59851b-052d-4971-99bf-1d2991f7c918" providerId="ADAL" clId="{77F06988-3AF0-4268-AE75-676105FD98D6}" dt="2024-04-02T21:35:23.866" v="261" actId="1076"/>
          <ac:picMkLst>
            <pc:docMk/>
            <pc:sldMk cId="742952760" sldId="478"/>
            <ac:picMk id="3" creationId="{442D30B7-0B34-3453-7676-CCC73E4BF992}"/>
          </ac:picMkLst>
        </pc:picChg>
        <pc:picChg chg="add mod">
          <ac:chgData name="Tommaso Marchi" userId="3f59851b-052d-4971-99bf-1d2991f7c918" providerId="ADAL" clId="{77F06988-3AF0-4268-AE75-676105FD98D6}" dt="2024-04-02T21:36:43.697" v="273" actId="1076"/>
          <ac:picMkLst>
            <pc:docMk/>
            <pc:sldMk cId="742952760" sldId="478"/>
            <ac:picMk id="7" creationId="{CCC29810-6A7D-5AFD-F0EF-881A743652E9}"/>
          </ac:picMkLst>
        </pc:picChg>
        <pc:picChg chg="del">
          <ac:chgData name="Tommaso Marchi" userId="3f59851b-052d-4971-99bf-1d2991f7c918" providerId="ADAL" clId="{77F06988-3AF0-4268-AE75-676105FD98D6}" dt="2024-04-02T21:33:20.759" v="143" actId="478"/>
          <ac:picMkLst>
            <pc:docMk/>
            <pc:sldMk cId="742952760" sldId="478"/>
            <ac:picMk id="16" creationId="{544723B6-E58D-518F-E00D-915AF93F5434}"/>
          </ac:picMkLst>
        </pc:picChg>
        <pc:picChg chg="del">
          <ac:chgData name="Tommaso Marchi" userId="3f59851b-052d-4971-99bf-1d2991f7c918" providerId="ADAL" clId="{77F06988-3AF0-4268-AE75-676105FD98D6}" dt="2024-04-02T21:33:16.932" v="140" actId="478"/>
          <ac:picMkLst>
            <pc:docMk/>
            <pc:sldMk cId="742952760" sldId="478"/>
            <ac:picMk id="24" creationId="{C3A5C91C-EB1A-3347-30BA-286A51E4E4EC}"/>
          </ac:picMkLst>
        </pc:picChg>
        <pc:picChg chg="mod">
          <ac:chgData name="Tommaso Marchi" userId="3f59851b-052d-4971-99bf-1d2991f7c918" providerId="ADAL" clId="{77F06988-3AF0-4268-AE75-676105FD98D6}" dt="2024-04-02T21:36:45.945" v="274" actId="1076"/>
          <ac:picMkLst>
            <pc:docMk/>
            <pc:sldMk cId="742952760" sldId="478"/>
            <ac:picMk id="26" creationId="{E3BC6E42-2C36-6E9B-B243-18FA8A423ABE}"/>
          </ac:picMkLst>
        </pc:picChg>
        <pc:picChg chg="del">
          <ac:chgData name="Tommaso Marchi" userId="3f59851b-052d-4971-99bf-1d2991f7c918" providerId="ADAL" clId="{77F06988-3AF0-4268-AE75-676105FD98D6}" dt="2024-04-02T21:33:21.555" v="144" actId="478"/>
          <ac:picMkLst>
            <pc:docMk/>
            <pc:sldMk cId="742952760" sldId="478"/>
            <ac:picMk id="27" creationId="{2F2B799C-DE22-68DA-FEFF-6B56DB4FC816}"/>
          </ac:picMkLst>
        </pc:picChg>
        <pc:picChg chg="add del mod ord">
          <ac:chgData name="Tommaso Marchi" userId="3f59851b-052d-4971-99bf-1d2991f7c918" providerId="ADAL" clId="{77F06988-3AF0-4268-AE75-676105FD98D6}" dt="2024-04-02T22:11:16.279" v="452" actId="478"/>
          <ac:picMkLst>
            <pc:docMk/>
            <pc:sldMk cId="742952760" sldId="478"/>
            <ac:picMk id="28" creationId="{BE7BE5D8-EBED-199F-C346-AE7041C7435B}"/>
          </ac:picMkLst>
        </pc:picChg>
        <pc:picChg chg="del">
          <ac:chgData name="Tommaso Marchi" userId="3f59851b-052d-4971-99bf-1d2991f7c918" providerId="ADAL" clId="{77F06988-3AF0-4268-AE75-676105FD98D6}" dt="2024-04-02T21:33:17.664" v="141" actId="478"/>
          <ac:picMkLst>
            <pc:docMk/>
            <pc:sldMk cId="742952760" sldId="478"/>
            <ac:picMk id="29" creationId="{9788C90D-3B08-2789-F346-F52FEDE20021}"/>
          </ac:picMkLst>
        </pc:picChg>
        <pc:picChg chg="del">
          <ac:chgData name="Tommaso Marchi" userId="3f59851b-052d-4971-99bf-1d2991f7c918" providerId="ADAL" clId="{77F06988-3AF0-4268-AE75-676105FD98D6}" dt="2024-04-02T21:33:18.186" v="142" actId="478"/>
          <ac:picMkLst>
            <pc:docMk/>
            <pc:sldMk cId="742952760" sldId="478"/>
            <ac:picMk id="30" creationId="{FBBF7FD2-9FD2-3CDF-8145-85FDD1458F41}"/>
          </ac:picMkLst>
        </pc:picChg>
      </pc:sldChg>
      <pc:sldChg chg="del">
        <pc:chgData name="Tommaso Marchi" userId="3f59851b-052d-4971-99bf-1d2991f7c918" providerId="ADAL" clId="{77F06988-3AF0-4268-AE75-676105FD98D6}" dt="2024-04-02T22:09:50.350" v="444" actId="47"/>
        <pc:sldMkLst>
          <pc:docMk/>
          <pc:sldMk cId="759699656" sldId="529"/>
        </pc:sldMkLst>
      </pc:sldChg>
      <pc:sldChg chg="del">
        <pc:chgData name="Tommaso Marchi" userId="3f59851b-052d-4971-99bf-1d2991f7c918" providerId="ADAL" clId="{77F06988-3AF0-4268-AE75-676105FD98D6}" dt="2024-04-02T21:50:20.333" v="290" actId="47"/>
        <pc:sldMkLst>
          <pc:docMk/>
          <pc:sldMk cId="471193791" sldId="530"/>
        </pc:sldMkLst>
      </pc:sldChg>
      <pc:sldChg chg="del">
        <pc:chgData name="Tommaso Marchi" userId="3f59851b-052d-4971-99bf-1d2991f7c918" providerId="ADAL" clId="{77F06988-3AF0-4268-AE75-676105FD98D6}" dt="2024-04-02T22:09:59.653" v="448" actId="47"/>
        <pc:sldMkLst>
          <pc:docMk/>
          <pc:sldMk cId="701732254" sldId="531"/>
        </pc:sldMkLst>
      </pc:sldChg>
      <pc:sldChg chg="del">
        <pc:chgData name="Tommaso Marchi" userId="3f59851b-052d-4971-99bf-1d2991f7c918" providerId="ADAL" clId="{77F06988-3AF0-4268-AE75-676105FD98D6}" dt="2024-04-02T22:09:54.823" v="447" actId="47"/>
        <pc:sldMkLst>
          <pc:docMk/>
          <pc:sldMk cId="21231985" sldId="532"/>
        </pc:sldMkLst>
      </pc:sldChg>
      <pc:sldChg chg="del">
        <pc:chgData name="Tommaso Marchi" userId="3f59851b-052d-4971-99bf-1d2991f7c918" providerId="ADAL" clId="{77F06988-3AF0-4268-AE75-676105FD98D6}" dt="2024-04-02T22:09:51.404" v="445" actId="47"/>
        <pc:sldMkLst>
          <pc:docMk/>
          <pc:sldMk cId="363879855" sldId="533"/>
        </pc:sldMkLst>
      </pc:sldChg>
      <pc:sldChg chg="del">
        <pc:chgData name="Tommaso Marchi" userId="3f59851b-052d-4971-99bf-1d2991f7c918" providerId="ADAL" clId="{77F06988-3AF0-4268-AE75-676105FD98D6}" dt="2024-04-02T21:38:37.539" v="276" actId="47"/>
        <pc:sldMkLst>
          <pc:docMk/>
          <pc:sldMk cId="2740072204" sldId="534"/>
        </pc:sldMkLst>
      </pc:sldChg>
      <pc:sldMasterChg chg="del delSldLayout">
        <pc:chgData name="Tommaso Marchi" userId="3f59851b-052d-4971-99bf-1d2991f7c918" providerId="ADAL" clId="{77F06988-3AF0-4268-AE75-676105FD98D6}" dt="2024-04-02T22:09:51.404" v="445" actId="47"/>
        <pc:sldMasterMkLst>
          <pc:docMk/>
          <pc:sldMasterMk cId="333614641" sldId="2147483698"/>
        </pc:sldMasterMkLst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4105277239" sldId="2147483699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2477996224" sldId="2147483700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1397406711" sldId="2147483701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2257915897" sldId="2147483702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1361666600" sldId="2147483703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1424135647" sldId="2147483704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330078573" sldId="2147483705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2988112026" sldId="2147483706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2374374821" sldId="2147483707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885460219" sldId="2147483708"/>
          </pc:sldLayoutMkLst>
        </pc:sldLayoutChg>
        <pc:sldLayoutChg chg="del">
          <pc:chgData name="Tommaso Marchi" userId="3f59851b-052d-4971-99bf-1d2991f7c918" providerId="ADAL" clId="{77F06988-3AF0-4268-AE75-676105FD98D6}" dt="2024-04-02T22:09:51.404" v="445" actId="47"/>
          <pc:sldLayoutMkLst>
            <pc:docMk/>
            <pc:sldMasterMk cId="333614641" sldId="2147483698"/>
            <pc:sldLayoutMk cId="3742389655" sldId="21474837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767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2676" y="0"/>
            <a:ext cx="2916767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065BC-B110-48C6-AB94-85D05ABF202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1900"/>
            <a:ext cx="443230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100" y="4742815"/>
            <a:ext cx="5384800" cy="38804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6767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2676" y="9360730"/>
            <a:ext cx="2916767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8D324-F979-4947-8D9C-325ED90A33B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4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A7DBF-1A9C-409B-BDFD-745E1E0B477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74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84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7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21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2C952C-1C67-4C78-8E15-D8C372676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7BD42D-A75D-453E-806A-2D3C7D1C7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5F258C-2DCB-4064-B541-B0E6B160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F3EC55-53E3-4847-962D-1B160763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E3842F-640F-470A-91EF-BC82A5DB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12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381F65-0166-49E8-91F7-77892B00E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BBC000-53BE-41D4-81F8-0862EB620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5EAD11-430D-4345-80A3-8823238E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39B10E-3D84-4415-8E8C-896DE5F2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2A0EB1-C445-4DA3-9D11-E0FB67B3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875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05BAB-423E-452A-8D20-248BBE6B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2A313E-FF58-4732-8713-95990B02E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870484-F64C-468E-9FC3-AB7DF24F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722DC4-3C0F-4FDB-AE41-7377ADF6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999DCB-BCAF-47A5-A3AD-370E1D82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8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9840D3-4AB6-4381-8AE7-E648CBF6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4AE5BA-4ED8-4547-8407-E669D1200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A40382-7283-4B71-9AD0-A5A6EDA08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AB054D-D7A2-4375-AEE6-33DA6868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04C4B5-1DD2-4E2F-86BC-E2EC8F0E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90C560-4217-4214-8E1F-F2D0F104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145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79387A-3D6E-4624-869C-A1D1F7B2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62E61B-0B7E-493C-AB14-CCBCE2ACA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A645D5-5A75-43D4-808D-FE4B4248A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F87A868-015E-4C8D-8569-24DA37196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094CD57-5C11-43E3-82D6-3E3A2E50B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B0A568D-9657-4F0B-B5BE-D368AFFE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36B7A76-D015-4560-AF06-9903FDD3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4E966DC-F738-4958-A132-E329AA4D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18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560A8E-8702-4F6E-B984-A2C816E3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6135D5-E6DB-468E-808B-52C744C1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606307-755C-439C-A68E-6AB9075A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B64E69-6AED-4776-9C83-3516EAA2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469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FDEA7E1-37CB-42A1-ABA2-080B5ECE5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BC7E006-E443-4B9A-A400-CC88AB09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B2F042-8393-4138-9423-059887E5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658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58946-1F59-4EF7-8864-F766E173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B9E3DA-DDB4-4621-AFE0-3638FEE92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B41BE8-A4AE-42D8-BCD3-7A2F5E0B6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D08E5F-5559-4B57-A5DA-D4CF978D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74602A-345B-4C5D-923C-7457D637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5DBD66-9FBE-492C-91D7-847704283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5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31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D61D87-F03A-4796-B063-C0F20BD6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D5F3D46-230F-445D-8943-9FE91432F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180B3F-E6A1-4239-8112-B64AA464B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C01E93-CE55-42BC-A6BF-32FFB2C9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953AD9-5D5C-4935-BB7D-F3E29D9E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A89883-84B4-46CE-AA8B-6055B38F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592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C776DF-EFC2-4C42-88B2-474FC0E0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FF1DAED-3E8D-4C1E-AFF9-DCC5EA6EB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E895D8-EBCB-40B9-91C6-EF0E7F5C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9D76D6-5E70-4D4B-BBAE-61AE81A1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E10165-34DF-41B3-8DFE-518B0F31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677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81CFD9-A218-4E51-8477-207B09498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52C0ED-08D8-4B29-A2E4-EE6065CA1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39494F-9FBD-447D-A385-58C277484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5D8DE0-C8D6-49D6-96A2-8AA0E3AA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E9E9B5-69A6-49A5-BF6D-85D34BE5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374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906963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50000"/>
                  <a:lumOff val="50000"/>
                </a:schemeClr>
              </a:buClr>
              <a:buSzPct val="150000"/>
              <a:buFont typeface="Arial"/>
              <a:buChar char="•"/>
              <a:defRPr sz="1800" b="1">
                <a:latin typeface="Times New Roman"/>
                <a:cs typeface="Times New Roman"/>
              </a:defRPr>
            </a:lvl1pPr>
            <a:lvl2pPr>
              <a:buClr>
                <a:schemeClr val="accent4"/>
              </a:buClr>
              <a:buSzPct val="150000"/>
              <a:buFont typeface="Arial"/>
              <a:buChar char="•"/>
              <a:defRPr sz="1600" b="1">
                <a:latin typeface="Times New Roman"/>
                <a:cs typeface="Times New Roman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buSzPct val="150000"/>
              <a:defRPr sz="1600" b="1">
                <a:latin typeface="Times New Roman"/>
                <a:cs typeface="Times New Roman"/>
              </a:defRPr>
            </a:lvl3pPr>
            <a:lvl4pPr>
              <a:buClr>
                <a:schemeClr val="accent4"/>
              </a:buClr>
              <a:buSzPct val="150000"/>
              <a:buFont typeface="Arial"/>
              <a:buChar char="•"/>
              <a:defRPr sz="1600" b="1">
                <a:latin typeface="Times New Roman"/>
                <a:cs typeface="Times New Roman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buSzPct val="150000"/>
              <a:buFont typeface="Arial"/>
              <a:buChar char="•"/>
              <a:defRPr sz="1600" b="1">
                <a:latin typeface="Times New Roman"/>
                <a:cs typeface="Times New Roman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13775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err="1"/>
              <a:t>Cliquez</a:t>
            </a:r>
            <a:r>
              <a:rPr lang="en-US"/>
              <a:t> et </a:t>
            </a:r>
            <a:r>
              <a:rPr lang="en-US" err="1"/>
              <a:t>modifiez</a:t>
            </a:r>
            <a:r>
              <a:rPr lang="en-US"/>
              <a:t> le </a:t>
            </a:r>
            <a:r>
              <a:rPr lang="en-US" err="1"/>
              <a:t>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5777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4B9F9-5D9A-4AF3-9152-D88B2FBBB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F5D2E-3ABE-42F1-ABD1-F10C110A3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94820-7A1B-4251-A667-A54BF58E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4E96-D015-4FD1-BCAB-B695DDDDB5CA}" type="datetime1">
              <a:rPr lang="en-US" smtClean="0"/>
              <a:t>03-Apr-24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D6DE7-673E-470F-A52C-B4206E46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6B9DD-5F39-416B-8B58-5B75BA25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53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2BCA3-D69C-4EE3-BD84-79948ACD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42A12-30C5-4403-9FD6-E01530AB4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38572-FA54-4F3C-802B-52F3A4D3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147-D78C-4445-9B42-D884DAE95D4F}" type="datetime1">
              <a:rPr lang="en-US" smtClean="0"/>
              <a:t>03-Apr-24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FBC10-9812-4BD8-8910-40ACA925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88CBE-1F99-4F65-82A3-B868E082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11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BFFA-22F4-432D-9F2C-D0D8728D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04DFB-59C7-435B-A341-2DE66CE50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6F616-E6AB-4AC3-864E-893D832E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5B61-8B6B-473E-96BD-F7F6CADB1E08}" type="datetime1">
              <a:rPr lang="en-US" smtClean="0"/>
              <a:t>03-Apr-24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80891-9C33-4021-B7A0-36C05568B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23902-6AA9-4557-BBB1-FCD67966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33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BA78A-2429-4105-B47F-CD5DFADF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BC3CF-9A3B-433F-AF73-4BD01D898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FA70F-6336-4110-ACC4-58E5302F0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E4FCB-AC12-4469-907A-1BE83F399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6EFE-16CE-4262-BA3C-62912F9DF29A}" type="datetime1">
              <a:rPr lang="en-US" smtClean="0"/>
              <a:t>03-Apr-24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F3A3FB-7AEF-47AB-AA4B-442EC3D0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30C1C-8E90-4BE8-B126-05F7543F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B7798-17C0-48D7-9FB4-495F272E9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379F-F5E1-4E38-BAAD-1E834F9E1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A2E07-2D38-410F-8F15-D60603513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0F48F-17F2-4DD1-B0CB-559F8C4B9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931E9-617A-4A48-A82D-488A96CD7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D3C909-C5A5-4CF5-A969-57F3FCD0A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E89F5-DA43-4375-801F-703B26C20839}" type="datetime1">
              <a:rPr lang="en-US" smtClean="0"/>
              <a:t>03-Apr-24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ECB47A-7C9B-4ABA-BA91-68322283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5A2090-97C6-4624-A0BA-781B4B92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97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632E-6C8C-4E1D-A654-9A47292F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C6475-78E6-451B-B20C-688B3C75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7690-806A-43FA-8C45-0635D90F4D2B}" type="datetime1">
              <a:rPr lang="en-US" smtClean="0"/>
              <a:t>03-Apr-24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8FE3B-FFF3-4440-A3DF-24C6B4296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79C88-39B3-4C78-9AAE-D465B2C0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8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A123D-F722-4DA2-8E06-31200CEC5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4040-2A6F-4E9D-985A-54BAFD8C02EF}" type="datetime1">
              <a:rPr lang="en-US" smtClean="0"/>
              <a:t>03-Apr-24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CE7E9-6A8B-49B6-9EC1-3487C91F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F7819-4F9B-4DB7-A067-BB9E811B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7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D795B-1B13-40B2-91A7-7880F012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9FC43-35F2-4312-85E8-932954216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60761-8095-4018-BD1C-AA35D7EE0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5EBE1-2482-4F1A-AA9E-5498E734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FCFA1-84B9-42D3-8769-AA7E74CA7E5A}" type="datetime1">
              <a:rPr lang="en-US" smtClean="0"/>
              <a:t>03-Apr-24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5ED25-8E05-4677-8714-C802FDEC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35AF3-2594-4ADD-A991-A6BE753B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81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FB66-A8AE-4E7F-8DC1-6E353FA3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93D47B-808B-4AFF-8F8B-CBBFB914D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AF7AA-66DE-4542-9E25-C97296842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EABDE-FDAB-4F39-AED8-4781DFD9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570B2-2D9E-43C8-9AD9-93D7EB8945E9}" type="datetime1">
              <a:rPr lang="en-US" smtClean="0"/>
              <a:t>03-Apr-24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29BBB-F780-44C2-94F5-E4FEEB1DB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AAA9C-794F-455F-AAA0-AE9147F9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50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22AF8-C24F-46FD-A340-13F6265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696699-2754-4013-88C8-274A3C70F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89065-EDB0-474F-AB21-3B150A55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C833-17DB-479C-93C1-645008FE2CE5}" type="datetime1">
              <a:rPr lang="en-US" smtClean="0"/>
              <a:t>03-Apr-24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76FC9-862D-4B47-BAD1-8E2B8FC6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90576-9D3F-40A9-80C6-F93E0C56F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50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11072B-1D77-4126-A3AF-791B26141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0F4FD-82A9-40E2-B259-D15FB6C2F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BDA1C-1F04-4178-956F-D9BB859C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09B0-7863-496F-AE44-6D620AA2D9C3}" type="datetime1">
              <a:rPr lang="en-US" smtClean="0"/>
              <a:t>03-Apr-24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F63EB-ECC1-4F83-AB66-E9A5F590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E3EF-3D54-418D-AD8B-2EBABF25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40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892" lvl="0" indent="-2571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783" lvl="1" indent="-23811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675" lvl="2" indent="-23811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566" lvl="3" indent="-23811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457" lvl="4" indent="-23811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348" lvl="5" indent="-23811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240" lvl="6" indent="-23811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132" lvl="7" indent="-23811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023" lvl="8" indent="-23811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358015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0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4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6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6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7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C7DA2-DD95-4285-993D-669276D3A9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78163-E264-4347-BA69-F4F8961552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4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279ED9E-A330-4281-91C8-E2DFD9A63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E06319-1ACB-4265-B101-8FF0793D7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E16B94-5411-4033-A2BC-B7BA901C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B2B08F-58D5-4062-894E-B37C3270D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897371-8267-4B38-9D0D-333189778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84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4E71D1-CB13-4A7D-9AB5-823BA045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D61C-80F3-474F-9704-C458ADDEF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561A-33B7-44D0-BA87-C227134D2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AD53D-31A4-4E9C-BE75-044689AD0C91}" type="datetime1">
              <a:rPr lang="en-US" smtClean="0"/>
              <a:t>03-Apr-24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01259-E567-489A-8467-C0BA522C7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4D4F1-D206-4A16-B034-64084066E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939DF-2C54-43E3-BA92-06CBA0A8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2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tmp"/><Relationship Id="rId5" Type="http://schemas.openxmlformats.org/officeDocument/2006/relationships/image" Target="../media/image14.png"/><Relationship Id="rId4" Type="http://schemas.openxmlformats.org/officeDocument/2006/relationships/image" Target="../media/image13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tmp"/><Relationship Id="rId4" Type="http://schemas.openxmlformats.org/officeDocument/2006/relationships/image" Target="../media/image2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A266662-0A74-4F37-AC0F-91DD57742262}"/>
              </a:ext>
            </a:extLst>
          </p:cNvPr>
          <p:cNvSpPr txBox="1"/>
          <p:nvPr/>
        </p:nvSpPr>
        <p:spPr>
          <a:xfrm>
            <a:off x="851436" y="3074375"/>
            <a:ext cx="51136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02/04/2024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GRUPPO3 - LNL</a:t>
            </a:r>
          </a:p>
        </p:txBody>
      </p:sp>
      <p:pic>
        <p:nvPicPr>
          <p:cNvPr id="3" name="Immagine 31">
            <a:extLst>
              <a:ext uri="{FF2B5EF4-FFF2-40B4-BE49-F238E27FC236}">
                <a16:creationId xmlns:a16="http://schemas.microsoft.com/office/drawing/2014/main" id="{EFF3BFC3-35D9-49E4-A5DA-B4EDEFAB9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5" r="11289" b="10550"/>
          <a:stretch/>
        </p:blipFill>
        <p:spPr>
          <a:xfrm>
            <a:off x="3632187" y="4465138"/>
            <a:ext cx="2758883" cy="1651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6" descr="WP_20180629_09_21_56_Pro">
            <a:extLst>
              <a:ext uri="{FF2B5EF4-FFF2-40B4-BE49-F238E27FC236}">
                <a16:creationId xmlns:a16="http://schemas.microsoft.com/office/drawing/2014/main" id="{4F51B73B-6A04-475D-9C8F-200D53F7A93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5" t="2776" r="13235" b="8473"/>
          <a:stretch>
            <a:fillRect/>
          </a:stretch>
        </p:blipFill>
        <p:spPr bwMode="auto">
          <a:xfrm>
            <a:off x="199877" y="5037510"/>
            <a:ext cx="1083109" cy="1078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2" descr="H:\bacchus\photos\CIMG4198.JPG">
            <a:extLst>
              <a:ext uri="{FF2B5EF4-FFF2-40B4-BE49-F238E27FC236}">
                <a16:creationId xmlns:a16="http://schemas.microsoft.com/office/drawing/2014/main" id="{546B62C1-EE49-427D-A348-DFCE0A91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3628" y="4615942"/>
            <a:ext cx="2000275" cy="15004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6" name="Immagine 2">
            <a:extLst>
              <a:ext uri="{FF2B5EF4-FFF2-40B4-BE49-F238E27FC236}">
                <a16:creationId xmlns:a16="http://schemas.microsoft.com/office/drawing/2014/main" id="{D137BE5C-62E9-4B82-919D-F99CC233DB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r="4294" b="18169"/>
          <a:stretch/>
        </p:blipFill>
        <p:spPr>
          <a:xfrm rot="5400000">
            <a:off x="6145310" y="3353552"/>
            <a:ext cx="3228109" cy="2308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F6615AB-4439-4030-AE6B-E26EB70CF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0" y="75640"/>
            <a:ext cx="5636272" cy="28181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175AA6-F3BE-42AC-BB59-2AD21462513B}"/>
              </a:ext>
            </a:extLst>
          </p:cNvPr>
          <p:cNvSpPr txBox="1"/>
          <p:nvPr/>
        </p:nvSpPr>
        <p:spPr>
          <a:xfrm>
            <a:off x="199877" y="4615942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OSCAR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6F8070-A9CF-41DE-9CC4-23B9A5868912}"/>
              </a:ext>
            </a:extLst>
          </p:cNvPr>
          <p:cNvSpPr txBox="1"/>
          <p:nvPr/>
        </p:nvSpPr>
        <p:spPr>
          <a:xfrm>
            <a:off x="2016419" y="4223257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2478249-3AEC-43C6-9C1B-E3003DDF46B9}"/>
              </a:ext>
            </a:extLst>
          </p:cNvPr>
          <p:cNvSpPr txBox="1"/>
          <p:nvPr/>
        </p:nvSpPr>
        <p:spPr>
          <a:xfrm>
            <a:off x="4385629" y="4038591"/>
            <a:ext cx="129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GARFIELD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ECDA9AE-D195-488D-920F-171059ACE86B}"/>
              </a:ext>
            </a:extLst>
          </p:cNvPr>
          <p:cNvSpPr txBox="1"/>
          <p:nvPr/>
        </p:nvSpPr>
        <p:spPr>
          <a:xfrm>
            <a:off x="7256444" y="2524444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FAZIA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B9951A-1F14-42A3-8735-C3ACDD9C9977}"/>
              </a:ext>
            </a:extLst>
          </p:cNvPr>
          <p:cNvSpPr txBox="1"/>
          <p:nvPr/>
        </p:nvSpPr>
        <p:spPr>
          <a:xfrm>
            <a:off x="2673625" y="6372725"/>
            <a:ext cx="381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Marchi</a:t>
            </a:r>
          </a:p>
        </p:txBody>
      </p:sp>
    </p:spTree>
    <p:extLst>
      <p:ext uri="{BB962C8B-B14F-4D97-AF65-F5344CB8AC3E}">
        <p14:creationId xmlns:p14="http://schemas.microsoft.com/office/powerpoint/2010/main" val="1000475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93FEE-E59D-4CF0-BF55-12D5F4F94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29" y="1340500"/>
            <a:ext cx="8714515" cy="69135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25" b="1" dirty="0"/>
              <a:t>F.W. N. de Boer et al, Phys Lett B 388, 235 (1996)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25" b="1" dirty="0"/>
              <a:t>F.W. N. de Boer et al, J. Phys G: </a:t>
            </a:r>
            <a:r>
              <a:rPr lang="en-US" sz="2625" b="1" dirty="0" err="1"/>
              <a:t>Nucl</a:t>
            </a:r>
            <a:r>
              <a:rPr lang="en-US" sz="2625" b="1" dirty="0"/>
              <a:t> Part Phys 23, L85 (1997)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25" b="1" dirty="0"/>
              <a:t>F.W. N. de Boer et al, J Phys G: </a:t>
            </a:r>
            <a:r>
              <a:rPr lang="en-US" sz="2625" b="1" dirty="0" err="1"/>
              <a:t>Nucl</a:t>
            </a:r>
            <a:r>
              <a:rPr lang="en-US" sz="2625" b="1" dirty="0"/>
              <a:t> Part Phys 27, L29 (2001)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25" b="1" dirty="0"/>
              <a:t>And several others.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i="1" dirty="0"/>
          </a:p>
        </p:txBody>
      </p:sp>
      <p:pic>
        <p:nvPicPr>
          <p:cNvPr id="8" name="Picture 7" descr="Table&#10;&#10;Description automatically generated with medium confidence">
            <a:extLst>
              <a:ext uri="{FF2B5EF4-FFF2-40B4-BE49-F238E27FC236}">
                <a16:creationId xmlns:a16="http://schemas.microsoft.com/office/drawing/2014/main" id="{8AD11C59-C9B4-4E82-84AF-97C3C2E9C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" y="3659355"/>
            <a:ext cx="3925388" cy="20816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9D562F-8814-40BD-BF29-A31F8976CF08}"/>
              </a:ext>
            </a:extLst>
          </p:cNvPr>
          <p:cNvSpPr txBox="1"/>
          <p:nvPr/>
        </p:nvSpPr>
        <p:spPr>
          <a:xfrm>
            <a:off x="1065574" y="2281360"/>
            <a:ext cx="7012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i="1" dirty="0">
                <a:solidFill>
                  <a:srgbClr val="231F20"/>
                </a:solidFill>
                <a:latin typeface="AdvOT483a8203"/>
              </a:rPr>
              <a:t>Results of two dedicated experiments are reported yielding </a:t>
            </a:r>
            <a:r>
              <a:rPr lang="en-US" sz="900" i="1" dirty="0">
                <a:solidFill>
                  <a:srgbClr val="231F20"/>
                </a:solidFill>
                <a:highlight>
                  <a:srgbClr val="FFFF00"/>
                </a:highlight>
                <a:latin typeface="AdvOT483a8203"/>
              </a:rPr>
              <a:t>further indications for an anomaly at 9 MeV/c2</a:t>
            </a:r>
            <a:br>
              <a:rPr lang="en-US" sz="900" i="1" dirty="0">
                <a:solidFill>
                  <a:srgbClr val="231F20"/>
                </a:solidFill>
                <a:highlight>
                  <a:srgbClr val="FFFF00"/>
                </a:highlight>
                <a:latin typeface="AdvOT483a8203"/>
              </a:rPr>
            </a:br>
            <a:r>
              <a:rPr lang="en-US" sz="900" i="1" dirty="0">
                <a:solidFill>
                  <a:srgbClr val="231F20"/>
                </a:solidFill>
                <a:highlight>
                  <a:srgbClr val="FFFF00"/>
                </a:highlight>
                <a:latin typeface="AdvOT483a8203"/>
              </a:rPr>
              <a:t> in the angular correlation of IPC</a:t>
            </a:r>
            <a:r>
              <a:rPr lang="en-US" sz="900" i="1" dirty="0">
                <a:solidFill>
                  <a:srgbClr val="231F20"/>
                </a:solidFill>
                <a:latin typeface="AdvOT483a8203"/>
              </a:rPr>
              <a:t>. The first experiment </a:t>
            </a:r>
            <a:r>
              <a:rPr lang="en-US" sz="900" i="1" dirty="0">
                <a:solidFill>
                  <a:srgbClr val="231F20"/>
                </a:solidFill>
                <a:highlight>
                  <a:srgbClr val="FFFF00"/>
                </a:highlight>
                <a:latin typeface="AdvOT483a8203"/>
              </a:rPr>
              <a:t>(8Be) </a:t>
            </a:r>
            <a:r>
              <a:rPr lang="en-US" sz="900" i="1" dirty="0">
                <a:solidFill>
                  <a:srgbClr val="231F20"/>
                </a:solidFill>
                <a:latin typeface="AdvOT483a8203"/>
              </a:rPr>
              <a:t>shows a deviation from IPC at large correlation</a:t>
            </a:r>
            <a:br>
              <a:rPr lang="en-US" sz="900" i="1" dirty="0">
                <a:solidFill>
                  <a:srgbClr val="231F20"/>
                </a:solidFill>
                <a:latin typeface="AdvOT483a8203"/>
              </a:rPr>
            </a:br>
            <a:r>
              <a:rPr lang="en-US" sz="900" i="1" dirty="0">
                <a:solidFill>
                  <a:srgbClr val="231F20"/>
                </a:solidFill>
                <a:latin typeface="AdvOT483a8203"/>
              </a:rPr>
              <a:t> angles presumably due to the same anomaly in the transition to the first excited state. The second experiment </a:t>
            </a:r>
            <a:r>
              <a:rPr lang="en-US" sz="900" i="1" dirty="0">
                <a:solidFill>
                  <a:srgbClr val="231F20"/>
                </a:solidFill>
                <a:highlight>
                  <a:srgbClr val="FFFF00"/>
                </a:highlight>
                <a:latin typeface="AdvOT483a8203"/>
              </a:rPr>
              <a:t>(12C) </a:t>
            </a:r>
            <a:r>
              <a:rPr lang="en-US" sz="900" i="1" dirty="0">
                <a:solidFill>
                  <a:srgbClr val="231F20"/>
                </a:solidFill>
                <a:latin typeface="AdvOT483a8203"/>
              </a:rPr>
              <a:t>shows</a:t>
            </a:r>
            <a:br>
              <a:rPr lang="en-US" sz="900" i="1" dirty="0">
                <a:solidFill>
                  <a:srgbClr val="231F20"/>
                </a:solidFill>
                <a:latin typeface="AdvOT483a8203"/>
              </a:rPr>
            </a:br>
            <a:r>
              <a:rPr lang="en-US" sz="900" i="1" dirty="0">
                <a:solidFill>
                  <a:srgbClr val="231F20"/>
                </a:solidFill>
                <a:latin typeface="AdvOT483a8203"/>
              </a:rPr>
              <a:t> a relatively large anomaly at 9 MeV/c2, albeit with limited statistics. Both results are compatible with an X-boson scenario where</a:t>
            </a:r>
            <a:br>
              <a:rPr lang="en-US" sz="900" i="1" dirty="0">
                <a:solidFill>
                  <a:srgbClr val="231F20"/>
                </a:solidFill>
                <a:latin typeface="AdvOT483a8203"/>
              </a:rPr>
            </a:br>
            <a:r>
              <a:rPr lang="en-US" sz="900" i="1" dirty="0">
                <a:solidFill>
                  <a:srgbClr val="231F20"/>
                </a:solidFill>
                <a:latin typeface="AdvOT483a8203"/>
              </a:rPr>
              <a:t> the boson–nucleon coupling strength is proportional to the </a:t>
            </a:r>
            <a:r>
              <a:rPr lang="en-US" sz="900" i="1" dirty="0" err="1">
                <a:solidFill>
                  <a:srgbClr val="231F20"/>
                </a:solidFill>
                <a:latin typeface="AdvOT483a8203"/>
              </a:rPr>
              <a:t>isoscalar</a:t>
            </a:r>
            <a:r>
              <a:rPr lang="en-US" sz="900" i="1" dirty="0">
                <a:solidFill>
                  <a:srgbClr val="231F20"/>
                </a:solidFill>
                <a:latin typeface="AdvOT483a8203"/>
              </a:rPr>
              <a:t> strength in the M1 transition. Exploiting isospin structure </a:t>
            </a:r>
            <a:br>
              <a:rPr lang="en-US" sz="900" i="1" dirty="0">
                <a:solidFill>
                  <a:srgbClr val="231F20"/>
                </a:solidFill>
                <a:latin typeface="AdvOT483a8203"/>
              </a:rPr>
            </a:br>
            <a:r>
              <a:rPr lang="en-US" sz="900" i="1" dirty="0">
                <a:solidFill>
                  <a:srgbClr val="231F20"/>
                </a:solidFill>
                <a:latin typeface="AdvOT483a8203"/>
              </a:rPr>
              <a:t>as a guideline, further high statistics experiments are needed to establish the nature of the anomaly.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DCFD64-D11A-4E83-AA5E-E9583633537C}"/>
              </a:ext>
            </a:extLst>
          </p:cNvPr>
          <p:cNvSpPr/>
          <p:nvPr/>
        </p:nvSpPr>
        <p:spPr>
          <a:xfrm>
            <a:off x="760097" y="2090885"/>
            <a:ext cx="7623810" cy="1268730"/>
          </a:xfrm>
          <a:custGeom>
            <a:avLst/>
            <a:gdLst>
              <a:gd name="connsiteX0" fmla="*/ 0 w 7623810"/>
              <a:gd name="connsiteY0" fmla="*/ 0 h 1268730"/>
              <a:gd name="connsiteX1" fmla="*/ 7623810 w 7623810"/>
              <a:gd name="connsiteY1" fmla="*/ 0 h 1268730"/>
              <a:gd name="connsiteX2" fmla="*/ 7623810 w 7623810"/>
              <a:gd name="connsiteY2" fmla="*/ 1268730 h 1268730"/>
              <a:gd name="connsiteX3" fmla="*/ 0 w 7623810"/>
              <a:gd name="connsiteY3" fmla="*/ 1268730 h 1268730"/>
              <a:gd name="connsiteX4" fmla="*/ 0 w 7623810"/>
              <a:gd name="connsiteY4" fmla="*/ 0 h 126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3810" h="1268730" extrusionOk="0">
                <a:moveTo>
                  <a:pt x="0" y="0"/>
                </a:moveTo>
                <a:cubicBezTo>
                  <a:pt x="3406744" y="16317"/>
                  <a:pt x="5174713" y="89128"/>
                  <a:pt x="7623810" y="0"/>
                </a:cubicBezTo>
                <a:cubicBezTo>
                  <a:pt x="7541634" y="489630"/>
                  <a:pt x="7604267" y="1129330"/>
                  <a:pt x="7623810" y="1268730"/>
                </a:cubicBezTo>
                <a:cubicBezTo>
                  <a:pt x="5779991" y="1185422"/>
                  <a:pt x="783834" y="1259609"/>
                  <a:pt x="0" y="1268730"/>
                </a:cubicBezTo>
                <a:cubicBezTo>
                  <a:pt x="-4603" y="815598"/>
                  <a:pt x="-71193" y="42407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80644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355D08A3-8B7B-4225-AA9A-6AECC5BA7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7" y="3637174"/>
            <a:ext cx="4373605" cy="21260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4F85EC-9BBD-4A17-AE54-422445C2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568D-5E99-4516-8149-AD4629E189DA}" type="slidenum">
              <a:rPr lang="en-US" smtClean="0"/>
              <a:t>10</a:t>
            </a:fld>
            <a:endParaRPr lang="en-US"/>
          </a:p>
        </p:txBody>
      </p:sp>
      <p:sp>
        <p:nvSpPr>
          <p:cNvPr id="4" name="CasellaDiTesto 28">
            <a:extLst>
              <a:ext uri="{FF2B5EF4-FFF2-40B4-BE49-F238E27FC236}">
                <a16:creationId xmlns:a16="http://schemas.microsoft.com/office/drawing/2014/main" id="{7EC542A7-C40D-C625-B56D-049C13E0A460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X17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ttore diritto 29">
            <a:extLst>
              <a:ext uri="{FF2B5EF4-FFF2-40B4-BE49-F238E27FC236}">
                <a16:creationId xmlns:a16="http://schemas.microsoft.com/office/drawing/2014/main" id="{AAE3F4C5-40BC-D8FD-7D70-32777847D80F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722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F9D31FD-CC4C-4C68-8EC9-FFBE01F86C57}"/>
              </a:ext>
            </a:extLst>
          </p:cNvPr>
          <p:cNvSpPr txBox="1"/>
          <p:nvPr/>
        </p:nvSpPr>
        <p:spPr>
          <a:xfrm>
            <a:off x="123836" y="1745316"/>
            <a:ext cx="32767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Is alpha-clustering hiding behind the scene?</a:t>
            </a:r>
            <a:endParaRPr lang="en-US" sz="135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F019DB-743E-46CF-AECC-5A885C1A707D}"/>
              </a:ext>
            </a:extLst>
          </p:cNvPr>
          <p:cNvGrpSpPr/>
          <p:nvPr/>
        </p:nvGrpSpPr>
        <p:grpSpPr>
          <a:xfrm>
            <a:off x="123836" y="2195439"/>
            <a:ext cx="4725489" cy="2599513"/>
            <a:chOff x="2590800" y="1466576"/>
            <a:chExt cx="7134731" cy="3924848"/>
          </a:xfrm>
        </p:grpSpPr>
        <p:pic>
          <p:nvPicPr>
            <p:cNvPr id="5" name="Picture 4" descr="Chart, treemap chart&#10;&#10;Description automatically generated">
              <a:extLst>
                <a:ext uri="{FF2B5EF4-FFF2-40B4-BE49-F238E27FC236}">
                  <a16:creationId xmlns:a16="http://schemas.microsoft.com/office/drawing/2014/main" id="{A69211B4-F9C8-41DA-8B0C-DE93CF46B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"/>
            <a:stretch/>
          </p:blipFill>
          <p:spPr>
            <a:xfrm>
              <a:off x="2590800" y="1466576"/>
              <a:ext cx="7134731" cy="39248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D3905C-AB78-4B73-A107-B6F1027131D5}"/>
                </a:ext>
              </a:extLst>
            </p:cNvPr>
            <p:cNvSpPr/>
            <p:nvPr/>
          </p:nvSpPr>
          <p:spPr>
            <a:xfrm>
              <a:off x="5229225" y="3886200"/>
              <a:ext cx="457200" cy="447675"/>
            </a:xfrm>
            <a:prstGeom prst="rect">
              <a:avLst/>
            </a:prstGeom>
            <a:noFill/>
            <a:ln w="285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C1B7E7-39D2-498E-9A8A-4115E0B41C7D}"/>
                </a:ext>
              </a:extLst>
            </p:cNvPr>
            <p:cNvSpPr/>
            <p:nvPr/>
          </p:nvSpPr>
          <p:spPr>
            <a:xfrm>
              <a:off x="6835956" y="2279468"/>
              <a:ext cx="457200" cy="447675"/>
            </a:xfrm>
            <a:prstGeom prst="rect">
              <a:avLst/>
            </a:prstGeom>
            <a:noFill/>
            <a:ln w="285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2D564D-2A40-4907-9786-597557DFD238}"/>
                </a:ext>
              </a:extLst>
            </p:cNvPr>
            <p:cNvSpPr/>
            <p:nvPr/>
          </p:nvSpPr>
          <p:spPr>
            <a:xfrm>
              <a:off x="4423954" y="4687388"/>
              <a:ext cx="457200" cy="447675"/>
            </a:xfrm>
            <a:prstGeom prst="rect">
              <a:avLst/>
            </a:prstGeom>
            <a:noFill/>
            <a:ln w="285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682BF9B-EC6B-4180-B6C0-9C420396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42" y="1455628"/>
            <a:ext cx="3533503" cy="39467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2DE5DF-4C44-4FE7-85C2-A1B59D72DB7C}"/>
              </a:ext>
            </a:extLst>
          </p:cNvPr>
          <p:cNvSpPr/>
          <p:nvPr/>
        </p:nvSpPr>
        <p:spPr>
          <a:xfrm>
            <a:off x="3448216" y="2195438"/>
            <a:ext cx="302813" cy="29650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06D51-4820-4585-91B3-E0C58CE1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11</a:t>
            </a:fld>
            <a:endParaRPr lang="en-US"/>
          </a:p>
        </p:txBody>
      </p:sp>
      <p:sp>
        <p:nvSpPr>
          <p:cNvPr id="3" name="CasellaDiTesto 28">
            <a:extLst>
              <a:ext uri="{FF2B5EF4-FFF2-40B4-BE49-F238E27FC236}">
                <a16:creationId xmlns:a16="http://schemas.microsoft.com/office/drawing/2014/main" id="{60CAA3F8-7B6F-F30F-3125-6C8D99D25500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X17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Connettore diritto 29">
            <a:extLst>
              <a:ext uri="{FF2B5EF4-FFF2-40B4-BE49-F238E27FC236}">
                <a16:creationId xmlns:a16="http://schemas.microsoft.com/office/drawing/2014/main" id="{D4FB5864-2770-CF86-DF87-BFB74F07DF57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71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25CD5-58F0-2E9C-4D6C-7CE03ED7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1E939DF-2C54-43E3-BA92-06CBA0A8D42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Picture 1" descr="Chart, diagram, engineering drawing&#10;&#10;Description automatically generated">
            <a:extLst>
              <a:ext uri="{FF2B5EF4-FFF2-40B4-BE49-F238E27FC236}">
                <a16:creationId xmlns:a16="http://schemas.microsoft.com/office/drawing/2014/main" id="{D5BDA271-F3F6-83E7-B1F6-858A664A0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0" y="2639715"/>
            <a:ext cx="4199706" cy="297135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53129DD-EF3E-66A9-8713-43EF011B5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0" y="1415142"/>
            <a:ext cx="3700039" cy="1164884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A69BC7C-64A0-7E2A-EF6C-C9A861C6B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6672" r="43673" b="13179"/>
          <a:stretch/>
        </p:blipFill>
        <p:spPr>
          <a:xfrm>
            <a:off x="5172493" y="2755433"/>
            <a:ext cx="3136106" cy="2869083"/>
          </a:xfrm>
          <a:prstGeom prst="rect">
            <a:avLst/>
          </a:prstGeom>
        </p:spPr>
      </p:pic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1D8EBF9-AA8A-FC52-CB32-33FD3056A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04" y="1612017"/>
            <a:ext cx="3837200" cy="729293"/>
          </a:xfrm>
          <a:prstGeom prst="rect">
            <a:avLst/>
          </a:prstGeom>
        </p:spPr>
      </p:pic>
      <p:sp>
        <p:nvSpPr>
          <p:cNvPr id="7" name="CasellaDiTesto 28">
            <a:extLst>
              <a:ext uri="{FF2B5EF4-FFF2-40B4-BE49-F238E27FC236}">
                <a16:creationId xmlns:a16="http://schemas.microsoft.com/office/drawing/2014/main" id="{A124F64C-1847-B671-9B55-0DE82D5FAEE8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X17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ttore diritto 29">
            <a:extLst>
              <a:ext uri="{FF2B5EF4-FFF2-40B4-BE49-F238E27FC236}">
                <a16:creationId xmlns:a16="http://schemas.microsoft.com/office/drawing/2014/main" id="{AD59531D-951B-6F43-7533-A5D15731DE28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C61666-1A07-864D-FC78-F96D3D7AFCB5}"/>
              </a:ext>
            </a:extLst>
          </p:cNvPr>
          <p:cNvSpPr txBox="1"/>
          <p:nvPr/>
        </p:nvSpPr>
        <p:spPr>
          <a:xfrm>
            <a:off x="119490" y="691410"/>
            <a:ext cx="32767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Back to the </a:t>
            </a:r>
            <a:r>
              <a:rPr lang="en-US" sz="1350" baseline="30000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Be experiment</a:t>
            </a:r>
            <a:endParaRPr lang="en-US" sz="135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4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287FF2-0F5C-4A2A-A0CE-E93D943CA2A6}"/>
              </a:ext>
            </a:extLst>
          </p:cNvPr>
          <p:cNvSpPr txBox="1"/>
          <p:nvPr/>
        </p:nvSpPr>
        <p:spPr>
          <a:xfrm>
            <a:off x="110004" y="674632"/>
            <a:ext cx="32767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Commissioning setup @ AN2000</a:t>
            </a:r>
            <a:endParaRPr lang="en-US" sz="1350" baseline="300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4EA78-ACA8-4D46-8473-C48020E4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1E939DF-2C54-43E3-BA92-06CBA0A8D42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6DC9D0-F3F5-BA4E-1E60-E29330D56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7" r="-4" b="18810"/>
          <a:stretch/>
        </p:blipFill>
        <p:spPr>
          <a:xfrm>
            <a:off x="6780679" y="2586096"/>
            <a:ext cx="1464524" cy="1151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5A6D9B-D0CE-3A8C-A9EA-937574EF4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35" y="1534862"/>
            <a:ext cx="3067241" cy="4089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24C0BB-1D11-09D9-9F23-6150C6BD7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725" y="3161859"/>
            <a:ext cx="1720976" cy="22927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1963AC-9976-45EE-0A12-836C0DBA9A7D}"/>
              </a:ext>
            </a:extLst>
          </p:cNvPr>
          <p:cNvSpPr txBox="1"/>
          <p:nvPr/>
        </p:nvSpPr>
        <p:spPr>
          <a:xfrm>
            <a:off x="5877673" y="4399855"/>
            <a:ext cx="2615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 beam at 0.441 and 1.03 MeV (up to 600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nA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LiF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on Cu backing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CasellaDiTesto 28">
            <a:extLst>
              <a:ext uri="{FF2B5EF4-FFF2-40B4-BE49-F238E27FC236}">
                <a16:creationId xmlns:a16="http://schemas.microsoft.com/office/drawing/2014/main" id="{4FCF4EC0-32F1-3589-804C-B71B611722EC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X17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Connettore diritto 29">
            <a:extLst>
              <a:ext uri="{FF2B5EF4-FFF2-40B4-BE49-F238E27FC236}">
                <a16:creationId xmlns:a16="http://schemas.microsoft.com/office/drawing/2014/main" id="{931DFE43-F434-67FE-048D-C8B6CCEE2857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104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3E05DD-036E-410B-90E2-1C276ADECFFE}"/>
              </a:ext>
            </a:extLst>
          </p:cNvPr>
          <p:cNvCxnSpPr/>
          <p:nvPr/>
        </p:nvCxnSpPr>
        <p:spPr>
          <a:xfrm>
            <a:off x="0" y="1300163"/>
            <a:ext cx="732173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287FF2-0F5C-4A2A-A0CE-E93D943CA2A6}"/>
              </a:ext>
            </a:extLst>
          </p:cNvPr>
          <p:cNvSpPr txBox="1"/>
          <p:nvPr/>
        </p:nvSpPr>
        <p:spPr>
          <a:xfrm>
            <a:off x="52253" y="950028"/>
            <a:ext cx="32767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On-line position reconstruction</a:t>
            </a:r>
            <a:endParaRPr lang="en-US" sz="1350" baseline="300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4EA78-ACA8-4D46-8473-C48020E4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1E939DF-2C54-43E3-BA92-06CBA0A8D42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2BBF31A-DC72-0427-605C-7E184297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2" y="1815756"/>
            <a:ext cx="2487522" cy="331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F7FCD1C3-5F00-E891-E787-B80C443FB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/>
          <a:stretch/>
        </p:blipFill>
        <p:spPr bwMode="auto">
          <a:xfrm rot="16200000">
            <a:off x="4117134" y="1851573"/>
            <a:ext cx="4060952" cy="310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CF5BB82C-3071-EDC4-65C2-FCD40A1D0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467" y="2547533"/>
            <a:ext cx="4517160" cy="20356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AA6E5B-888B-F340-A26F-409CAA15968A}"/>
              </a:ext>
            </a:extLst>
          </p:cNvPr>
          <p:cNvSpPr txBox="1"/>
          <p:nvPr/>
        </p:nvSpPr>
        <p:spPr>
          <a:xfrm>
            <a:off x="780770" y="5201275"/>
            <a:ext cx="2548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SiPM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 cooled at 0°C</a:t>
            </a:r>
          </a:p>
        </p:txBody>
      </p:sp>
      <p:cxnSp>
        <p:nvCxnSpPr>
          <p:cNvPr id="3" name="Connettore diritto 29">
            <a:extLst>
              <a:ext uri="{FF2B5EF4-FFF2-40B4-BE49-F238E27FC236}">
                <a16:creationId xmlns:a16="http://schemas.microsoft.com/office/drawing/2014/main" id="{77CCA158-4BD9-527D-E31C-A20F7CFCD0A4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64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C921F326-372E-FAE3-53DB-1675DB48C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82" y="2303325"/>
            <a:ext cx="2194572" cy="239159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3E05DD-036E-410B-90E2-1C276ADECFFE}"/>
              </a:ext>
            </a:extLst>
          </p:cNvPr>
          <p:cNvCxnSpPr/>
          <p:nvPr/>
        </p:nvCxnSpPr>
        <p:spPr>
          <a:xfrm>
            <a:off x="0" y="1300163"/>
            <a:ext cx="732173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287FF2-0F5C-4A2A-A0CE-E93D943CA2A6}"/>
              </a:ext>
            </a:extLst>
          </p:cNvPr>
          <p:cNvSpPr txBox="1"/>
          <p:nvPr/>
        </p:nvSpPr>
        <p:spPr>
          <a:xfrm>
            <a:off x="52253" y="950028"/>
            <a:ext cx="32767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Energy spectrum at 0.441 MeV</a:t>
            </a:r>
            <a:endParaRPr lang="en-US" sz="1350" baseline="300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4EA78-ACA8-4D46-8473-C48020E4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1E939DF-2C54-43E3-BA92-06CBA0A8D42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F6351-7633-417B-C5D8-87AA97F10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67" y="1719549"/>
            <a:ext cx="2736893" cy="364681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A6504A75-0418-ECAA-0571-48D306B8A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93" y="2303324"/>
            <a:ext cx="3802172" cy="238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E7385-8BBF-73C2-609D-6E05C290AA93}"/>
              </a:ext>
            </a:extLst>
          </p:cNvPr>
          <p:cNvSpPr txBox="1"/>
          <p:nvPr/>
        </p:nvSpPr>
        <p:spPr>
          <a:xfrm>
            <a:off x="5223799" y="1373300"/>
            <a:ext cx="312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Next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2758C-C0C8-567A-DB32-697876ADC49E}"/>
              </a:ext>
            </a:extLst>
          </p:cNvPr>
          <p:cNvSpPr txBox="1"/>
          <p:nvPr/>
        </p:nvSpPr>
        <p:spPr>
          <a:xfrm rot="20162980">
            <a:off x="1644000" y="3282375"/>
            <a:ext cx="291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dirty="0">
                <a:ln w="22225">
                  <a:solidFill>
                    <a:srgbClr val="E7E6E6">
                      <a:lumMod val="75000"/>
                    </a:srgbClr>
                  </a:solidFill>
                  <a:prstDash val="solid"/>
                </a:ln>
                <a:noFill/>
                <a:latin typeface="Calibri" panose="020F0502020204030204"/>
              </a:rPr>
              <a:t>PRELIMINARY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0C1A4-E1B9-A069-1379-6C4193870831}"/>
              </a:ext>
            </a:extLst>
          </p:cNvPr>
          <p:cNvSpPr txBox="1"/>
          <p:nvPr/>
        </p:nvSpPr>
        <p:spPr>
          <a:xfrm>
            <a:off x="463924" y="5121214"/>
            <a:ext cx="45249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Work by B. Gongora, PhD at LNL and Ferrara University</a:t>
            </a:r>
          </a:p>
        </p:txBody>
      </p:sp>
    </p:spTree>
    <p:extLst>
      <p:ext uri="{BB962C8B-B14F-4D97-AF65-F5344CB8AC3E}">
        <p14:creationId xmlns:p14="http://schemas.microsoft.com/office/powerpoint/2010/main" val="5346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B0C4D67A-FA91-4C72-8E48-F901CE503EB8}"/>
              </a:ext>
            </a:extLst>
          </p:cNvPr>
          <p:cNvGrpSpPr/>
          <p:nvPr/>
        </p:nvGrpSpPr>
        <p:grpSpPr>
          <a:xfrm>
            <a:off x="4831229" y="651392"/>
            <a:ext cx="4099208" cy="4536506"/>
            <a:chOff x="110247" y="-2103187"/>
            <a:chExt cx="7003401" cy="811301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8403E7A-D483-4A6B-869D-275A448E2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47" y="-2103187"/>
              <a:ext cx="7003401" cy="81130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24DA788D-EE7E-4C78-90FF-970F76823E8A}"/>
                </a:ext>
              </a:extLst>
            </p:cNvPr>
            <p:cNvSpPr/>
            <p:nvPr/>
          </p:nvSpPr>
          <p:spPr>
            <a:xfrm>
              <a:off x="2699792" y="463941"/>
              <a:ext cx="386806" cy="285148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9EAC63C3-1073-4E51-BAE3-B63FCF4EEA0E}"/>
                </a:ext>
              </a:extLst>
            </p:cNvPr>
            <p:cNvSpPr/>
            <p:nvPr/>
          </p:nvSpPr>
          <p:spPr>
            <a:xfrm>
              <a:off x="4340129" y="2604196"/>
              <a:ext cx="386806" cy="285149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2B4C03D-816D-4F76-AB46-072C1465017A}"/>
                </a:ext>
              </a:extLst>
            </p:cNvPr>
            <p:cNvSpPr/>
            <p:nvPr/>
          </p:nvSpPr>
          <p:spPr>
            <a:xfrm>
              <a:off x="3225140" y="-747464"/>
              <a:ext cx="554771" cy="357156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626F1321-72D1-433B-8030-2DB088B10D5C}"/>
                </a:ext>
              </a:extLst>
            </p:cNvPr>
            <p:cNvSpPr/>
            <p:nvPr/>
          </p:nvSpPr>
          <p:spPr>
            <a:xfrm>
              <a:off x="2538637" y="-747464"/>
              <a:ext cx="386806" cy="28514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noFill/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2DF2C9F-AB96-45A6-8F01-86C578D0A5C4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4790107-ABB1-4363-96AC-9EA83526394F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collaborazione NUCLEX (2020 – 2023-&gt;2024)</a:t>
            </a: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D0317651-49E7-460B-A639-0121BCA03A40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6E9F4D-0D81-45AF-95FF-7E12FC527D0D}"/>
              </a:ext>
            </a:extLst>
          </p:cNvPr>
          <p:cNvSpPr txBox="1"/>
          <p:nvPr/>
        </p:nvSpPr>
        <p:spPr>
          <a:xfrm>
            <a:off x="4825981" y="455389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sedi INFN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Università italiane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79253C1-C759-4225-8F3B-F366E8F9F344}"/>
              </a:ext>
            </a:extLst>
          </p:cNvPr>
          <p:cNvSpPr txBox="1"/>
          <p:nvPr/>
        </p:nvSpPr>
        <p:spPr>
          <a:xfrm>
            <a:off x="145855" y="641066"/>
            <a:ext cx="429130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NUCLEX esiste dal 2003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 defTabSz="914400">
              <a:defRPr/>
            </a:pPr>
            <a:r>
              <a:rPr lang="en-US" sz="1600" i="1" dirty="0" err="1"/>
              <a:t>Dinamica</a:t>
            </a:r>
            <a:r>
              <a:rPr lang="en-US" sz="1600" i="1" dirty="0"/>
              <a:t>, </a:t>
            </a:r>
            <a:r>
              <a:rPr lang="en-US" sz="1600" i="1" dirty="0" err="1"/>
              <a:t>termodinamica</a:t>
            </a:r>
            <a:r>
              <a:rPr lang="en-US" sz="1600" i="1" dirty="0"/>
              <a:t> e </a:t>
            </a:r>
            <a:r>
              <a:rPr lang="en-US" sz="1600" i="1" dirty="0" err="1"/>
              <a:t>meccanismi</a:t>
            </a:r>
            <a:r>
              <a:rPr lang="en-US" sz="1600" i="1" dirty="0"/>
              <a:t> </a:t>
            </a:r>
            <a:r>
              <a:rPr lang="en-US" sz="1600" i="1" dirty="0" err="1"/>
              <a:t>delle</a:t>
            </a:r>
            <a:r>
              <a:rPr lang="en-US" sz="1600" i="1" dirty="0"/>
              <a:t> </a:t>
            </a:r>
            <a:r>
              <a:rPr lang="en-US" sz="1600" i="1" dirty="0" err="1"/>
              <a:t>reazioni</a:t>
            </a:r>
            <a:r>
              <a:rPr lang="en-US" sz="1600" i="1" dirty="0"/>
              <a:t> </a:t>
            </a:r>
            <a:r>
              <a:rPr lang="en-US" sz="1600" i="1" dirty="0" err="1"/>
              <a:t>nucleari</a:t>
            </a:r>
            <a:r>
              <a:rPr lang="en-US" sz="1600" i="1" dirty="0"/>
              <a:t> </a:t>
            </a:r>
            <a:r>
              <a:rPr lang="en-US" sz="1600" i="1" dirty="0" err="1"/>
              <a:t>tra</a:t>
            </a:r>
            <a:r>
              <a:rPr lang="en-US" sz="1600" i="1" dirty="0"/>
              <a:t> </a:t>
            </a:r>
            <a:r>
              <a:rPr lang="en-US" sz="1600" i="1" dirty="0" err="1"/>
              <a:t>ioni</a:t>
            </a:r>
            <a:r>
              <a:rPr lang="en-US" sz="1600" i="1" dirty="0"/>
              <a:t> </a:t>
            </a:r>
            <a:r>
              <a:rPr lang="en-US" sz="1600" i="1" dirty="0" err="1"/>
              <a:t>pesanti</a:t>
            </a:r>
            <a:r>
              <a:rPr lang="en-US" sz="1600" i="1" dirty="0"/>
              <a:t> </a:t>
            </a:r>
            <a:r>
              <a:rPr lang="en-US" sz="1600" i="1" dirty="0" err="1"/>
              <a:t>dalla</a:t>
            </a:r>
            <a:r>
              <a:rPr lang="en-US" sz="1600" i="1" dirty="0"/>
              <a:t> </a:t>
            </a:r>
            <a:r>
              <a:rPr lang="en-US" sz="1600" i="1" dirty="0" err="1"/>
              <a:t>barriera</a:t>
            </a:r>
            <a:r>
              <a:rPr lang="en-US" sz="1600" i="1" dirty="0"/>
              <a:t> </a:t>
            </a:r>
            <a:r>
              <a:rPr lang="en-US" sz="1600" i="1" dirty="0" err="1"/>
              <a:t>Coulombiana</a:t>
            </a:r>
            <a:r>
              <a:rPr lang="en-US" sz="1600" i="1" dirty="0"/>
              <a:t> alle </a:t>
            </a:r>
            <a:r>
              <a:rPr lang="en-US" sz="1600" i="1" dirty="0" err="1"/>
              <a:t>energie</a:t>
            </a:r>
            <a:r>
              <a:rPr lang="en-US" sz="1600" i="1" dirty="0"/>
              <a:t> di Fermi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(dati 2023)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Ricercatori: 21 (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13.9 FTE)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Tecnologi: </a:t>
            </a:r>
            <a:r>
              <a:rPr lang="it-IT" b="1" dirty="0">
                <a:latin typeface="Calibri" panose="020F0502020204030204"/>
              </a:rPr>
              <a:t>4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lang="it-IT" b="1" dirty="0">
                <a:latin typeface="Calibri" panose="020F0502020204030204"/>
              </a:rPr>
              <a:t>1.45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+ 2 nuovi dottorandi (FI, CT)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R.N.: I. Lombardo, T. Marchi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G. Verde (CT), S. </a:t>
            </a:r>
            <a:r>
              <a:rPr lang="it-IT" sz="1600" b="1" dirty="0" err="1">
                <a:solidFill>
                  <a:prstClr val="black"/>
                </a:solidFill>
                <a:latin typeface="Calibri" panose="020F0502020204030204"/>
              </a:rPr>
              <a:t>Valdrè</a:t>
            </a: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 (FI)</a:t>
            </a:r>
            <a:endParaRPr kumimoji="0" lang="it-IT" sz="1600" b="1" i="0" u="non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Collaborazioni Internazionali: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FAZIA (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appena rinnovato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2025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ACTAR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LEA-COLLIGA e POLITA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USP (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</a:t>
            </a: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 + Conto Terzi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BB2569-ED36-D9ED-D380-0251FA455455}"/>
              </a:ext>
            </a:extLst>
          </p:cNvPr>
          <p:cNvSpPr txBox="1"/>
          <p:nvPr/>
        </p:nvSpPr>
        <p:spPr>
          <a:xfrm>
            <a:off x="202116" y="5237766"/>
            <a:ext cx="8688079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Contatti di collaborazione con: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 (MSU), Brasile (</a:t>
            </a:r>
            <a:r>
              <a:rPr kumimoji="0" lang="it-IT" sz="16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</a:t>
            </a:r>
            <a:r>
              <a:rPr kumimoji="0" lang="it-IT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 Paolo), Francia (GANIL, IN2P3, CEA), Spagna (</a:t>
            </a:r>
            <a:r>
              <a:rPr kumimoji="0" lang="it-IT" sz="16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</a:t>
            </a:r>
            <a:r>
              <a:rPr kumimoji="0" lang="it-IT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Santiago De Compostela), Polonia (IFJ-PAN, COPIN), Belgio (KU </a:t>
            </a:r>
            <a:r>
              <a:rPr kumimoji="0" lang="it-IT" sz="16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Leuven</a:t>
            </a:r>
            <a:r>
              <a:rPr kumimoji="0" lang="it-IT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Canada (</a:t>
            </a:r>
            <a:r>
              <a:rPr kumimoji="0" lang="it-IT" sz="16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</a:t>
            </a:r>
            <a:r>
              <a:rPr kumimoji="0" lang="it-IT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Regina), Giappone (RIKEN),  South Korea (RAON).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7C10E37E-B3EB-C84A-112E-84DF3C8A1023}"/>
              </a:ext>
            </a:extLst>
          </p:cNvPr>
          <p:cNvSpPr/>
          <p:nvPr/>
        </p:nvSpPr>
        <p:spPr>
          <a:xfrm>
            <a:off x="7523929" y="4591991"/>
            <a:ext cx="288431" cy="19303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045A8D-3A49-EEAC-32D6-F39DE3A6AF53}"/>
              </a:ext>
            </a:extLst>
          </p:cNvPr>
          <p:cNvSpPr txBox="1"/>
          <p:nvPr/>
        </p:nvSpPr>
        <p:spPr>
          <a:xfrm>
            <a:off x="906418" y="6395630"/>
            <a:ext cx="706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Si richiede </a:t>
            </a:r>
            <a:r>
              <a:rPr lang="it-IT" b="1" dirty="0">
                <a:solidFill>
                  <a:srgbClr val="FF0000"/>
                </a:solidFill>
              </a:rPr>
              <a:t>prolungamento</a:t>
            </a:r>
            <a:r>
              <a:rPr lang="it-IT" b="1" i="1" dirty="0">
                <a:solidFill>
                  <a:srgbClr val="FF0000"/>
                </a:solidFill>
              </a:rPr>
              <a:t> della sigla per un </a:t>
            </a:r>
            <a:r>
              <a:rPr lang="it-IT" b="1" i="1" dirty="0">
                <a:solidFill>
                  <a:srgbClr val="002060"/>
                </a:solidFill>
              </a:rPr>
              <a:t>biennio</a:t>
            </a:r>
            <a:r>
              <a:rPr lang="it-IT" b="1" i="1" dirty="0">
                <a:solidFill>
                  <a:srgbClr val="FF0000"/>
                </a:solidFill>
              </a:rPr>
              <a:t>, fino al </a:t>
            </a:r>
            <a:r>
              <a:rPr lang="it-IT" b="1" i="1" dirty="0">
                <a:solidFill>
                  <a:srgbClr val="002060"/>
                </a:solidFill>
              </a:rPr>
              <a:t>31/12/2025</a:t>
            </a:r>
          </a:p>
        </p:txBody>
      </p:sp>
    </p:spTree>
    <p:extLst>
      <p:ext uri="{BB962C8B-B14F-4D97-AF65-F5344CB8AC3E}">
        <p14:creationId xmlns:p14="http://schemas.microsoft.com/office/powerpoint/2010/main" val="260827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3CDFBF-8657-4DC4-9ADA-94DABF5F4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8" y="939768"/>
            <a:ext cx="3045628" cy="17260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1800" dirty="0"/>
              <a:t>Apparati:</a:t>
            </a:r>
            <a:endParaRPr lang="it-IT" sz="1800" dirty="0">
              <a:cs typeface="Calibri"/>
            </a:endParaRPr>
          </a:p>
          <a:p>
            <a:pPr lvl="1"/>
            <a:r>
              <a:rPr lang="it-IT" dirty="0"/>
              <a:t>FAZIA </a:t>
            </a:r>
          </a:p>
          <a:p>
            <a:pPr lvl="1"/>
            <a:r>
              <a:rPr lang="it-IT" dirty="0">
                <a:highlight>
                  <a:srgbClr val="FFFF00"/>
                </a:highlight>
              </a:rPr>
              <a:t>GARFIELD</a:t>
            </a:r>
          </a:p>
          <a:p>
            <a:pPr lvl="1"/>
            <a:r>
              <a:rPr lang="it-IT" dirty="0">
                <a:highlight>
                  <a:srgbClr val="FFFF00"/>
                </a:highlight>
              </a:rPr>
              <a:t>ATS &amp; OSCAR</a:t>
            </a:r>
            <a:endParaRPr lang="it-IT" dirty="0">
              <a:highlight>
                <a:srgbClr val="FFFF00"/>
              </a:highlight>
              <a:cs typeface="Calibri"/>
            </a:endParaRPr>
          </a:p>
          <a:p>
            <a:pPr lvl="1"/>
            <a:r>
              <a:rPr lang="it-IT" dirty="0">
                <a:highlight>
                  <a:srgbClr val="FFFF00"/>
                </a:highlight>
              </a:rPr>
              <a:t>Iniziativa </a:t>
            </a:r>
            <a:r>
              <a:rPr lang="it-IT" baseline="30000" dirty="0">
                <a:highlight>
                  <a:srgbClr val="FFFF00"/>
                </a:highlight>
              </a:rPr>
              <a:t>8</a:t>
            </a:r>
            <a:r>
              <a:rPr lang="it-IT" dirty="0">
                <a:highlight>
                  <a:srgbClr val="FFFF00"/>
                </a:highlight>
              </a:rPr>
              <a:t>Be-X17</a:t>
            </a:r>
          </a:p>
        </p:txBody>
      </p:sp>
      <p:sp>
        <p:nvSpPr>
          <p:cNvPr id="6" name="CasellaDiTesto 28">
            <a:extLst>
              <a:ext uri="{FF2B5EF4-FFF2-40B4-BE49-F238E27FC236}">
                <a16:creationId xmlns:a16="http://schemas.microsoft.com/office/drawing/2014/main" id="{7D540CD1-1834-40E2-959E-1D33EEC23E4B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ATTIVITÀ NUCLEX 2022-2023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nettore diritto 29">
            <a:extLst>
              <a:ext uri="{FF2B5EF4-FFF2-40B4-BE49-F238E27FC236}">
                <a16:creationId xmlns:a16="http://schemas.microsoft.com/office/drawing/2014/main" id="{6D449F14-7E95-43C0-9AE4-5E1B9090FD75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31">
            <a:extLst>
              <a:ext uri="{FF2B5EF4-FFF2-40B4-BE49-F238E27FC236}">
                <a16:creationId xmlns:a16="http://schemas.microsoft.com/office/drawing/2014/main" id="{7B9C352E-F5C8-4C17-A38A-E9C9CF256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5" r="11289" b="10550"/>
          <a:stretch/>
        </p:blipFill>
        <p:spPr>
          <a:xfrm>
            <a:off x="3694464" y="4041626"/>
            <a:ext cx="2758883" cy="1651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36" descr="WP_20180629_09_21_56_Pro">
            <a:extLst>
              <a:ext uri="{FF2B5EF4-FFF2-40B4-BE49-F238E27FC236}">
                <a16:creationId xmlns:a16="http://schemas.microsoft.com/office/drawing/2014/main" id="{51C74381-3D2B-4D0D-814E-8F772203F2F2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5" t="2776" r="13235" b="8473"/>
          <a:stretch>
            <a:fillRect/>
          </a:stretch>
        </p:blipFill>
        <p:spPr bwMode="auto">
          <a:xfrm>
            <a:off x="262154" y="4613998"/>
            <a:ext cx="1083109" cy="1078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2" descr="H:\bacchus\photos\CIMG4198.JPG">
            <a:extLst>
              <a:ext uri="{FF2B5EF4-FFF2-40B4-BE49-F238E27FC236}">
                <a16:creationId xmlns:a16="http://schemas.microsoft.com/office/drawing/2014/main" id="{ECC53D91-5C94-4BF2-8854-41B9128D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905" y="4192430"/>
            <a:ext cx="2000275" cy="15004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0" name="Immagine 2">
            <a:extLst>
              <a:ext uri="{FF2B5EF4-FFF2-40B4-BE49-F238E27FC236}">
                <a16:creationId xmlns:a16="http://schemas.microsoft.com/office/drawing/2014/main" id="{D6166797-83A6-4083-9E0B-2A7318FF89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r="4294" b="18169"/>
          <a:stretch/>
        </p:blipFill>
        <p:spPr>
          <a:xfrm rot="5400000">
            <a:off x="6269568" y="3303233"/>
            <a:ext cx="2792934" cy="1997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43A39F-4EAA-4C17-9DAF-E561D3D7D596}"/>
              </a:ext>
            </a:extLst>
          </p:cNvPr>
          <p:cNvSpPr txBox="1"/>
          <p:nvPr/>
        </p:nvSpPr>
        <p:spPr>
          <a:xfrm>
            <a:off x="262154" y="419243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OSCAR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9C874B9-388F-4CEF-B3A2-75469C11332C}"/>
              </a:ext>
            </a:extLst>
          </p:cNvPr>
          <p:cNvSpPr txBox="1"/>
          <p:nvPr/>
        </p:nvSpPr>
        <p:spPr>
          <a:xfrm>
            <a:off x="2078696" y="3799745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16154AA-D2CB-48DE-8158-345E6D37B2F5}"/>
              </a:ext>
            </a:extLst>
          </p:cNvPr>
          <p:cNvSpPr txBox="1"/>
          <p:nvPr/>
        </p:nvSpPr>
        <p:spPr>
          <a:xfrm>
            <a:off x="4447906" y="3615079"/>
            <a:ext cx="129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GARFIELD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3BBFE5-795F-4CDB-9F9F-FBB6C69C92DD}"/>
              </a:ext>
            </a:extLst>
          </p:cNvPr>
          <p:cNvSpPr txBox="1"/>
          <p:nvPr/>
        </p:nvSpPr>
        <p:spPr>
          <a:xfrm>
            <a:off x="7658868" y="2471831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FAZIA</a:t>
            </a:r>
          </a:p>
        </p:txBody>
      </p:sp>
    </p:spTree>
    <p:extLst>
      <p:ext uri="{BB962C8B-B14F-4D97-AF65-F5344CB8AC3E}">
        <p14:creationId xmlns:p14="http://schemas.microsoft.com/office/powerpoint/2010/main" val="4210346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diritto 29">
            <a:extLst>
              <a:ext uri="{FF2B5EF4-FFF2-40B4-BE49-F238E27FC236}">
                <a16:creationId xmlns:a16="http://schemas.microsoft.com/office/drawing/2014/main" id="{9DF6FFAF-E712-5CE1-7779-E4B5914BB2DE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55054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596E1A-DF63-2B24-DADB-865C4FD95096}"/>
              </a:ext>
            </a:extLst>
          </p:cNvPr>
          <p:cNvSpPr txBox="1"/>
          <p:nvPr/>
        </p:nvSpPr>
        <p:spPr>
          <a:xfrm>
            <a:off x="267408" y="4524253"/>
            <a:ext cx="5045737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400" b="1" dirty="0"/>
              <a:t>Elettronica</a:t>
            </a:r>
          </a:p>
          <a:p>
            <a:r>
              <a:rPr lang="it-IT" sz="1400" dirty="0"/>
              <a:t>Nuove FEE realizzate in Corea, test effettuati.</a:t>
            </a:r>
            <a:endParaRPr lang="it-IT" sz="1400" dirty="0">
              <a:cs typeface="Calibri"/>
            </a:endParaRPr>
          </a:p>
          <a:p>
            <a:endParaRPr lang="it-IT" sz="1400" dirty="0"/>
          </a:p>
          <a:p>
            <a:r>
              <a:rPr lang="it-IT" sz="1400" b="1" dirty="0"/>
              <a:t>Collaborazione e prospettive:</a:t>
            </a:r>
            <a:endParaRPr lang="it-IT" sz="1400" b="1" dirty="0">
              <a:cs typeface="Calibri"/>
            </a:endParaRPr>
          </a:p>
          <a:p>
            <a:r>
              <a:rPr lang="it-IT" sz="1400" dirty="0" err="1"/>
              <a:t>MoU</a:t>
            </a:r>
            <a:r>
              <a:rPr lang="it-IT" sz="1400" dirty="0"/>
              <a:t> in scadenza (2022) rinnovato per altri tre anni, fino al 2025</a:t>
            </a:r>
          </a:p>
          <a:p>
            <a:r>
              <a:rPr lang="it-IT" sz="1400" i="1" dirty="0"/>
              <a:t>Altre possibilità</a:t>
            </a:r>
            <a:r>
              <a:rPr lang="it-IT" sz="1400" dirty="0"/>
              <a:t>: interlocuzioni con MSU per misure in collaborazione a FRIB.</a:t>
            </a:r>
            <a:endParaRPr lang="it-IT" sz="1400" dirty="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B57D04-4DB1-7C45-746B-1DDFE7433E29}"/>
              </a:ext>
            </a:extLst>
          </p:cNvPr>
          <p:cNvSpPr txBox="1"/>
          <p:nvPr/>
        </p:nvSpPr>
        <p:spPr>
          <a:xfrm>
            <a:off x="267408" y="3534629"/>
            <a:ext cx="463391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400" b="1" dirty="0"/>
              <a:t>Rivelatori</a:t>
            </a:r>
          </a:p>
          <a:p>
            <a:r>
              <a:rPr lang="it-IT" sz="1400" dirty="0"/>
              <a:t>Equivalente di 6 blocchi SPARE (tra 500 e 750 </a:t>
            </a:r>
            <a:r>
              <a:rPr lang="it-IT" sz="1400" dirty="0">
                <a:latin typeface="Symbol"/>
                <a:sym typeface="Symbol"/>
              </a:rPr>
              <a:t>m</a:t>
            </a:r>
            <a:r>
              <a:rPr lang="it-IT" sz="1400" dirty="0"/>
              <a:t>m)</a:t>
            </a:r>
            <a:endParaRPr lang="it-IT" sz="1400" dirty="0">
              <a:cs typeface="Calibri"/>
            </a:endParaRPr>
          </a:p>
          <a:p>
            <a:r>
              <a:rPr lang="it-IT" sz="1400" dirty="0"/>
              <a:t>Sviluppi Coreani 1000 </a:t>
            </a:r>
            <a:r>
              <a:rPr lang="it-IT" sz="1400" dirty="0">
                <a:latin typeface="Symbol"/>
                <a:sym typeface="Symbol"/>
              </a:rPr>
              <a:t>m</a:t>
            </a:r>
            <a:r>
              <a:rPr lang="it-IT" sz="1400" dirty="0"/>
              <a:t>m</a:t>
            </a:r>
            <a:endParaRPr lang="it-IT" sz="1400" dirty="0">
              <a:cs typeface="Calibri"/>
            </a:endParaRPr>
          </a:p>
          <a:p>
            <a:r>
              <a:rPr lang="it-IT" sz="1400" dirty="0"/>
              <a:t>Continuano gli sviluppi per Si 20 micron per SPES </a:t>
            </a:r>
            <a:endParaRPr lang="it-IT" sz="1400" dirty="0">
              <a:cs typeface="Calibri"/>
            </a:endParaRPr>
          </a:p>
        </p:txBody>
      </p:sp>
      <p:sp>
        <p:nvSpPr>
          <p:cNvPr id="12" name="CasellaDiTesto 28">
            <a:extLst>
              <a:ext uri="{FF2B5EF4-FFF2-40B4-BE49-F238E27FC236}">
                <a16:creationId xmlns:a16="http://schemas.microsoft.com/office/drawing/2014/main" id="{A502ECAD-891E-168A-58A8-0D45320B6ED2}"/>
              </a:ext>
            </a:extLst>
          </p:cNvPr>
          <p:cNvSpPr txBox="1"/>
          <p:nvPr/>
        </p:nvSpPr>
        <p:spPr>
          <a:xfrm>
            <a:off x="55477" y="17529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ATTIVITÀ FAZIA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140F709-CB98-E5E6-C361-85291062C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75" t="19630" r="7604" b="19815"/>
          <a:stretch/>
        </p:blipFill>
        <p:spPr>
          <a:xfrm>
            <a:off x="5158837" y="363063"/>
            <a:ext cx="3872560" cy="28977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9DC6403-F432-BDE6-4F11-31CC6A077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9" t="30926" r="41804" b="34444"/>
          <a:stretch/>
        </p:blipFill>
        <p:spPr>
          <a:xfrm>
            <a:off x="426492" y="814733"/>
            <a:ext cx="4652466" cy="24188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3C925F5-6675-C010-A12D-03FBE3C60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29" t="28168" r="41804" b="20897"/>
          <a:stretch/>
        </p:blipFill>
        <p:spPr>
          <a:xfrm>
            <a:off x="5644979" y="3706276"/>
            <a:ext cx="3425999" cy="26198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B5D68D0-936F-4F6A-9F3D-B86ABFBD15A5}"/>
                  </a:ext>
                </a:extLst>
              </p:cNvPr>
              <p:cNvSpPr txBox="1"/>
              <p:nvPr/>
            </p:nvSpPr>
            <p:spPr>
              <a:xfrm>
                <a:off x="5644979" y="3496401"/>
                <a:ext cx="3231526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𝟓𝟖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𝟔𝟒</m:t>
                        </m:r>
                      </m:sup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𝑵𝒊</m:t>
                        </m:r>
                      </m:e>
                    </m:sPre>
                    <m:r>
                      <a:rPr lang="it-IT" b="1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b="1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𝟓𝟖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𝟔𝟒</m:t>
                        </m:r>
                      </m:sup>
                      <m:e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𝑵𝒊</m:t>
                        </m:r>
                      </m:e>
                    </m:sPre>
                  </m:oMath>
                </a14:m>
                <a:r>
                  <a:rPr lang="it-IT" b="1" dirty="0"/>
                  <a:t> @ 32,52 A MeV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B5D68D0-936F-4F6A-9F3D-B86ABFBD1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979" y="3496401"/>
                <a:ext cx="3231526" cy="287323"/>
              </a:xfrm>
              <a:prstGeom prst="rect">
                <a:avLst/>
              </a:prstGeom>
              <a:blipFill>
                <a:blip r:embed="rId5"/>
                <a:stretch>
                  <a:fillRect l="-1509" t="-23404" r="-3585" b="-48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649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diritto 29">
            <a:extLst>
              <a:ext uri="{FF2B5EF4-FFF2-40B4-BE49-F238E27FC236}">
                <a16:creationId xmlns:a16="http://schemas.microsoft.com/office/drawing/2014/main" id="{3976C748-3B26-BD2D-9042-A8267EAE0EAC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58864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CAE3366-AED0-26C6-1916-C9CD301D6F9F}"/>
              </a:ext>
            </a:extLst>
          </p:cNvPr>
          <p:cNvSpPr txBox="1"/>
          <p:nvPr/>
        </p:nvSpPr>
        <p:spPr>
          <a:xfrm>
            <a:off x="4572000" y="69567"/>
            <a:ext cx="165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Nuova camera backward</a:t>
            </a:r>
          </a:p>
        </p:txBody>
      </p:sp>
      <p:sp>
        <p:nvSpPr>
          <p:cNvPr id="22" name="CasellaDiTesto 28">
            <a:extLst>
              <a:ext uri="{FF2B5EF4-FFF2-40B4-BE49-F238E27FC236}">
                <a16:creationId xmlns:a16="http://schemas.microsoft.com/office/drawing/2014/main" id="{0B09FFFA-80EE-1664-1ECC-9A9E284CAEC1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ATTIVITÀ </a:t>
            </a: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GARFIELD</a:t>
            </a:r>
          </a:p>
        </p:txBody>
      </p:sp>
      <p:pic>
        <p:nvPicPr>
          <p:cNvPr id="1026" name="Picture 2" descr="Immagine che contiene motore&#10;&#10;Descrizione generata automaticamente">
            <a:extLst>
              <a:ext uri="{FF2B5EF4-FFF2-40B4-BE49-F238E27FC236}">
                <a16:creationId xmlns:a16="http://schemas.microsoft.com/office/drawing/2014/main" id="{F7210C21-B144-9CD6-3D2D-255057BEB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06" y="170722"/>
            <a:ext cx="2966848" cy="29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3EB518D-7028-D2B8-F8C9-784862CCA984}"/>
              </a:ext>
            </a:extLst>
          </p:cNvPr>
          <p:cNvSpPr/>
          <p:nvPr/>
        </p:nvSpPr>
        <p:spPr>
          <a:xfrm>
            <a:off x="327794" y="4643513"/>
            <a:ext cx="567890" cy="8758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684D1-7535-63F7-FBB4-768FABD91E2B}"/>
              </a:ext>
            </a:extLst>
          </p:cNvPr>
          <p:cNvSpPr txBox="1"/>
          <p:nvPr/>
        </p:nvSpPr>
        <p:spPr>
          <a:xfrm>
            <a:off x="2270264" y="4494598"/>
            <a:ext cx="3127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2024: nuovo proposal </a:t>
            </a:r>
          </a:p>
          <a:p>
            <a:endParaRPr lang="en-US" dirty="0"/>
          </a:p>
        </p:txBody>
      </p:sp>
      <p:pic>
        <p:nvPicPr>
          <p:cNvPr id="8" name="Picture 7" descr="A graph of particles and numbers&#10;&#10;Description automatically generated with medium confidence">
            <a:extLst>
              <a:ext uri="{FF2B5EF4-FFF2-40B4-BE49-F238E27FC236}">
                <a16:creationId xmlns:a16="http://schemas.microsoft.com/office/drawing/2014/main" id="{7F96E5EC-4D1A-4715-877D-576184E6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29" y="3927138"/>
            <a:ext cx="2797373" cy="2698973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3226B8C9-E735-652A-EC1B-43E36628C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53" y="4996300"/>
            <a:ext cx="4330378" cy="815218"/>
          </a:xfrm>
          <a:prstGeom prst="rect">
            <a:avLst/>
          </a:prstGeom>
        </p:spPr>
      </p:pic>
      <p:pic>
        <p:nvPicPr>
          <p:cNvPr id="13" name="Immagine 9">
            <a:extLst>
              <a:ext uri="{FF2B5EF4-FFF2-40B4-BE49-F238E27FC236}">
                <a16:creationId xmlns:a16="http://schemas.microsoft.com/office/drawing/2014/main" id="{8E189780-503C-DCB6-FA38-C3BE81306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34" y="567844"/>
            <a:ext cx="5256166" cy="3374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BB8DB3-510C-9887-A5AF-8A3E5FCBE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5" y="5914986"/>
            <a:ext cx="5583461" cy="3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79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16EFBF-DC63-F430-5059-006968F980A2}"/>
              </a:ext>
            </a:extLst>
          </p:cNvPr>
          <p:cNvSpPr txBox="1"/>
          <p:nvPr/>
        </p:nvSpPr>
        <p:spPr>
          <a:xfrm>
            <a:off x="64043" y="687074"/>
            <a:ext cx="5128578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Fisica</a:t>
            </a:r>
          </a:p>
          <a:p>
            <a:r>
              <a:rPr lang="it-IT" sz="1400" dirty="0"/>
              <a:t>- campagne GANIL in corso</a:t>
            </a:r>
          </a:p>
          <a:p>
            <a:pPr marL="285750" indent="-285750">
              <a:buFontTx/>
              <a:buChar char="-"/>
            </a:pPr>
            <a:r>
              <a:rPr lang="it-IT" sz="1400" b="1" i="1" dirty="0"/>
              <a:t>Accettato</a:t>
            </a:r>
            <a:r>
              <a:rPr lang="it-IT" sz="1400" dirty="0"/>
              <a:t> esperimento </a:t>
            </a:r>
            <a:r>
              <a:rPr lang="it-IT" sz="1400" b="1" dirty="0"/>
              <a:t>E864</a:t>
            </a:r>
            <a:r>
              <a:rPr lang="it-IT" sz="1400" dirty="0"/>
              <a:t> a GANIL su </a:t>
            </a:r>
            <a:r>
              <a:rPr lang="it-IT" sz="1400" baseline="30000" dirty="0"/>
              <a:t>8</a:t>
            </a:r>
            <a:r>
              <a:rPr lang="it-IT" sz="1400" dirty="0"/>
              <a:t>Li (</a:t>
            </a:r>
            <a:r>
              <a:rPr lang="it-IT" sz="1400" dirty="0" err="1"/>
              <a:t>spokes</a:t>
            </a:r>
            <a:r>
              <a:rPr lang="it-IT" sz="1400" dirty="0"/>
              <a:t>: MG </a:t>
            </a:r>
            <a:r>
              <a:rPr lang="it-IT" sz="1400" dirty="0" err="1"/>
              <a:t>Pellegriti</a:t>
            </a:r>
            <a:r>
              <a:rPr lang="it-IT" sz="1400" dirty="0"/>
              <a:t>, co-</a:t>
            </a:r>
            <a:r>
              <a:rPr lang="it-IT" sz="1400" dirty="0" err="1"/>
              <a:t>spokes</a:t>
            </a:r>
            <a:r>
              <a:rPr lang="it-IT" sz="1400" dirty="0"/>
              <a:t>: I. Lombardo &amp; T. Roger)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Stiamo per sottomettere un articolo sulla misura </a:t>
            </a:r>
            <a:r>
              <a:rPr lang="it-IT" sz="1400" baseline="30000" dirty="0"/>
              <a:t>6</a:t>
            </a:r>
            <a:r>
              <a:rPr lang="it-IT" sz="1400" dirty="0"/>
              <a:t>Li+</a:t>
            </a:r>
            <a:r>
              <a:rPr lang="it-IT" sz="1400" baseline="30000" dirty="0"/>
              <a:t>4</a:t>
            </a:r>
            <a:r>
              <a:rPr lang="it-IT" sz="1400" dirty="0"/>
              <a:t>He ai LNS </a:t>
            </a:r>
            <a:r>
              <a:rPr lang="it-IT" sz="1400" dirty="0">
                <a:sym typeface="Wingdings" panose="05000000000000000000" pitchFamily="2" charset="2"/>
              </a:rPr>
              <a:t> stati </a:t>
            </a:r>
            <a:r>
              <a:rPr lang="it-IT" sz="1400" dirty="0" err="1">
                <a:sym typeface="Wingdings" panose="05000000000000000000" pitchFamily="2" charset="2"/>
              </a:rPr>
              <a:t>isoanaloghi</a:t>
            </a:r>
            <a:r>
              <a:rPr lang="it-IT" sz="1400" dirty="0">
                <a:sym typeface="Wingdings" panose="05000000000000000000" pitchFamily="2" charset="2"/>
              </a:rPr>
              <a:t> a cluster nel </a:t>
            </a:r>
            <a:r>
              <a:rPr lang="it-IT" sz="1400" baseline="30000" dirty="0">
                <a:sym typeface="Wingdings" panose="05000000000000000000" pitchFamily="2" charset="2"/>
              </a:rPr>
              <a:t>10</a:t>
            </a:r>
            <a:r>
              <a:rPr lang="it-IT" sz="1400" dirty="0">
                <a:sym typeface="Wingdings" panose="05000000000000000000" pitchFamily="2" charset="2"/>
              </a:rPr>
              <a:t>B (correlazioni p-n)</a:t>
            </a:r>
            <a:endParaRPr lang="it-IT" sz="1400" dirty="0"/>
          </a:p>
          <a:p>
            <a:endParaRPr lang="it-IT" sz="1100" dirty="0"/>
          </a:p>
          <a:p>
            <a:r>
              <a:rPr lang="it-IT" sz="1400" b="1" dirty="0"/>
              <a:t>Rivelatori</a:t>
            </a:r>
          </a:p>
          <a:p>
            <a:r>
              <a:rPr lang="it-IT" sz="1400" dirty="0"/>
              <a:t>Sviluppo ancillari ACTAR per esp </a:t>
            </a:r>
            <a:r>
              <a:rPr lang="it-IT" sz="1400" baseline="30000" dirty="0"/>
              <a:t>8</a:t>
            </a:r>
            <a:r>
              <a:rPr lang="it-IT" sz="1400" dirty="0"/>
              <a:t>Li </a:t>
            </a:r>
            <a:r>
              <a:rPr lang="it-IT" sz="1400" dirty="0">
                <a:sym typeface="Wingdings" panose="05000000000000000000" pitchFamily="2" charset="2"/>
              </a:rPr>
              <a:t> acquistati quadranti, in fase di test. In corso adattamenti meccanici (CT).</a:t>
            </a:r>
            <a:endParaRPr lang="it-IT" sz="1400" dirty="0"/>
          </a:p>
          <a:p>
            <a:r>
              <a:rPr lang="it-IT" sz="1400" dirty="0"/>
              <a:t>Progettata scheda attiva per misure con Si a zero gradi per misure  ATS a LNL.</a:t>
            </a:r>
          </a:p>
          <a:p>
            <a:endParaRPr lang="it-IT" sz="1400" dirty="0"/>
          </a:p>
          <a:p>
            <a:r>
              <a:rPr lang="it-IT" sz="1400" b="1" dirty="0"/>
              <a:t>Collaborazione e prospettive:</a:t>
            </a:r>
          </a:p>
          <a:p>
            <a:r>
              <a:rPr lang="it-IT" sz="1400" dirty="0"/>
              <a:t>Discussione all’interno della collaborazione per campagne TRIUMF e RIKEN.</a:t>
            </a:r>
          </a:p>
        </p:txBody>
      </p:sp>
      <p:cxnSp>
        <p:nvCxnSpPr>
          <p:cNvPr id="10" name="Connettore diritto 29">
            <a:extLst>
              <a:ext uri="{FF2B5EF4-FFF2-40B4-BE49-F238E27FC236}">
                <a16:creationId xmlns:a16="http://schemas.microsoft.com/office/drawing/2014/main" id="{ACC03791-C048-38CE-54E1-ADF723225F73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28">
            <a:extLst>
              <a:ext uri="{FF2B5EF4-FFF2-40B4-BE49-F238E27FC236}">
                <a16:creationId xmlns:a16="http://schemas.microsoft.com/office/drawing/2014/main" id="{225B47EB-0889-49A8-9591-F6CCE8EFEF79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ATTIVITÀ ACTAR/ATS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F1B83C2F-0AEA-04B6-FD4D-97D08BF32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56" y="3247638"/>
            <a:ext cx="3503864" cy="2734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ACE6AF-9B07-57D3-BC52-083C59186DC5}"/>
              </a:ext>
            </a:extLst>
          </p:cNvPr>
          <p:cNvSpPr txBox="1"/>
          <p:nvPr/>
        </p:nvSpPr>
        <p:spPr>
          <a:xfrm>
            <a:off x="5472056" y="5982457"/>
            <a:ext cx="37070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Il </a:t>
            </a:r>
            <a:r>
              <a:rPr lang="en-US" sz="1100" i="1" dirty="0" err="1"/>
              <a:t>rivelatore</a:t>
            </a:r>
            <a:r>
              <a:rPr lang="en-US" sz="1100" i="1" dirty="0"/>
              <a:t> ACTAR </a:t>
            </a:r>
            <a:r>
              <a:rPr lang="en-US" sz="1100" i="1" dirty="0" err="1"/>
              <a:t>installato</a:t>
            </a:r>
            <a:r>
              <a:rPr lang="en-US" sz="1100" i="1" dirty="0"/>
              <a:t>  </a:t>
            </a:r>
            <a:r>
              <a:rPr lang="en-US" sz="1100" i="1" dirty="0" err="1"/>
              <a:t>sulla</a:t>
            </a:r>
            <a:r>
              <a:rPr lang="en-US" sz="1100" i="1" dirty="0"/>
              <a:t> </a:t>
            </a:r>
            <a:r>
              <a:rPr lang="en-US" sz="1100" i="1" dirty="0" err="1"/>
              <a:t>linea</a:t>
            </a:r>
            <a:r>
              <a:rPr lang="en-US" sz="1100" i="1" dirty="0"/>
              <a:t> di LISE a GANIL.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FF06FA4-6314-2AA9-D995-C819CA115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46" t="21667" r="4480" b="34444"/>
          <a:stretch/>
        </p:blipFill>
        <p:spPr>
          <a:xfrm>
            <a:off x="925041" y="4379455"/>
            <a:ext cx="3562919" cy="2385344"/>
          </a:xfrm>
          <a:prstGeom prst="rect">
            <a:avLst/>
          </a:prstGeom>
        </p:spPr>
      </p:pic>
      <p:pic>
        <p:nvPicPr>
          <p:cNvPr id="6" name="Image 17" descr="actarprinc.pdf">
            <a:extLst>
              <a:ext uri="{FF2B5EF4-FFF2-40B4-BE49-F238E27FC236}">
                <a16:creationId xmlns:a16="http://schemas.microsoft.com/office/drawing/2014/main" id="{4F9855C4-AEA6-4664-B57C-4E0D91F5C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2" t="1875" r="2904" b="3750"/>
          <a:stretch>
            <a:fillRect/>
          </a:stretch>
        </p:blipFill>
        <p:spPr>
          <a:xfrm>
            <a:off x="5675868" y="443770"/>
            <a:ext cx="3146199" cy="24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6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2" descr="H:\bacchus\photos\CIMG4198.JPG">
            <a:extLst>
              <a:ext uri="{FF2B5EF4-FFF2-40B4-BE49-F238E27FC236}">
                <a16:creationId xmlns:a16="http://schemas.microsoft.com/office/drawing/2014/main" id="{A69A1D2A-FAD5-4A9D-9DB6-2D5FAD70C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481" y="927586"/>
            <a:ext cx="2323720" cy="1743077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28A855-EA69-4ECC-A566-D55F8F79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7</a:t>
            </a:fld>
            <a:endParaRPr lang="en-US"/>
          </a:p>
        </p:txBody>
      </p:sp>
      <p:pic>
        <p:nvPicPr>
          <p:cNvPr id="3" name="Immagine 19" descr="Immagine che contiene elettronico, circuito&#10;&#10;Descrizione generata automaticamente">
            <a:extLst>
              <a:ext uri="{FF2B5EF4-FFF2-40B4-BE49-F238E27FC236}">
                <a16:creationId xmlns:a16="http://schemas.microsoft.com/office/drawing/2014/main" id="{94797D7D-C636-96B6-6A4D-1DBA3F66C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23" y="927586"/>
            <a:ext cx="2510998" cy="174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ECF02EF5-1290-448C-9B7D-BBAD18BCB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4" y="3429000"/>
            <a:ext cx="4864973" cy="2337385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759ECFC1-0EAB-6160-6A21-E6E53292E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12" y="3354569"/>
            <a:ext cx="3649908" cy="2489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F235F-C031-9877-8535-23B2A133D44D}"/>
              </a:ext>
            </a:extLst>
          </p:cNvPr>
          <p:cNvSpPr txBox="1"/>
          <p:nvPr/>
        </p:nvSpPr>
        <p:spPr>
          <a:xfrm>
            <a:off x="4984809" y="5843618"/>
            <a:ext cx="43323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/>
              <a:t>11</a:t>
            </a:r>
            <a:r>
              <a:rPr lang="en-US" sz="1350" dirty="0"/>
              <a:t>B+iC</a:t>
            </a:r>
            <a:r>
              <a:rPr lang="en-US" sz="1350" baseline="-25000" dirty="0"/>
              <a:t>4</a:t>
            </a:r>
            <a:r>
              <a:rPr lang="en-US" sz="1350" dirty="0"/>
              <a:t>H</a:t>
            </a:r>
            <a:r>
              <a:rPr lang="en-US" sz="1350" baseline="-25000" dirty="0"/>
              <a:t>10</a:t>
            </a:r>
            <a:r>
              <a:rPr lang="en-US" sz="1350" dirty="0"/>
              <a:t> at 32 MeV</a:t>
            </a:r>
          </a:p>
          <a:p>
            <a:pPr algn="ctr"/>
            <a:r>
              <a:rPr lang="en-US" sz="1350" dirty="0"/>
              <a:t>3 stopped particles in the output channel</a:t>
            </a:r>
          </a:p>
        </p:txBody>
      </p:sp>
      <p:cxnSp>
        <p:nvCxnSpPr>
          <p:cNvPr id="8" name="Connettore diritto 29">
            <a:extLst>
              <a:ext uri="{FF2B5EF4-FFF2-40B4-BE49-F238E27FC236}">
                <a16:creationId xmlns:a16="http://schemas.microsoft.com/office/drawing/2014/main" id="{C2FCFBD4-02D7-D245-44A8-A3F206C1CD16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28">
            <a:extLst>
              <a:ext uri="{FF2B5EF4-FFF2-40B4-BE49-F238E27FC236}">
                <a16:creationId xmlns:a16="http://schemas.microsoft.com/office/drawing/2014/main" id="{3713B0AE-D3FB-B194-7A9C-812283A69061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ATTIVITÀ ACTAR/ATS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8" descr="Immagine che contiene interni, pavimento, tavolo&#10;&#10;Descrizione generata automaticamente">
            <a:extLst>
              <a:ext uri="{FF2B5EF4-FFF2-40B4-BE49-F238E27FC236}">
                <a16:creationId xmlns:a16="http://schemas.microsoft.com/office/drawing/2014/main" id="{FF3DDD62-4534-4D81-95FF-5A67A8BD5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r="11588"/>
          <a:stretch/>
        </p:blipFill>
        <p:spPr>
          <a:xfrm>
            <a:off x="6049030" y="306234"/>
            <a:ext cx="2778489" cy="2574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94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1AA139-A61F-32E5-C257-51454EEB132D}"/>
              </a:ext>
            </a:extLst>
          </p:cNvPr>
          <p:cNvSpPr txBox="1"/>
          <p:nvPr/>
        </p:nvSpPr>
        <p:spPr>
          <a:xfrm>
            <a:off x="85386" y="685666"/>
            <a:ext cx="5920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Fisica</a:t>
            </a:r>
            <a:r>
              <a:rPr lang="en-U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Esp. HELICA @ AN2000 (2021):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Esp. MORALIS @ CN </a:t>
            </a:r>
            <a:r>
              <a:rPr lang="en-US" dirty="0">
                <a:sym typeface="Wingdings" panose="05000000000000000000" pitchFamily="2" charset="2"/>
              </a:rPr>
              <a:t>(2023): </a:t>
            </a:r>
            <a:r>
              <a:rPr lang="en-US" baseline="30000" dirty="0">
                <a:sym typeface="Wingdings" panose="05000000000000000000" pitchFamily="2" charset="2"/>
              </a:rPr>
              <a:t>14</a:t>
            </a:r>
            <a:r>
              <a:rPr lang="en-US" dirty="0">
                <a:sym typeface="Wingdings" panose="05000000000000000000" pitchFamily="2" charset="2"/>
              </a:rPr>
              <a:t>N(d,</a:t>
            </a:r>
            <a:r>
              <a:rPr lang="el-GR" dirty="0">
                <a:sym typeface="Wingdings" panose="05000000000000000000" pitchFamily="2" charset="2"/>
              </a:rPr>
              <a:t>α</a:t>
            </a:r>
            <a:r>
              <a:rPr lang="el-GR" baseline="-25000" dirty="0">
                <a:sym typeface="Wingdings" panose="05000000000000000000" pitchFamily="2" charset="2"/>
              </a:rPr>
              <a:t>2</a:t>
            </a:r>
            <a:r>
              <a:rPr lang="el-GR" dirty="0">
                <a:sym typeface="Wingdings" panose="05000000000000000000" pitchFamily="2" charset="2"/>
              </a:rPr>
              <a:t>)</a:t>
            </a:r>
            <a:r>
              <a:rPr lang="el-GR" baseline="30000" dirty="0">
                <a:sym typeface="Wingdings" panose="05000000000000000000" pitchFamily="2" charset="2"/>
              </a:rPr>
              <a:t>12</a:t>
            </a:r>
            <a:r>
              <a:rPr lang="en-US" dirty="0">
                <a:sym typeface="Wingdings" panose="05000000000000000000" pitchFamily="2" charset="2"/>
              </a:rPr>
              <a:t>C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Rivelatore</a:t>
            </a:r>
            <a:r>
              <a:rPr lang="en-U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</a:t>
            </a:r>
            <a:r>
              <a:rPr lang="en-US" dirty="0" err="1"/>
              <a:t>blocchi</a:t>
            </a:r>
            <a:r>
              <a:rPr lang="en-US" dirty="0"/>
              <a:t> </a:t>
            </a:r>
            <a:r>
              <a:rPr lang="en-US" dirty="0" err="1"/>
              <a:t>completi</a:t>
            </a:r>
            <a:r>
              <a:rPr lang="en-US" dirty="0"/>
              <a:t> con </a:t>
            </a:r>
            <a:r>
              <a:rPr lang="en-US" dirty="0" err="1"/>
              <a:t>raffreddamento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teche</a:t>
            </a:r>
            <a:r>
              <a:rPr lang="en-US" dirty="0"/>
              <a:t> </a:t>
            </a:r>
            <a:r>
              <a:rPr lang="en-US" dirty="0" err="1"/>
              <a:t>sottovuoto</a:t>
            </a:r>
            <a:r>
              <a:rPr lang="en-US" dirty="0"/>
              <a:t> per </a:t>
            </a:r>
            <a:r>
              <a:rPr lang="en-US" dirty="0" err="1"/>
              <a:t>conservazione</a:t>
            </a:r>
            <a:r>
              <a:rPr lang="en-US" dirty="0"/>
              <a:t> </a:t>
            </a:r>
            <a:r>
              <a:rPr lang="en-US" dirty="0" err="1"/>
              <a:t>dell’apparato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schede</a:t>
            </a:r>
            <a:r>
              <a:rPr lang="en-US" dirty="0"/>
              <a:t> con micro-switches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lettura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correnti</a:t>
            </a:r>
            <a:r>
              <a:rPr lang="en-US" dirty="0">
                <a:sym typeface="Wingdings" panose="05000000000000000000" pitchFamily="2" charset="2"/>
              </a:rPr>
              <a:t> del </a:t>
            </a:r>
            <a:r>
              <a:rPr lang="en-US" dirty="0" err="1">
                <a:sym typeface="Wingdings" panose="05000000000000000000" pitchFamily="2" charset="2"/>
              </a:rPr>
              <a:t>singolo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silicio</a:t>
            </a:r>
            <a:r>
              <a:rPr lang="en-US" dirty="0">
                <a:sym typeface="Wingdings" panose="05000000000000000000" pitchFamily="2" charset="2"/>
              </a:rPr>
              <a:t> ed </a:t>
            </a:r>
            <a:r>
              <a:rPr lang="en-US" dirty="0" err="1">
                <a:sym typeface="Wingdings" panose="05000000000000000000" pitchFamily="2" charset="2"/>
              </a:rPr>
              <a:t>eventuale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suo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spegnimento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sym typeface="Wingdings" panose="05000000000000000000" pitchFamily="2" charset="2"/>
              </a:rPr>
              <a:t>Attività</a:t>
            </a:r>
            <a:r>
              <a:rPr lang="en-US" b="1" i="1" dirty="0">
                <a:sym typeface="Wingdings" panose="05000000000000000000" pitchFamily="2" charset="2"/>
              </a:rPr>
              <a:t> TT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Conto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terzi</a:t>
            </a:r>
            <a:r>
              <a:rPr lang="en-US" dirty="0">
                <a:sym typeface="Wingdings" panose="05000000000000000000" pitchFamily="2" charset="2"/>
              </a:rPr>
              <a:t> INFN – </a:t>
            </a:r>
            <a:r>
              <a:rPr lang="en-US" dirty="0" err="1">
                <a:sym typeface="Wingdings" panose="05000000000000000000" pitchFamily="2" charset="2"/>
              </a:rPr>
              <a:t>Sezione</a:t>
            </a:r>
            <a:r>
              <a:rPr lang="en-US" dirty="0">
                <a:sym typeface="Wingdings" panose="05000000000000000000" pitchFamily="2" charset="2"/>
              </a:rPr>
              <a:t> CT </a:t>
            </a:r>
            <a:r>
              <a:rPr lang="en-US" dirty="0"/>
              <a:t> </a:t>
            </a:r>
          </a:p>
        </p:txBody>
      </p:sp>
      <p:sp>
        <p:nvSpPr>
          <p:cNvPr id="13" name="CasellaDiTesto 28">
            <a:extLst>
              <a:ext uri="{FF2B5EF4-FFF2-40B4-BE49-F238E27FC236}">
                <a16:creationId xmlns:a16="http://schemas.microsoft.com/office/drawing/2014/main" id="{50F719DF-6879-3700-15D4-FC6FB191DC7D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ATTIVITÀ OSCAR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ttore diritto 29">
            <a:extLst>
              <a:ext uri="{FF2B5EF4-FFF2-40B4-BE49-F238E27FC236}">
                <a16:creationId xmlns:a16="http://schemas.microsoft.com/office/drawing/2014/main" id="{F0B0ED60-009A-2893-3B7C-3E8437E4EC95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3AD4E94E-D741-8FDD-B07F-57D3909A1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6" t="7801" r="22151" b="7133"/>
          <a:stretch/>
        </p:blipFill>
        <p:spPr>
          <a:xfrm>
            <a:off x="613439" y="3846153"/>
            <a:ext cx="2953658" cy="2231542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8769BBBC-B65B-6282-AAD4-434AF1FABC51}"/>
              </a:ext>
            </a:extLst>
          </p:cNvPr>
          <p:cNvSpPr txBox="1"/>
          <p:nvPr/>
        </p:nvSpPr>
        <p:spPr>
          <a:xfrm>
            <a:off x="460638" y="6077695"/>
            <a:ext cx="325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Nuovo </a:t>
            </a:r>
            <a:r>
              <a:rPr lang="en-US" sz="1200" dirty="0" err="1"/>
              <a:t>microposizionatore</a:t>
            </a:r>
            <a:r>
              <a:rPr lang="en-US" sz="1200" dirty="0"/>
              <a:t> per </a:t>
            </a:r>
            <a:r>
              <a:rPr lang="en-US" sz="1200" dirty="0" err="1"/>
              <a:t>esperimento</a:t>
            </a:r>
            <a:r>
              <a:rPr lang="en-US" sz="1200" dirty="0"/>
              <a:t> MORALIS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0B94065-D654-79E1-CBAE-C36B78B931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0" t="16782" r="20430" b="22808"/>
          <a:stretch/>
        </p:blipFill>
        <p:spPr>
          <a:xfrm>
            <a:off x="4095150" y="3547988"/>
            <a:ext cx="5048850" cy="2827873"/>
          </a:xfrm>
          <a:prstGeom prst="rect">
            <a:avLst/>
          </a:prstGeom>
        </p:spPr>
      </p:pic>
      <p:pic>
        <p:nvPicPr>
          <p:cNvPr id="3" name="Picture 2" descr="A picture containing cable, connector, cluttered&#10;&#10;Description automatically generated">
            <a:extLst>
              <a:ext uri="{FF2B5EF4-FFF2-40B4-BE49-F238E27FC236}">
                <a16:creationId xmlns:a16="http://schemas.microsoft.com/office/drawing/2014/main" id="{3D3ADE0E-5927-7BFE-175A-8ADE77CDA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3" y="306234"/>
            <a:ext cx="3239701" cy="24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EE48276-58D8-40B9-BB75-DD8B6E207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284"/>
            <a:ext cx="2126378" cy="20829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A69C1C-87AE-4DB5-9901-E0F3C5D81D53}"/>
              </a:ext>
            </a:extLst>
          </p:cNvPr>
          <p:cNvSpPr txBox="1"/>
          <p:nvPr/>
        </p:nvSpPr>
        <p:spPr>
          <a:xfrm>
            <a:off x="2124737" y="1742321"/>
            <a:ext cx="4573166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/>
              <a:t>A. J. Krasznahorkay et al. (2016)</a:t>
            </a:r>
          </a:p>
          <a:p>
            <a:pPr algn="ctr"/>
            <a:r>
              <a:rPr lang="en-US" sz="1350" dirty="0"/>
              <a:t>Beam: protons in the 0.5 -1.2 MeV range</a:t>
            </a:r>
          </a:p>
          <a:p>
            <a:pPr algn="ctr"/>
            <a:r>
              <a:rPr lang="en-US" sz="1350" dirty="0"/>
              <a:t>Targets: LiF</a:t>
            </a:r>
            <a:r>
              <a:rPr lang="en-US" sz="1350" baseline="-25000" dirty="0">
                <a:solidFill>
                  <a:srgbClr val="FF0000"/>
                </a:solidFill>
              </a:rPr>
              <a:t>2</a:t>
            </a:r>
            <a:r>
              <a:rPr lang="en-US" sz="1350" dirty="0"/>
              <a:t>, LiO</a:t>
            </a:r>
            <a:r>
              <a:rPr lang="en-US" sz="1350" baseline="-25000" dirty="0"/>
              <a:t>2</a:t>
            </a:r>
            <a:r>
              <a:rPr lang="en-US" sz="1350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C1D353-C00B-4049-9BCA-9C75A1393FBC}"/>
              </a:ext>
            </a:extLst>
          </p:cNvPr>
          <p:cNvSpPr txBox="1"/>
          <p:nvPr/>
        </p:nvSpPr>
        <p:spPr>
          <a:xfrm>
            <a:off x="2125606" y="5791536"/>
            <a:ext cx="45731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[A. J. Krasznahorkay et al, Phys Rev Lett 116, 042501 (2016)]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B07C11-5705-4F72-A308-E68585A13862}"/>
              </a:ext>
            </a:extLst>
          </p:cNvPr>
          <p:cNvGrpSpPr/>
          <p:nvPr/>
        </p:nvGrpSpPr>
        <p:grpSpPr>
          <a:xfrm>
            <a:off x="2309654" y="3632165"/>
            <a:ext cx="4473950" cy="2067185"/>
            <a:chOff x="4545247" y="2969734"/>
            <a:chExt cx="7194720" cy="3324314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D1418514-AA92-4BC0-8C85-F6AD0C5BC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247" y="2969734"/>
              <a:ext cx="3360504" cy="3324314"/>
            </a:xfrm>
            <a:prstGeom prst="rect">
              <a:avLst/>
            </a:prstGeom>
          </p:spPr>
        </p:pic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D23D775A-EB83-4D35-83CC-20989E9B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003" y="3079939"/>
              <a:ext cx="3236398" cy="318751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4CE06C-F8E4-497A-9C0E-588C474F9BBF}"/>
                </a:ext>
              </a:extLst>
            </p:cNvPr>
            <p:cNvSpPr/>
            <p:nvPr/>
          </p:nvSpPr>
          <p:spPr>
            <a:xfrm>
              <a:off x="4545247" y="3024143"/>
              <a:ext cx="7194720" cy="324329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DD160-12A2-4A02-99E2-4FF2D1B66C88}"/>
              </a:ext>
            </a:extLst>
          </p:cNvPr>
          <p:cNvGrpSpPr/>
          <p:nvPr/>
        </p:nvGrpSpPr>
        <p:grpSpPr>
          <a:xfrm>
            <a:off x="154506" y="3656458"/>
            <a:ext cx="1971100" cy="2018603"/>
            <a:chOff x="262018" y="3024143"/>
            <a:chExt cx="3166983" cy="3243307"/>
          </a:xfrm>
        </p:grpSpPr>
        <p:pic>
          <p:nvPicPr>
            <p:cNvPr id="3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5164E9C0-9243-464C-95E7-72F13F61D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18" y="3224295"/>
              <a:ext cx="3043155" cy="304315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5D2FE0-1B49-42C2-9C25-0B1D162243D2}"/>
                </a:ext>
              </a:extLst>
            </p:cNvPr>
            <p:cNvSpPr/>
            <p:nvPr/>
          </p:nvSpPr>
          <p:spPr>
            <a:xfrm>
              <a:off x="275699" y="3024143"/>
              <a:ext cx="3153302" cy="3243297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F944B98-16B1-413A-8398-21404362E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950" y="1888688"/>
            <a:ext cx="3091967" cy="35075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9C935D-92B7-48B9-A837-1D904277C3C8}"/>
              </a:ext>
            </a:extLst>
          </p:cNvPr>
          <p:cNvSpPr txBox="1"/>
          <p:nvPr/>
        </p:nvSpPr>
        <p:spPr>
          <a:xfrm>
            <a:off x="2372252" y="2528825"/>
            <a:ext cx="403892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The reaction: </a:t>
            </a:r>
            <a:r>
              <a:rPr lang="en-US" sz="900" b="1" baseline="30000" dirty="0"/>
              <a:t>7</a:t>
            </a:r>
            <a:r>
              <a:rPr lang="en-US" sz="900" b="1" dirty="0"/>
              <a:t>Li(</a:t>
            </a:r>
            <a:r>
              <a:rPr lang="en-US" sz="900" b="1" dirty="0" err="1"/>
              <a:t>p,e</a:t>
            </a:r>
            <a:r>
              <a:rPr lang="en-US" sz="900" b="1" baseline="30000" dirty="0" err="1"/>
              <a:t>+</a:t>
            </a:r>
            <a:r>
              <a:rPr lang="en-US" sz="900" b="1" dirty="0" err="1"/>
              <a:t>e</a:t>
            </a:r>
            <a:r>
              <a:rPr lang="en-US" sz="900" b="1" baseline="30000" dirty="0"/>
              <a:t>-</a:t>
            </a:r>
            <a:r>
              <a:rPr lang="en-US" sz="900" b="1" dirty="0"/>
              <a:t>)</a:t>
            </a:r>
            <a:r>
              <a:rPr lang="en-US" sz="900" b="1" baseline="30000" dirty="0"/>
              <a:t>8</a:t>
            </a:r>
            <a:r>
              <a:rPr lang="en-US" sz="900" b="1" dirty="0"/>
              <a:t>Be </a:t>
            </a:r>
            <a:r>
              <a:rPr lang="en-US" sz="900" dirty="0"/>
              <a:t>allows to selectively populate the 17.64 MeV and 18.15 MeV resonances. </a:t>
            </a:r>
          </a:p>
          <a:p>
            <a:r>
              <a:rPr lang="en-US" sz="900" dirty="0"/>
              <a:t>The considered transitions are M1 type. Isospin is assigned in analogy to isobaric nuclei -&gt;  two iso-scalar and two iso-vector transitions</a:t>
            </a:r>
            <a:r>
              <a:rPr lang="en-US" sz="1050" dirty="0"/>
              <a:t>.</a:t>
            </a:r>
            <a:endParaRPr lang="en-US" sz="9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E775F-8B1A-4D52-99E9-CD5C3A71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39DF-2C54-43E3-BA92-06CBA0A8D424}" type="slidenum">
              <a:rPr lang="en-US" smtClean="0"/>
              <a:t>9</a:t>
            </a:fld>
            <a:endParaRPr lang="en-US"/>
          </a:p>
        </p:txBody>
      </p:sp>
      <p:sp>
        <p:nvSpPr>
          <p:cNvPr id="9" name="CasellaDiTesto 28">
            <a:extLst>
              <a:ext uri="{FF2B5EF4-FFF2-40B4-BE49-F238E27FC236}">
                <a16:creationId xmlns:a16="http://schemas.microsoft.com/office/drawing/2014/main" id="{FB123AC1-B8B3-CAEB-EC26-4230D7C9DD66}"/>
              </a:ext>
            </a:extLst>
          </p:cNvPr>
          <p:cNvSpPr txBox="1"/>
          <p:nvPr/>
        </p:nvSpPr>
        <p:spPr>
          <a:xfrm>
            <a:off x="0" y="44624"/>
            <a:ext cx="8975920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1">
                <a:solidFill>
                  <a:prstClr val="black"/>
                </a:solidFill>
                <a:latin typeface="Calibri" panose="020F0502020204030204"/>
              </a:rPr>
              <a:t>X17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ttore diritto 29">
            <a:extLst>
              <a:ext uri="{FF2B5EF4-FFF2-40B4-BE49-F238E27FC236}">
                <a16:creationId xmlns:a16="http://schemas.microsoft.com/office/drawing/2014/main" id="{0B2529BD-BBD5-EB9F-25F8-AC264F09972C}"/>
              </a:ext>
            </a:extLst>
          </p:cNvPr>
          <p:cNvCxnSpPr>
            <a:cxnSpLocks/>
          </p:cNvCxnSpPr>
          <p:nvPr/>
        </p:nvCxnSpPr>
        <p:spPr>
          <a:xfrm flipH="1">
            <a:off x="0" y="567844"/>
            <a:ext cx="781236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725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Microsoft Office PowerPoint</Application>
  <PresentationFormat>On-screen Show (4:3)</PresentationFormat>
  <Paragraphs>119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AdvOT483a8203</vt:lpstr>
      <vt:lpstr>Arial</vt:lpstr>
      <vt:lpstr>Calibri</vt:lpstr>
      <vt:lpstr>Calibri Light</vt:lpstr>
      <vt:lpstr>Cambria Math</vt:lpstr>
      <vt:lpstr>Symbol</vt:lpstr>
      <vt:lpstr>Times New Roman</vt:lpstr>
      <vt:lpstr>Trebuchet MS</vt:lpstr>
      <vt:lpstr>Wingdings</vt:lpstr>
      <vt:lpstr>Office Theme</vt:lpstr>
      <vt:lpstr>1_Tema di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Tommaso Marchi</dc:creator>
  <cp:lastModifiedBy>Tommaso Marchi</cp:lastModifiedBy>
  <cp:revision>34</cp:revision>
  <dcterms:created xsi:type="dcterms:W3CDTF">2020-06-29T02:33:22Z</dcterms:created>
  <dcterms:modified xsi:type="dcterms:W3CDTF">2024-04-03T06:44:46Z</dcterms:modified>
</cp:coreProperties>
</file>