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54" r:id="rId5"/>
    <p:sldMasterId id="2147483659" r:id="rId6"/>
  </p:sldMasterIdLst>
  <p:notesMasterIdLst>
    <p:notesMasterId r:id="rId23"/>
  </p:notesMasterIdLst>
  <p:sldIdLst>
    <p:sldId id="335" r:id="rId7"/>
    <p:sldId id="303" r:id="rId8"/>
    <p:sldId id="339" r:id="rId9"/>
    <p:sldId id="340" r:id="rId10"/>
    <p:sldId id="355" r:id="rId11"/>
    <p:sldId id="351" r:id="rId12"/>
    <p:sldId id="345" r:id="rId13"/>
    <p:sldId id="349" r:id="rId14"/>
    <p:sldId id="346" r:id="rId15"/>
    <p:sldId id="352" r:id="rId16"/>
    <p:sldId id="353" r:id="rId17"/>
    <p:sldId id="354" r:id="rId18"/>
    <p:sldId id="343" r:id="rId19"/>
    <p:sldId id="344" r:id="rId20"/>
    <p:sldId id="334" r:id="rId21"/>
    <p:sldId id="347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9176D14-3138-195D-5E17-CF3D7C96FB08}" name="Viviana Fanti" initials="VF" userId="S::vfanti@infn.it::262d9fd5-6a30-4433-91e5-99a78884899f" providerId="AD"/>
  <p188:author id="{2DE4D71F-8C98-6DD1-211D-2DE686E05461}" name="Pierluigi Paolucci" initials="PP" userId="Pierluigi Paolucci" providerId="None"/>
  <p188:author id="{F7C36A45-EAAA-9F8F-AEE9-0931813ABD7D}" name="Gaia Stirpe" initials="GS" userId="S::gstirpe@infn.it::d86ce832-9ab4-415f-8816-86c1028fce67" providerId="AD"/>
  <p188:author id="{7B398B50-26FB-18E1-9D41-1EF494C8A6AA}" name="ppierluigi2000@gmail.com" initials="p" userId="ppierluigi2000@gmail.com" providerId="None"/>
  <p188:author id="{C1622461-FCAB-FCA6-DA17-7908FCC8DB29}" name="Pierluigi Paolucci" initials="PP" userId="S::ppaolucc@infn.it::1e641287-d3fe-49cd-99c7-3a58df1e179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3963"/>
    <a:srgbClr val="203963"/>
    <a:srgbClr val="8FAADC"/>
    <a:srgbClr val="DAE3F3"/>
    <a:srgbClr val="244176"/>
    <a:srgbClr val="22365E"/>
    <a:srgbClr val="3963AC"/>
    <a:srgbClr val="17263F"/>
    <a:srgbClr val="4062C0"/>
    <a:srgbClr val="2E54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B421C6-838D-9242-A67F-6C4FE1986B04}" v="930" dt="2024-06-03T12:26:37.6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Stile con tema 2 - Color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Stile con tema 2 - Colore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ile con tema 2 - Color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erluigi Paolucci" userId="1e641287-d3fe-49cd-99c7-3a58df1e1790" providerId="ADAL" clId="{1BB421C6-838D-9242-A67F-6C4FE1986B04}"/>
    <pc:docChg chg="undo custSel addSld modSld sldOrd modMainMaster">
      <pc:chgData name="Pierluigi Paolucci" userId="1e641287-d3fe-49cd-99c7-3a58df1e1790" providerId="ADAL" clId="{1BB421C6-838D-9242-A67F-6C4FE1986B04}" dt="2024-06-03T12:26:37.616" v="928" actId="20577"/>
      <pc:docMkLst>
        <pc:docMk/>
      </pc:docMkLst>
      <pc:sldChg chg="delSp mod">
        <pc:chgData name="Pierluigi Paolucci" userId="1e641287-d3fe-49cd-99c7-3a58df1e1790" providerId="ADAL" clId="{1BB421C6-838D-9242-A67F-6C4FE1986B04}" dt="2024-06-03T08:35:41.652" v="46" actId="478"/>
        <pc:sldMkLst>
          <pc:docMk/>
          <pc:sldMk cId="1414239187" sldId="303"/>
        </pc:sldMkLst>
        <pc:spChg chg="del">
          <ac:chgData name="Pierluigi Paolucci" userId="1e641287-d3fe-49cd-99c7-3a58df1e1790" providerId="ADAL" clId="{1BB421C6-838D-9242-A67F-6C4FE1986B04}" dt="2024-06-03T08:35:39.560" v="45" actId="478"/>
          <ac:spMkLst>
            <pc:docMk/>
            <pc:sldMk cId="1414239187" sldId="303"/>
            <ac:spMk id="4" creationId="{4A9E43D3-C9A2-A82B-0297-40801931D3CE}"/>
          </ac:spMkLst>
        </pc:spChg>
        <pc:spChg chg="del">
          <ac:chgData name="Pierluigi Paolucci" userId="1e641287-d3fe-49cd-99c7-3a58df1e1790" providerId="ADAL" clId="{1BB421C6-838D-9242-A67F-6C4FE1986B04}" dt="2024-06-03T08:35:41.652" v="46" actId="478"/>
          <ac:spMkLst>
            <pc:docMk/>
            <pc:sldMk cId="1414239187" sldId="303"/>
            <ac:spMk id="5" creationId="{079A5FC7-B1C1-33C6-4AD5-4DD2AF60D2ED}"/>
          </ac:spMkLst>
        </pc:spChg>
      </pc:sldChg>
      <pc:sldChg chg="modSp mod">
        <pc:chgData name="Pierluigi Paolucci" userId="1e641287-d3fe-49cd-99c7-3a58df1e1790" providerId="ADAL" clId="{1BB421C6-838D-9242-A67F-6C4FE1986B04}" dt="2024-06-03T08:35:27.983" v="44" actId="27636"/>
        <pc:sldMkLst>
          <pc:docMk/>
          <pc:sldMk cId="559388111" sldId="334"/>
        </pc:sldMkLst>
        <pc:spChg chg="mod">
          <ac:chgData name="Pierluigi Paolucci" userId="1e641287-d3fe-49cd-99c7-3a58df1e1790" providerId="ADAL" clId="{1BB421C6-838D-9242-A67F-6C4FE1986B04}" dt="2024-06-03T08:35:27.983" v="44" actId="27636"/>
          <ac:spMkLst>
            <pc:docMk/>
            <pc:sldMk cId="559388111" sldId="334"/>
            <ac:spMk id="4" creationId="{2E2606BE-5096-B255-400F-6D3F5BD72808}"/>
          </ac:spMkLst>
        </pc:spChg>
      </pc:sldChg>
      <pc:sldChg chg="modSp mod">
        <pc:chgData name="Pierluigi Paolucci" userId="1e641287-d3fe-49cd-99c7-3a58df1e1790" providerId="ADAL" clId="{1BB421C6-838D-9242-A67F-6C4FE1986B04}" dt="2024-06-03T08:13:42.878" v="16"/>
        <pc:sldMkLst>
          <pc:docMk/>
          <pc:sldMk cId="249744266" sldId="335"/>
        </pc:sldMkLst>
        <pc:spChg chg="mod">
          <ac:chgData name="Pierluigi Paolucci" userId="1e641287-d3fe-49cd-99c7-3a58df1e1790" providerId="ADAL" clId="{1BB421C6-838D-9242-A67F-6C4FE1986B04}" dt="2024-06-03T08:13:42.878" v="16"/>
          <ac:spMkLst>
            <pc:docMk/>
            <pc:sldMk cId="249744266" sldId="335"/>
            <ac:spMk id="9" creationId="{D9B8BA32-7D23-9BA1-3188-457575ECA100}"/>
          </ac:spMkLst>
        </pc:spChg>
      </pc:sldChg>
      <pc:sldChg chg="delSp mod">
        <pc:chgData name="Pierluigi Paolucci" userId="1e641287-d3fe-49cd-99c7-3a58df1e1790" providerId="ADAL" clId="{1BB421C6-838D-9242-A67F-6C4FE1986B04}" dt="2024-06-03T08:35:48.335" v="48" actId="478"/>
        <pc:sldMkLst>
          <pc:docMk/>
          <pc:sldMk cId="3038224538" sldId="339"/>
        </pc:sldMkLst>
        <pc:spChg chg="del">
          <ac:chgData name="Pierluigi Paolucci" userId="1e641287-d3fe-49cd-99c7-3a58df1e1790" providerId="ADAL" clId="{1BB421C6-838D-9242-A67F-6C4FE1986B04}" dt="2024-06-03T08:35:46.647" v="47" actId="478"/>
          <ac:spMkLst>
            <pc:docMk/>
            <pc:sldMk cId="3038224538" sldId="339"/>
            <ac:spMk id="26" creationId="{C11A0613-037D-7BAD-9D20-F2A8E06FDF71}"/>
          </ac:spMkLst>
        </pc:spChg>
        <pc:spChg chg="del">
          <ac:chgData name="Pierluigi Paolucci" userId="1e641287-d3fe-49cd-99c7-3a58df1e1790" providerId="ADAL" clId="{1BB421C6-838D-9242-A67F-6C4FE1986B04}" dt="2024-06-03T08:35:48.335" v="48" actId="478"/>
          <ac:spMkLst>
            <pc:docMk/>
            <pc:sldMk cId="3038224538" sldId="339"/>
            <ac:spMk id="27" creationId="{41B4D79B-4370-6D12-590D-95F2182C0FCA}"/>
          </ac:spMkLst>
        </pc:spChg>
      </pc:sldChg>
      <pc:sldChg chg="delSp mod">
        <pc:chgData name="Pierluigi Paolucci" userId="1e641287-d3fe-49cd-99c7-3a58df1e1790" providerId="ADAL" clId="{1BB421C6-838D-9242-A67F-6C4FE1986B04}" dt="2024-06-03T08:33:56.596" v="18" actId="478"/>
        <pc:sldMkLst>
          <pc:docMk/>
          <pc:sldMk cId="40469183" sldId="340"/>
        </pc:sldMkLst>
        <pc:spChg chg="del">
          <ac:chgData name="Pierluigi Paolucci" userId="1e641287-d3fe-49cd-99c7-3a58df1e1790" providerId="ADAL" clId="{1BB421C6-838D-9242-A67F-6C4FE1986B04}" dt="2024-06-03T08:33:53.462" v="17" actId="478"/>
          <ac:spMkLst>
            <pc:docMk/>
            <pc:sldMk cId="40469183" sldId="340"/>
            <ac:spMk id="3" creationId="{2462C953-8424-D6F6-DA72-2E427AFEA689}"/>
          </ac:spMkLst>
        </pc:spChg>
        <pc:spChg chg="del">
          <ac:chgData name="Pierluigi Paolucci" userId="1e641287-d3fe-49cd-99c7-3a58df1e1790" providerId="ADAL" clId="{1BB421C6-838D-9242-A67F-6C4FE1986B04}" dt="2024-06-03T08:33:56.596" v="18" actId="478"/>
          <ac:spMkLst>
            <pc:docMk/>
            <pc:sldMk cId="40469183" sldId="340"/>
            <ac:spMk id="11" creationId="{5DDA5B09-73AF-FD34-4352-EDEDADC6F324}"/>
          </ac:spMkLst>
        </pc:spChg>
      </pc:sldChg>
      <pc:sldChg chg="modSp mod">
        <pc:chgData name="Pierluigi Paolucci" userId="1e641287-d3fe-49cd-99c7-3a58df1e1790" providerId="ADAL" clId="{1BB421C6-838D-9242-A67F-6C4FE1986B04}" dt="2024-06-03T08:38:29.334" v="249" actId="1076"/>
        <pc:sldMkLst>
          <pc:docMk/>
          <pc:sldMk cId="2137726797" sldId="345"/>
        </pc:sldMkLst>
        <pc:spChg chg="mod">
          <ac:chgData name="Pierluigi Paolucci" userId="1e641287-d3fe-49cd-99c7-3a58df1e1790" providerId="ADAL" clId="{1BB421C6-838D-9242-A67F-6C4FE1986B04}" dt="2024-06-03T08:38:19.357" v="248" actId="20577"/>
          <ac:spMkLst>
            <pc:docMk/>
            <pc:sldMk cId="2137726797" sldId="345"/>
            <ac:spMk id="3" creationId="{AA857C98-7BC9-BDD9-2DD0-C20F973210A4}"/>
          </ac:spMkLst>
        </pc:spChg>
        <pc:spChg chg="mod">
          <ac:chgData name="Pierluigi Paolucci" userId="1e641287-d3fe-49cd-99c7-3a58df1e1790" providerId="ADAL" clId="{1BB421C6-838D-9242-A67F-6C4FE1986B04}" dt="2024-06-03T08:38:29.334" v="249" actId="1076"/>
          <ac:spMkLst>
            <pc:docMk/>
            <pc:sldMk cId="2137726797" sldId="345"/>
            <ac:spMk id="4" creationId="{3EA91A98-1F32-282C-4CF5-A8D97B5C2320}"/>
          </ac:spMkLst>
        </pc:spChg>
      </pc:sldChg>
      <pc:sldChg chg="modSp mod">
        <pc:chgData name="Pierluigi Paolucci" userId="1e641287-d3fe-49cd-99c7-3a58df1e1790" providerId="ADAL" clId="{1BB421C6-838D-9242-A67F-6C4FE1986B04}" dt="2024-06-03T08:38:55.915" v="272" actId="20577"/>
        <pc:sldMkLst>
          <pc:docMk/>
          <pc:sldMk cId="2441784957" sldId="346"/>
        </pc:sldMkLst>
        <pc:spChg chg="mod">
          <ac:chgData name="Pierluigi Paolucci" userId="1e641287-d3fe-49cd-99c7-3a58df1e1790" providerId="ADAL" clId="{1BB421C6-838D-9242-A67F-6C4FE1986B04}" dt="2024-06-03T08:38:55.915" v="272" actId="20577"/>
          <ac:spMkLst>
            <pc:docMk/>
            <pc:sldMk cId="2441784957" sldId="346"/>
            <ac:spMk id="2" creationId="{D38129F1-E03E-93E0-BE75-EE95622034CC}"/>
          </ac:spMkLst>
        </pc:spChg>
        <pc:spChg chg="mod">
          <ac:chgData name="Pierluigi Paolucci" userId="1e641287-d3fe-49cd-99c7-3a58df1e1790" providerId="ADAL" clId="{1BB421C6-838D-9242-A67F-6C4FE1986B04}" dt="2024-06-03T08:36:17.301" v="50" actId="1076"/>
          <ac:spMkLst>
            <pc:docMk/>
            <pc:sldMk cId="2441784957" sldId="346"/>
            <ac:spMk id="4" creationId="{3EA91A98-1F32-282C-4CF5-A8D97B5C2320}"/>
          </ac:spMkLst>
        </pc:spChg>
      </pc:sldChg>
      <pc:sldChg chg="addSp delSp modSp mod">
        <pc:chgData name="Pierluigi Paolucci" userId="1e641287-d3fe-49cd-99c7-3a58df1e1790" providerId="ADAL" clId="{1BB421C6-838D-9242-A67F-6C4FE1986B04}" dt="2024-06-03T08:35:55.263" v="49" actId="478"/>
        <pc:sldMkLst>
          <pc:docMk/>
          <pc:sldMk cId="3335850026" sldId="349"/>
        </pc:sldMkLst>
        <pc:spChg chg="add del mod">
          <ac:chgData name="Pierluigi Paolucci" userId="1e641287-d3fe-49cd-99c7-3a58df1e1790" providerId="ADAL" clId="{1BB421C6-838D-9242-A67F-6C4FE1986B04}" dt="2024-06-03T08:35:55.263" v="49" actId="478"/>
          <ac:spMkLst>
            <pc:docMk/>
            <pc:sldMk cId="3335850026" sldId="349"/>
            <ac:spMk id="2" creationId="{08ADB572-D3E6-971A-3123-49DBD69AB052}"/>
          </ac:spMkLst>
        </pc:spChg>
      </pc:sldChg>
      <pc:sldChg chg="ord">
        <pc:chgData name="Pierluigi Paolucci" userId="1e641287-d3fe-49cd-99c7-3a58df1e1790" providerId="ADAL" clId="{1BB421C6-838D-9242-A67F-6C4FE1986B04}" dt="2024-06-03T12:24:18.745" v="630" actId="20578"/>
        <pc:sldMkLst>
          <pc:docMk/>
          <pc:sldMk cId="4058405780" sldId="351"/>
        </pc:sldMkLst>
      </pc:sldChg>
      <pc:sldChg chg="modSp mod">
        <pc:chgData name="Pierluigi Paolucci" userId="1e641287-d3fe-49cd-99c7-3a58df1e1790" providerId="ADAL" clId="{1BB421C6-838D-9242-A67F-6C4FE1986B04}" dt="2024-06-03T08:39:14.017" v="273" actId="404"/>
        <pc:sldMkLst>
          <pc:docMk/>
          <pc:sldMk cId="3558108950" sldId="353"/>
        </pc:sldMkLst>
        <pc:spChg chg="mod">
          <ac:chgData name="Pierluigi Paolucci" userId="1e641287-d3fe-49cd-99c7-3a58df1e1790" providerId="ADAL" clId="{1BB421C6-838D-9242-A67F-6C4FE1986B04}" dt="2024-06-03T08:39:14.017" v="273" actId="404"/>
          <ac:spMkLst>
            <pc:docMk/>
            <pc:sldMk cId="3558108950" sldId="353"/>
            <ac:spMk id="3" creationId="{EDAFB93B-7AF9-ED50-3D5A-06BE085A2EEA}"/>
          </ac:spMkLst>
        </pc:spChg>
      </pc:sldChg>
      <pc:sldChg chg="modSp mod">
        <pc:chgData name="Pierluigi Paolucci" userId="1e641287-d3fe-49cd-99c7-3a58df1e1790" providerId="ADAL" clId="{1BB421C6-838D-9242-A67F-6C4FE1986B04}" dt="2024-06-03T08:39:19.617" v="274" actId="404"/>
        <pc:sldMkLst>
          <pc:docMk/>
          <pc:sldMk cId="2614782169" sldId="354"/>
        </pc:sldMkLst>
        <pc:spChg chg="mod">
          <ac:chgData name="Pierluigi Paolucci" userId="1e641287-d3fe-49cd-99c7-3a58df1e1790" providerId="ADAL" clId="{1BB421C6-838D-9242-A67F-6C4FE1986B04}" dt="2024-06-03T08:39:19.617" v="274" actId="404"/>
          <ac:spMkLst>
            <pc:docMk/>
            <pc:sldMk cId="2614782169" sldId="354"/>
            <ac:spMk id="3" creationId="{EDAFB93B-7AF9-ED50-3D5A-06BE085A2EEA}"/>
          </ac:spMkLst>
        </pc:spChg>
      </pc:sldChg>
      <pc:sldChg chg="addSp delSp modSp new mod modClrScheme chgLayout">
        <pc:chgData name="Pierluigi Paolucci" userId="1e641287-d3fe-49cd-99c7-3a58df1e1790" providerId="ADAL" clId="{1BB421C6-838D-9242-A67F-6C4FE1986B04}" dt="2024-06-03T12:26:37.616" v="928" actId="20577"/>
        <pc:sldMkLst>
          <pc:docMk/>
          <pc:sldMk cId="2306917517" sldId="355"/>
        </pc:sldMkLst>
        <pc:spChg chg="mod ord">
          <ac:chgData name="Pierluigi Paolucci" userId="1e641287-d3fe-49cd-99c7-3a58df1e1790" providerId="ADAL" clId="{1BB421C6-838D-9242-A67F-6C4FE1986B04}" dt="2024-06-03T12:26:21.324" v="925" actId="14100"/>
          <ac:spMkLst>
            <pc:docMk/>
            <pc:sldMk cId="2306917517" sldId="355"/>
            <ac:spMk id="2" creationId="{76A22527-B126-2A4E-A876-B7E53461D8E5}"/>
          </ac:spMkLst>
        </pc:spChg>
        <pc:spChg chg="add del mod ord">
          <ac:chgData name="Pierluigi Paolucci" userId="1e641287-d3fe-49cd-99c7-3a58df1e1790" providerId="ADAL" clId="{1BB421C6-838D-9242-A67F-6C4FE1986B04}" dt="2024-06-03T12:26:07.885" v="922" actId="26606"/>
          <ac:spMkLst>
            <pc:docMk/>
            <pc:sldMk cId="2306917517" sldId="355"/>
            <ac:spMk id="3" creationId="{DF7CEDFC-9ABC-84A5-6292-3751BCFC0AD1}"/>
          </ac:spMkLst>
        </pc:spChg>
        <pc:spChg chg="mod ord">
          <ac:chgData name="Pierluigi Paolucci" userId="1e641287-d3fe-49cd-99c7-3a58df1e1790" providerId="ADAL" clId="{1BB421C6-838D-9242-A67F-6C4FE1986B04}" dt="2024-06-03T12:26:16.814" v="924" actId="26606"/>
          <ac:spMkLst>
            <pc:docMk/>
            <pc:sldMk cId="2306917517" sldId="355"/>
            <ac:spMk id="4" creationId="{07F9313B-4565-5662-6860-AB2F1D8C2BC4}"/>
          </ac:spMkLst>
        </pc:spChg>
        <pc:spChg chg="mod ord">
          <ac:chgData name="Pierluigi Paolucci" userId="1e641287-d3fe-49cd-99c7-3a58df1e1790" providerId="ADAL" clId="{1BB421C6-838D-9242-A67F-6C4FE1986B04}" dt="2024-06-03T12:26:16.814" v="924" actId="26606"/>
          <ac:spMkLst>
            <pc:docMk/>
            <pc:sldMk cId="2306917517" sldId="355"/>
            <ac:spMk id="5" creationId="{AE04CEE8-5906-B2F0-C395-92BF07262D24}"/>
          </ac:spMkLst>
        </pc:spChg>
        <pc:spChg chg="add del mod">
          <ac:chgData name="Pierluigi Paolucci" userId="1e641287-d3fe-49cd-99c7-3a58df1e1790" providerId="ADAL" clId="{1BB421C6-838D-9242-A67F-6C4FE1986B04}" dt="2024-06-03T12:26:11.253" v="923" actId="478"/>
          <ac:spMkLst>
            <pc:docMk/>
            <pc:sldMk cId="2306917517" sldId="355"/>
            <ac:spMk id="11" creationId="{EC8A6FD0-179D-848D-1CDB-70EAFC984EE5}"/>
          </ac:spMkLst>
        </pc:spChg>
        <pc:graphicFrameChg chg="add del">
          <ac:chgData name="Pierluigi Paolucci" userId="1e641287-d3fe-49cd-99c7-3a58df1e1790" providerId="ADAL" clId="{1BB421C6-838D-9242-A67F-6C4FE1986B04}" dt="2024-06-03T12:26:04.697" v="921" actId="26606"/>
          <ac:graphicFrameMkLst>
            <pc:docMk/>
            <pc:sldMk cId="2306917517" sldId="355"/>
            <ac:graphicFrameMk id="7" creationId="{137E5A8F-EA46-DE6B-9B13-9F692ADFCB1B}"/>
          </ac:graphicFrameMkLst>
        </pc:graphicFrameChg>
        <pc:graphicFrameChg chg="add mod modGraphic">
          <ac:chgData name="Pierluigi Paolucci" userId="1e641287-d3fe-49cd-99c7-3a58df1e1790" providerId="ADAL" clId="{1BB421C6-838D-9242-A67F-6C4FE1986B04}" dt="2024-06-03T12:26:37.616" v="928" actId="20577"/>
          <ac:graphicFrameMkLst>
            <pc:docMk/>
            <pc:sldMk cId="2306917517" sldId="355"/>
            <ac:graphicFrameMk id="8" creationId="{B9AE5314-4B38-4A42-57DE-35820AB06118}"/>
          </ac:graphicFrameMkLst>
        </pc:graphicFrameChg>
      </pc:sldChg>
      <pc:sldMasterChg chg="modSldLayout">
        <pc:chgData name="Pierluigi Paolucci" userId="1e641287-d3fe-49cd-99c7-3a58df1e1790" providerId="ADAL" clId="{1BB421C6-838D-9242-A67F-6C4FE1986B04}" dt="2024-06-03T08:34:44.327" v="43" actId="20577"/>
        <pc:sldMasterMkLst>
          <pc:docMk/>
          <pc:sldMasterMk cId="3577325612" sldId="2147483648"/>
        </pc:sldMasterMkLst>
        <pc:sldLayoutChg chg="modSp mod">
          <pc:chgData name="Pierluigi Paolucci" userId="1e641287-d3fe-49cd-99c7-3a58df1e1790" providerId="ADAL" clId="{1BB421C6-838D-9242-A67F-6C4FE1986B04}" dt="2024-06-03T08:34:44.327" v="43" actId="20577"/>
          <pc:sldLayoutMkLst>
            <pc:docMk/>
            <pc:sldMasterMk cId="3577325612" sldId="2147483648"/>
            <pc:sldLayoutMk cId="3755127117" sldId="2147483650"/>
          </pc:sldLayoutMkLst>
          <pc:spChg chg="mod">
            <ac:chgData name="Pierluigi Paolucci" userId="1e641287-d3fe-49cd-99c7-3a58df1e1790" providerId="ADAL" clId="{1BB421C6-838D-9242-A67F-6C4FE1986B04}" dt="2024-06-03T08:34:44.327" v="43" actId="20577"/>
            <ac:spMkLst>
              <pc:docMk/>
              <pc:sldMasterMk cId="3577325612" sldId="2147483648"/>
              <pc:sldLayoutMk cId="3755127117" sldId="2147483650"/>
              <ac:spMk id="5" creationId="{A9240404-2A38-EC10-BBC7-5AF976FD39F8}"/>
            </ac:spMkLst>
          </pc:sp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904D6B-5B26-4CB7-B9FA-DCE07AF05CFB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E77E1C-C92C-48D8-B3C8-37C31470588F}">
      <dgm:prSet/>
      <dgm:spPr/>
      <dgm:t>
        <a:bodyPr/>
        <a:lstStyle/>
        <a:p>
          <a:r>
            <a:rPr lang="it-IT"/>
            <a:t>Bisogna assolutamente seguire le spese nel corso dell’anno</a:t>
          </a:r>
          <a:endParaRPr lang="en-US"/>
        </a:p>
      </dgm:t>
    </dgm:pt>
    <dgm:pt modelId="{15F752EB-9E4A-4101-82D7-DDE365486B37}" type="parTrans" cxnId="{89C1076B-7883-4E65-9C2B-E2DF6672B70A}">
      <dgm:prSet/>
      <dgm:spPr/>
      <dgm:t>
        <a:bodyPr/>
        <a:lstStyle/>
        <a:p>
          <a:endParaRPr lang="en-US"/>
        </a:p>
      </dgm:t>
    </dgm:pt>
    <dgm:pt modelId="{DAF4A40B-27AB-4A0E-8B9C-B0B276DC8F6C}" type="sibTrans" cxnId="{89C1076B-7883-4E65-9C2B-E2DF6672B70A}">
      <dgm:prSet/>
      <dgm:spPr/>
      <dgm:t>
        <a:bodyPr/>
        <a:lstStyle/>
        <a:p>
          <a:endParaRPr lang="en-US"/>
        </a:p>
      </dgm:t>
    </dgm:pt>
    <dgm:pt modelId="{F0E00D40-364C-4C77-A13F-2E1475920068}">
      <dgm:prSet/>
      <dgm:spPr/>
      <dgm:t>
        <a:bodyPr/>
        <a:lstStyle/>
        <a:p>
          <a:r>
            <a:rPr lang="it-IT"/>
            <a:t>Il Sub Judice non è dovuto</a:t>
          </a:r>
          <a:endParaRPr lang="en-US"/>
        </a:p>
      </dgm:t>
    </dgm:pt>
    <dgm:pt modelId="{16FB4271-43B5-41F3-828D-4F973DBE56A4}" type="parTrans" cxnId="{53C51CD6-F628-4BBE-BEEC-9C07B63C0E53}">
      <dgm:prSet/>
      <dgm:spPr/>
      <dgm:t>
        <a:bodyPr/>
        <a:lstStyle/>
        <a:p>
          <a:endParaRPr lang="en-US"/>
        </a:p>
      </dgm:t>
    </dgm:pt>
    <dgm:pt modelId="{000EBDA9-8054-4194-AFBE-45E47E05FAD6}" type="sibTrans" cxnId="{53C51CD6-F628-4BBE-BEEC-9C07B63C0E53}">
      <dgm:prSet/>
      <dgm:spPr/>
      <dgm:t>
        <a:bodyPr/>
        <a:lstStyle/>
        <a:p>
          <a:endParaRPr lang="en-US"/>
        </a:p>
      </dgm:t>
    </dgm:pt>
    <dgm:pt modelId="{29148B75-73BA-44D3-B176-F653C6F3A60D}">
      <dgm:prSet/>
      <dgm:spPr/>
      <dgm:t>
        <a:bodyPr/>
        <a:lstStyle/>
        <a:p>
          <a:r>
            <a:rPr lang="it-IT"/>
            <a:t>Non approvare nessuno sblocco se non si è speso quanto assegnato.</a:t>
          </a:r>
          <a:endParaRPr lang="en-US"/>
        </a:p>
      </dgm:t>
    </dgm:pt>
    <dgm:pt modelId="{39D5BE4A-295F-440E-BAB9-1B2F6F6369FB}" type="parTrans" cxnId="{8CACFEAC-1B86-4307-A069-382B1E5BF8D5}">
      <dgm:prSet/>
      <dgm:spPr/>
      <dgm:t>
        <a:bodyPr/>
        <a:lstStyle/>
        <a:p>
          <a:endParaRPr lang="en-US"/>
        </a:p>
      </dgm:t>
    </dgm:pt>
    <dgm:pt modelId="{3A7E40E6-B9D7-4883-B638-AE0739FB177B}" type="sibTrans" cxnId="{8CACFEAC-1B86-4307-A069-382B1E5BF8D5}">
      <dgm:prSet/>
      <dgm:spPr/>
      <dgm:t>
        <a:bodyPr/>
        <a:lstStyle/>
        <a:p>
          <a:endParaRPr lang="en-US"/>
        </a:p>
      </dgm:t>
    </dgm:pt>
    <dgm:pt modelId="{656FF9ED-901E-4759-9767-EA73AC53D283}">
      <dgm:prSet/>
      <dgm:spPr/>
      <dgm:t>
        <a:bodyPr/>
        <a:lstStyle/>
        <a:p>
          <a:r>
            <a:rPr lang="it-IT"/>
            <a:t>Avere un dettaglio spinto delle spese da fare con il SJ</a:t>
          </a:r>
          <a:endParaRPr lang="en-US"/>
        </a:p>
      </dgm:t>
    </dgm:pt>
    <dgm:pt modelId="{39CFA44A-1923-4D04-AA54-457B85F4DA06}" type="parTrans" cxnId="{503482F9-FDDD-4E47-946A-C8CBEE9A1EE4}">
      <dgm:prSet/>
      <dgm:spPr/>
      <dgm:t>
        <a:bodyPr/>
        <a:lstStyle/>
        <a:p>
          <a:endParaRPr lang="en-US"/>
        </a:p>
      </dgm:t>
    </dgm:pt>
    <dgm:pt modelId="{2F9BEDF8-8904-4F78-9C81-AE06910718C3}" type="sibTrans" cxnId="{503482F9-FDDD-4E47-946A-C8CBEE9A1EE4}">
      <dgm:prSet/>
      <dgm:spPr/>
      <dgm:t>
        <a:bodyPr/>
        <a:lstStyle/>
        <a:p>
          <a:endParaRPr lang="en-US"/>
        </a:p>
      </dgm:t>
    </dgm:pt>
    <dgm:pt modelId="{6BA767EC-D117-49F3-8FEB-B44B7821FF46}">
      <dgm:prSet/>
      <dgm:spPr/>
      <dgm:t>
        <a:bodyPr/>
        <a:lstStyle/>
        <a:p>
          <a:r>
            <a:rPr lang="it-IT"/>
            <a:t>Si possono rifiutare degli sblocchi per necessità della CC3M</a:t>
          </a:r>
          <a:endParaRPr lang="en-US"/>
        </a:p>
      </dgm:t>
    </dgm:pt>
    <dgm:pt modelId="{904FAF21-13EC-4ED5-BA8B-EA8AB2B010C7}" type="parTrans" cxnId="{BB7C1628-8B05-43B6-9CEA-BCFAE8CDC6E2}">
      <dgm:prSet/>
      <dgm:spPr/>
      <dgm:t>
        <a:bodyPr/>
        <a:lstStyle/>
        <a:p>
          <a:endParaRPr lang="en-US"/>
        </a:p>
      </dgm:t>
    </dgm:pt>
    <dgm:pt modelId="{2E3FF352-B88E-4174-BC82-A300E76877C7}" type="sibTrans" cxnId="{BB7C1628-8B05-43B6-9CEA-BCFAE8CDC6E2}">
      <dgm:prSet/>
      <dgm:spPr/>
      <dgm:t>
        <a:bodyPr/>
        <a:lstStyle/>
        <a:p>
          <a:endParaRPr lang="en-US"/>
        </a:p>
      </dgm:t>
    </dgm:pt>
    <dgm:pt modelId="{F3D4258F-491D-4F9C-9D9E-04641AD91031}">
      <dgm:prSet/>
      <dgm:spPr/>
      <dgm:t>
        <a:bodyPr/>
        <a:lstStyle/>
        <a:p>
          <a:r>
            <a:rPr lang="it-IT"/>
            <a:t>Assegnazioni 2025 seguendo le regole della CC3M</a:t>
          </a:r>
          <a:endParaRPr lang="en-US"/>
        </a:p>
      </dgm:t>
    </dgm:pt>
    <dgm:pt modelId="{2486E4FB-A50B-4CA9-AF7B-A50A5F1702C3}" type="parTrans" cxnId="{38EBF67D-1E90-4741-9A54-6A4E2598D7C6}">
      <dgm:prSet/>
      <dgm:spPr/>
      <dgm:t>
        <a:bodyPr/>
        <a:lstStyle/>
        <a:p>
          <a:endParaRPr lang="en-US"/>
        </a:p>
      </dgm:t>
    </dgm:pt>
    <dgm:pt modelId="{C8B79EBD-9BD1-4FA0-A93A-CB5B8EE65A41}" type="sibTrans" cxnId="{38EBF67D-1E90-4741-9A54-6A4E2598D7C6}">
      <dgm:prSet/>
      <dgm:spPr/>
      <dgm:t>
        <a:bodyPr/>
        <a:lstStyle/>
        <a:p>
          <a:endParaRPr lang="en-US"/>
        </a:p>
      </dgm:t>
    </dgm:pt>
    <dgm:pt modelId="{2BFB0C15-904A-40C5-B717-9D6D44E4182B}">
      <dgm:prSet/>
      <dgm:spPr/>
      <dgm:t>
        <a:bodyPr/>
        <a:lstStyle/>
        <a:p>
          <a:r>
            <a:rPr lang="it-IT"/>
            <a:t>Totale del nostro budget viene assegnato al 50% + 20% SJ</a:t>
          </a:r>
          <a:endParaRPr lang="en-US"/>
        </a:p>
      </dgm:t>
    </dgm:pt>
    <dgm:pt modelId="{21266EAC-1ED1-491C-B976-190EFFFC9155}" type="parTrans" cxnId="{1484843B-8D7F-4957-8AA8-F190152064B1}">
      <dgm:prSet/>
      <dgm:spPr/>
      <dgm:t>
        <a:bodyPr/>
        <a:lstStyle/>
        <a:p>
          <a:endParaRPr lang="en-US"/>
        </a:p>
      </dgm:t>
    </dgm:pt>
    <dgm:pt modelId="{4F5B1450-FFA7-41D2-95A1-225E67C672C5}" type="sibTrans" cxnId="{1484843B-8D7F-4957-8AA8-F190152064B1}">
      <dgm:prSet/>
      <dgm:spPr/>
      <dgm:t>
        <a:bodyPr/>
        <a:lstStyle/>
        <a:p>
          <a:endParaRPr lang="en-US"/>
        </a:p>
      </dgm:t>
    </dgm:pt>
    <dgm:pt modelId="{D0906E40-00D1-4049-9555-212047D90C80}">
      <dgm:prSet/>
      <dgm:spPr/>
      <dgm:t>
        <a:bodyPr/>
        <a:lstStyle/>
        <a:p>
          <a:r>
            <a:rPr lang="it-IT"/>
            <a:t>Il resto è indiviso da chiedere in corso d’anno</a:t>
          </a:r>
          <a:endParaRPr lang="en-US"/>
        </a:p>
      </dgm:t>
    </dgm:pt>
    <dgm:pt modelId="{B7D1562E-9546-4C6B-BBE2-B74BBAEC2351}" type="parTrans" cxnId="{AFACC32F-F452-4D24-AA5D-9FE658558742}">
      <dgm:prSet/>
      <dgm:spPr/>
      <dgm:t>
        <a:bodyPr/>
        <a:lstStyle/>
        <a:p>
          <a:endParaRPr lang="en-US"/>
        </a:p>
      </dgm:t>
    </dgm:pt>
    <dgm:pt modelId="{042F2526-3F6E-474D-9803-E6A09944C600}" type="sibTrans" cxnId="{AFACC32F-F452-4D24-AA5D-9FE658558742}">
      <dgm:prSet/>
      <dgm:spPr/>
      <dgm:t>
        <a:bodyPr/>
        <a:lstStyle/>
        <a:p>
          <a:endParaRPr lang="en-US"/>
        </a:p>
      </dgm:t>
    </dgm:pt>
    <dgm:pt modelId="{8689BE84-D342-42C5-91EA-464C920FCE0C}">
      <dgm:prSet/>
      <dgm:spPr/>
      <dgm:t>
        <a:bodyPr/>
        <a:lstStyle/>
        <a:p>
          <a:r>
            <a:rPr lang="it-IT"/>
            <a:t>Tagli molto stringenti rispetto al 2024</a:t>
          </a:r>
          <a:endParaRPr lang="en-US"/>
        </a:p>
      </dgm:t>
    </dgm:pt>
    <dgm:pt modelId="{7C9D7724-9D8E-4D55-BF32-886B3C3905AE}" type="parTrans" cxnId="{1F4E6E39-E4A0-4AD3-96C8-DEBE6FF5D656}">
      <dgm:prSet/>
      <dgm:spPr/>
      <dgm:t>
        <a:bodyPr/>
        <a:lstStyle/>
        <a:p>
          <a:endParaRPr lang="en-US"/>
        </a:p>
      </dgm:t>
    </dgm:pt>
    <dgm:pt modelId="{DE7592F0-C991-40B0-826A-D673C2E5C744}" type="sibTrans" cxnId="{1F4E6E39-E4A0-4AD3-96C8-DEBE6FF5D656}">
      <dgm:prSet/>
      <dgm:spPr/>
      <dgm:t>
        <a:bodyPr/>
        <a:lstStyle/>
        <a:p>
          <a:endParaRPr lang="en-US"/>
        </a:p>
      </dgm:t>
    </dgm:pt>
    <dgm:pt modelId="{14ADD5D5-0910-4077-84AB-A725E6AD27D0}">
      <dgm:prSet/>
      <dgm:spPr/>
      <dgm:t>
        <a:bodyPr/>
        <a:lstStyle/>
        <a:p>
          <a:r>
            <a:rPr lang="it-IT"/>
            <a:t>Faremo una riunione prima noi per chiarire il tutto - online</a:t>
          </a:r>
          <a:endParaRPr lang="en-US"/>
        </a:p>
      </dgm:t>
    </dgm:pt>
    <dgm:pt modelId="{13B241DB-7B89-4A15-96A0-5CD785F915BE}" type="parTrans" cxnId="{4AE12992-18BA-4F0D-90FE-95427660997F}">
      <dgm:prSet/>
      <dgm:spPr/>
      <dgm:t>
        <a:bodyPr/>
        <a:lstStyle/>
        <a:p>
          <a:endParaRPr lang="en-US"/>
        </a:p>
      </dgm:t>
    </dgm:pt>
    <dgm:pt modelId="{B7394D1C-52FD-4433-90BB-AAFDB0BFAFDF}" type="sibTrans" cxnId="{4AE12992-18BA-4F0D-90FE-95427660997F}">
      <dgm:prSet/>
      <dgm:spPr/>
      <dgm:t>
        <a:bodyPr/>
        <a:lstStyle/>
        <a:p>
          <a:endParaRPr lang="en-US"/>
        </a:p>
      </dgm:t>
    </dgm:pt>
    <dgm:pt modelId="{80F6B6C5-3EBF-2045-9DFA-9D787C31B4B6}" type="pres">
      <dgm:prSet presAssocID="{84904D6B-5B26-4CB7-B9FA-DCE07AF05CFB}" presName="linear" presStyleCnt="0">
        <dgm:presLayoutVars>
          <dgm:animLvl val="lvl"/>
          <dgm:resizeHandles val="exact"/>
        </dgm:presLayoutVars>
      </dgm:prSet>
      <dgm:spPr/>
    </dgm:pt>
    <dgm:pt modelId="{05FB00FD-1EEC-9E49-A10D-87109A337A89}" type="pres">
      <dgm:prSet presAssocID="{EDE77E1C-C92C-48D8-B3C8-37C31470588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32F0583-ED0F-4B4C-A3F7-DDDD16D2CE8E}" type="pres">
      <dgm:prSet presAssocID="{DAF4A40B-27AB-4A0E-8B9C-B0B276DC8F6C}" presName="spacer" presStyleCnt="0"/>
      <dgm:spPr/>
    </dgm:pt>
    <dgm:pt modelId="{FE41D9CC-0EFD-764C-98BC-1C7F00C2F9A5}" type="pres">
      <dgm:prSet presAssocID="{F0E00D40-364C-4C77-A13F-2E147592006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D29875D-1F44-7B4D-8088-947F20ADAECE}" type="pres">
      <dgm:prSet presAssocID="{F0E00D40-364C-4C77-A13F-2E1475920068}" presName="childText" presStyleLbl="revTx" presStyleIdx="0" presStyleCnt="2">
        <dgm:presLayoutVars>
          <dgm:bulletEnabled val="1"/>
        </dgm:presLayoutVars>
      </dgm:prSet>
      <dgm:spPr/>
    </dgm:pt>
    <dgm:pt modelId="{B17BCF94-6FC6-1646-96D3-DDF49BC39F8F}" type="pres">
      <dgm:prSet presAssocID="{F3D4258F-491D-4F9C-9D9E-04641AD91031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46CD743-CB4B-174E-916E-8B8A9048B7EF}" type="pres">
      <dgm:prSet presAssocID="{F3D4258F-491D-4F9C-9D9E-04641AD91031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61408502-EE3F-A243-BAC0-04C7143F186C}" type="presOf" srcId="{F3D4258F-491D-4F9C-9D9E-04641AD91031}" destId="{B17BCF94-6FC6-1646-96D3-DDF49BC39F8F}" srcOrd="0" destOrd="0" presId="urn:microsoft.com/office/officeart/2005/8/layout/vList2"/>
    <dgm:cxn modelId="{033DF809-93B4-B44E-9835-DB69B3615A83}" type="presOf" srcId="{656FF9ED-901E-4759-9767-EA73AC53D283}" destId="{6D29875D-1F44-7B4D-8088-947F20ADAECE}" srcOrd="0" destOrd="1" presId="urn:microsoft.com/office/officeart/2005/8/layout/vList2"/>
    <dgm:cxn modelId="{02C8F526-5012-3245-A744-27346B235855}" type="presOf" srcId="{2BFB0C15-904A-40C5-B717-9D6D44E4182B}" destId="{E46CD743-CB4B-174E-916E-8B8A9048B7EF}" srcOrd="0" destOrd="0" presId="urn:microsoft.com/office/officeart/2005/8/layout/vList2"/>
    <dgm:cxn modelId="{BB7C1628-8B05-43B6-9CEA-BCFAE8CDC6E2}" srcId="{F0E00D40-364C-4C77-A13F-2E1475920068}" destId="{6BA767EC-D117-49F3-8FEB-B44B7821FF46}" srcOrd="2" destOrd="0" parTransId="{904FAF21-13EC-4ED5-BA8B-EA8AB2B010C7}" sibTransId="{2E3FF352-B88E-4174-BC82-A300E76877C7}"/>
    <dgm:cxn modelId="{AFACC32F-F452-4D24-AA5D-9FE658558742}" srcId="{F3D4258F-491D-4F9C-9D9E-04641AD91031}" destId="{D0906E40-00D1-4049-9555-212047D90C80}" srcOrd="1" destOrd="0" parTransId="{B7D1562E-9546-4C6B-BBE2-B74BBAEC2351}" sibTransId="{042F2526-3F6E-474D-9803-E6A09944C600}"/>
    <dgm:cxn modelId="{C7DB9E37-A082-6C4C-817C-5DCB10E72E87}" type="presOf" srcId="{F0E00D40-364C-4C77-A13F-2E1475920068}" destId="{FE41D9CC-0EFD-764C-98BC-1C7F00C2F9A5}" srcOrd="0" destOrd="0" presId="urn:microsoft.com/office/officeart/2005/8/layout/vList2"/>
    <dgm:cxn modelId="{1F4E6E39-E4A0-4AD3-96C8-DEBE6FF5D656}" srcId="{F3D4258F-491D-4F9C-9D9E-04641AD91031}" destId="{8689BE84-D342-42C5-91EA-464C920FCE0C}" srcOrd="2" destOrd="0" parTransId="{7C9D7724-9D8E-4D55-BF32-886B3C3905AE}" sibTransId="{DE7592F0-C991-40B0-826A-D673C2E5C744}"/>
    <dgm:cxn modelId="{1484843B-8D7F-4957-8AA8-F190152064B1}" srcId="{F3D4258F-491D-4F9C-9D9E-04641AD91031}" destId="{2BFB0C15-904A-40C5-B717-9D6D44E4182B}" srcOrd="0" destOrd="0" parTransId="{21266EAC-1ED1-491C-B976-190EFFFC9155}" sibTransId="{4F5B1450-FFA7-41D2-95A1-225E67C672C5}"/>
    <dgm:cxn modelId="{89C1076B-7883-4E65-9C2B-E2DF6672B70A}" srcId="{84904D6B-5B26-4CB7-B9FA-DCE07AF05CFB}" destId="{EDE77E1C-C92C-48D8-B3C8-37C31470588F}" srcOrd="0" destOrd="0" parTransId="{15F752EB-9E4A-4101-82D7-DDE365486B37}" sibTransId="{DAF4A40B-27AB-4A0E-8B9C-B0B276DC8F6C}"/>
    <dgm:cxn modelId="{2FD9956E-F18F-9143-B514-9150B310EB14}" type="presOf" srcId="{14ADD5D5-0910-4077-84AB-A725E6AD27D0}" destId="{E46CD743-CB4B-174E-916E-8B8A9048B7EF}" srcOrd="0" destOrd="3" presId="urn:microsoft.com/office/officeart/2005/8/layout/vList2"/>
    <dgm:cxn modelId="{7CCAD554-1E2E-734C-96F3-84645781B55E}" type="presOf" srcId="{84904D6B-5B26-4CB7-B9FA-DCE07AF05CFB}" destId="{80F6B6C5-3EBF-2045-9DFA-9D787C31B4B6}" srcOrd="0" destOrd="0" presId="urn:microsoft.com/office/officeart/2005/8/layout/vList2"/>
    <dgm:cxn modelId="{9817DE54-7184-2E48-904C-4D6B9366EDA7}" type="presOf" srcId="{29148B75-73BA-44D3-B176-F653C6F3A60D}" destId="{6D29875D-1F44-7B4D-8088-947F20ADAECE}" srcOrd="0" destOrd="0" presId="urn:microsoft.com/office/officeart/2005/8/layout/vList2"/>
    <dgm:cxn modelId="{38EBF67D-1E90-4741-9A54-6A4E2598D7C6}" srcId="{84904D6B-5B26-4CB7-B9FA-DCE07AF05CFB}" destId="{F3D4258F-491D-4F9C-9D9E-04641AD91031}" srcOrd="2" destOrd="0" parTransId="{2486E4FB-A50B-4CA9-AF7B-A50A5F1702C3}" sibTransId="{C8B79EBD-9BD1-4FA0-A93A-CB5B8EE65A41}"/>
    <dgm:cxn modelId="{4AE12992-18BA-4F0D-90FE-95427660997F}" srcId="{F3D4258F-491D-4F9C-9D9E-04641AD91031}" destId="{14ADD5D5-0910-4077-84AB-A725E6AD27D0}" srcOrd="3" destOrd="0" parTransId="{13B241DB-7B89-4A15-96A0-5CD785F915BE}" sibTransId="{B7394D1C-52FD-4433-90BB-AAFDB0BFAFDF}"/>
    <dgm:cxn modelId="{5E84C8A4-3829-0C45-8C5F-7F26DCE1E3DC}" type="presOf" srcId="{6BA767EC-D117-49F3-8FEB-B44B7821FF46}" destId="{6D29875D-1F44-7B4D-8088-947F20ADAECE}" srcOrd="0" destOrd="2" presId="urn:microsoft.com/office/officeart/2005/8/layout/vList2"/>
    <dgm:cxn modelId="{8CACFEAC-1B86-4307-A069-382B1E5BF8D5}" srcId="{F0E00D40-364C-4C77-A13F-2E1475920068}" destId="{29148B75-73BA-44D3-B176-F653C6F3A60D}" srcOrd="0" destOrd="0" parTransId="{39D5BE4A-295F-440E-BAB9-1B2F6F6369FB}" sibTransId="{3A7E40E6-B9D7-4883-B638-AE0739FB177B}"/>
    <dgm:cxn modelId="{6A2BB6B8-4D55-8946-B4A6-A00F5576EAB4}" type="presOf" srcId="{EDE77E1C-C92C-48D8-B3C8-37C31470588F}" destId="{05FB00FD-1EEC-9E49-A10D-87109A337A89}" srcOrd="0" destOrd="0" presId="urn:microsoft.com/office/officeart/2005/8/layout/vList2"/>
    <dgm:cxn modelId="{C9A614C8-1ECA-9640-9E84-5FA60010B609}" type="presOf" srcId="{8689BE84-D342-42C5-91EA-464C920FCE0C}" destId="{E46CD743-CB4B-174E-916E-8B8A9048B7EF}" srcOrd="0" destOrd="2" presId="urn:microsoft.com/office/officeart/2005/8/layout/vList2"/>
    <dgm:cxn modelId="{53C51CD6-F628-4BBE-BEEC-9C07B63C0E53}" srcId="{84904D6B-5B26-4CB7-B9FA-DCE07AF05CFB}" destId="{F0E00D40-364C-4C77-A13F-2E1475920068}" srcOrd="1" destOrd="0" parTransId="{16FB4271-43B5-41F3-828D-4F973DBE56A4}" sibTransId="{000EBDA9-8054-4194-AFBE-45E47E05FAD6}"/>
    <dgm:cxn modelId="{01B64CDB-1FDC-4043-B61E-72D97FB12C4D}" type="presOf" srcId="{D0906E40-00D1-4049-9555-212047D90C80}" destId="{E46CD743-CB4B-174E-916E-8B8A9048B7EF}" srcOrd="0" destOrd="1" presId="urn:microsoft.com/office/officeart/2005/8/layout/vList2"/>
    <dgm:cxn modelId="{503482F9-FDDD-4E47-946A-C8CBEE9A1EE4}" srcId="{F0E00D40-364C-4C77-A13F-2E1475920068}" destId="{656FF9ED-901E-4759-9767-EA73AC53D283}" srcOrd="1" destOrd="0" parTransId="{39CFA44A-1923-4D04-AA54-457B85F4DA06}" sibTransId="{2F9BEDF8-8904-4F78-9C81-AE06910718C3}"/>
    <dgm:cxn modelId="{A37A777C-EF43-464F-9FAF-FAAF3024E886}" type="presParOf" srcId="{80F6B6C5-3EBF-2045-9DFA-9D787C31B4B6}" destId="{05FB00FD-1EEC-9E49-A10D-87109A337A89}" srcOrd="0" destOrd="0" presId="urn:microsoft.com/office/officeart/2005/8/layout/vList2"/>
    <dgm:cxn modelId="{82960549-941E-9646-869E-8CF57F33893B}" type="presParOf" srcId="{80F6B6C5-3EBF-2045-9DFA-9D787C31B4B6}" destId="{A32F0583-ED0F-4B4C-A3F7-DDDD16D2CE8E}" srcOrd="1" destOrd="0" presId="urn:microsoft.com/office/officeart/2005/8/layout/vList2"/>
    <dgm:cxn modelId="{8215E94F-8D4D-A24C-BC12-1B2B23B737D1}" type="presParOf" srcId="{80F6B6C5-3EBF-2045-9DFA-9D787C31B4B6}" destId="{FE41D9CC-0EFD-764C-98BC-1C7F00C2F9A5}" srcOrd="2" destOrd="0" presId="urn:microsoft.com/office/officeart/2005/8/layout/vList2"/>
    <dgm:cxn modelId="{03BF113B-26AA-BC41-9A9E-3BEAF717FB28}" type="presParOf" srcId="{80F6B6C5-3EBF-2045-9DFA-9D787C31B4B6}" destId="{6D29875D-1F44-7B4D-8088-947F20ADAECE}" srcOrd="3" destOrd="0" presId="urn:microsoft.com/office/officeart/2005/8/layout/vList2"/>
    <dgm:cxn modelId="{7CA94832-24A5-3144-87F4-B5763242BB62}" type="presParOf" srcId="{80F6B6C5-3EBF-2045-9DFA-9D787C31B4B6}" destId="{B17BCF94-6FC6-1646-96D3-DDF49BC39F8F}" srcOrd="4" destOrd="0" presId="urn:microsoft.com/office/officeart/2005/8/layout/vList2"/>
    <dgm:cxn modelId="{2CE4831A-3B12-8E4F-8D84-8C2B3BE181CD}" type="presParOf" srcId="{80F6B6C5-3EBF-2045-9DFA-9D787C31B4B6}" destId="{E46CD743-CB4B-174E-916E-8B8A9048B7EF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FB00FD-1EEC-9E49-A10D-87109A337A89}">
      <dsp:nvSpPr>
        <dsp:cNvPr id="0" name=""/>
        <dsp:cNvSpPr/>
      </dsp:nvSpPr>
      <dsp:spPr>
        <a:xfrm>
          <a:off x="0" y="72979"/>
          <a:ext cx="10515600" cy="6475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kern="1200"/>
            <a:t>Bisogna assolutamente seguire le spese nel corso dell’anno</a:t>
          </a:r>
          <a:endParaRPr lang="en-US" sz="2700" kern="1200"/>
        </a:p>
      </dsp:txBody>
      <dsp:txXfrm>
        <a:off x="31613" y="104592"/>
        <a:ext cx="10452374" cy="584369"/>
      </dsp:txXfrm>
    </dsp:sp>
    <dsp:sp modelId="{FE41D9CC-0EFD-764C-98BC-1C7F00C2F9A5}">
      <dsp:nvSpPr>
        <dsp:cNvPr id="0" name=""/>
        <dsp:cNvSpPr/>
      </dsp:nvSpPr>
      <dsp:spPr>
        <a:xfrm>
          <a:off x="0" y="798334"/>
          <a:ext cx="10515600" cy="6475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kern="1200"/>
            <a:t>Il Sub Judice non è dovuto</a:t>
          </a:r>
          <a:endParaRPr lang="en-US" sz="2700" kern="1200"/>
        </a:p>
      </dsp:txBody>
      <dsp:txXfrm>
        <a:off x="31613" y="829947"/>
        <a:ext cx="10452374" cy="584369"/>
      </dsp:txXfrm>
    </dsp:sp>
    <dsp:sp modelId="{6D29875D-1F44-7B4D-8088-947F20ADAECE}">
      <dsp:nvSpPr>
        <dsp:cNvPr id="0" name=""/>
        <dsp:cNvSpPr/>
      </dsp:nvSpPr>
      <dsp:spPr>
        <a:xfrm>
          <a:off x="0" y="1445929"/>
          <a:ext cx="10515600" cy="1089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2100" kern="1200"/>
            <a:t>Non approvare nessuno sblocco se non si è speso quanto assegnato.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2100" kern="1200"/>
            <a:t>Avere un dettaglio spinto delle spese da fare con il SJ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2100" kern="1200"/>
            <a:t>Si possono rifiutare degli sblocchi per necessità della CC3M</a:t>
          </a:r>
          <a:endParaRPr lang="en-US" sz="2100" kern="1200"/>
        </a:p>
      </dsp:txBody>
      <dsp:txXfrm>
        <a:off x="0" y="1445929"/>
        <a:ext cx="10515600" cy="1089854"/>
      </dsp:txXfrm>
    </dsp:sp>
    <dsp:sp modelId="{B17BCF94-6FC6-1646-96D3-DDF49BC39F8F}">
      <dsp:nvSpPr>
        <dsp:cNvPr id="0" name=""/>
        <dsp:cNvSpPr/>
      </dsp:nvSpPr>
      <dsp:spPr>
        <a:xfrm>
          <a:off x="0" y="2535784"/>
          <a:ext cx="10515600" cy="6475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kern="1200"/>
            <a:t>Assegnazioni 2025 seguendo le regole della CC3M</a:t>
          </a:r>
          <a:endParaRPr lang="en-US" sz="2700" kern="1200"/>
        </a:p>
      </dsp:txBody>
      <dsp:txXfrm>
        <a:off x="31613" y="2567397"/>
        <a:ext cx="10452374" cy="584369"/>
      </dsp:txXfrm>
    </dsp:sp>
    <dsp:sp modelId="{E46CD743-CB4B-174E-916E-8B8A9048B7EF}">
      <dsp:nvSpPr>
        <dsp:cNvPr id="0" name=""/>
        <dsp:cNvSpPr/>
      </dsp:nvSpPr>
      <dsp:spPr>
        <a:xfrm>
          <a:off x="0" y="3183378"/>
          <a:ext cx="10515600" cy="145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2100" kern="1200"/>
            <a:t>Totale del nostro budget viene assegnato al 50% + 20% SJ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2100" kern="1200"/>
            <a:t>Il resto è indiviso da chiedere in corso d’anno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2100" kern="1200"/>
            <a:t>Tagli molto stringenti rispetto al 2024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2100" kern="1200"/>
            <a:t>Faremo una riunione prima noi per chiarire il tutto - online</a:t>
          </a:r>
          <a:endParaRPr lang="en-US" sz="2100" kern="1200"/>
        </a:p>
      </dsp:txBody>
      <dsp:txXfrm>
        <a:off x="0" y="3183378"/>
        <a:ext cx="10515600" cy="14531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303DC-7691-2D45-9DFF-83225A8A3BE5}" type="datetimeFigureOut">
              <a:rPr lang="it-IT" smtClean="0"/>
              <a:t>03/06/2024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BF4C9-DA14-2E4E-AC0D-1414E070662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0712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1BF4C9-DA14-2E4E-AC0D-1414E070662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087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3183DF-2A04-EFCA-3413-B2A4483705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it-IT"/>
              <a:t>Report della CC3M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C7A4BAF-D515-3BE6-821C-D66BFA5AAE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Pierluigi Paolucci</a:t>
            </a:r>
          </a:p>
          <a:p>
            <a:r>
              <a:rPr lang="it-IT"/>
              <a:t>a nome della CC3M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263E6A-5F99-F4A2-0E56-FE537173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 - LNGS 5-6 giugno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AEB113-DF93-F56F-A665-E24BDCE1F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0142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BCB0BD-9839-ECC3-1407-7DAC971FC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BBEBB0-4C3C-FB82-FBC1-1CC89AD2F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240404-2A38-EC10-BBC7-5AF976FD3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it-IT"/>
              <a:t>Pierluigi Paolucci a nome della CC3M - LNGS 5-6 giugno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F83115-AE6E-61C7-FDCD-646F91151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5E511011-4DC2-1B47-B448-F11B78FA564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3805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708A4C-C67A-F2D5-B0A6-D4DEB38E3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638FEE-5DAD-CF41-1602-5449CB322C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494289F-9DFE-45DF-AB34-F1B0B5936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F22745E-A96D-F144-9FCC-D75259174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 - LNGS 5-6 giugno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9792047-37E9-6380-6D8A-6FFA736D2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3051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ol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653393-8F49-1332-E18A-04533AA84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88DED49-6C78-C264-ABA4-871B49C428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9057D87-3F55-460E-3978-34D3E67753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it-IT"/>
              <a:t>Pierluigi Paolucci a nome della CC3M - LNGS 5-6 giugno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79CB138-CB6B-8CEA-0D5A-C9F5443F7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6332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BCB0BD-9839-ECC3-1407-7DAC971FC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BBEBB0-4C3C-FB82-FBC1-1CC89AD2F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240404-2A38-EC10-BBC7-5AF976FD3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it-IT"/>
              <a:t>Pierluigi Paolucci a nome della CC3M - LNGS 5-6 giugno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F83115-AE6E-61C7-FDCD-646F91151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5E511011-4DC2-1B47-B448-F11B78FA564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5127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708A4C-C67A-F2D5-B0A6-D4DEB38E3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638FEE-5DAD-CF41-1602-5449CB322C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494289F-9DFE-45DF-AB34-F1B0B5936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F22745E-A96D-F144-9FCC-D75259174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 - LNGS 5-6 giugno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9792047-37E9-6380-6D8A-6FFA736D2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0804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ol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653393-8F49-1332-E18A-04533AA84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88DED49-6C78-C264-ABA4-871B49C428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9057D87-3F55-460E-3978-34D3E67753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it-IT"/>
              <a:t>Pierluigi Paolucci a nome della CC3M - LNGS 5-6 giugno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79CB138-CB6B-8CEA-0D5A-C9F5443F7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1242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3183DF-2A04-EFCA-3413-B2A4483705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it-IT"/>
              <a:t>Report della CC3M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C7A4BAF-D515-3BE6-821C-D66BFA5AAE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Pierluigi Paolucci</a:t>
            </a:r>
          </a:p>
          <a:p>
            <a:r>
              <a:rPr lang="it-IT"/>
              <a:t>a nome della CC3M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263E6A-5F99-F4A2-0E56-FE537173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 - LNGS 5-6 giugno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AEB113-DF93-F56F-A665-E24BDCE1F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9542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BCB0BD-9839-ECC3-1407-7DAC971FC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BBEBB0-4C3C-FB82-FBC1-1CC89AD2F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240404-2A38-EC10-BBC7-5AF976FD3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it-IT"/>
              <a:t>Pierluigi Paolucci a nome della CC3M - LNGS 5-6 giugno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F83115-AE6E-61C7-FDCD-646F91151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5E511011-4DC2-1B47-B448-F11B78FA564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2757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708A4C-C67A-F2D5-B0A6-D4DEB38E3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638FEE-5DAD-CF41-1602-5449CB322C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494289F-9DFE-45DF-AB34-F1B0B5936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F22745E-A96D-F144-9FCC-D75259174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 - LNGS 5-6 giugno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9792047-37E9-6380-6D8A-6FFA736D2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3356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ol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653393-8F49-1332-E18A-04533AA84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88DED49-6C78-C264-ABA4-871B49C428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9057D87-3F55-460E-3978-34D3E67753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it-IT"/>
              <a:t>Pierluigi Paolucci a nome della CC3M - LNGS 5-6 giugno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79CB138-CB6B-8CEA-0D5A-C9F5443F7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1110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3183DF-2A04-EFCA-3413-B2A4483705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it-IT"/>
              <a:t>Report della CC3M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C7A4BAF-D515-3BE6-821C-D66BFA5AAE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Pierluigi Paolucci</a:t>
            </a:r>
          </a:p>
          <a:p>
            <a:r>
              <a:rPr lang="it-IT"/>
              <a:t>a nome della CC3M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263E6A-5F99-F4A2-0E56-FE537173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 - LNGS 5-6 giugno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AEB113-DF93-F56F-A665-E24BDCE1F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4691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825EC4A-3A1C-F21E-4A2E-E0DB19B57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FA4F4E9-9AA3-51E7-39D3-078CA05FE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8D7FF7-58F3-9989-915C-18075D7F4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8171" y="6356350"/>
            <a:ext cx="82441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merican Typewriter" panose="02090604020004020304" pitchFamily="18" charset="77"/>
              </a:defRPr>
            </a:lvl1pPr>
          </a:lstStyle>
          <a:p>
            <a:pPr algn="l"/>
            <a:r>
              <a:rPr lang="it-IT"/>
              <a:t>Pierluigi Paolucci a nome della CC3M - LNGS 5-6 giugno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BBD27D-A272-D592-7954-730664059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05142" y="6356350"/>
            <a:ext cx="1048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merican Typewriter" panose="02090604020004020304" pitchFamily="18" charset="77"/>
              </a:defRPr>
            </a:lvl1pPr>
          </a:lstStyle>
          <a:p>
            <a:fld id="{5E511011-4DC2-1B47-B448-F11B78FA564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732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Euphemia UCAS" panose="020B0503040102020104" pitchFamily="34" charset="-79"/>
          <a:ea typeface="+mj-ea"/>
          <a:cs typeface="Euphemia UCAS" panose="020B0503040102020104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825EC4A-3A1C-F21E-4A2E-E0DB19B57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FA4F4E9-9AA3-51E7-39D3-078CA05FE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8D7FF7-58F3-9989-915C-18075D7F4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8171" y="6356350"/>
            <a:ext cx="82441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merican Typewriter" panose="02090604020004020304" pitchFamily="18" charset="77"/>
              </a:defRPr>
            </a:lvl1pPr>
          </a:lstStyle>
          <a:p>
            <a:pPr algn="l"/>
            <a:r>
              <a:rPr lang="it-IT"/>
              <a:t>Pierluigi Paolucci a nome della CC3M - LNGS 5-6 giugno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BBD27D-A272-D592-7954-730664059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05142" y="6356350"/>
            <a:ext cx="1048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merican Typewriter" panose="02090604020004020304" pitchFamily="18" charset="77"/>
              </a:defRPr>
            </a:lvl1pPr>
          </a:lstStyle>
          <a:p>
            <a:fld id="{5E511011-4DC2-1B47-B448-F11B78FA564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851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Euphemia UCAS" panose="020B0503040102020104" pitchFamily="34" charset="-79"/>
          <a:ea typeface="+mj-ea"/>
          <a:cs typeface="Euphemia UCAS" panose="020B0503040102020104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825EC4A-3A1C-F21E-4A2E-E0DB19B57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FA4F4E9-9AA3-51E7-39D3-078CA05FE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8D7FF7-58F3-9989-915C-18075D7F4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8171" y="6356350"/>
            <a:ext cx="82441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merican Typewriter" panose="02090604020004020304" pitchFamily="18" charset="77"/>
              </a:defRPr>
            </a:lvl1pPr>
          </a:lstStyle>
          <a:p>
            <a:pPr algn="l"/>
            <a:r>
              <a:rPr lang="it-IT"/>
              <a:t>Pierluigi Paolucci a nome della CC3M - LNGS 5-6 giugno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BBD27D-A272-D592-7954-730664059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05142" y="6356350"/>
            <a:ext cx="1048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merican Typewriter" panose="02090604020004020304" pitchFamily="18" charset="77"/>
              </a:defRPr>
            </a:lvl1pPr>
          </a:lstStyle>
          <a:p>
            <a:fld id="{5E511011-4DC2-1B47-B448-F11B78FA564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585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Euphemia UCAS" panose="020B0503040102020104" pitchFamily="34" charset="-79"/>
          <a:ea typeface="+mj-ea"/>
          <a:cs typeface="Euphemia UCAS" panose="020B0503040102020104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istnazfisnucl.sharepoint.com/:x:/s/CC3M20232/ER3r3BHwE85HvOfZ2wSEsloBxzWPHBR0yqEgkvoAwLraiw?e=5ubySF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A1DD0512-C1E0-45B4-391D-92783090E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377" t="1041" r="480" b="586"/>
          <a:stretch/>
        </p:blipFill>
        <p:spPr>
          <a:xfrm rot="10800000">
            <a:off x="-3" y="22351"/>
            <a:ext cx="12248800" cy="6851860"/>
          </a:xfrm>
          <a:prstGeom prst="rect">
            <a:avLst/>
          </a:prstGeom>
        </p:spPr>
      </p:pic>
      <p:sp>
        <p:nvSpPr>
          <p:cNvPr id="9" name="Sottotitolo 2">
            <a:extLst>
              <a:ext uri="{FF2B5EF4-FFF2-40B4-BE49-F238E27FC236}">
                <a16:creationId xmlns:a16="http://schemas.microsoft.com/office/drawing/2014/main" id="{D9B8BA32-7D23-9BA1-3188-457575ECA100}"/>
              </a:ext>
            </a:extLst>
          </p:cNvPr>
          <p:cNvSpPr txBox="1">
            <a:spLocks/>
          </p:cNvSpPr>
          <p:nvPr/>
        </p:nvSpPr>
        <p:spPr>
          <a:xfrm>
            <a:off x="1127208" y="4943638"/>
            <a:ext cx="4968792" cy="69552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1600">
                <a:solidFill>
                  <a:srgbClr val="FFFFFF"/>
                </a:solidFill>
                <a:cs typeface="Euphemia UCAS"/>
              </a:rPr>
              <a:t>P. Paolucci, V. Fanti, S. Marcellini,  </a:t>
            </a:r>
            <a:r>
              <a:rPr lang="it-IT" sz="1600" err="1">
                <a:solidFill>
                  <a:srgbClr val="FFFFFF"/>
                </a:solidFill>
                <a:cs typeface="Euphemia UCAS"/>
              </a:rPr>
              <a:t>F</a:t>
            </a:r>
            <a:r>
              <a:rPr lang="it-IT" sz="1600">
                <a:solidFill>
                  <a:srgbClr val="FFFFFF"/>
                </a:solidFill>
                <a:cs typeface="Euphemia UCAS"/>
              </a:rPr>
              <a:t>. Masciulli,   </a:t>
            </a:r>
            <a:endParaRPr lang="it-IT" sz="1600"/>
          </a:p>
          <a:p>
            <a:pPr marL="0" indent="0">
              <a:lnSpc>
                <a:spcPct val="100000"/>
              </a:lnSpc>
              <a:buNone/>
            </a:pPr>
            <a:r>
              <a:rPr lang="it-IT" sz="1600">
                <a:solidFill>
                  <a:srgbClr val="FFFFFF"/>
                </a:solidFill>
                <a:cs typeface="Euphemia UCAS"/>
              </a:rPr>
              <a:t>M. Pallavicini, </a:t>
            </a:r>
            <a:r>
              <a:rPr lang="it-IT" sz="1600" err="1">
                <a:solidFill>
                  <a:srgbClr val="FFFFFF"/>
                </a:solidFill>
                <a:cs typeface="Euphemia UCAS"/>
              </a:rPr>
              <a:t>F</a:t>
            </a:r>
            <a:r>
              <a:rPr lang="it-IT" sz="1600">
                <a:solidFill>
                  <a:srgbClr val="FFFFFF"/>
                </a:solidFill>
                <a:cs typeface="Euphemia UCAS"/>
              </a:rPr>
              <a:t>. Scianitti  e M.R. Ludovici  </a:t>
            </a:r>
            <a:endParaRPr lang="it-IT" sz="160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570D509-D0E0-4769-43C7-F49EFE961E4C}"/>
              </a:ext>
            </a:extLst>
          </p:cNvPr>
          <p:cNvSpPr txBox="1"/>
          <p:nvPr/>
        </p:nvSpPr>
        <p:spPr>
          <a:xfrm>
            <a:off x="1110272" y="1849574"/>
            <a:ext cx="42038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>
                <a:solidFill>
                  <a:schemeClr val="bg1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Report del Comitato di Coordinamento 3 Missione</a:t>
            </a: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8C01C30D-74DC-2C12-E1F1-786AF02F1E15}"/>
              </a:ext>
            </a:extLst>
          </p:cNvPr>
          <p:cNvSpPr/>
          <p:nvPr/>
        </p:nvSpPr>
        <p:spPr>
          <a:xfrm>
            <a:off x="6877499" y="1586237"/>
            <a:ext cx="3527363" cy="35273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 descr="Immagine che contiene Carattere, Elementi grafici, schermata, logo&#10;&#10;Descrizione generata automaticamente">
            <a:extLst>
              <a:ext uri="{FF2B5EF4-FFF2-40B4-BE49-F238E27FC236}">
                <a16:creationId xmlns:a16="http://schemas.microsoft.com/office/drawing/2014/main" id="{7583ACE5-CCEE-A694-1898-F73E9ABE8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5043" y="2540293"/>
            <a:ext cx="2591080" cy="1591085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D4EBDF1-575C-3A12-E55F-80AD9F953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62EC73-8DA4-F511-F041-70AB6BD6C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 - LNGS 5-6 giugno</a:t>
            </a:r>
          </a:p>
        </p:txBody>
      </p:sp>
    </p:spTree>
    <p:extLst>
      <p:ext uri="{BB962C8B-B14F-4D97-AF65-F5344CB8AC3E}">
        <p14:creationId xmlns:p14="http://schemas.microsoft.com/office/powerpoint/2010/main" val="249744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0499C5-707F-A11B-AA3E-345F51AA0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0725"/>
          </a:xfrm>
        </p:spPr>
        <p:txBody>
          <a:bodyPr/>
          <a:lstStyle/>
          <a:p>
            <a:r>
              <a:rPr lang="it-IT"/>
              <a:t>Bando MIUR 2024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AFB93B-7AF9-ED50-3D5A-06BE085A2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1588"/>
            <a:ext cx="10515600" cy="4905375"/>
          </a:xfrm>
        </p:spPr>
        <p:txBody>
          <a:bodyPr>
            <a:normAutofit/>
          </a:bodyPr>
          <a:lstStyle/>
          <a:p>
            <a:r>
              <a:rPr lang="it-IT" b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Titolo 2 “Contributi Annuali</a:t>
            </a:r>
          </a:p>
          <a:p>
            <a:r>
              <a:rPr lang="it-IT" b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Titolo 3 “Accordi di programma</a:t>
            </a:r>
            <a:r>
              <a:rPr lang="it-IT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”</a:t>
            </a:r>
            <a:endParaRPr lang="it-IT" b="1">
              <a:solidFill>
                <a:srgbClr val="000000"/>
              </a:solidFill>
              <a:effectLst/>
              <a:latin typeface="Garamond" panose="02020404030301010803" pitchFamily="18" charset="0"/>
            </a:endParaRPr>
          </a:p>
          <a:p>
            <a:pPr lvl="1"/>
            <a:r>
              <a:rPr lang="it-IT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promozione dell'informazione e della divulgazione scientifica e storico-scientifica, sul piano nazionale e internazionale, anche mediante la realizzazione di iniziative espositive, convegni, realizzazioni editoriali e multimediali;</a:t>
            </a:r>
          </a:p>
          <a:p>
            <a:pPr lvl="1"/>
            <a:r>
              <a:rPr lang="it-IT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promozione della cultura tecnico-scientifica nelle scuole di ogni ordine e grado, anche attraverso un migliore utilizzo dei laboratori scientifici e di strumenti multimediali, coinvolgendole con iniziative capaci di favorire la comunicazione con il mondo della ricerca e della produzione, così da far crescere una diffusa consapevolezza sull’importanza della scienza e della tecnologia per la vita quotidiana e per lo sviluppo sostenibile della società.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CA9CB2-C2BA-88BB-4967-0F5391756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 - LNGS 5-6 giugno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5C90383-80EA-8A63-4DBD-6DDF3E008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6912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0499C5-707F-A11B-AA3E-345F51AA0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0725"/>
          </a:xfrm>
        </p:spPr>
        <p:txBody>
          <a:bodyPr/>
          <a:lstStyle/>
          <a:p>
            <a:r>
              <a:rPr lang="it-IT"/>
              <a:t>Bando MIUR 2024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AFB93B-7AF9-ED50-3D5A-06BE085A2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1588"/>
            <a:ext cx="10515600" cy="4905375"/>
          </a:xfrm>
        </p:spPr>
        <p:txBody>
          <a:bodyPr>
            <a:normAutofit/>
          </a:bodyPr>
          <a:lstStyle/>
          <a:p>
            <a:r>
              <a:rPr lang="it-IT" sz="240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Ogni soggetto, individuato dalla posizione fiscale, può partecipare ad una sola domanda nell’ambito del presente bando, per la concessione dei contributi annuali di cui al Titolo 2 oppure, in alternativa, per gli accordi di programma di cui al Titolo 3, sia che partecipi come soggetto “proponente” sia che partecipi come soggetto “capofila” o “partner”.</a:t>
            </a:r>
          </a:p>
          <a:p>
            <a:r>
              <a:rPr lang="it-IT" sz="240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I progetti potranno essere “</a:t>
            </a:r>
            <a:r>
              <a:rPr lang="it-IT" sz="2400" i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individuali</a:t>
            </a:r>
            <a:r>
              <a:rPr lang="it-IT" sz="240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”, ossia presentati da un unico soggetto c.d. “</a:t>
            </a:r>
            <a:r>
              <a:rPr lang="it-IT" sz="2400" i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proponente</a:t>
            </a:r>
            <a:r>
              <a:rPr lang="it-IT" sz="240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”, o “</a:t>
            </a:r>
            <a:r>
              <a:rPr lang="it-IT" sz="2400" i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congiunti</a:t>
            </a:r>
            <a:r>
              <a:rPr lang="it-IT" sz="240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”, ossia presentati da almeno due soggetti, ovvero “</a:t>
            </a:r>
            <a:r>
              <a:rPr lang="it-IT" sz="2400" i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capofila</a:t>
            </a:r>
            <a:r>
              <a:rPr lang="it-IT" sz="240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” e “</a:t>
            </a:r>
            <a:r>
              <a:rPr lang="it-IT" sz="2400" i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partner”</a:t>
            </a:r>
            <a:r>
              <a:rPr lang="it-IT" sz="240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. Nel caso di progetti “</a:t>
            </a:r>
            <a:r>
              <a:rPr lang="it-IT" sz="2400" i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congiunti</a:t>
            </a:r>
            <a:r>
              <a:rPr lang="it-IT" sz="240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”, il soggetto “</a:t>
            </a:r>
            <a:r>
              <a:rPr lang="it-IT" sz="2400" i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capofila</a:t>
            </a:r>
            <a:r>
              <a:rPr lang="it-IT" sz="240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” sarà l’unico referente nei confronti del MUR, curerà e sarà responsabile dell’esatto adempimento di tutte le attività previste dai successivi articoli e dovrà essere indicato nella domanda.</a:t>
            </a:r>
          </a:p>
          <a:p>
            <a:endParaRPr lang="it-IT">
              <a:solidFill>
                <a:srgbClr val="000000"/>
              </a:solidFill>
              <a:effectLst/>
              <a:latin typeface="Garamond" panose="02020404030301010803" pitchFamily="18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CA9CB2-C2BA-88BB-4967-0F5391756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 - LNGS 5-6 giugno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5C90383-80EA-8A63-4DBD-6DDF3E008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8108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0499C5-707F-A11B-AA3E-345F51AA0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0725"/>
          </a:xfrm>
        </p:spPr>
        <p:txBody>
          <a:bodyPr/>
          <a:lstStyle/>
          <a:p>
            <a:r>
              <a:rPr lang="it-IT"/>
              <a:t>Bando MIUR 2024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AFB93B-7AF9-ED50-3D5A-06BE085A2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1588"/>
            <a:ext cx="10515600" cy="4905375"/>
          </a:xfrm>
        </p:spPr>
        <p:txBody>
          <a:bodyPr>
            <a:normAutofit/>
          </a:bodyPr>
          <a:lstStyle/>
          <a:p>
            <a:r>
              <a:rPr lang="it-IT" sz="240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I soggetti che presentano progetti redatti secondo le disposizioni del presente del presente Titolo 2 “Contributi annuali”, possono presentare costi per un costo minimo di </a:t>
            </a:r>
            <a:r>
              <a:rPr lang="it-IT" sz="2400" b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€</a:t>
            </a:r>
            <a:r>
              <a:rPr lang="it-IT" sz="240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it-IT" sz="2400" b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70.000,00</a:t>
            </a:r>
            <a:r>
              <a:rPr lang="it-IT" sz="240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fino ad un costo massimo di </a:t>
            </a:r>
            <a:r>
              <a:rPr lang="it-IT" sz="2400" b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€ 150.000,00</a:t>
            </a:r>
            <a:r>
              <a:rPr lang="it-IT" sz="240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.</a:t>
            </a:r>
          </a:p>
          <a:p>
            <a:r>
              <a:rPr lang="it-IT" sz="240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I soggetti che presentano progetti redatti secondo le disposizioni del presente Titolo 3 “</a:t>
            </a:r>
            <a:r>
              <a:rPr lang="it-IT" sz="2400" i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Accordi di</a:t>
            </a:r>
            <a:r>
              <a:rPr lang="it-IT" sz="240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it-IT" sz="2400" i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programma</a:t>
            </a:r>
            <a:r>
              <a:rPr lang="it-IT" sz="240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” possono richiedere la concessione di contributi per un costo minimo di </a:t>
            </a:r>
            <a:r>
              <a:rPr lang="it-IT" sz="2400" b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€ 400.000,00</a:t>
            </a:r>
            <a:r>
              <a:rPr lang="it-IT" sz="240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fino ad un costo massimo di </a:t>
            </a:r>
            <a:r>
              <a:rPr lang="it-IT" sz="2400" b="1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€ 600.000,00</a:t>
            </a:r>
            <a:r>
              <a:rPr lang="it-IT" sz="240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 ;</a:t>
            </a:r>
          </a:p>
          <a:p>
            <a:endParaRPr lang="it-IT">
              <a:solidFill>
                <a:srgbClr val="000000"/>
              </a:solidFill>
              <a:effectLst/>
              <a:latin typeface="Garamond" panose="02020404030301010803" pitchFamily="18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CA9CB2-C2BA-88BB-4967-0F5391756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 - LNGS 5-6 giugno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5C90383-80EA-8A63-4DBD-6DDF3E008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4782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agliette piegate colorate">
            <a:extLst>
              <a:ext uri="{FF2B5EF4-FFF2-40B4-BE49-F238E27FC236}">
                <a16:creationId xmlns:a16="http://schemas.microsoft.com/office/drawing/2014/main" id="{147B102E-6FA1-4BED-4CE9-FD66BD5D48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46" r="10688" b="-1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78BC4F0-D7F4-8FBE-6EF4-58811B901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it-IT"/>
              <a:t>Maglietta, Felpe e Gadget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46EBAF-935A-6188-4496-58045D143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2614507"/>
            <a:ext cx="5600700" cy="3914981"/>
          </a:xfrm>
        </p:spPr>
        <p:txBody>
          <a:bodyPr anchor="ctr">
            <a:normAutofit/>
          </a:bodyPr>
          <a:lstStyle/>
          <a:p>
            <a:r>
              <a:rPr lang="it-IT" sz="1900">
                <a:solidFill>
                  <a:srgbClr val="FF0000"/>
                </a:solidFill>
              </a:rPr>
              <a:t>Magliette e felpe </a:t>
            </a:r>
            <a:r>
              <a:rPr lang="it-IT" sz="1900"/>
              <a:t>in fase di definizione della grafica da indossare nelle attività pubbliche dai nostri dipendenti e associati. </a:t>
            </a:r>
          </a:p>
          <a:p>
            <a:pPr lvl="1"/>
            <a:r>
              <a:rPr lang="it-IT" sz="1600"/>
              <a:t>Circa 1.000 nel 2024 da inviare ai referenti CC3M.</a:t>
            </a:r>
          </a:p>
          <a:p>
            <a:r>
              <a:rPr lang="it-IT" sz="1900">
                <a:solidFill>
                  <a:srgbClr val="FF0000"/>
                </a:solidFill>
              </a:rPr>
              <a:t>Gadget</a:t>
            </a:r>
            <a:r>
              <a:rPr lang="it-IT" sz="1900"/>
              <a:t> regalo per i progetti in fase di scelta – </a:t>
            </a:r>
          </a:p>
          <a:p>
            <a:pPr lvl="1"/>
            <a:r>
              <a:rPr lang="it-IT" sz="1600"/>
              <a:t>Circa 5.000?</a:t>
            </a:r>
          </a:p>
          <a:p>
            <a:r>
              <a:rPr lang="it-IT" sz="1900">
                <a:solidFill>
                  <a:srgbClr val="FF0000"/>
                </a:solidFill>
              </a:rPr>
              <a:t>Brochure</a:t>
            </a:r>
            <a:r>
              <a:rPr lang="it-IT" sz="1900"/>
              <a:t> con tutte le attività proposte – da fare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4DD6CC2-D06D-8727-0CFF-6977FF0EE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23149" y="6356350"/>
            <a:ext cx="4256467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>
                <a:solidFill>
                  <a:srgbClr val="FFFFFF"/>
                </a:solidFill>
              </a:rPr>
              <a:t>Pierluigi Paolucci a nome della CC3M - LNGS 5-6 giugno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90644F7-F6B1-3852-1E39-05FC9D2CE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356350"/>
            <a:ext cx="14628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13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432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anoa sull'acqua al tramonto">
            <a:extLst>
              <a:ext uri="{FF2B5EF4-FFF2-40B4-BE49-F238E27FC236}">
                <a16:creationId xmlns:a16="http://schemas.microsoft.com/office/drawing/2014/main" id="{ED4A1ED1-C104-06C5-CF19-AB400E810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85" r="22756" b="-2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5FF9D5A-69DB-D666-4CC5-9ADDD6DB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it-IT" err="1"/>
              <a:t>Summer</a:t>
            </a:r>
            <a:r>
              <a:rPr lang="it-IT"/>
              <a:t> camp INFN 2025	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4E9A85-44DA-4ED3-F67F-A18221A61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7860" y="2370671"/>
            <a:ext cx="6309359" cy="3869407"/>
          </a:xfrm>
        </p:spPr>
        <p:txBody>
          <a:bodyPr anchor="t">
            <a:normAutofit/>
          </a:bodyPr>
          <a:lstStyle/>
          <a:p>
            <a:r>
              <a:rPr lang="it-IT"/>
              <a:t>Emilia Romagna? Dove? Agenzia.</a:t>
            </a:r>
          </a:p>
          <a:p>
            <a:r>
              <a:rPr lang="it-IT"/>
              <a:t>Fondi PNRR</a:t>
            </a:r>
          </a:p>
          <a:p>
            <a:r>
              <a:rPr lang="it-IT"/>
              <a:t>100 studenti, 20 docenti</a:t>
            </a:r>
          </a:p>
          <a:p>
            <a:pPr lvl="1"/>
            <a:r>
              <a:rPr lang="it-IT">
                <a:solidFill>
                  <a:srgbClr val="FF0000"/>
                </a:solidFill>
              </a:rPr>
              <a:t>ogni progetto dovrà presentare il suo criterio per selezionare 10 studenti e 2 docenti.</a:t>
            </a:r>
          </a:p>
          <a:p>
            <a:pPr lvl="1"/>
            <a:r>
              <a:rPr lang="it-IT"/>
              <a:t>Alcuni posti resteranno liberi per una scelta centralizzata.</a:t>
            </a:r>
          </a:p>
          <a:p>
            <a:endParaRPr lang="it-IT" sz="200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B48F071-D985-72E6-53E1-5983524DF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05024" y="6356350"/>
            <a:ext cx="4323832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/>
              <a:t>Pierluigi Paolucci a nome della CC3M - LNGS 5-6 giugno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1AA5978-E6D2-93EA-2943-007B4AAE5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2520" y="6356350"/>
            <a:ext cx="3200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 smtClean="0"/>
              <a:pPr>
                <a:spcAft>
                  <a:spcPts val="600"/>
                </a:spcAft>
              </a:pPr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4371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78A2A2-6627-336F-ECFF-71879ABBA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677" y="0"/>
            <a:ext cx="5334197" cy="1443680"/>
          </a:xfrm>
        </p:spPr>
        <p:txBody>
          <a:bodyPr anchor="ctr">
            <a:normAutofit/>
          </a:bodyPr>
          <a:lstStyle/>
          <a:p>
            <a:r>
              <a:rPr lang="it-IT"/>
              <a:t>Gruppi di Lavoro della CC3M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5054D7-FDA0-049C-CC81-CCAFD452D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314" y="1729946"/>
            <a:ext cx="6258697" cy="29346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sz="2400" b="0" i="0">
                <a:solidFill>
                  <a:schemeClr val="accent6">
                    <a:lumMod val="75000"/>
                  </a:schemeClr>
                </a:solidFill>
                <a:effectLst/>
                <a:latin typeface="Titillium Web" pitchFamily="2" charset="77"/>
              </a:rPr>
              <a:t>Gadget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b="0" i="0">
                <a:solidFill>
                  <a:schemeClr val="accent6">
                    <a:lumMod val="75000"/>
                  </a:schemeClr>
                </a:solidFill>
                <a:effectLst/>
                <a:latin typeface="Titillium Web" pitchFamily="2" charset="77"/>
              </a:rPr>
              <a:t>Quantificare le visite ai Festival  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b="0" i="0">
                <a:solidFill>
                  <a:schemeClr val="accent6">
                    <a:lumMod val="75000"/>
                  </a:schemeClr>
                </a:solidFill>
                <a:effectLst/>
                <a:latin typeface="Titillium Web" pitchFamily="2" charset="77"/>
              </a:rPr>
              <a:t>Festival presenti e futuri 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b="0" i="0">
                <a:solidFill>
                  <a:schemeClr val="accent6">
                    <a:lumMod val="75000"/>
                  </a:schemeClr>
                </a:solidFill>
                <a:effectLst/>
                <a:latin typeface="Titillium Web" pitchFamily="2" charset="77"/>
              </a:rPr>
              <a:t>Sito WEB CC3M e registrazioni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b="0" i="0">
                <a:solidFill>
                  <a:srgbClr val="FF0000"/>
                </a:solidFill>
                <a:effectLst/>
                <a:latin typeface="Titillium Web" pitchFamily="2" charset="77"/>
              </a:rPr>
              <a:t>Campus Estivo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>
                <a:solidFill>
                  <a:srgbClr val="FF0000"/>
                </a:solidFill>
                <a:latin typeface="Titillium Web" pitchFamily="2" charset="77"/>
              </a:rPr>
              <a:t>V</a:t>
            </a:r>
            <a:r>
              <a:rPr lang="it-IT" sz="2400" b="0" i="0">
                <a:solidFill>
                  <a:srgbClr val="FF0000"/>
                </a:solidFill>
                <a:effectLst/>
                <a:latin typeface="Titillium Web" pitchFamily="2" charset="77"/>
              </a:rPr>
              <a:t>alutazione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E2606BE-5096-B255-400F-6D3F5BD72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31672" y="6356350"/>
            <a:ext cx="3293034" cy="365125"/>
          </a:xfrm>
        </p:spPr>
        <p:txBody>
          <a:bodyPr>
            <a:normAutofit fontScale="92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Pierluigi Paolucci a nome della CC3M - LNGS 5-6 giugno</a:t>
            </a:r>
          </a:p>
        </p:txBody>
      </p:sp>
      <p:pic>
        <p:nvPicPr>
          <p:cNvPr id="7" name="Picture 6" descr="Tavolo con stetoscopio e tastiera di computer">
            <a:extLst>
              <a:ext uri="{FF2B5EF4-FFF2-40B4-BE49-F238E27FC236}">
                <a16:creationId xmlns:a16="http://schemas.microsoft.com/office/drawing/2014/main" id="{80C97B9A-DE33-8A2B-819D-74D43EE21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64" r="-1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98CEBD7-E567-3B37-00E3-AADEA8C38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7869" y="6356350"/>
            <a:ext cx="1768425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E511011-4DC2-1B47-B448-F11B78FA5648}" type="slidenum">
              <a:rPr kumimoji="0" lang="it-IT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erican Typewriter" panose="02090604020004020304" pitchFamily="18" charset="77"/>
              <a:ea typeface="+mn-ea"/>
              <a:cs typeface="+mn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065CE56-6DEA-02EC-FE7D-3FA6C2885BA6}"/>
              </a:ext>
            </a:extLst>
          </p:cNvPr>
          <p:cNvSpPr txBox="1"/>
          <p:nvPr/>
        </p:nvSpPr>
        <p:spPr>
          <a:xfrm rot="2189456">
            <a:off x="4594716" y="2496376"/>
            <a:ext cx="6140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800">
                <a:latin typeface="Euphemia UCAS" panose="020B0503040102020104" pitchFamily="34" charset="-79"/>
                <a:cs typeface="Euphemia UCAS" panose="020B0503040102020104" pitchFamily="34" charset="-79"/>
              </a:rPr>
              <a:t>Report domani 6 giugno</a:t>
            </a:r>
          </a:p>
        </p:txBody>
      </p:sp>
      <p:pic>
        <p:nvPicPr>
          <p:cNvPr id="10" name="Immagine 9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40915877-DF1C-915A-9323-D1D5EF550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148" y="4579166"/>
            <a:ext cx="60198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88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018E7A3-CDFB-D667-1A37-B77184A64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567" y="818984"/>
            <a:ext cx="7713203" cy="317868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Grazie</a:t>
            </a:r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per </a:t>
            </a:r>
            <a:r>
              <a:rPr lang="en-US" sz="60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l’attenzione</a:t>
            </a:r>
            <a:endParaRPr lang="en-US" sz="6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8E880E1-78B3-96D9-EA99-A7D775EAE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Pierluigi Paolucci a nome della CC3M - LNGS 5-6 giugno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1331CC2-6A86-6FDF-CC0F-AF9C94ADE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en-US">
                <a:solidFill>
                  <a:srgbClr val="FFFFFF"/>
                </a:solidFill>
                <a:latin typeface="+mn-lt"/>
              </a:rPr>
              <a:pPr>
                <a:spcAft>
                  <a:spcPts val="600"/>
                </a:spcAft>
              </a:pPr>
              <a:t>16</a:t>
            </a:fld>
            <a:endParaRPr lang="en-US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3035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2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uppo 55">
            <a:extLst>
              <a:ext uri="{FF2B5EF4-FFF2-40B4-BE49-F238E27FC236}">
                <a16:creationId xmlns:a16="http://schemas.microsoft.com/office/drawing/2014/main" id="{EB0B80A0-C076-FA70-655D-DECF2C6391B4}"/>
              </a:ext>
            </a:extLst>
          </p:cNvPr>
          <p:cNvGrpSpPr/>
          <p:nvPr/>
        </p:nvGrpSpPr>
        <p:grpSpPr>
          <a:xfrm>
            <a:off x="3810971" y="732115"/>
            <a:ext cx="8381029" cy="5486957"/>
            <a:chOff x="6264967" y="109054"/>
            <a:chExt cx="5724936" cy="6430894"/>
          </a:xfrm>
          <a:blipFill>
            <a:blip r:embed="rId2">
              <a:alphaModFix amt="68014"/>
            </a:blip>
            <a:stretch>
              <a:fillRect/>
            </a:stretch>
          </a:blipFill>
        </p:grpSpPr>
        <p:sp>
          <p:nvSpPr>
            <p:cNvPr id="57" name="Rettangolo con angoli arrotondati 56">
              <a:extLst>
                <a:ext uri="{FF2B5EF4-FFF2-40B4-BE49-F238E27FC236}">
                  <a16:creationId xmlns:a16="http://schemas.microsoft.com/office/drawing/2014/main" id="{E3959FE7-4A45-CD4C-F138-37784D8DFBC4}"/>
                </a:ext>
              </a:extLst>
            </p:cNvPr>
            <p:cNvSpPr/>
            <p:nvPr/>
          </p:nvSpPr>
          <p:spPr>
            <a:xfrm>
              <a:off x="11353799" y="318052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ttangolo con angoli arrotondati 57">
              <a:extLst>
                <a:ext uri="{FF2B5EF4-FFF2-40B4-BE49-F238E27FC236}">
                  <a16:creationId xmlns:a16="http://schemas.microsoft.com/office/drawing/2014/main" id="{DF4D11C7-F32D-E1BF-7785-1151AED9943A}"/>
                </a:ext>
              </a:extLst>
            </p:cNvPr>
            <p:cNvSpPr/>
            <p:nvPr/>
          </p:nvSpPr>
          <p:spPr>
            <a:xfrm>
              <a:off x="10717695" y="695739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ttangolo con angoli arrotondati 58">
              <a:extLst>
                <a:ext uri="{FF2B5EF4-FFF2-40B4-BE49-F238E27FC236}">
                  <a16:creationId xmlns:a16="http://schemas.microsoft.com/office/drawing/2014/main" id="{999CEFA9-3E25-0180-061D-368268369F20}"/>
                </a:ext>
              </a:extLst>
            </p:cNvPr>
            <p:cNvSpPr/>
            <p:nvPr/>
          </p:nvSpPr>
          <p:spPr>
            <a:xfrm>
              <a:off x="10081591" y="1245704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ttangolo con angoli arrotondati 59">
              <a:extLst>
                <a:ext uri="{FF2B5EF4-FFF2-40B4-BE49-F238E27FC236}">
                  <a16:creationId xmlns:a16="http://schemas.microsoft.com/office/drawing/2014/main" id="{7D16636C-4A5E-B2A3-23CD-185383EE6B41}"/>
                </a:ext>
              </a:extLst>
            </p:cNvPr>
            <p:cNvSpPr/>
            <p:nvPr/>
          </p:nvSpPr>
          <p:spPr>
            <a:xfrm>
              <a:off x="9445487" y="798720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ttangolo con angoli arrotondati 60">
              <a:extLst>
                <a:ext uri="{FF2B5EF4-FFF2-40B4-BE49-F238E27FC236}">
                  <a16:creationId xmlns:a16="http://schemas.microsoft.com/office/drawing/2014/main" id="{B4A20ED7-1C10-AE16-F1AC-E18C60FD4E8B}"/>
                </a:ext>
              </a:extLst>
            </p:cNvPr>
            <p:cNvSpPr/>
            <p:nvPr/>
          </p:nvSpPr>
          <p:spPr>
            <a:xfrm>
              <a:off x="8809383" y="109054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ttangolo con angoli arrotondati 61">
              <a:extLst>
                <a:ext uri="{FF2B5EF4-FFF2-40B4-BE49-F238E27FC236}">
                  <a16:creationId xmlns:a16="http://schemas.microsoft.com/office/drawing/2014/main" id="{1B2F22BD-5332-491C-2BB8-C4D9B1461617}"/>
                </a:ext>
              </a:extLst>
            </p:cNvPr>
            <p:cNvSpPr/>
            <p:nvPr/>
          </p:nvSpPr>
          <p:spPr>
            <a:xfrm>
              <a:off x="8173279" y="486741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ttangolo con angoli arrotondati 62">
              <a:extLst>
                <a:ext uri="{FF2B5EF4-FFF2-40B4-BE49-F238E27FC236}">
                  <a16:creationId xmlns:a16="http://schemas.microsoft.com/office/drawing/2014/main" id="{F690899B-5AC2-AE32-36F4-D162F752578C}"/>
                </a:ext>
              </a:extLst>
            </p:cNvPr>
            <p:cNvSpPr/>
            <p:nvPr/>
          </p:nvSpPr>
          <p:spPr>
            <a:xfrm>
              <a:off x="7537175" y="1036706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4" name="Rettangolo con angoli arrotondati 1023">
              <a:extLst>
                <a:ext uri="{FF2B5EF4-FFF2-40B4-BE49-F238E27FC236}">
                  <a16:creationId xmlns:a16="http://schemas.microsoft.com/office/drawing/2014/main" id="{FF67C50F-1DC2-6BDF-57E6-88E91011D7BD}"/>
                </a:ext>
              </a:extLst>
            </p:cNvPr>
            <p:cNvSpPr/>
            <p:nvPr/>
          </p:nvSpPr>
          <p:spPr>
            <a:xfrm>
              <a:off x="6901071" y="1623391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5" name="Rettangolo con angoli arrotondati 1024">
              <a:extLst>
                <a:ext uri="{FF2B5EF4-FFF2-40B4-BE49-F238E27FC236}">
                  <a16:creationId xmlns:a16="http://schemas.microsoft.com/office/drawing/2014/main" id="{725B5307-9FCB-5DCD-54F1-F7379FC82286}"/>
                </a:ext>
              </a:extLst>
            </p:cNvPr>
            <p:cNvSpPr/>
            <p:nvPr/>
          </p:nvSpPr>
          <p:spPr>
            <a:xfrm>
              <a:off x="6264967" y="1061416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Titolo 1">
            <a:extLst>
              <a:ext uri="{FF2B5EF4-FFF2-40B4-BE49-F238E27FC236}">
                <a16:creationId xmlns:a16="http://schemas.microsoft.com/office/drawing/2014/main" id="{FA2D6531-78E2-6E65-3343-2DFAB29EC274}"/>
              </a:ext>
            </a:extLst>
          </p:cNvPr>
          <p:cNvSpPr txBox="1">
            <a:spLocks/>
          </p:cNvSpPr>
          <p:nvPr/>
        </p:nvSpPr>
        <p:spPr>
          <a:xfrm>
            <a:off x="251791" y="1299967"/>
            <a:ext cx="5420138" cy="3926229"/>
          </a:xfrm>
          <a:prstGeom prst="rect">
            <a:avLst/>
          </a:prstGeom>
          <a:solidFill>
            <a:srgbClr val="011F60">
              <a:alpha val="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Nel 2023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l’Istituto Nazionale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di Fisica Nucleare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ha coinvolto un pubblico di circa </a:t>
            </a:r>
            <a:r>
              <a:rPr kumimoji="0" lang="it-IT" sz="3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105.000</a:t>
            </a:r>
            <a:r>
              <a:rPr kumimoji="0" lang="it-IT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 persone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DC3326E-7818-60E4-3CAD-F20B680DC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 - LNGS 5-6 giugno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CF6EE05-DBEE-4F9E-B6EF-FAC4F8467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423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6" presetClass="emph" presetSubtype="0" repeatCount="3000" fill="hold" grpId="1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39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olo 1">
            <a:extLst>
              <a:ext uri="{FF2B5EF4-FFF2-40B4-BE49-F238E27FC236}">
                <a16:creationId xmlns:a16="http://schemas.microsoft.com/office/drawing/2014/main" id="{C7A788CC-7694-98B9-4F5E-3E0FA4BB9EA9}"/>
              </a:ext>
            </a:extLst>
          </p:cNvPr>
          <p:cNvSpPr txBox="1">
            <a:spLocks/>
          </p:cNvSpPr>
          <p:nvPr/>
        </p:nvSpPr>
        <p:spPr>
          <a:xfrm>
            <a:off x="329354" y="2028343"/>
            <a:ext cx="4260014" cy="2801314"/>
          </a:xfrm>
          <a:prstGeom prst="rect">
            <a:avLst/>
          </a:prstGeom>
          <a:solidFill>
            <a:srgbClr val="011F60">
              <a:alpha val="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Attività di Public Engagement dell’Istituto Nazionale di Fisica Nucleare</a:t>
            </a:r>
          </a:p>
        </p:txBody>
      </p:sp>
      <p:pic>
        <p:nvPicPr>
          <p:cNvPr id="17" name="Immagine 16" descr="Immagine che contiene elettronica, compact disk, cerchio, Dispositivo di archiviazione dati&#10;&#10;Descrizione generata automaticamente">
            <a:extLst>
              <a:ext uri="{FF2B5EF4-FFF2-40B4-BE49-F238E27FC236}">
                <a16:creationId xmlns:a16="http://schemas.microsoft.com/office/drawing/2014/main" id="{FCAE6F2B-9AF6-ECF9-E4D9-216D4DD59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257" y="-458439"/>
            <a:ext cx="7774876" cy="7774876"/>
          </a:xfrm>
          <a:prstGeom prst="rect">
            <a:avLst/>
          </a:prstGeom>
        </p:spPr>
      </p:pic>
      <p:sp>
        <p:nvSpPr>
          <p:cNvPr id="65" name="Elaborazione alternativa 64">
            <a:extLst>
              <a:ext uri="{FF2B5EF4-FFF2-40B4-BE49-F238E27FC236}">
                <a16:creationId xmlns:a16="http://schemas.microsoft.com/office/drawing/2014/main" id="{C25C6B1D-9393-ACE4-8F26-9F78F5DA1FDC}"/>
              </a:ext>
            </a:extLst>
          </p:cNvPr>
          <p:cNvSpPr/>
          <p:nvPr/>
        </p:nvSpPr>
        <p:spPr>
          <a:xfrm>
            <a:off x="10232429" y="2726918"/>
            <a:ext cx="1151415" cy="3651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Editoriali</a:t>
            </a:r>
          </a:p>
        </p:txBody>
      </p:sp>
      <p:pic>
        <p:nvPicPr>
          <p:cNvPr id="6" name="Immagine 5" descr="Immagine che contiene Elementi grafici, Carattere, logo, grafica&#10;&#10;Descrizione generata automaticamente">
            <a:extLst>
              <a:ext uri="{FF2B5EF4-FFF2-40B4-BE49-F238E27FC236}">
                <a16:creationId xmlns:a16="http://schemas.microsoft.com/office/drawing/2014/main" id="{4C1FFCA9-CA19-118D-16A0-E77EAAFC6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2808" y="2810914"/>
            <a:ext cx="2013774" cy="1236171"/>
          </a:xfrm>
          <a:prstGeom prst="rect">
            <a:avLst/>
          </a:prstGeom>
        </p:spPr>
      </p:pic>
      <p:sp>
        <p:nvSpPr>
          <p:cNvPr id="19" name="Elaborazione alternativa 18">
            <a:extLst>
              <a:ext uri="{FF2B5EF4-FFF2-40B4-BE49-F238E27FC236}">
                <a16:creationId xmlns:a16="http://schemas.microsoft.com/office/drawing/2014/main" id="{F3A6803B-39D9-BECD-BC18-0530B7D821FC}"/>
              </a:ext>
            </a:extLst>
          </p:cNvPr>
          <p:cNvSpPr/>
          <p:nvPr/>
        </p:nvSpPr>
        <p:spPr>
          <a:xfrm>
            <a:off x="8709435" y="596904"/>
            <a:ext cx="1269923" cy="3651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Spettacoli</a:t>
            </a:r>
          </a:p>
        </p:txBody>
      </p:sp>
      <p:sp>
        <p:nvSpPr>
          <p:cNvPr id="20" name="Elaborazione alternativa 19">
            <a:extLst>
              <a:ext uri="{FF2B5EF4-FFF2-40B4-BE49-F238E27FC236}">
                <a16:creationId xmlns:a16="http://schemas.microsoft.com/office/drawing/2014/main" id="{6B91C293-066C-8029-AE4D-C1B901B9641B}"/>
              </a:ext>
            </a:extLst>
          </p:cNvPr>
          <p:cNvSpPr/>
          <p:nvPr/>
        </p:nvSpPr>
        <p:spPr>
          <a:xfrm>
            <a:off x="9979358" y="4813901"/>
            <a:ext cx="1151415" cy="3651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Calibri" panose="020F0502020204030204"/>
                <a:ea typeface="+mn-ea"/>
                <a:cs typeface="Euphemia UCAS"/>
              </a:rPr>
              <a:t>Social</a:t>
            </a: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Elaborazione alternativa 20">
            <a:extLst>
              <a:ext uri="{FF2B5EF4-FFF2-40B4-BE49-F238E27FC236}">
                <a16:creationId xmlns:a16="http://schemas.microsoft.com/office/drawing/2014/main" id="{7EA2EABA-56DD-48B6-A2AB-D7A3881952AC}"/>
              </a:ext>
            </a:extLst>
          </p:cNvPr>
          <p:cNvSpPr/>
          <p:nvPr/>
        </p:nvSpPr>
        <p:spPr>
          <a:xfrm>
            <a:off x="5755528" y="596904"/>
            <a:ext cx="1457642" cy="3651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Educational</a:t>
            </a:r>
          </a:p>
        </p:txBody>
      </p:sp>
      <p:sp>
        <p:nvSpPr>
          <p:cNvPr id="22" name="Elaborazione alternativa 21">
            <a:extLst>
              <a:ext uri="{FF2B5EF4-FFF2-40B4-BE49-F238E27FC236}">
                <a16:creationId xmlns:a16="http://schemas.microsoft.com/office/drawing/2014/main" id="{017BE00B-E133-7EAA-12E8-8D504E757325}"/>
              </a:ext>
            </a:extLst>
          </p:cNvPr>
          <p:cNvSpPr/>
          <p:nvPr/>
        </p:nvSpPr>
        <p:spPr>
          <a:xfrm>
            <a:off x="4482201" y="2726918"/>
            <a:ext cx="1443586" cy="3651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Formazione</a:t>
            </a:r>
          </a:p>
        </p:txBody>
      </p:sp>
      <p:sp>
        <p:nvSpPr>
          <p:cNvPr id="23" name="Elaborazione alternativa 22">
            <a:extLst>
              <a:ext uri="{FF2B5EF4-FFF2-40B4-BE49-F238E27FC236}">
                <a16:creationId xmlns:a16="http://schemas.microsoft.com/office/drawing/2014/main" id="{E996909F-D0AF-DFBA-446F-CA44B16E72BD}"/>
              </a:ext>
            </a:extLst>
          </p:cNvPr>
          <p:cNvSpPr/>
          <p:nvPr/>
        </p:nvSpPr>
        <p:spPr>
          <a:xfrm>
            <a:off x="5009325" y="4813902"/>
            <a:ext cx="1151415" cy="3651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Festival</a:t>
            </a:r>
          </a:p>
        </p:txBody>
      </p:sp>
      <p:sp>
        <p:nvSpPr>
          <p:cNvPr id="24" name="Elaborazione alternativa 23">
            <a:extLst>
              <a:ext uri="{FF2B5EF4-FFF2-40B4-BE49-F238E27FC236}">
                <a16:creationId xmlns:a16="http://schemas.microsoft.com/office/drawing/2014/main" id="{776431E2-394D-3872-EE50-D85CE9A17FC0}"/>
              </a:ext>
            </a:extLst>
          </p:cNvPr>
          <p:cNvSpPr/>
          <p:nvPr/>
        </p:nvSpPr>
        <p:spPr>
          <a:xfrm>
            <a:off x="7391080" y="5952798"/>
            <a:ext cx="1151415" cy="3651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Mostre</a:t>
            </a:r>
          </a:p>
        </p:txBody>
      </p:sp>
      <p:sp>
        <p:nvSpPr>
          <p:cNvPr id="28" name="Elaborazione alternativa 27">
            <a:extLst>
              <a:ext uri="{FF2B5EF4-FFF2-40B4-BE49-F238E27FC236}">
                <a16:creationId xmlns:a16="http://schemas.microsoft.com/office/drawing/2014/main" id="{D37E7075-BC71-D566-C271-C5B2E2055F1D}"/>
              </a:ext>
            </a:extLst>
          </p:cNvPr>
          <p:cNvSpPr/>
          <p:nvPr/>
        </p:nvSpPr>
        <p:spPr>
          <a:xfrm>
            <a:off x="5755528" y="1005059"/>
            <a:ext cx="950072" cy="365125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37.400​</a:t>
            </a:r>
          </a:p>
        </p:txBody>
      </p:sp>
      <p:sp>
        <p:nvSpPr>
          <p:cNvPr id="29" name="Elaborazione alternativa 28">
            <a:extLst>
              <a:ext uri="{FF2B5EF4-FFF2-40B4-BE49-F238E27FC236}">
                <a16:creationId xmlns:a16="http://schemas.microsoft.com/office/drawing/2014/main" id="{3883C21A-65ED-ABB7-C276-F613BEE381D6}"/>
              </a:ext>
            </a:extLst>
          </p:cNvPr>
          <p:cNvSpPr/>
          <p:nvPr/>
        </p:nvSpPr>
        <p:spPr>
          <a:xfrm>
            <a:off x="4482987" y="3161519"/>
            <a:ext cx="717895" cy="365125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190</a:t>
            </a:r>
            <a:r>
              <a:rPr kumimoji="0" lang="it-IT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​​</a:t>
            </a:r>
          </a:p>
        </p:txBody>
      </p:sp>
      <p:sp>
        <p:nvSpPr>
          <p:cNvPr id="30" name="Elaborazione alternativa 29">
            <a:extLst>
              <a:ext uri="{FF2B5EF4-FFF2-40B4-BE49-F238E27FC236}">
                <a16:creationId xmlns:a16="http://schemas.microsoft.com/office/drawing/2014/main" id="{905B645C-B8EB-FDB4-E870-05A1DFA030F8}"/>
              </a:ext>
            </a:extLst>
          </p:cNvPr>
          <p:cNvSpPr/>
          <p:nvPr/>
        </p:nvSpPr>
        <p:spPr>
          <a:xfrm>
            <a:off x="8709434" y="1005059"/>
            <a:ext cx="1105125" cy="297013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3.000​​​</a:t>
            </a:r>
          </a:p>
        </p:txBody>
      </p:sp>
      <p:sp>
        <p:nvSpPr>
          <p:cNvPr id="31" name="Elaborazione alternativa 30">
            <a:extLst>
              <a:ext uri="{FF2B5EF4-FFF2-40B4-BE49-F238E27FC236}">
                <a16:creationId xmlns:a16="http://schemas.microsoft.com/office/drawing/2014/main" id="{5D23CACB-8D4E-E0B4-08C2-2FBC7AB00336}"/>
              </a:ext>
            </a:extLst>
          </p:cNvPr>
          <p:cNvSpPr/>
          <p:nvPr/>
        </p:nvSpPr>
        <p:spPr>
          <a:xfrm>
            <a:off x="10232429" y="3161518"/>
            <a:ext cx="1151414" cy="297013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25.400​​​​</a:t>
            </a:r>
          </a:p>
        </p:txBody>
      </p:sp>
      <p:sp>
        <p:nvSpPr>
          <p:cNvPr id="32" name="Elaborazione alternativa 31">
            <a:extLst>
              <a:ext uri="{FF2B5EF4-FFF2-40B4-BE49-F238E27FC236}">
                <a16:creationId xmlns:a16="http://schemas.microsoft.com/office/drawing/2014/main" id="{BAFA69D7-2235-486D-645B-58B8A80671F3}"/>
              </a:ext>
            </a:extLst>
          </p:cNvPr>
          <p:cNvSpPr/>
          <p:nvPr/>
        </p:nvSpPr>
        <p:spPr>
          <a:xfrm>
            <a:off x="7467434" y="6350080"/>
            <a:ext cx="998709" cy="297013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1.000</a:t>
            </a:r>
            <a:r>
              <a:rPr kumimoji="0" lang="it-IT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​​​​​</a:t>
            </a:r>
          </a:p>
        </p:txBody>
      </p:sp>
      <p:sp>
        <p:nvSpPr>
          <p:cNvPr id="33" name="Elaborazione alternativa 32">
            <a:extLst>
              <a:ext uri="{FF2B5EF4-FFF2-40B4-BE49-F238E27FC236}">
                <a16:creationId xmlns:a16="http://schemas.microsoft.com/office/drawing/2014/main" id="{BB84B9E9-6DDB-574E-0933-FC4922814AB6}"/>
              </a:ext>
            </a:extLst>
          </p:cNvPr>
          <p:cNvSpPr/>
          <p:nvPr/>
        </p:nvSpPr>
        <p:spPr>
          <a:xfrm>
            <a:off x="9979358" y="5254329"/>
            <a:ext cx="1151415" cy="297013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120.000​​​​​</a:t>
            </a:r>
          </a:p>
        </p:txBody>
      </p:sp>
      <p:sp>
        <p:nvSpPr>
          <p:cNvPr id="34" name="Elaborazione alternativa 33">
            <a:extLst>
              <a:ext uri="{FF2B5EF4-FFF2-40B4-BE49-F238E27FC236}">
                <a16:creationId xmlns:a16="http://schemas.microsoft.com/office/drawing/2014/main" id="{A12A1548-5F9D-0420-C411-CF129C33D52E}"/>
              </a:ext>
            </a:extLst>
          </p:cNvPr>
          <p:cNvSpPr/>
          <p:nvPr/>
        </p:nvSpPr>
        <p:spPr>
          <a:xfrm>
            <a:off x="5009325" y="5254330"/>
            <a:ext cx="916462" cy="297013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38.500​​​​​​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80F699D-1C41-36B4-7D8D-35C72154F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 - LNGS 5-6 giugno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DC2C610-A786-F716-0166-DB37468DB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22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5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5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 descr="Immagine che contiene Viso umano, vestiti, persona, occhiali&#10;&#10;Descrizione generata automaticamente">
            <a:extLst>
              <a:ext uri="{FF2B5EF4-FFF2-40B4-BE49-F238E27FC236}">
                <a16:creationId xmlns:a16="http://schemas.microsoft.com/office/drawing/2014/main" id="{E4BBC13E-0072-9B04-CC23-5125FE051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319" y="752254"/>
            <a:ext cx="4800600" cy="4800600"/>
          </a:xfrm>
          <a:prstGeom prst="rect">
            <a:avLst/>
          </a:prstGeom>
        </p:spPr>
      </p:pic>
      <p:pic>
        <p:nvPicPr>
          <p:cNvPr id="29" name="Immagine 28" descr="Immagine che contiene vestiti, donna, Lente per fisheye, uomo&#10;&#10;Descrizione generata automaticamente">
            <a:extLst>
              <a:ext uri="{FF2B5EF4-FFF2-40B4-BE49-F238E27FC236}">
                <a16:creationId xmlns:a16="http://schemas.microsoft.com/office/drawing/2014/main" id="{583E406E-C37B-BC89-4250-39103D702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477" y="752254"/>
            <a:ext cx="4800600" cy="4800600"/>
          </a:xfrm>
          <a:prstGeom prst="rect">
            <a:avLst/>
          </a:prstGeom>
        </p:spPr>
      </p:pic>
      <p:pic>
        <p:nvPicPr>
          <p:cNvPr id="27" name="Immagine 26" descr="Immagine che contiene calzature, oscurità, vestiti, persona&#10;&#10;Descrizione generata automaticamente">
            <a:extLst>
              <a:ext uri="{FF2B5EF4-FFF2-40B4-BE49-F238E27FC236}">
                <a16:creationId xmlns:a16="http://schemas.microsoft.com/office/drawing/2014/main" id="{86EE247D-3198-4D39-AAEF-309926226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0" y="752254"/>
            <a:ext cx="4800600" cy="4800600"/>
          </a:xfrm>
          <a:prstGeom prst="rect">
            <a:avLst/>
          </a:prstGeom>
        </p:spPr>
      </p:pic>
      <p:sp>
        <p:nvSpPr>
          <p:cNvPr id="30" name="Rettangolo con angoli arrotondati 29" descr="Gruppo di uomini contorno">
            <a:extLst>
              <a:ext uri="{FF2B5EF4-FFF2-40B4-BE49-F238E27FC236}">
                <a16:creationId xmlns:a16="http://schemas.microsoft.com/office/drawing/2014/main" id="{DE0BD4CB-1596-345E-B1E5-A717324C179C}"/>
              </a:ext>
            </a:extLst>
          </p:cNvPr>
          <p:cNvSpPr/>
          <p:nvPr/>
        </p:nvSpPr>
        <p:spPr>
          <a:xfrm>
            <a:off x="5824855" y="5185224"/>
            <a:ext cx="542290" cy="639841"/>
          </a:xfrm>
          <a:prstGeom prst="roundRect">
            <a:avLst>
              <a:gd name="adj" fmla="val 10000"/>
            </a:avLst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l="-9000" r="-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Elaborazione alternativa 30">
            <a:extLst>
              <a:ext uri="{FF2B5EF4-FFF2-40B4-BE49-F238E27FC236}">
                <a16:creationId xmlns:a16="http://schemas.microsoft.com/office/drawing/2014/main" id="{FD7145B3-0994-B212-E6EB-5C926E42018A}"/>
              </a:ext>
            </a:extLst>
          </p:cNvPr>
          <p:cNvSpPr/>
          <p:nvPr/>
        </p:nvSpPr>
        <p:spPr>
          <a:xfrm>
            <a:off x="5460876" y="1244756"/>
            <a:ext cx="1270248" cy="3651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Pubblico</a:t>
            </a:r>
          </a:p>
        </p:txBody>
      </p:sp>
      <p:sp>
        <p:nvSpPr>
          <p:cNvPr id="32" name="Elaborazione alternativa 31">
            <a:extLst>
              <a:ext uri="{FF2B5EF4-FFF2-40B4-BE49-F238E27FC236}">
                <a16:creationId xmlns:a16="http://schemas.microsoft.com/office/drawing/2014/main" id="{186917A0-936E-1AED-2B37-104D1E0004F8}"/>
              </a:ext>
            </a:extLst>
          </p:cNvPr>
          <p:cNvSpPr/>
          <p:nvPr/>
        </p:nvSpPr>
        <p:spPr>
          <a:xfrm>
            <a:off x="5460876" y="1674051"/>
            <a:ext cx="1270248" cy="297013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68.000</a:t>
            </a:r>
            <a:endParaRPr kumimoji="0" lang="it-IT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 UCAS" panose="020B0503040102020104" pitchFamily="34" charset="-79"/>
              <a:ea typeface="+mn-ea"/>
              <a:cs typeface="Euphemia UCAS" panose="020B0503040102020104" pitchFamily="34" charset="-79"/>
            </a:endParaRPr>
          </a:p>
        </p:txBody>
      </p:sp>
      <p:sp>
        <p:nvSpPr>
          <p:cNvPr id="33" name="Rettangolo con angoli arrotondati 32" descr="Professoressa contorno">
            <a:extLst>
              <a:ext uri="{FF2B5EF4-FFF2-40B4-BE49-F238E27FC236}">
                <a16:creationId xmlns:a16="http://schemas.microsoft.com/office/drawing/2014/main" id="{CF2C871F-AAD1-E04C-5A55-A21D72C072B2}"/>
              </a:ext>
            </a:extLst>
          </p:cNvPr>
          <p:cNvSpPr/>
          <p:nvPr/>
        </p:nvSpPr>
        <p:spPr>
          <a:xfrm>
            <a:off x="1865836" y="5184598"/>
            <a:ext cx="542290" cy="640467"/>
          </a:xfrm>
          <a:prstGeom prst="roundRect">
            <a:avLst>
              <a:gd name="adj" fmla="val 10000"/>
            </a:avLst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 l="-9000" r="-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Elaborazione alternativa 36">
            <a:extLst>
              <a:ext uri="{FF2B5EF4-FFF2-40B4-BE49-F238E27FC236}">
                <a16:creationId xmlns:a16="http://schemas.microsoft.com/office/drawing/2014/main" id="{6BE3E135-C5EF-17DB-87F2-EC7F395596F8}"/>
              </a:ext>
            </a:extLst>
          </p:cNvPr>
          <p:cNvSpPr/>
          <p:nvPr/>
        </p:nvSpPr>
        <p:spPr>
          <a:xfrm>
            <a:off x="1501857" y="1244756"/>
            <a:ext cx="1270248" cy="3651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Docenti</a:t>
            </a:r>
          </a:p>
        </p:txBody>
      </p:sp>
      <p:sp>
        <p:nvSpPr>
          <p:cNvPr id="38" name="Elaborazione alternativa 37">
            <a:extLst>
              <a:ext uri="{FF2B5EF4-FFF2-40B4-BE49-F238E27FC236}">
                <a16:creationId xmlns:a16="http://schemas.microsoft.com/office/drawing/2014/main" id="{EB21A5C7-9783-1643-439C-CAE7C7FFD1A7}"/>
              </a:ext>
            </a:extLst>
          </p:cNvPr>
          <p:cNvSpPr/>
          <p:nvPr/>
        </p:nvSpPr>
        <p:spPr>
          <a:xfrm>
            <a:off x="1501857" y="1674051"/>
            <a:ext cx="1270248" cy="297013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2.000</a:t>
            </a:r>
            <a:endParaRPr kumimoji="0" lang="it-IT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 UCAS" panose="020B0503040102020104" pitchFamily="34" charset="-79"/>
              <a:ea typeface="+mn-ea"/>
              <a:cs typeface="Euphemia UCAS" panose="020B0503040102020104" pitchFamily="34" charset="-79"/>
            </a:endParaRPr>
          </a:p>
        </p:txBody>
      </p:sp>
      <p:sp>
        <p:nvSpPr>
          <p:cNvPr id="40" name="Elaborazione alternativa 39">
            <a:extLst>
              <a:ext uri="{FF2B5EF4-FFF2-40B4-BE49-F238E27FC236}">
                <a16:creationId xmlns:a16="http://schemas.microsoft.com/office/drawing/2014/main" id="{BEF617FF-3524-B6B4-2646-ACE2F3C09C5D}"/>
              </a:ext>
            </a:extLst>
          </p:cNvPr>
          <p:cNvSpPr/>
          <p:nvPr/>
        </p:nvSpPr>
        <p:spPr>
          <a:xfrm>
            <a:off x="9454653" y="1244756"/>
            <a:ext cx="1270248" cy="3651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Studenti</a:t>
            </a:r>
          </a:p>
        </p:txBody>
      </p:sp>
      <p:sp>
        <p:nvSpPr>
          <p:cNvPr id="41" name="Elaborazione alternativa 40">
            <a:extLst>
              <a:ext uri="{FF2B5EF4-FFF2-40B4-BE49-F238E27FC236}">
                <a16:creationId xmlns:a16="http://schemas.microsoft.com/office/drawing/2014/main" id="{09FD93A9-E762-466D-CED0-152F3A0A2FC2}"/>
              </a:ext>
            </a:extLst>
          </p:cNvPr>
          <p:cNvSpPr/>
          <p:nvPr/>
        </p:nvSpPr>
        <p:spPr>
          <a:xfrm>
            <a:off x="9454653" y="1674051"/>
            <a:ext cx="1270248" cy="297013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35.000</a:t>
            </a:r>
          </a:p>
        </p:txBody>
      </p:sp>
      <p:sp>
        <p:nvSpPr>
          <p:cNvPr id="42" name="Rettangolo con angoli arrotondati 41" descr="Zaino contorno">
            <a:extLst>
              <a:ext uri="{FF2B5EF4-FFF2-40B4-BE49-F238E27FC236}">
                <a16:creationId xmlns:a16="http://schemas.microsoft.com/office/drawing/2014/main" id="{E70AD98A-C1AE-62B1-668B-A56FB7E3EDF1}"/>
              </a:ext>
            </a:extLst>
          </p:cNvPr>
          <p:cNvSpPr/>
          <p:nvPr/>
        </p:nvSpPr>
        <p:spPr>
          <a:xfrm>
            <a:off x="9818632" y="5184598"/>
            <a:ext cx="542290" cy="615146"/>
          </a:xfrm>
          <a:prstGeom prst="roundRect">
            <a:avLst>
              <a:gd name="adj" fmla="val 10000"/>
            </a:avLst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 l="-9000" r="-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F6AB509-8215-FE8A-0851-9B900A007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 - LNGS 5-6 giugno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5A42563-01CA-05E2-5EEE-C0205164D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6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7" grpId="0" animBg="1"/>
      <p:bldP spid="38" grpId="0" animBg="1"/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A22527-B126-2A4E-A876-B7E53461D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4243"/>
          </a:xfrm>
        </p:spPr>
        <p:txBody>
          <a:bodyPr anchor="ctr">
            <a:normAutofit/>
          </a:bodyPr>
          <a:lstStyle/>
          <a:p>
            <a:r>
              <a:rPr lang="it-IT"/>
              <a:t>Regole di buon senso dei Referee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7F9313B-4565-5662-6860-AB2F1D8C2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8171" y="6356350"/>
            <a:ext cx="824411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it-IT"/>
              <a:t>Pierluigi Paolucci a nome della CC3M - LNGS 5-6 giugno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E04CEE8-5906-B2F0-C395-92BF0726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05142" y="6356350"/>
            <a:ext cx="104865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 smtClean="0"/>
              <a:pPr>
                <a:spcAft>
                  <a:spcPts val="600"/>
                </a:spcAft>
              </a:pPr>
              <a:t>5</a:t>
            </a:fld>
            <a:endParaRPr lang="it-IT"/>
          </a:p>
        </p:txBody>
      </p:sp>
      <p:graphicFrame>
        <p:nvGraphicFramePr>
          <p:cNvPr id="8" name="Segnaposto contenuto 2">
            <a:extLst>
              <a:ext uri="{FF2B5EF4-FFF2-40B4-BE49-F238E27FC236}">
                <a16:creationId xmlns:a16="http://schemas.microsoft.com/office/drawing/2014/main" id="{B9AE5314-4B38-4A42-57DE-35820AB061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4566366"/>
              </p:ext>
            </p:extLst>
          </p:nvPr>
        </p:nvGraphicFramePr>
        <p:xfrm>
          <a:off x="838200" y="1467465"/>
          <a:ext cx="10515600" cy="4709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6917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D142F7-1377-54A0-92DD-FCE071A29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09" y="136525"/>
            <a:ext cx="11620982" cy="1325563"/>
          </a:xfrm>
        </p:spPr>
        <p:txBody>
          <a:bodyPr>
            <a:normAutofit/>
          </a:bodyPr>
          <a:lstStyle/>
          <a:p>
            <a:r>
              <a:rPr lang="it-IT" sz="3600"/>
              <a:t>Preventivi 2025 – Meeting subito con i referee – scadenza DB fine luglio </a:t>
            </a:r>
          </a:p>
        </p:txBody>
      </p:sp>
      <p:pic>
        <p:nvPicPr>
          <p:cNvPr id="7" name="Segnaposto contenuto 6" descr="Immagine che contiene testo, schermata, numero, Carattere&#10;&#10;Descrizione generata automaticamente">
            <a:extLst>
              <a:ext uri="{FF2B5EF4-FFF2-40B4-BE49-F238E27FC236}">
                <a16:creationId xmlns:a16="http://schemas.microsoft.com/office/drawing/2014/main" id="{A6F0DD7C-F063-5441-416E-007E89B401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335" y="1724628"/>
            <a:ext cx="11915168" cy="4537275"/>
          </a:xfr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9A64EB8-8376-15F5-5D02-1CB348CEE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 - LNGS 5-6 giugno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62A48B9-85F4-5BD5-C10C-A366DE27E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8405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38129F1-E03E-93E0-BE75-EE9562203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it-IT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Bando MIUR Decreto Direttoriale n. 641</a:t>
            </a:r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EA91A98-1F32-282C-4CF5-A8D97B5C2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00499" y="6528168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/>
              <a:t>Pierluigi Paolucci a nome della CC3M - LNGS 5-6 giugno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A857C98-7BC9-BDD9-2DD0-C20F97321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350" y="1622744"/>
            <a:ext cx="11496429" cy="4940717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1800"/>
              <a:t>A breve verrà inviata ai Direttori una mail con la graduatoria locale e le regole per la chiamata.</a:t>
            </a:r>
          </a:p>
          <a:p>
            <a:pPr>
              <a:lnSpc>
                <a:spcPct val="100000"/>
              </a:lnSpc>
            </a:pPr>
            <a:r>
              <a:rPr lang="it-IT" sz="1800"/>
              <a:t>L</a:t>
            </a:r>
            <a:r>
              <a:rPr lang="it-IT" sz="1800">
                <a:effectLst/>
              </a:rPr>
              <a:t>a delibera</a:t>
            </a:r>
            <a:r>
              <a:rPr lang="it-IT" sz="1800"/>
              <a:t> è </a:t>
            </a:r>
            <a:r>
              <a:rPr lang="it-IT" sz="1800">
                <a:effectLst/>
              </a:rPr>
              <a:t>nel database delle delibere.</a:t>
            </a:r>
          </a:p>
          <a:p>
            <a:pPr>
              <a:lnSpc>
                <a:spcPct val="100000"/>
              </a:lnSpc>
            </a:pPr>
            <a:r>
              <a:rPr lang="it-IT" sz="1800">
                <a:effectLst/>
              </a:rPr>
              <a:t>Ai borsisti INFN non possono essere attribuiti incarichi di lavoro autonomo, il disciplinare delle borse di studio dell'INFN prevede tra le incompatibilità:</a:t>
            </a:r>
          </a:p>
          <a:p>
            <a:pPr>
              <a:lnSpc>
                <a:spcPct val="100000"/>
              </a:lnSpc>
            </a:pPr>
            <a:r>
              <a:rPr lang="it-IT" sz="1800" i="1">
                <a:effectLst/>
              </a:rPr>
              <a:t>"Le borse di studio non possono essere cumulate con altre borse, né con assegni di ricerca o altre</a:t>
            </a:r>
            <a:br>
              <a:rPr lang="it-IT" sz="1800" i="1">
                <a:effectLst/>
              </a:rPr>
            </a:br>
            <a:r>
              <a:rPr lang="it-IT" sz="1800" i="1">
                <a:effectLst/>
              </a:rPr>
              <a:t>sovvenzioni di analoga natura.</a:t>
            </a:r>
            <a:r>
              <a:rPr lang="it-IT" sz="1800" i="1"/>
              <a:t> </a:t>
            </a:r>
            <a:r>
              <a:rPr lang="it-IT" sz="1800" i="1">
                <a:effectLst/>
              </a:rPr>
              <a:t>Le borse di studio non possono essere cumulate neppure con redditi professionali o stipendi e retribuzioni di qualsiasi natura derivanti da rapporti di impiego pubblico o privato. A nessun titolo possono essere attribuiti al borsista, oltre l’importo della borsa ed eventuali premi previsti dal bando, compensi che facciano carico a contributi od assegnazioni dell’INFN."</a:t>
            </a:r>
            <a:endParaRPr lang="it-IT" sz="1800">
              <a:effectLst/>
            </a:endParaRPr>
          </a:p>
          <a:p>
            <a:pPr>
              <a:lnSpc>
                <a:spcPct val="100000"/>
              </a:lnSpc>
            </a:pPr>
            <a:r>
              <a:rPr lang="it-IT" sz="1800">
                <a:effectLst/>
              </a:rPr>
              <a:t>Necessità Tutor: </a:t>
            </a:r>
            <a:r>
              <a:rPr lang="it-IT" sz="1800" u="sng">
                <a:effectLst/>
                <a:hlinkClick r:id="rId2"/>
              </a:rPr>
              <a:t>TUTOR 2024.xlsx</a:t>
            </a:r>
            <a:endParaRPr lang="it-IT" sz="1800">
              <a:effectLst/>
            </a:endParaRPr>
          </a:p>
          <a:p>
            <a:pPr>
              <a:lnSpc>
                <a:spcPct val="100000"/>
              </a:lnSpc>
            </a:pPr>
            <a:r>
              <a:rPr lang="it-IT" sz="1800" u="sng">
                <a:effectLst/>
              </a:rPr>
              <a:t>20 ore per contratto da 25 euro per un totale di 500 euro</a:t>
            </a:r>
            <a:endParaRPr lang="it-IT" sz="1800">
              <a:effectLst/>
            </a:endParaRPr>
          </a:p>
          <a:p>
            <a:pPr>
              <a:lnSpc>
                <a:spcPct val="100000"/>
              </a:lnSpc>
            </a:pPr>
            <a:r>
              <a:rPr lang="it-IT" sz="1800" u="sng">
                <a:effectLst/>
              </a:rPr>
              <a:t>Quanto tempo si aspetta la risposta del primo chiamato?</a:t>
            </a:r>
          </a:p>
          <a:p>
            <a:pPr>
              <a:lnSpc>
                <a:spcPct val="100000"/>
              </a:lnSpc>
            </a:pPr>
            <a:r>
              <a:rPr lang="it-IT" sz="1800" u="sng"/>
              <a:t>La prossima call sarà fatta in modo diverso. Semplice e più duratura.</a:t>
            </a:r>
            <a:endParaRPr lang="it-IT" sz="1800">
              <a:effectLst/>
            </a:endParaRPr>
          </a:p>
          <a:p>
            <a:endParaRPr lang="it-IT" sz="110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630DCE8-F5A3-8E72-ADB0-FE53F3F4A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/>
              <a:pPr>
                <a:spcAft>
                  <a:spcPts val="600"/>
                </a:spcAft>
              </a:pPr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7726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Immagine che contiene testo, numero, linea, schermata&#10;&#10;Descrizione generata automaticamente">
            <a:extLst>
              <a:ext uri="{FF2B5EF4-FFF2-40B4-BE49-F238E27FC236}">
                <a16:creationId xmlns:a16="http://schemas.microsoft.com/office/drawing/2014/main" id="{F14D609E-4B4E-43C4-F166-87F9B88821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379" y="107949"/>
            <a:ext cx="9933995" cy="6706302"/>
          </a:xfrm>
          <a:solidFill>
            <a:schemeClr val="bg1"/>
          </a:solidFill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E5ECAB7-549D-D594-0F6C-DFA91896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5850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38129F1-E03E-93E0-BE75-EE9562203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it-IT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Contratti centrali CC3M </a:t>
            </a:r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EA91A98-1F32-282C-4CF5-A8D97B5C2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7650" y="6528168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/>
              <a:t>Pierluigi Paolucci a nome della CC3M - LNGS 5-6 giugno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A857C98-7BC9-BDD9-2DD0-C20F97321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000250"/>
            <a:ext cx="9724031" cy="456321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it-IT" sz="3200"/>
              <a:t>Abbiamo chiaramente bisogno di due figure centrali della CC3M</a:t>
            </a:r>
          </a:p>
          <a:p>
            <a:pPr lvl="1"/>
            <a:r>
              <a:rPr lang="it-IT" sz="2800"/>
              <a:t>Grafica</a:t>
            </a:r>
          </a:p>
          <a:p>
            <a:pPr lvl="1"/>
            <a:r>
              <a:rPr lang="it-IT" sz="2800"/>
              <a:t>Valutazione</a:t>
            </a:r>
          </a:p>
          <a:p>
            <a:pPr lvl="1"/>
            <a:endParaRPr lang="it-IT" sz="1400"/>
          </a:p>
          <a:p>
            <a:pPr marL="11113" lvl="1" indent="0">
              <a:buNone/>
            </a:pPr>
            <a:r>
              <a:rPr lang="it-IT" sz="3200"/>
              <a:t>Possiamo usare i fondi LLL per 2 borse di studio biennali.</a:t>
            </a:r>
          </a:p>
          <a:p>
            <a:pPr marL="11113" lvl="1" indent="0">
              <a:buNone/>
            </a:pPr>
            <a:endParaRPr lang="it-IT" sz="3200"/>
          </a:p>
          <a:p>
            <a:pPr marL="11113" lvl="1" indent="0">
              <a:buNone/>
            </a:pPr>
            <a:r>
              <a:rPr lang="it-IT" sz="3200"/>
              <a:t>Oppure?</a:t>
            </a:r>
          </a:p>
          <a:p>
            <a:pPr marL="11113" lvl="1" indent="0">
              <a:buNone/>
            </a:pPr>
            <a:endParaRPr lang="it-IT" sz="540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630DCE8-F5A3-8E72-ADB0-FE53F3F4A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/>
              <a:pPr>
                <a:spcAft>
                  <a:spcPts val="600"/>
                </a:spcAft>
              </a:pPr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17849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5CF75229-316F-6544-9AA4-AE95C12DBA87}" vid="{287CDDB3-1723-7A4F-9C20-2712ABAB15CF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5CF75229-316F-6544-9AA4-AE95C12DBA87}" vid="{287CDDB3-1723-7A4F-9C20-2712ABAB15CF}"/>
    </a:ext>
  </a:extLst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5CF75229-316F-6544-9AA4-AE95C12DBA87}" vid="{287CDDB3-1723-7A4F-9C20-2712ABAB15CF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9FC4211E-F008-E24A-97F0-7AFAB18CE687}">
  <we:reference id="wa200005566" version="3.0.0.2" store="it-IT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5FF86BE3-74FD-834C-B394-7E0E216497B3}">
  <we:reference id="wa200005669" version="2.0.0.0" store="it-IT" storeType="OMEX"/>
  <we:alternateReferences>
    <we:reference id="wa200005669" version="2.0.0.0" store="wa200005669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c7854f-9315-459f-9f4d-fc2279ea0122">
      <Terms xmlns="http://schemas.microsoft.com/office/infopath/2007/PartnerControls"/>
    </lcf76f155ced4ddcb4097134ff3c332f>
    <SharedWithUsers xmlns="960daa33-c5e4-4e6b-bca9-5fff9353feaa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640708283E2A442A9231381508CC452" ma:contentTypeVersion="12" ma:contentTypeDescription="Creare un nuovo documento." ma:contentTypeScope="" ma:versionID="34049c1b8b3c6d69962faf782b3e2577">
  <xsd:schema xmlns:xsd="http://www.w3.org/2001/XMLSchema" xmlns:xs="http://www.w3.org/2001/XMLSchema" xmlns:p="http://schemas.microsoft.com/office/2006/metadata/properties" xmlns:ns2="960daa33-c5e4-4e6b-bca9-5fff9353feaa" xmlns:ns3="40c7854f-9315-459f-9f4d-fc2279ea0122" targetNamespace="http://schemas.microsoft.com/office/2006/metadata/properties" ma:root="true" ma:fieldsID="5e5405ee76fa49e218842db47b042633" ns2:_="" ns3:_="">
    <xsd:import namespace="960daa33-c5e4-4e6b-bca9-5fff9353feaa"/>
    <xsd:import namespace="40c7854f-9315-459f-9f4d-fc2279ea012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lcf76f155ced4ddcb4097134ff3c332f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0daa33-c5e4-4e6b-bca9-5fff9353fea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c7854f-9315-459f-9f4d-fc2279ea01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7D5328-E262-430A-97FB-269A9422F6BF}">
  <ds:schemaRefs>
    <ds:schemaRef ds:uri="40c7854f-9315-459f-9f4d-fc2279ea0122"/>
    <ds:schemaRef ds:uri="960daa33-c5e4-4e6b-bca9-5fff9353fea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80CE222-67AD-40AD-88AB-03332824D9BB}">
  <ds:schemaRefs>
    <ds:schemaRef ds:uri="40c7854f-9315-459f-9f4d-fc2279ea0122"/>
    <ds:schemaRef ds:uri="960daa33-c5e4-4e6b-bca9-5fff9353fea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4B33EA1-B601-4A15-8997-1574339EA8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16</Slides>
  <Notes>1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Tema di Office</vt:lpstr>
      <vt:lpstr>1_Tema di Office</vt:lpstr>
      <vt:lpstr>2_Tema di Office</vt:lpstr>
      <vt:lpstr>PowerPoint Presentation</vt:lpstr>
      <vt:lpstr>PowerPoint Presentation</vt:lpstr>
      <vt:lpstr>PowerPoint Presentation</vt:lpstr>
      <vt:lpstr>PowerPoint Presentation</vt:lpstr>
      <vt:lpstr>Regole di buon senso dei Referee</vt:lpstr>
      <vt:lpstr>Preventivi 2025 – Meeting subito con i referee – scadenza DB fine luglio </vt:lpstr>
      <vt:lpstr>Bando MIUR Decreto Direttoriale n. 641</vt:lpstr>
      <vt:lpstr>PowerPoint Presentation</vt:lpstr>
      <vt:lpstr>Contratti centrali CC3M </vt:lpstr>
      <vt:lpstr>Bando MIUR 2024</vt:lpstr>
      <vt:lpstr>Bando MIUR 2024</vt:lpstr>
      <vt:lpstr>Bando MIUR 2024</vt:lpstr>
      <vt:lpstr>Maglietta, Felpe e Gadget</vt:lpstr>
      <vt:lpstr>Summer camp INFN 2025 </vt:lpstr>
      <vt:lpstr>Gruppi di Lavoro della CC3M</vt:lpstr>
      <vt:lpstr>Grazie per l’attenzione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Pierluigi Paolucci</dc:creator>
  <cp:revision>1</cp:revision>
  <dcterms:created xsi:type="dcterms:W3CDTF">2023-10-19T14:47:26Z</dcterms:created>
  <dcterms:modified xsi:type="dcterms:W3CDTF">2024-06-03T12:27:12Z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0x0101005640708283E2A442A9231381508CC452</vt:lpwstr>
  </property>
  <property fmtid="{D5CDD505-2E9C-101B-9397-08002B2CF9AE}" pid="3" name="MediaServiceImageTags">
    <vt:lpwstr/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