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32" r:id="rId2"/>
    <p:sldId id="529" r:id="rId3"/>
    <p:sldId id="524" r:id="rId4"/>
    <p:sldId id="534" r:id="rId5"/>
    <p:sldId id="535" r:id="rId6"/>
    <p:sldId id="533" r:id="rId7"/>
    <p:sldId id="536" r:id="rId8"/>
    <p:sldId id="538" r:id="rId9"/>
    <p:sldId id="537" r:id="rId10"/>
    <p:sldId id="539" r:id="rId11"/>
    <p:sldId id="25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6DF66-45C0-466A-B0D6-C29AD11BB87C}" v="169" dt="2024-05-31T10:39:22.130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21" autoAdjust="0"/>
  </p:normalViewPr>
  <p:slideViewPr>
    <p:cSldViewPr snapToGrid="0" showGuides="1">
      <p:cViewPr varScale="1">
        <p:scale>
          <a:sx n="66" d="100"/>
          <a:sy n="66" d="100"/>
        </p:scale>
        <p:origin x="5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Carbone" userId="c6a93fb5-955a-4049-b5e3-ebb3348754bc" providerId="ADAL" clId="{ACF71328-7DC8-40B7-BE73-BAB7FCE1B4C9}"/>
    <pc:docChg chg="undo redo custSel addSld delSld modSld sldOrd modMainMaster">
      <pc:chgData name="Diana Carbone" userId="c6a93fb5-955a-4049-b5e3-ebb3348754bc" providerId="ADAL" clId="{ACF71328-7DC8-40B7-BE73-BAB7FCE1B4C9}" dt="2024-04-12T07:17:58.331" v="3761" actId="20577"/>
      <pc:docMkLst>
        <pc:docMk/>
      </pc:docMkLst>
      <pc:sldChg chg="addSp delSp modSp add mod ord modAnim modNotesTx">
        <pc:chgData name="Diana Carbone" userId="c6a93fb5-955a-4049-b5e3-ebb3348754bc" providerId="ADAL" clId="{ACF71328-7DC8-40B7-BE73-BAB7FCE1B4C9}" dt="2024-04-11T09:04:19.090" v="3726" actId="113"/>
        <pc:sldMkLst>
          <pc:docMk/>
          <pc:sldMk cId="2984531720" sldId="256"/>
        </pc:sldMkLst>
        <pc:spChg chg="mod">
          <ac:chgData name="Diana Carbone" userId="c6a93fb5-955a-4049-b5e3-ebb3348754bc" providerId="ADAL" clId="{ACF71328-7DC8-40B7-BE73-BAB7FCE1B4C9}" dt="2024-04-09T06:13:09.733" v="715" actId="1076"/>
          <ac:spMkLst>
            <pc:docMk/>
            <pc:sldMk cId="2984531720" sldId="256"/>
            <ac:spMk id="6" creationId="{0234FF13-38EA-4EF9-03FF-9DCC5259A3C7}"/>
          </ac:spMkLst>
        </pc:spChg>
        <pc:spChg chg="mod">
          <ac:chgData name="Diana Carbone" userId="c6a93fb5-955a-4049-b5e3-ebb3348754bc" providerId="ADAL" clId="{ACF71328-7DC8-40B7-BE73-BAB7FCE1B4C9}" dt="2024-04-09T06:13:12.333" v="716" actId="1076"/>
          <ac:spMkLst>
            <pc:docMk/>
            <pc:sldMk cId="2984531720" sldId="256"/>
            <ac:spMk id="7" creationId="{88B0DC89-6D83-3E76-19F5-401C933CDB38}"/>
          </ac:spMkLst>
        </pc:spChg>
        <pc:spChg chg="mod">
          <ac:chgData name="Diana Carbone" userId="c6a93fb5-955a-4049-b5e3-ebb3348754bc" providerId="ADAL" clId="{ACF71328-7DC8-40B7-BE73-BAB7FCE1B4C9}" dt="2024-04-09T06:13:16.335" v="717" actId="1076"/>
          <ac:spMkLst>
            <pc:docMk/>
            <pc:sldMk cId="2984531720" sldId="256"/>
            <ac:spMk id="8" creationId="{DC94CBDB-2036-FA4C-6254-D7BCF6310CC7}"/>
          </ac:spMkLst>
        </pc:spChg>
        <pc:spChg chg="mod">
          <ac:chgData name="Diana Carbone" userId="c6a93fb5-955a-4049-b5e3-ebb3348754bc" providerId="ADAL" clId="{ACF71328-7DC8-40B7-BE73-BAB7FCE1B4C9}" dt="2024-04-09T06:33:06.232" v="958" actId="20577"/>
          <ac:spMkLst>
            <pc:docMk/>
            <pc:sldMk cId="2984531720" sldId="256"/>
            <ac:spMk id="9" creationId="{A88131AF-C157-2C63-027A-91EB8919650C}"/>
          </ac:spMkLst>
        </pc:spChg>
        <pc:spChg chg="mod">
          <ac:chgData name="Diana Carbone" userId="c6a93fb5-955a-4049-b5e3-ebb3348754bc" providerId="ADAL" clId="{ACF71328-7DC8-40B7-BE73-BAB7FCE1B4C9}" dt="2024-04-09T06:11:54.588" v="707" actId="1076"/>
          <ac:spMkLst>
            <pc:docMk/>
            <pc:sldMk cId="2984531720" sldId="256"/>
            <ac:spMk id="10" creationId="{0F7D86BF-E933-280D-1585-8421A1AD54F6}"/>
          </ac:spMkLst>
        </pc:spChg>
        <pc:spChg chg="del mod">
          <ac:chgData name="Diana Carbone" userId="c6a93fb5-955a-4049-b5e3-ebb3348754bc" providerId="ADAL" clId="{ACF71328-7DC8-40B7-BE73-BAB7FCE1B4C9}" dt="2024-04-09T06:10:55.277" v="693" actId="478"/>
          <ac:spMkLst>
            <pc:docMk/>
            <pc:sldMk cId="2984531720" sldId="256"/>
            <ac:spMk id="11" creationId="{09448020-929F-0F8A-0248-EB269EE4A9E9}"/>
          </ac:spMkLst>
        </pc:spChg>
        <pc:spChg chg="mod">
          <ac:chgData name="Diana Carbone" userId="c6a93fb5-955a-4049-b5e3-ebb3348754bc" providerId="ADAL" clId="{ACF71328-7DC8-40B7-BE73-BAB7FCE1B4C9}" dt="2024-04-11T09:04:19.090" v="3726" actId="113"/>
          <ac:spMkLst>
            <pc:docMk/>
            <pc:sldMk cId="2984531720" sldId="256"/>
            <ac:spMk id="12" creationId="{4600FDDE-3DD2-271F-B4F5-D761EFB7D26C}"/>
          </ac:spMkLst>
        </pc:spChg>
        <pc:spChg chg="mod">
          <ac:chgData name="Diana Carbone" userId="c6a93fb5-955a-4049-b5e3-ebb3348754bc" providerId="ADAL" clId="{ACF71328-7DC8-40B7-BE73-BAB7FCE1B4C9}" dt="2024-04-09T06:12:24.399" v="711" actId="14100"/>
          <ac:spMkLst>
            <pc:docMk/>
            <pc:sldMk cId="2984531720" sldId="256"/>
            <ac:spMk id="13" creationId="{989A1FDA-B552-15AD-6E61-31C03196775F}"/>
          </ac:spMkLst>
        </pc:spChg>
        <pc:spChg chg="add del mod">
          <ac:chgData name="Diana Carbone" userId="c6a93fb5-955a-4049-b5e3-ebb3348754bc" providerId="ADAL" clId="{ACF71328-7DC8-40B7-BE73-BAB7FCE1B4C9}" dt="2024-04-09T06:05:57.806" v="533" actId="478"/>
          <ac:spMkLst>
            <pc:docMk/>
            <pc:sldMk cId="2984531720" sldId="256"/>
            <ac:spMk id="14" creationId="{907B817E-4C0D-8430-23D8-BE1283AEE9E0}"/>
          </ac:spMkLst>
        </pc:spChg>
        <pc:spChg chg="del mod topLvl">
          <ac:chgData name="Diana Carbone" userId="c6a93fb5-955a-4049-b5e3-ebb3348754bc" providerId="ADAL" clId="{ACF71328-7DC8-40B7-BE73-BAB7FCE1B4C9}" dt="2024-04-09T06:11:12.013" v="700" actId="478"/>
          <ac:spMkLst>
            <pc:docMk/>
            <pc:sldMk cId="2984531720" sldId="256"/>
            <ac:spMk id="16" creationId="{B181C4E6-EB2B-3EFB-76C0-AC33D3D6A5D4}"/>
          </ac:spMkLst>
        </pc:spChg>
        <pc:grpChg chg="del mod">
          <ac:chgData name="Diana Carbone" userId="c6a93fb5-955a-4049-b5e3-ebb3348754bc" providerId="ADAL" clId="{ACF71328-7DC8-40B7-BE73-BAB7FCE1B4C9}" dt="2024-04-09T06:11:06.739" v="696" actId="165"/>
          <ac:grpSpMkLst>
            <pc:docMk/>
            <pc:sldMk cId="2984531720" sldId="256"/>
            <ac:grpSpMk id="17" creationId="{DF883933-C716-5A87-C310-9A278E557F0E}"/>
          </ac:grpSpMkLst>
        </pc:grpChg>
        <pc:picChg chg="add mod">
          <ac:chgData name="Diana Carbone" userId="c6a93fb5-955a-4049-b5e3-ebb3348754bc" providerId="ADAL" clId="{ACF71328-7DC8-40B7-BE73-BAB7FCE1B4C9}" dt="2024-04-09T06:04:43.876" v="519" actId="1076"/>
          <ac:picMkLst>
            <pc:docMk/>
            <pc:sldMk cId="2984531720" sldId="256"/>
            <ac:picMk id="3" creationId="{89223189-AA40-23E2-1C3F-49E61AA262B5}"/>
          </ac:picMkLst>
        </pc:picChg>
        <pc:picChg chg="mod">
          <ac:chgData name="Diana Carbone" userId="c6a93fb5-955a-4049-b5e3-ebb3348754bc" providerId="ADAL" clId="{ACF71328-7DC8-40B7-BE73-BAB7FCE1B4C9}" dt="2024-04-09T06:11:38.140" v="705" actId="1076"/>
          <ac:picMkLst>
            <pc:docMk/>
            <pc:sldMk cId="2984531720" sldId="256"/>
            <ac:picMk id="5" creationId="{F741FE07-D5B9-629D-B3A7-16EC225C2841}"/>
          </ac:picMkLst>
        </pc:picChg>
        <pc:picChg chg="mod topLvl modCrop">
          <ac:chgData name="Diana Carbone" userId="c6a93fb5-955a-4049-b5e3-ebb3348754bc" providerId="ADAL" clId="{ACF71328-7DC8-40B7-BE73-BAB7FCE1B4C9}" dt="2024-04-09T06:12:51.151" v="713" actId="732"/>
          <ac:picMkLst>
            <pc:docMk/>
            <pc:sldMk cId="2984531720" sldId="256"/>
            <ac:picMk id="15" creationId="{28617F3B-2E90-550C-FA4C-0C96E7D57B19}"/>
          </ac:picMkLst>
        </pc:picChg>
      </pc:sldChg>
      <pc:sldChg chg="addSp delSp modSp add mod">
        <pc:chgData name="Diana Carbone" userId="c6a93fb5-955a-4049-b5e3-ebb3348754bc" providerId="ADAL" clId="{ACF71328-7DC8-40B7-BE73-BAB7FCE1B4C9}" dt="2024-04-09T16:00:24.416" v="3514" actId="20577"/>
        <pc:sldMkLst>
          <pc:docMk/>
          <pc:sldMk cId="4036734243" sldId="257"/>
        </pc:sldMkLst>
        <pc:spChg chg="mod">
          <ac:chgData name="Diana Carbone" userId="c6a93fb5-955a-4049-b5e3-ebb3348754bc" providerId="ADAL" clId="{ACF71328-7DC8-40B7-BE73-BAB7FCE1B4C9}" dt="2024-04-09T08:52:45.305" v="1254" actId="20577"/>
          <ac:spMkLst>
            <pc:docMk/>
            <pc:sldMk cId="4036734243" sldId="257"/>
            <ac:spMk id="4" creationId="{E5CEDD11-8B16-48A9-82BF-A7702AC5E442}"/>
          </ac:spMkLst>
        </pc:spChg>
        <pc:spChg chg="mod ord">
          <ac:chgData name="Diana Carbone" userId="c6a93fb5-955a-4049-b5e3-ebb3348754bc" providerId="ADAL" clId="{ACF71328-7DC8-40B7-BE73-BAB7FCE1B4C9}" dt="2024-04-09T16:00:24.416" v="3514" actId="20577"/>
          <ac:spMkLst>
            <pc:docMk/>
            <pc:sldMk cId="4036734243" sldId="257"/>
            <ac:spMk id="5" creationId="{6FF87EA0-E86D-4B06-AEE6-EFE659716302}"/>
          </ac:spMkLst>
        </pc:spChg>
        <pc:spChg chg="mod topLvl">
          <ac:chgData name="Diana Carbone" userId="c6a93fb5-955a-4049-b5e3-ebb3348754bc" providerId="ADAL" clId="{ACF71328-7DC8-40B7-BE73-BAB7FCE1B4C9}" dt="2024-04-09T08:52:11.334" v="1253" actId="164"/>
          <ac:spMkLst>
            <pc:docMk/>
            <pc:sldMk cId="4036734243" sldId="257"/>
            <ac:spMk id="8" creationId="{8A084E01-EFA1-698D-ACD3-06C44908AEB0}"/>
          </ac:spMkLst>
        </pc:spChg>
        <pc:spChg chg="mod topLvl">
          <ac:chgData name="Diana Carbone" userId="c6a93fb5-955a-4049-b5e3-ebb3348754bc" providerId="ADAL" clId="{ACF71328-7DC8-40B7-BE73-BAB7FCE1B4C9}" dt="2024-04-09T08:52:11.334" v="1253" actId="164"/>
          <ac:spMkLst>
            <pc:docMk/>
            <pc:sldMk cId="4036734243" sldId="257"/>
            <ac:spMk id="10" creationId="{898913D9-0020-2ED3-3400-3BAED5F574E6}"/>
          </ac:spMkLst>
        </pc:spChg>
        <pc:spChg chg="add mod">
          <ac:chgData name="Diana Carbone" userId="c6a93fb5-955a-4049-b5e3-ebb3348754bc" providerId="ADAL" clId="{ACF71328-7DC8-40B7-BE73-BAB7FCE1B4C9}" dt="2024-04-09T08:52:11.334" v="1253" actId="164"/>
          <ac:spMkLst>
            <pc:docMk/>
            <pc:sldMk cId="4036734243" sldId="257"/>
            <ac:spMk id="21" creationId="{DCC619CA-8645-9BC3-1B17-CB3C095449C6}"/>
          </ac:spMkLst>
        </pc:spChg>
        <pc:spChg chg="add mod">
          <ac:chgData name="Diana Carbone" userId="c6a93fb5-955a-4049-b5e3-ebb3348754bc" providerId="ADAL" clId="{ACF71328-7DC8-40B7-BE73-BAB7FCE1B4C9}" dt="2024-04-09T08:52:11.334" v="1253" actId="164"/>
          <ac:spMkLst>
            <pc:docMk/>
            <pc:sldMk cId="4036734243" sldId="257"/>
            <ac:spMk id="22" creationId="{5D5414E3-60DC-E72B-6CBD-9F1CBDA8BD97}"/>
          </ac:spMkLst>
        </pc:spChg>
        <pc:grpChg chg="del mod">
          <ac:chgData name="Diana Carbone" userId="c6a93fb5-955a-4049-b5e3-ebb3348754bc" providerId="ADAL" clId="{ACF71328-7DC8-40B7-BE73-BAB7FCE1B4C9}" dt="2024-04-08T11:11:39.726" v="387" actId="165"/>
          <ac:grpSpMkLst>
            <pc:docMk/>
            <pc:sldMk cId="4036734243" sldId="257"/>
            <ac:grpSpMk id="2" creationId="{476CBDE5-CC16-4B68-5F6E-0025C96E5F7B}"/>
          </ac:grpSpMkLst>
        </pc:grpChg>
        <pc:grpChg chg="del mod topLvl">
          <ac:chgData name="Diana Carbone" userId="c6a93fb5-955a-4049-b5e3-ebb3348754bc" providerId="ADAL" clId="{ACF71328-7DC8-40B7-BE73-BAB7FCE1B4C9}" dt="2024-04-08T11:14:18.315" v="472" actId="165"/>
          <ac:grpSpMkLst>
            <pc:docMk/>
            <pc:sldMk cId="4036734243" sldId="257"/>
            <ac:grpSpMk id="12" creationId="{AFF7517C-04E6-A0A5-824F-5C7F1B87A1E9}"/>
          </ac:grpSpMkLst>
        </pc:grpChg>
        <pc:grpChg chg="add mod">
          <ac:chgData name="Diana Carbone" userId="c6a93fb5-955a-4049-b5e3-ebb3348754bc" providerId="ADAL" clId="{ACF71328-7DC8-40B7-BE73-BAB7FCE1B4C9}" dt="2024-04-09T08:52:11.334" v="1253" actId="164"/>
          <ac:grpSpMkLst>
            <pc:docMk/>
            <pc:sldMk cId="4036734243" sldId="257"/>
            <ac:grpSpMk id="27" creationId="{25ED027D-C643-AB96-C074-0FEFC4799F0B}"/>
          </ac:grpSpMkLst>
        </pc:grpChg>
        <pc:picChg chg="mod">
          <ac:chgData name="Diana Carbone" userId="c6a93fb5-955a-4049-b5e3-ebb3348754bc" providerId="ADAL" clId="{ACF71328-7DC8-40B7-BE73-BAB7FCE1B4C9}" dt="2024-04-08T11:08:06.251" v="24" actId="1076"/>
          <ac:picMkLst>
            <pc:docMk/>
            <pc:sldMk cId="4036734243" sldId="257"/>
            <ac:picMk id="3" creationId="{5301234B-3EE0-476D-89EE-0F3A13FFF580}"/>
          </ac:picMkLst>
        </pc:picChg>
        <pc:picChg chg="mod topLvl">
          <ac:chgData name="Diana Carbone" userId="c6a93fb5-955a-4049-b5e3-ebb3348754bc" providerId="ADAL" clId="{ACF71328-7DC8-40B7-BE73-BAB7FCE1B4C9}" dt="2024-04-09T08:52:11.334" v="1253" actId="164"/>
          <ac:picMkLst>
            <pc:docMk/>
            <pc:sldMk cId="4036734243" sldId="257"/>
            <ac:picMk id="6" creationId="{BE0571CE-1401-D826-0957-2C03D1888CB8}"/>
          </ac:picMkLst>
        </pc:picChg>
        <pc:picChg chg="mod ord">
          <ac:chgData name="Diana Carbone" userId="c6a93fb5-955a-4049-b5e3-ebb3348754bc" providerId="ADAL" clId="{ACF71328-7DC8-40B7-BE73-BAB7FCE1B4C9}" dt="2024-04-09T08:50:23.687" v="1222" actId="1076"/>
          <ac:picMkLst>
            <pc:docMk/>
            <pc:sldMk cId="4036734243" sldId="257"/>
            <ac:picMk id="7" creationId="{F08D95A5-D67F-40AC-AACB-DD00D4C815EA}"/>
          </ac:picMkLst>
        </pc:picChg>
        <pc:picChg chg="mod">
          <ac:chgData name="Diana Carbone" userId="c6a93fb5-955a-4049-b5e3-ebb3348754bc" providerId="ADAL" clId="{ACF71328-7DC8-40B7-BE73-BAB7FCE1B4C9}" dt="2024-04-08T11:11:50.296" v="388" actId="1076"/>
          <ac:picMkLst>
            <pc:docMk/>
            <pc:sldMk cId="4036734243" sldId="257"/>
            <ac:picMk id="9" creationId="{BD749C65-B658-0165-C4E2-9B153D3E772A}"/>
          </ac:picMkLst>
        </pc:picChg>
        <pc:picChg chg="mod topLvl">
          <ac:chgData name="Diana Carbone" userId="c6a93fb5-955a-4049-b5e3-ebb3348754bc" providerId="ADAL" clId="{ACF71328-7DC8-40B7-BE73-BAB7FCE1B4C9}" dt="2024-04-09T08:52:11.334" v="1253" actId="164"/>
          <ac:picMkLst>
            <pc:docMk/>
            <pc:sldMk cId="4036734243" sldId="257"/>
            <ac:picMk id="13" creationId="{4A323976-3054-AF86-D826-FF936290D1F3}"/>
          </ac:picMkLst>
        </pc:picChg>
        <pc:picChg chg="mod topLvl">
          <ac:chgData name="Diana Carbone" userId="c6a93fb5-955a-4049-b5e3-ebb3348754bc" providerId="ADAL" clId="{ACF71328-7DC8-40B7-BE73-BAB7FCE1B4C9}" dt="2024-04-09T08:52:11.334" v="1253" actId="164"/>
          <ac:picMkLst>
            <pc:docMk/>
            <pc:sldMk cId="4036734243" sldId="257"/>
            <ac:picMk id="14" creationId="{AB9C82D6-BCB8-F329-55E5-FD24E64D69DB}"/>
          </ac:picMkLst>
        </pc:picChg>
        <pc:picChg chg="mod">
          <ac:chgData name="Diana Carbone" userId="c6a93fb5-955a-4049-b5e3-ebb3348754bc" providerId="ADAL" clId="{ACF71328-7DC8-40B7-BE73-BAB7FCE1B4C9}" dt="2024-04-08T11:07:37.496" v="15" actId="1076"/>
          <ac:picMkLst>
            <pc:docMk/>
            <pc:sldMk cId="4036734243" sldId="257"/>
            <ac:picMk id="15" creationId="{B902C3E2-D573-27B1-0E1C-D13F16CBD2FB}"/>
          </ac:picMkLst>
        </pc:picChg>
        <pc:picChg chg="add mod">
          <ac:chgData name="Diana Carbone" userId="c6a93fb5-955a-4049-b5e3-ebb3348754bc" providerId="ADAL" clId="{ACF71328-7DC8-40B7-BE73-BAB7FCE1B4C9}" dt="2024-04-09T08:53:23.409" v="1255" actId="1076"/>
          <ac:picMkLst>
            <pc:docMk/>
            <pc:sldMk cId="4036734243" sldId="257"/>
            <ac:picMk id="16" creationId="{2FE051A3-8621-6796-B203-1E2454EF8E18}"/>
          </ac:picMkLst>
        </pc:picChg>
        <pc:picChg chg="add mod ord">
          <ac:chgData name="Diana Carbone" userId="c6a93fb5-955a-4049-b5e3-ebb3348754bc" providerId="ADAL" clId="{ACF71328-7DC8-40B7-BE73-BAB7FCE1B4C9}" dt="2024-04-09T08:52:11.334" v="1253" actId="164"/>
          <ac:picMkLst>
            <pc:docMk/>
            <pc:sldMk cId="4036734243" sldId="257"/>
            <ac:picMk id="18" creationId="{C95A26F3-B9BE-5452-68F4-6092FDBF8B61}"/>
          </ac:picMkLst>
        </pc:picChg>
        <pc:picChg chg="add mod ord">
          <ac:chgData name="Diana Carbone" userId="c6a93fb5-955a-4049-b5e3-ebb3348754bc" providerId="ADAL" clId="{ACF71328-7DC8-40B7-BE73-BAB7FCE1B4C9}" dt="2024-04-09T08:52:11.334" v="1253" actId="164"/>
          <ac:picMkLst>
            <pc:docMk/>
            <pc:sldMk cId="4036734243" sldId="257"/>
            <ac:picMk id="20" creationId="{9F085368-3A9F-D112-1386-824ACBEA9826}"/>
          </ac:picMkLst>
        </pc:picChg>
        <pc:picChg chg="add del mod">
          <ac:chgData name="Diana Carbone" userId="c6a93fb5-955a-4049-b5e3-ebb3348754bc" providerId="ADAL" clId="{ACF71328-7DC8-40B7-BE73-BAB7FCE1B4C9}" dt="2024-04-09T08:48:40.711" v="1199" actId="478"/>
          <ac:picMkLst>
            <pc:docMk/>
            <pc:sldMk cId="4036734243" sldId="257"/>
            <ac:picMk id="24" creationId="{881C389D-5273-E012-755B-DC68E7ECFAD8}"/>
          </ac:picMkLst>
        </pc:picChg>
        <pc:picChg chg="add mod ord modCrop">
          <ac:chgData name="Diana Carbone" userId="c6a93fb5-955a-4049-b5e3-ebb3348754bc" providerId="ADAL" clId="{ACF71328-7DC8-40B7-BE73-BAB7FCE1B4C9}" dt="2024-04-09T08:51:09.885" v="1241" actId="1076"/>
          <ac:picMkLst>
            <pc:docMk/>
            <pc:sldMk cId="4036734243" sldId="257"/>
            <ac:picMk id="26" creationId="{ED43D171-EFEB-304D-3C93-63ECB43D29D3}"/>
          </ac:picMkLst>
        </pc:picChg>
      </pc:sldChg>
      <pc:sldChg chg="addSp delSp modSp add mod ord">
        <pc:chgData name="Diana Carbone" userId="c6a93fb5-955a-4049-b5e3-ebb3348754bc" providerId="ADAL" clId="{ACF71328-7DC8-40B7-BE73-BAB7FCE1B4C9}" dt="2024-04-09T16:06:31.426" v="3658" actId="12788"/>
        <pc:sldMkLst>
          <pc:docMk/>
          <pc:sldMk cId="773627953" sldId="258"/>
        </pc:sldMkLst>
        <pc:spChg chg="mod ord">
          <ac:chgData name="Diana Carbone" userId="c6a93fb5-955a-4049-b5e3-ebb3348754bc" providerId="ADAL" clId="{ACF71328-7DC8-40B7-BE73-BAB7FCE1B4C9}" dt="2024-04-09T16:06:31.426" v="3658" actId="12788"/>
          <ac:spMkLst>
            <pc:docMk/>
            <pc:sldMk cId="773627953" sldId="258"/>
            <ac:spMk id="2" creationId="{77EBF516-28BE-725E-D899-62D3D1FBC51B}"/>
          </ac:spMkLst>
        </pc:spChg>
        <pc:spChg chg="add mod">
          <ac:chgData name="Diana Carbone" userId="c6a93fb5-955a-4049-b5e3-ebb3348754bc" providerId="ADAL" clId="{ACF71328-7DC8-40B7-BE73-BAB7FCE1B4C9}" dt="2024-04-09T06:26:30.631" v="838" actId="20577"/>
          <ac:spMkLst>
            <pc:docMk/>
            <pc:sldMk cId="773627953" sldId="258"/>
            <ac:spMk id="7" creationId="{797F5102-361F-97FB-71F5-687F63FE379F}"/>
          </ac:spMkLst>
        </pc:spChg>
        <pc:spChg chg="mod">
          <ac:chgData name="Diana Carbone" userId="c6a93fb5-955a-4049-b5e3-ebb3348754bc" providerId="ADAL" clId="{ACF71328-7DC8-40B7-BE73-BAB7FCE1B4C9}" dt="2024-04-09T06:16:26.543" v="729" actId="1076"/>
          <ac:spMkLst>
            <pc:docMk/>
            <pc:sldMk cId="773627953" sldId="258"/>
            <ac:spMk id="8" creationId="{00000000-0000-0000-0000-000000000000}"/>
          </ac:spMkLst>
        </pc:spChg>
        <pc:spChg chg="mod">
          <ac:chgData name="Diana Carbone" userId="c6a93fb5-955a-4049-b5e3-ebb3348754bc" providerId="ADAL" clId="{ACF71328-7DC8-40B7-BE73-BAB7FCE1B4C9}" dt="2024-04-09T06:27:44.610" v="846" actId="404"/>
          <ac:spMkLst>
            <pc:docMk/>
            <pc:sldMk cId="773627953" sldId="258"/>
            <ac:spMk id="9" creationId="{00000000-0000-0000-0000-000000000000}"/>
          </ac:spMkLst>
        </pc:spChg>
        <pc:spChg chg="mod">
          <ac:chgData name="Diana Carbone" userId="c6a93fb5-955a-4049-b5e3-ebb3348754bc" providerId="ADAL" clId="{ACF71328-7DC8-40B7-BE73-BAB7FCE1B4C9}" dt="2024-04-09T06:25:21.001" v="737" actId="1076"/>
          <ac:spMkLst>
            <pc:docMk/>
            <pc:sldMk cId="773627953" sldId="258"/>
            <ac:spMk id="11" creationId="{081ACAF3-E239-2908-7656-25466C33F2CA}"/>
          </ac:spMkLst>
        </pc:spChg>
        <pc:spChg chg="add mod">
          <ac:chgData name="Diana Carbone" userId="c6a93fb5-955a-4049-b5e3-ebb3348754bc" providerId="ADAL" clId="{ACF71328-7DC8-40B7-BE73-BAB7FCE1B4C9}" dt="2024-04-09T16:06:31.426" v="3658" actId="12788"/>
          <ac:spMkLst>
            <pc:docMk/>
            <pc:sldMk cId="773627953" sldId="258"/>
            <ac:spMk id="17" creationId="{BE339A3F-E2E1-7D70-D9BF-15BBE94747C2}"/>
          </ac:spMkLst>
        </pc:spChg>
        <pc:grpChg chg="add del mod ord">
          <ac:chgData name="Diana Carbone" userId="c6a93fb5-955a-4049-b5e3-ebb3348754bc" providerId="ADAL" clId="{ACF71328-7DC8-40B7-BE73-BAB7FCE1B4C9}" dt="2024-04-09T16:05:42.914" v="3648" actId="165"/>
          <ac:grpSpMkLst>
            <pc:docMk/>
            <pc:sldMk cId="773627953" sldId="258"/>
            <ac:grpSpMk id="18" creationId="{C0893B6F-7E65-53ED-E7B4-1BAE1AC59B84}"/>
          </ac:grpSpMkLst>
        </pc:grpChg>
        <pc:grpChg chg="add mod">
          <ac:chgData name="Diana Carbone" userId="c6a93fb5-955a-4049-b5e3-ebb3348754bc" providerId="ADAL" clId="{ACF71328-7DC8-40B7-BE73-BAB7FCE1B4C9}" dt="2024-04-09T16:06:31.426" v="3658" actId="12788"/>
          <ac:grpSpMkLst>
            <pc:docMk/>
            <pc:sldMk cId="773627953" sldId="258"/>
            <ac:grpSpMk id="19" creationId="{A34AEB25-4FAE-6D8B-956C-82E7D1984059}"/>
          </ac:grpSpMkLst>
        </pc:grpChg>
        <pc:picChg chg="mod">
          <ac:chgData name="Diana Carbone" userId="c6a93fb5-955a-4049-b5e3-ebb3348754bc" providerId="ADAL" clId="{ACF71328-7DC8-40B7-BE73-BAB7FCE1B4C9}" dt="2024-04-09T06:25:17.966" v="736" actId="1076"/>
          <ac:picMkLst>
            <pc:docMk/>
            <pc:sldMk cId="773627953" sldId="258"/>
            <ac:picMk id="4" creationId="{E4A01636-1830-ECD7-183F-6D54C12A46D4}"/>
          </ac:picMkLst>
        </pc:picChg>
        <pc:picChg chg="add mod">
          <ac:chgData name="Diana Carbone" userId="c6a93fb5-955a-4049-b5e3-ebb3348754bc" providerId="ADAL" clId="{ACF71328-7DC8-40B7-BE73-BAB7FCE1B4C9}" dt="2024-04-09T06:16:20.557" v="728" actId="14100"/>
          <ac:picMkLst>
            <pc:docMk/>
            <pc:sldMk cId="773627953" sldId="258"/>
            <ac:picMk id="5" creationId="{627E2080-82C3-0486-E3ED-FDDD87C418E4}"/>
          </ac:picMkLst>
        </pc:picChg>
        <pc:picChg chg="add mod topLvl modCrop">
          <ac:chgData name="Diana Carbone" userId="c6a93fb5-955a-4049-b5e3-ebb3348754bc" providerId="ADAL" clId="{ACF71328-7DC8-40B7-BE73-BAB7FCE1B4C9}" dt="2024-04-09T16:05:51.859" v="3650" actId="164"/>
          <ac:picMkLst>
            <pc:docMk/>
            <pc:sldMk cId="773627953" sldId="258"/>
            <ac:picMk id="12" creationId="{F0489124-43BF-3039-09C9-F198E1B5EFAB}"/>
          </ac:picMkLst>
        </pc:picChg>
        <pc:picChg chg="add mod topLvl modCrop">
          <ac:chgData name="Diana Carbone" userId="c6a93fb5-955a-4049-b5e3-ebb3348754bc" providerId="ADAL" clId="{ACF71328-7DC8-40B7-BE73-BAB7FCE1B4C9}" dt="2024-04-09T16:06:12.041" v="3654" actId="1076"/>
          <ac:picMkLst>
            <pc:docMk/>
            <pc:sldMk cId="773627953" sldId="258"/>
            <ac:picMk id="13" creationId="{16C40D1F-C5DC-A429-2297-E840A6C74A99}"/>
          </ac:picMkLst>
        </pc:picChg>
        <pc:picChg chg="add mod topLvl modCrop">
          <ac:chgData name="Diana Carbone" userId="c6a93fb5-955a-4049-b5e3-ebb3348754bc" providerId="ADAL" clId="{ACF71328-7DC8-40B7-BE73-BAB7FCE1B4C9}" dt="2024-04-09T16:06:14.867" v="3655" actId="1076"/>
          <ac:picMkLst>
            <pc:docMk/>
            <pc:sldMk cId="773627953" sldId="258"/>
            <ac:picMk id="14" creationId="{DF29BED0-6F2A-B8B8-5210-F976BC49EAEB}"/>
          </ac:picMkLst>
        </pc:picChg>
        <pc:picChg chg="add mod topLvl modCrop">
          <ac:chgData name="Diana Carbone" userId="c6a93fb5-955a-4049-b5e3-ebb3348754bc" providerId="ADAL" clId="{ACF71328-7DC8-40B7-BE73-BAB7FCE1B4C9}" dt="2024-04-09T16:06:18.521" v="3656" actId="1076"/>
          <ac:picMkLst>
            <pc:docMk/>
            <pc:sldMk cId="773627953" sldId="258"/>
            <ac:picMk id="15" creationId="{FAD6FFAF-2CD6-D077-B775-6FE3087D320C}"/>
          </ac:picMkLst>
        </pc:picChg>
        <pc:picChg chg="add mod topLvl modCrop">
          <ac:chgData name="Diana Carbone" userId="c6a93fb5-955a-4049-b5e3-ebb3348754bc" providerId="ADAL" clId="{ACF71328-7DC8-40B7-BE73-BAB7FCE1B4C9}" dt="2024-04-09T16:06:21.128" v="3657" actId="1076"/>
          <ac:picMkLst>
            <pc:docMk/>
            <pc:sldMk cId="773627953" sldId="258"/>
            <ac:picMk id="16" creationId="{D92988D8-DF83-051E-2250-3D02DE3326C5}"/>
          </ac:picMkLst>
        </pc:picChg>
      </pc:sldChg>
      <pc:sldChg chg="addSp delSp modSp add mod ord modTransition">
        <pc:chgData name="Diana Carbone" userId="c6a93fb5-955a-4049-b5e3-ebb3348754bc" providerId="ADAL" clId="{ACF71328-7DC8-40B7-BE73-BAB7FCE1B4C9}" dt="2024-04-09T14:49:16.192" v="2461"/>
        <pc:sldMkLst>
          <pc:docMk/>
          <pc:sldMk cId="2860466271" sldId="259"/>
        </pc:sldMkLst>
        <pc:spChg chg="del mod">
          <ac:chgData name="Diana Carbone" userId="c6a93fb5-955a-4049-b5e3-ebb3348754bc" providerId="ADAL" clId="{ACF71328-7DC8-40B7-BE73-BAB7FCE1B4C9}" dt="2024-04-09T08:35:45.769" v="983" actId="478"/>
          <ac:spMkLst>
            <pc:docMk/>
            <pc:sldMk cId="2860466271" sldId="259"/>
            <ac:spMk id="2" creationId="{97DF4C69-E0E4-C81F-7C3E-BC0B2611E5A4}"/>
          </ac:spMkLst>
        </pc:spChg>
        <pc:spChg chg="mod">
          <ac:chgData name="Diana Carbone" userId="c6a93fb5-955a-4049-b5e3-ebb3348754bc" providerId="ADAL" clId="{ACF71328-7DC8-40B7-BE73-BAB7FCE1B4C9}" dt="2024-04-09T14:49:16.192" v="2461"/>
          <ac:spMkLst>
            <pc:docMk/>
            <pc:sldMk cId="2860466271" sldId="259"/>
            <ac:spMk id="3" creationId="{33C1FE0C-59AC-A974-C374-41EA50C02955}"/>
          </ac:spMkLst>
        </pc:spChg>
        <pc:spChg chg="add mod">
          <ac:chgData name="Diana Carbone" userId="c6a93fb5-955a-4049-b5e3-ebb3348754bc" providerId="ADAL" clId="{ACF71328-7DC8-40B7-BE73-BAB7FCE1B4C9}" dt="2024-04-09T08:35:49.756" v="984" actId="1076"/>
          <ac:spMkLst>
            <pc:docMk/>
            <pc:sldMk cId="2860466271" sldId="259"/>
            <ac:spMk id="5" creationId="{7DB41B6B-A60B-4C5B-76E7-A1C673B44986}"/>
          </ac:spMkLst>
        </pc:spChg>
        <pc:spChg chg="mod ord">
          <ac:chgData name="Diana Carbone" userId="c6a93fb5-955a-4049-b5e3-ebb3348754bc" providerId="ADAL" clId="{ACF71328-7DC8-40B7-BE73-BAB7FCE1B4C9}" dt="2024-04-09T08:38:53.938" v="1050" actId="166"/>
          <ac:spMkLst>
            <pc:docMk/>
            <pc:sldMk cId="2860466271" sldId="259"/>
            <ac:spMk id="7" creationId="{AD57BE51-D31B-7C04-4285-BAB0AB15E806}"/>
          </ac:spMkLst>
        </pc:spChg>
        <pc:spChg chg="add mod">
          <ac:chgData name="Diana Carbone" userId="c6a93fb5-955a-4049-b5e3-ebb3348754bc" providerId="ADAL" clId="{ACF71328-7DC8-40B7-BE73-BAB7FCE1B4C9}" dt="2024-04-09T08:42:53.126" v="1139" actId="207"/>
          <ac:spMkLst>
            <pc:docMk/>
            <pc:sldMk cId="2860466271" sldId="259"/>
            <ac:spMk id="12" creationId="{0696BB28-4443-545B-D0C4-022D95102340}"/>
          </ac:spMkLst>
        </pc:spChg>
        <pc:picChg chg="mod">
          <ac:chgData name="Diana Carbone" userId="c6a93fb5-955a-4049-b5e3-ebb3348754bc" providerId="ADAL" clId="{ACF71328-7DC8-40B7-BE73-BAB7FCE1B4C9}" dt="2024-04-09T08:36:33.890" v="996" actId="1076"/>
          <ac:picMkLst>
            <pc:docMk/>
            <pc:sldMk cId="2860466271" sldId="259"/>
            <ac:picMk id="4" creationId="{43503462-74FE-7EFF-2B0B-0755F6055A2F}"/>
          </ac:picMkLst>
        </pc:picChg>
        <pc:picChg chg="mod modCrop">
          <ac:chgData name="Diana Carbone" userId="c6a93fb5-955a-4049-b5e3-ebb3348754bc" providerId="ADAL" clId="{ACF71328-7DC8-40B7-BE73-BAB7FCE1B4C9}" dt="2024-04-09T08:39:37.420" v="1058" actId="1076"/>
          <ac:picMkLst>
            <pc:docMk/>
            <pc:sldMk cId="2860466271" sldId="259"/>
            <ac:picMk id="6" creationId="{5E1EF2B3-B740-6575-1DB7-B3F6C561D69E}"/>
          </ac:picMkLst>
        </pc:picChg>
        <pc:picChg chg="add mod modCrop">
          <ac:chgData name="Diana Carbone" userId="c6a93fb5-955a-4049-b5e3-ebb3348754bc" providerId="ADAL" clId="{ACF71328-7DC8-40B7-BE73-BAB7FCE1B4C9}" dt="2024-04-09T08:39:29.779" v="1057" actId="1076"/>
          <ac:picMkLst>
            <pc:docMk/>
            <pc:sldMk cId="2860466271" sldId="259"/>
            <ac:picMk id="8" creationId="{C10BAE25-D679-53D1-0CC5-397BE422BAB3}"/>
          </ac:picMkLst>
        </pc:picChg>
        <pc:picChg chg="mod">
          <ac:chgData name="Diana Carbone" userId="c6a93fb5-955a-4049-b5e3-ebb3348754bc" providerId="ADAL" clId="{ACF71328-7DC8-40B7-BE73-BAB7FCE1B4C9}" dt="2024-04-09T08:39:21.171" v="1054" actId="1076"/>
          <ac:picMkLst>
            <pc:docMk/>
            <pc:sldMk cId="2860466271" sldId="259"/>
            <ac:picMk id="9" creationId="{D6F2839F-52A1-B833-36DE-87CE053BF394}"/>
          </ac:picMkLst>
        </pc:picChg>
        <pc:picChg chg="add mod">
          <ac:chgData name="Diana Carbone" userId="c6a93fb5-955a-4049-b5e3-ebb3348754bc" providerId="ADAL" clId="{ACF71328-7DC8-40B7-BE73-BAB7FCE1B4C9}" dt="2024-04-09T08:37:59.461" v="1035" actId="1076"/>
          <ac:picMkLst>
            <pc:docMk/>
            <pc:sldMk cId="2860466271" sldId="259"/>
            <ac:picMk id="10" creationId="{5D4D5FA2-D836-5286-783E-41216C78819C}"/>
          </ac:picMkLst>
        </pc:picChg>
        <pc:picChg chg="add mod">
          <ac:chgData name="Diana Carbone" userId="c6a93fb5-955a-4049-b5e3-ebb3348754bc" providerId="ADAL" clId="{ACF71328-7DC8-40B7-BE73-BAB7FCE1B4C9}" dt="2024-04-09T08:42:07.023" v="1059"/>
          <ac:picMkLst>
            <pc:docMk/>
            <pc:sldMk cId="2860466271" sldId="259"/>
            <ac:picMk id="11" creationId="{21D3CD55-577B-8C51-55F2-31D17221EDD5}"/>
          </ac:picMkLst>
        </pc:picChg>
      </pc:sldChg>
      <pc:sldChg chg="modSp add del mod modTransition">
        <pc:chgData name="Diana Carbone" userId="c6a93fb5-955a-4049-b5e3-ebb3348754bc" providerId="ADAL" clId="{ACF71328-7DC8-40B7-BE73-BAB7FCE1B4C9}" dt="2024-04-09T08:43:15.267" v="1140" actId="47"/>
        <pc:sldMkLst>
          <pc:docMk/>
          <pc:sldMk cId="1108405875" sldId="260"/>
        </pc:sldMkLst>
        <pc:picChg chg="mod">
          <ac:chgData name="Diana Carbone" userId="c6a93fb5-955a-4049-b5e3-ebb3348754bc" providerId="ADAL" clId="{ACF71328-7DC8-40B7-BE73-BAB7FCE1B4C9}" dt="2024-04-09T08:37:30.532" v="1031" actId="1076"/>
          <ac:picMkLst>
            <pc:docMk/>
            <pc:sldMk cId="1108405875" sldId="260"/>
            <ac:picMk id="26" creationId="{70A163F6-E70F-36DB-7A8B-60DE33C0316E}"/>
          </ac:picMkLst>
        </pc:picChg>
      </pc:sldChg>
      <pc:sldChg chg="modSp add mod ord">
        <pc:chgData name="Diana Carbone" userId="c6a93fb5-955a-4049-b5e3-ebb3348754bc" providerId="ADAL" clId="{ACF71328-7DC8-40B7-BE73-BAB7FCE1B4C9}" dt="2024-04-09T14:49:16.192" v="2461"/>
        <pc:sldMkLst>
          <pc:docMk/>
          <pc:sldMk cId="26746338" sldId="261"/>
        </pc:sldMkLst>
        <pc:spChg chg="mod">
          <ac:chgData name="Diana Carbone" userId="c6a93fb5-955a-4049-b5e3-ebb3348754bc" providerId="ADAL" clId="{ACF71328-7DC8-40B7-BE73-BAB7FCE1B4C9}" dt="2024-04-09T14:49:16.192" v="2461"/>
          <ac:spMkLst>
            <pc:docMk/>
            <pc:sldMk cId="26746338" sldId="261"/>
            <ac:spMk id="2" creationId="{0395851A-669F-4127-A10D-175D3A4DB0B2}"/>
          </ac:spMkLst>
        </pc:spChg>
      </pc:sldChg>
      <pc:sldChg chg="addSp modSp add mod ord">
        <pc:chgData name="Diana Carbone" userId="c6a93fb5-955a-4049-b5e3-ebb3348754bc" providerId="ADAL" clId="{ACF71328-7DC8-40B7-BE73-BAB7FCE1B4C9}" dt="2024-04-09T08:34:03.551" v="973" actId="1076"/>
        <pc:sldMkLst>
          <pc:docMk/>
          <pc:sldMk cId="3476111502" sldId="262"/>
        </pc:sldMkLst>
        <pc:spChg chg="mod">
          <ac:chgData name="Diana Carbone" userId="c6a93fb5-955a-4049-b5e3-ebb3348754bc" providerId="ADAL" clId="{ACF71328-7DC8-40B7-BE73-BAB7FCE1B4C9}" dt="2024-04-09T08:31:04.661" v="965" actId="1076"/>
          <ac:spMkLst>
            <pc:docMk/>
            <pc:sldMk cId="3476111502" sldId="262"/>
            <ac:spMk id="8" creationId="{00000000-0000-0000-0000-000000000000}"/>
          </ac:spMkLst>
        </pc:spChg>
        <pc:spChg chg="mod">
          <ac:chgData name="Diana Carbone" userId="c6a93fb5-955a-4049-b5e3-ebb3348754bc" providerId="ADAL" clId="{ACF71328-7DC8-40B7-BE73-BAB7FCE1B4C9}" dt="2024-04-09T08:31:00.991" v="964" actId="1076"/>
          <ac:spMkLst>
            <pc:docMk/>
            <pc:sldMk cId="3476111502" sldId="262"/>
            <ac:spMk id="9" creationId="{00000000-0000-0000-0000-000000000000}"/>
          </ac:spMkLst>
        </pc:spChg>
        <pc:picChg chg="add mod modCrop">
          <ac:chgData name="Diana Carbone" userId="c6a93fb5-955a-4049-b5e3-ebb3348754bc" providerId="ADAL" clId="{ACF71328-7DC8-40B7-BE73-BAB7FCE1B4C9}" dt="2024-04-09T08:30:55.867" v="963" actId="1076"/>
          <ac:picMkLst>
            <pc:docMk/>
            <pc:sldMk cId="3476111502" sldId="262"/>
            <ac:picMk id="3" creationId="{825B4626-E624-F3CD-6783-D70C4C1A0FEE}"/>
          </ac:picMkLst>
        </pc:picChg>
        <pc:picChg chg="mod ord">
          <ac:chgData name="Diana Carbone" userId="c6a93fb5-955a-4049-b5e3-ebb3348754bc" providerId="ADAL" clId="{ACF71328-7DC8-40B7-BE73-BAB7FCE1B4C9}" dt="2024-04-09T08:34:03.551" v="973" actId="1076"/>
          <ac:picMkLst>
            <pc:docMk/>
            <pc:sldMk cId="3476111502" sldId="262"/>
            <ac:picMk id="4" creationId="{CDCCA474-FB86-166A-D5C3-A79690264CE6}"/>
          </ac:picMkLst>
        </pc:picChg>
        <pc:picChg chg="mod">
          <ac:chgData name="Diana Carbone" userId="c6a93fb5-955a-4049-b5e3-ebb3348754bc" providerId="ADAL" clId="{ACF71328-7DC8-40B7-BE73-BAB7FCE1B4C9}" dt="2024-04-09T08:33:56.169" v="971" actId="1076"/>
          <ac:picMkLst>
            <pc:docMk/>
            <pc:sldMk cId="3476111502" sldId="262"/>
            <ac:picMk id="6" creationId="{D3169EE9-20C9-E702-9CDA-7C2D9713CB14}"/>
          </ac:picMkLst>
        </pc:picChg>
      </pc:sldChg>
      <pc:sldChg chg="addSp delSp modSp add mod ord">
        <pc:chgData name="Diana Carbone" userId="c6a93fb5-955a-4049-b5e3-ebb3348754bc" providerId="ADAL" clId="{ACF71328-7DC8-40B7-BE73-BAB7FCE1B4C9}" dt="2024-04-12T07:11:50.264" v="3734" actId="1076"/>
        <pc:sldMkLst>
          <pc:docMk/>
          <pc:sldMk cId="823988308" sldId="284"/>
        </pc:sldMkLst>
        <pc:spChg chg="mod">
          <ac:chgData name="Diana Carbone" userId="c6a93fb5-955a-4049-b5e3-ebb3348754bc" providerId="ADAL" clId="{ACF71328-7DC8-40B7-BE73-BAB7FCE1B4C9}" dt="2024-04-09T12:03:48.125" v="2150" actId="1076"/>
          <ac:spMkLst>
            <pc:docMk/>
            <pc:sldMk cId="823988308" sldId="284"/>
            <ac:spMk id="2" creationId="{33734E61-1612-BBD7-7652-A85F518C684E}"/>
          </ac:spMkLst>
        </pc:spChg>
        <pc:spChg chg="mod">
          <ac:chgData name="Diana Carbone" userId="c6a93fb5-955a-4049-b5e3-ebb3348754bc" providerId="ADAL" clId="{ACF71328-7DC8-40B7-BE73-BAB7FCE1B4C9}" dt="2024-04-09T12:01:26.357" v="2128" actId="1076"/>
          <ac:spMkLst>
            <pc:docMk/>
            <pc:sldMk cId="823988308" sldId="284"/>
            <ac:spMk id="6" creationId="{3FEDAC77-1928-7062-A068-7EAB41BBBE2A}"/>
          </ac:spMkLst>
        </pc:spChg>
        <pc:spChg chg="mod">
          <ac:chgData name="Diana Carbone" userId="c6a93fb5-955a-4049-b5e3-ebb3348754bc" providerId="ADAL" clId="{ACF71328-7DC8-40B7-BE73-BAB7FCE1B4C9}" dt="2024-04-09T12:02:36.542" v="2143" actId="1076"/>
          <ac:spMkLst>
            <pc:docMk/>
            <pc:sldMk cId="823988308" sldId="284"/>
            <ac:spMk id="7" creationId="{AFC29FAD-0D2D-4C13-9E62-A2C37C84982A}"/>
          </ac:spMkLst>
        </pc:spChg>
        <pc:spChg chg="mod">
          <ac:chgData name="Diana Carbone" userId="c6a93fb5-955a-4049-b5e3-ebb3348754bc" providerId="ADAL" clId="{ACF71328-7DC8-40B7-BE73-BAB7FCE1B4C9}" dt="2024-04-12T07:11:41.324" v="3732" actId="1076"/>
          <ac:spMkLst>
            <pc:docMk/>
            <pc:sldMk cId="823988308" sldId="284"/>
            <ac:spMk id="8" creationId="{DF787499-714B-C403-CAEC-E4183E5C4555}"/>
          </ac:spMkLst>
        </pc:spChg>
        <pc:spChg chg="add mod">
          <ac:chgData name="Diana Carbone" userId="c6a93fb5-955a-4049-b5e3-ebb3348754bc" providerId="ADAL" clId="{ACF71328-7DC8-40B7-BE73-BAB7FCE1B4C9}" dt="2024-04-09T11:16:37.972" v="1272" actId="1076"/>
          <ac:spMkLst>
            <pc:docMk/>
            <pc:sldMk cId="823988308" sldId="284"/>
            <ac:spMk id="13" creationId="{564669F1-FECE-CAD8-52C6-69372196EA71}"/>
          </ac:spMkLst>
        </pc:spChg>
        <pc:spChg chg="add mod">
          <ac:chgData name="Diana Carbone" userId="c6a93fb5-955a-4049-b5e3-ebb3348754bc" providerId="ADAL" clId="{ACF71328-7DC8-40B7-BE73-BAB7FCE1B4C9}" dt="2024-04-09T12:04:13.191" v="2156" actId="14100"/>
          <ac:spMkLst>
            <pc:docMk/>
            <pc:sldMk cId="823988308" sldId="284"/>
            <ac:spMk id="15" creationId="{B391F1A5-9501-9ED0-2BCC-5BBB01E087DC}"/>
          </ac:spMkLst>
        </pc:spChg>
        <pc:spChg chg="add mod">
          <ac:chgData name="Diana Carbone" userId="c6a93fb5-955a-4049-b5e3-ebb3348754bc" providerId="ADAL" clId="{ACF71328-7DC8-40B7-BE73-BAB7FCE1B4C9}" dt="2024-04-12T07:11:50.264" v="3734" actId="1076"/>
          <ac:spMkLst>
            <pc:docMk/>
            <pc:sldMk cId="823988308" sldId="284"/>
            <ac:spMk id="17" creationId="{9D852931-BCDE-CF70-874D-2760D534C358}"/>
          </ac:spMkLst>
        </pc:spChg>
        <pc:spChg chg="mod">
          <ac:chgData name="Diana Carbone" userId="c6a93fb5-955a-4049-b5e3-ebb3348754bc" providerId="ADAL" clId="{ACF71328-7DC8-40B7-BE73-BAB7FCE1B4C9}" dt="2024-04-09T11:16:41.654" v="1273" actId="1076"/>
          <ac:spMkLst>
            <pc:docMk/>
            <pc:sldMk cId="823988308" sldId="284"/>
            <ac:spMk id="26" creationId="{1AE5EB87-8CA5-EB24-2B35-216FBE9F384A}"/>
          </ac:spMkLst>
        </pc:spChg>
        <pc:spChg chg="mod">
          <ac:chgData name="Diana Carbone" userId="c6a93fb5-955a-4049-b5e3-ebb3348754bc" providerId="ADAL" clId="{ACF71328-7DC8-40B7-BE73-BAB7FCE1B4C9}" dt="2024-04-09T12:02:33.994" v="2142" actId="1076"/>
          <ac:spMkLst>
            <pc:docMk/>
            <pc:sldMk cId="823988308" sldId="284"/>
            <ac:spMk id="29" creationId="{87771F3F-2237-678C-3BE7-3B9EF6898832}"/>
          </ac:spMkLst>
        </pc:spChg>
        <pc:graphicFrameChg chg="mod modGraphic">
          <ac:chgData name="Diana Carbone" userId="c6a93fb5-955a-4049-b5e3-ebb3348754bc" providerId="ADAL" clId="{ACF71328-7DC8-40B7-BE73-BAB7FCE1B4C9}" dt="2024-04-09T11:17:20.025" v="1279" actId="1076"/>
          <ac:graphicFrameMkLst>
            <pc:docMk/>
            <pc:sldMk cId="823988308" sldId="284"/>
            <ac:graphicFrameMk id="9" creationId="{0C22C59B-EA69-DFC1-D98A-B52D53FE1908}"/>
          </ac:graphicFrameMkLst>
        </pc:graphicFrameChg>
        <pc:picChg chg="del mod">
          <ac:chgData name="Diana Carbone" userId="c6a93fb5-955a-4049-b5e3-ebb3348754bc" providerId="ADAL" clId="{ACF71328-7DC8-40B7-BE73-BAB7FCE1B4C9}" dt="2024-04-09T12:04:01.035" v="2152" actId="478"/>
          <ac:picMkLst>
            <pc:docMk/>
            <pc:sldMk cId="823988308" sldId="284"/>
            <ac:picMk id="3" creationId="{71D6EDF3-B2ED-72FD-7375-B1FA767D029E}"/>
          </ac:picMkLst>
        </pc:picChg>
        <pc:picChg chg="add mod modCrop">
          <ac:chgData name="Diana Carbone" userId="c6a93fb5-955a-4049-b5e3-ebb3348754bc" providerId="ADAL" clId="{ACF71328-7DC8-40B7-BE73-BAB7FCE1B4C9}" dt="2024-04-09T12:04:58.004" v="2163" actId="1076"/>
          <ac:picMkLst>
            <pc:docMk/>
            <pc:sldMk cId="823988308" sldId="284"/>
            <ac:picMk id="18" creationId="{F620ECD5-8D9C-6481-7B7F-15084F4D1C33}"/>
          </ac:picMkLst>
        </pc:picChg>
        <pc:picChg chg="mod">
          <ac:chgData name="Diana Carbone" userId="c6a93fb5-955a-4049-b5e3-ebb3348754bc" providerId="ADAL" clId="{ACF71328-7DC8-40B7-BE73-BAB7FCE1B4C9}" dt="2024-04-09T11:16:19.183" v="1267" actId="1076"/>
          <ac:picMkLst>
            <pc:docMk/>
            <pc:sldMk cId="823988308" sldId="284"/>
            <ac:picMk id="30" creationId="{E9B4A786-DBDB-E29E-5CF1-4928D903BD4F}"/>
          </ac:picMkLst>
        </pc:picChg>
      </pc:sldChg>
      <pc:sldChg chg="addSp modSp add mod ord modNotesTx">
        <pc:chgData name="Diana Carbone" userId="c6a93fb5-955a-4049-b5e3-ebb3348754bc" providerId="ADAL" clId="{ACF71328-7DC8-40B7-BE73-BAB7FCE1B4C9}" dt="2024-04-11T09:04:50.507" v="3727" actId="113"/>
        <pc:sldMkLst>
          <pc:docMk/>
          <pc:sldMk cId="1689574813" sldId="285"/>
        </pc:sldMkLst>
        <pc:spChg chg="mod">
          <ac:chgData name="Diana Carbone" userId="c6a93fb5-955a-4049-b5e3-ebb3348754bc" providerId="ADAL" clId="{ACF71328-7DC8-40B7-BE73-BAB7FCE1B4C9}" dt="2024-04-09T11:20:47.763" v="1298" actId="20577"/>
          <ac:spMkLst>
            <pc:docMk/>
            <pc:sldMk cId="1689574813" sldId="285"/>
            <ac:spMk id="2" creationId="{AF56EDFC-BC36-FEFB-C8DF-F042D26FBDED}"/>
          </ac:spMkLst>
        </pc:spChg>
        <pc:spChg chg="mod">
          <ac:chgData name="Diana Carbone" userId="c6a93fb5-955a-4049-b5e3-ebb3348754bc" providerId="ADAL" clId="{ACF71328-7DC8-40B7-BE73-BAB7FCE1B4C9}" dt="2024-04-09T11:37:42.267" v="1898" actId="20577"/>
          <ac:spMkLst>
            <pc:docMk/>
            <pc:sldMk cId="1689574813" sldId="285"/>
            <ac:spMk id="3" creationId="{A0320071-4307-6A2D-F5EE-55ECA42B52CD}"/>
          </ac:spMkLst>
        </pc:spChg>
        <pc:spChg chg="add mod">
          <ac:chgData name="Diana Carbone" userId="c6a93fb5-955a-4049-b5e3-ebb3348754bc" providerId="ADAL" clId="{ACF71328-7DC8-40B7-BE73-BAB7FCE1B4C9}" dt="2024-04-09T11:35:13.680" v="1829" actId="1076"/>
          <ac:spMkLst>
            <pc:docMk/>
            <pc:sldMk cId="1689574813" sldId="285"/>
            <ac:spMk id="5" creationId="{9E14DC81-1E5C-4BD7-6DF0-C13C8795788A}"/>
          </ac:spMkLst>
        </pc:spChg>
        <pc:spChg chg="mod">
          <ac:chgData name="Diana Carbone" userId="c6a93fb5-955a-4049-b5e3-ebb3348754bc" providerId="ADAL" clId="{ACF71328-7DC8-40B7-BE73-BAB7FCE1B4C9}" dt="2024-04-09T11:38:02.882" v="1908" actId="1076"/>
          <ac:spMkLst>
            <pc:docMk/>
            <pc:sldMk cId="1689574813" sldId="285"/>
            <ac:spMk id="8" creationId="{95912A62-BE71-1915-56B9-C0114225E1CE}"/>
          </ac:spMkLst>
        </pc:spChg>
        <pc:spChg chg="add mod">
          <ac:chgData name="Diana Carbone" userId="c6a93fb5-955a-4049-b5e3-ebb3348754bc" providerId="ADAL" clId="{ACF71328-7DC8-40B7-BE73-BAB7FCE1B4C9}" dt="2024-04-09T11:28:41.720" v="1546"/>
          <ac:spMkLst>
            <pc:docMk/>
            <pc:sldMk cId="1689574813" sldId="285"/>
            <ac:spMk id="11" creationId="{A931EA5E-428C-5456-73CA-526718B87DBC}"/>
          </ac:spMkLst>
        </pc:spChg>
        <pc:spChg chg="add mod">
          <ac:chgData name="Diana Carbone" userId="c6a93fb5-955a-4049-b5e3-ebb3348754bc" providerId="ADAL" clId="{ACF71328-7DC8-40B7-BE73-BAB7FCE1B4C9}" dt="2024-04-11T09:04:50.507" v="3727" actId="113"/>
          <ac:spMkLst>
            <pc:docMk/>
            <pc:sldMk cId="1689574813" sldId="285"/>
            <ac:spMk id="12" creationId="{19C1CC7E-BF1E-F3BD-1721-3A13D2889BE4}"/>
          </ac:spMkLst>
        </pc:spChg>
        <pc:spChg chg="add mod">
          <ac:chgData name="Diana Carbone" userId="c6a93fb5-955a-4049-b5e3-ebb3348754bc" providerId="ADAL" clId="{ACF71328-7DC8-40B7-BE73-BAB7FCE1B4C9}" dt="2024-04-09T11:35:17.886" v="1830" actId="1076"/>
          <ac:spMkLst>
            <pc:docMk/>
            <pc:sldMk cId="1689574813" sldId="285"/>
            <ac:spMk id="14" creationId="{9AF4DF23-B4F6-2415-3BD4-B848334D1BC3}"/>
          </ac:spMkLst>
        </pc:spChg>
        <pc:graphicFrameChg chg="add mod modGraphic">
          <ac:chgData name="Diana Carbone" userId="c6a93fb5-955a-4049-b5e3-ebb3348754bc" providerId="ADAL" clId="{ACF71328-7DC8-40B7-BE73-BAB7FCE1B4C9}" dt="2024-04-09T11:34:32.502" v="1815" actId="1076"/>
          <ac:graphicFrameMkLst>
            <pc:docMk/>
            <pc:sldMk cId="1689574813" sldId="285"/>
            <ac:graphicFrameMk id="7" creationId="{9739CF2A-77F1-A765-D83F-5C8F1FF5D22B}"/>
          </ac:graphicFrameMkLst>
        </pc:graphicFrameChg>
        <pc:picChg chg="mod">
          <ac:chgData name="Diana Carbone" userId="c6a93fb5-955a-4049-b5e3-ebb3348754bc" providerId="ADAL" clId="{ACF71328-7DC8-40B7-BE73-BAB7FCE1B4C9}" dt="2024-04-09T11:20:29.100" v="1283" actId="14100"/>
          <ac:picMkLst>
            <pc:docMk/>
            <pc:sldMk cId="1689574813" sldId="285"/>
            <ac:picMk id="4" creationId="{CA1C9EA1-D73A-B5DB-F716-210CBDD8EB06}"/>
          </ac:picMkLst>
        </pc:picChg>
        <pc:picChg chg="mod">
          <ac:chgData name="Diana Carbone" userId="c6a93fb5-955a-4049-b5e3-ebb3348754bc" providerId="ADAL" clId="{ACF71328-7DC8-40B7-BE73-BAB7FCE1B4C9}" dt="2024-04-09T11:38:04.891" v="1909" actId="1076"/>
          <ac:picMkLst>
            <pc:docMk/>
            <pc:sldMk cId="1689574813" sldId="285"/>
            <ac:picMk id="6" creationId="{FA2BFDF6-4C6C-0E17-31C0-ADA702536B71}"/>
          </ac:picMkLst>
        </pc:picChg>
        <pc:picChg chg="mod">
          <ac:chgData name="Diana Carbone" userId="c6a93fb5-955a-4049-b5e3-ebb3348754bc" providerId="ADAL" clId="{ACF71328-7DC8-40B7-BE73-BAB7FCE1B4C9}" dt="2024-04-09T11:36:10.844" v="1841" actId="1076"/>
          <ac:picMkLst>
            <pc:docMk/>
            <pc:sldMk cId="1689574813" sldId="285"/>
            <ac:picMk id="9" creationId="{27D3AC53-426D-BCFE-6D39-B08B61FAD691}"/>
          </ac:picMkLst>
        </pc:picChg>
        <pc:picChg chg="add mod">
          <ac:chgData name="Diana Carbone" userId="c6a93fb5-955a-4049-b5e3-ebb3348754bc" providerId="ADAL" clId="{ACF71328-7DC8-40B7-BE73-BAB7FCE1B4C9}" dt="2024-04-09T11:36:34.376" v="1844" actId="1076"/>
          <ac:picMkLst>
            <pc:docMk/>
            <pc:sldMk cId="1689574813" sldId="285"/>
            <ac:picMk id="10" creationId="{BFC214F9-B8FC-B5D2-5255-A67AD24056F7}"/>
          </ac:picMkLst>
        </pc:picChg>
      </pc:sldChg>
      <pc:sldChg chg="addSp delSp modSp new mod">
        <pc:chgData name="Diana Carbone" userId="c6a93fb5-955a-4049-b5e3-ebb3348754bc" providerId="ADAL" clId="{ACF71328-7DC8-40B7-BE73-BAB7FCE1B4C9}" dt="2024-04-09T16:04:15.564" v="3637" actId="403"/>
        <pc:sldMkLst>
          <pc:docMk/>
          <pc:sldMk cId="2006746487" sldId="286"/>
        </pc:sldMkLst>
        <pc:spChg chg="add mod">
          <ac:chgData name="Diana Carbone" userId="c6a93fb5-955a-4049-b5e3-ebb3348754bc" providerId="ADAL" clId="{ACF71328-7DC8-40B7-BE73-BAB7FCE1B4C9}" dt="2024-04-09T16:04:15.564" v="3637" actId="403"/>
          <ac:spMkLst>
            <pc:docMk/>
            <pc:sldMk cId="2006746487" sldId="286"/>
            <ac:spMk id="3" creationId="{883FF711-FADB-5632-8030-7C3606905A8A}"/>
          </ac:spMkLst>
        </pc:spChg>
        <pc:spChg chg="add mod">
          <ac:chgData name="Diana Carbone" userId="c6a93fb5-955a-4049-b5e3-ebb3348754bc" providerId="ADAL" clId="{ACF71328-7DC8-40B7-BE73-BAB7FCE1B4C9}" dt="2024-04-09T16:04:06.937" v="3614" actId="1036"/>
          <ac:spMkLst>
            <pc:docMk/>
            <pc:sldMk cId="2006746487" sldId="286"/>
            <ac:spMk id="4" creationId="{AE3EB3FD-6B75-AD5C-886D-5349B130BDC3}"/>
          </ac:spMkLst>
        </pc:spChg>
        <pc:spChg chg="add del mod">
          <ac:chgData name="Diana Carbone" userId="c6a93fb5-955a-4049-b5e3-ebb3348754bc" providerId="ADAL" clId="{ACF71328-7DC8-40B7-BE73-BAB7FCE1B4C9}" dt="2024-04-09T15:00:28.726" v="2784" actId="478"/>
          <ac:spMkLst>
            <pc:docMk/>
            <pc:sldMk cId="2006746487" sldId="286"/>
            <ac:spMk id="6" creationId="{610E0FCC-7EE5-71A7-25D1-AB035096112E}"/>
          </ac:spMkLst>
        </pc:spChg>
        <pc:spChg chg="add mod">
          <ac:chgData name="Diana Carbone" userId="c6a93fb5-955a-4049-b5e3-ebb3348754bc" providerId="ADAL" clId="{ACF71328-7DC8-40B7-BE73-BAB7FCE1B4C9}" dt="2024-04-09T16:04:06.937" v="3614" actId="1036"/>
          <ac:spMkLst>
            <pc:docMk/>
            <pc:sldMk cId="2006746487" sldId="286"/>
            <ac:spMk id="8" creationId="{7A9D3DBC-AAC9-31E6-1F66-666A61F95C87}"/>
          </ac:spMkLst>
        </pc:spChg>
        <pc:spChg chg="add del mod">
          <ac:chgData name="Diana Carbone" userId="c6a93fb5-955a-4049-b5e3-ebb3348754bc" providerId="ADAL" clId="{ACF71328-7DC8-40B7-BE73-BAB7FCE1B4C9}" dt="2024-04-09T16:04:02.144" v="3588"/>
          <ac:spMkLst>
            <pc:docMk/>
            <pc:sldMk cId="2006746487" sldId="286"/>
            <ac:spMk id="9" creationId="{454B9E8D-B497-92BD-0AEB-BB7C6EC89531}"/>
          </ac:spMkLst>
        </pc:spChg>
        <pc:spChg chg="add del mod">
          <ac:chgData name="Diana Carbone" userId="c6a93fb5-955a-4049-b5e3-ebb3348754bc" providerId="ADAL" clId="{ACF71328-7DC8-40B7-BE73-BAB7FCE1B4C9}" dt="2024-04-09T15:13:20.821" v="3161" actId="478"/>
          <ac:spMkLst>
            <pc:docMk/>
            <pc:sldMk cId="2006746487" sldId="286"/>
            <ac:spMk id="10" creationId="{45F41B93-94F5-7568-E59A-9DF0FB409B9B}"/>
          </ac:spMkLst>
        </pc:spChg>
        <pc:spChg chg="add del mod">
          <ac:chgData name="Diana Carbone" userId="c6a93fb5-955a-4049-b5e3-ebb3348754bc" providerId="ADAL" clId="{ACF71328-7DC8-40B7-BE73-BAB7FCE1B4C9}" dt="2024-04-09T15:13:18.901" v="3160" actId="478"/>
          <ac:spMkLst>
            <pc:docMk/>
            <pc:sldMk cId="2006746487" sldId="286"/>
            <ac:spMk id="11" creationId="{951A206A-36F5-2E29-8348-37D7C6FCA4D4}"/>
          </ac:spMkLst>
        </pc:spChg>
        <pc:spChg chg="add mod">
          <ac:chgData name="Diana Carbone" userId="c6a93fb5-955a-4049-b5e3-ebb3348754bc" providerId="ADAL" clId="{ACF71328-7DC8-40B7-BE73-BAB7FCE1B4C9}" dt="2024-04-09T16:04:11.929" v="3635" actId="1035"/>
          <ac:spMkLst>
            <pc:docMk/>
            <pc:sldMk cId="2006746487" sldId="286"/>
            <ac:spMk id="13" creationId="{8DAED027-4701-5931-D63E-5AD31F49447A}"/>
          </ac:spMkLst>
        </pc:spChg>
        <pc:picChg chg="add del mod">
          <ac:chgData name="Diana Carbone" userId="c6a93fb5-955a-4049-b5e3-ebb3348754bc" providerId="ADAL" clId="{ACF71328-7DC8-40B7-BE73-BAB7FCE1B4C9}" dt="2024-04-09T15:40:50.208" v="3508" actId="478"/>
          <ac:picMkLst>
            <pc:docMk/>
            <pc:sldMk cId="2006746487" sldId="286"/>
            <ac:picMk id="2" creationId="{A0BEB5AA-FF06-AA0E-274F-0FB7C03AB4A8}"/>
          </ac:picMkLst>
        </pc:picChg>
        <pc:picChg chg="add mod">
          <ac:chgData name="Diana Carbone" userId="c6a93fb5-955a-4049-b5e3-ebb3348754bc" providerId="ADAL" clId="{ACF71328-7DC8-40B7-BE73-BAB7FCE1B4C9}" dt="2024-04-09T15:40:50.832" v="3509"/>
          <ac:picMkLst>
            <pc:docMk/>
            <pc:sldMk cId="2006746487" sldId="286"/>
            <ac:picMk id="12" creationId="{53DB944A-6AAD-3715-E9DD-2F2AE4AA4689}"/>
          </ac:picMkLst>
        </pc:picChg>
      </pc:sldChg>
      <pc:sldChg chg="modSp add del mod">
        <pc:chgData name="Diana Carbone" userId="c6a93fb5-955a-4049-b5e3-ebb3348754bc" providerId="ADAL" clId="{ACF71328-7DC8-40B7-BE73-BAB7FCE1B4C9}" dt="2024-04-09T11:36:41.067" v="1845" actId="47"/>
        <pc:sldMkLst>
          <pc:docMk/>
          <pc:sldMk cId="3466938289" sldId="286"/>
        </pc:sldMkLst>
        <pc:spChg chg="mod">
          <ac:chgData name="Diana Carbone" userId="c6a93fb5-955a-4049-b5e3-ebb3348754bc" providerId="ADAL" clId="{ACF71328-7DC8-40B7-BE73-BAB7FCE1B4C9}" dt="2024-04-09T11:29:42.629" v="1574" actId="20577"/>
          <ac:spMkLst>
            <pc:docMk/>
            <pc:sldMk cId="3466938289" sldId="286"/>
            <ac:spMk id="5" creationId="{A403A9E1-0C46-D5A6-3AF1-73B2805138D3}"/>
          </ac:spMkLst>
        </pc:spChg>
      </pc:sldChg>
      <pc:sldChg chg="addSp delSp modSp add mod">
        <pc:chgData name="Diana Carbone" userId="c6a93fb5-955a-4049-b5e3-ebb3348754bc" providerId="ADAL" clId="{ACF71328-7DC8-40B7-BE73-BAB7FCE1B4C9}" dt="2024-04-09T15:30:23.979" v="3338" actId="798"/>
        <pc:sldMkLst>
          <pc:docMk/>
          <pc:sldMk cId="3221735650" sldId="319"/>
        </pc:sldMkLst>
        <pc:spChg chg="mod">
          <ac:chgData name="Diana Carbone" userId="c6a93fb5-955a-4049-b5e3-ebb3348754bc" providerId="ADAL" clId="{ACF71328-7DC8-40B7-BE73-BAB7FCE1B4C9}" dt="2024-04-09T15:30:06.398" v="3335" actId="1076"/>
          <ac:spMkLst>
            <pc:docMk/>
            <pc:sldMk cId="3221735650" sldId="319"/>
            <ac:spMk id="2" creationId="{9FA950AC-EBEB-2709-A707-81E32E9FF216}"/>
          </ac:spMkLst>
        </pc:spChg>
        <pc:spChg chg="add del mod">
          <ac:chgData name="Diana Carbone" userId="c6a93fb5-955a-4049-b5e3-ebb3348754bc" providerId="ADAL" clId="{ACF71328-7DC8-40B7-BE73-BAB7FCE1B4C9}" dt="2024-04-09T15:25:13.599" v="3227" actId="478"/>
          <ac:spMkLst>
            <pc:docMk/>
            <pc:sldMk cId="3221735650" sldId="319"/>
            <ac:spMk id="15" creationId="{A741192D-5C2E-CFCA-8190-02027F0190B2}"/>
          </ac:spMkLst>
        </pc:spChg>
        <pc:graphicFrameChg chg="add mod modGraphic">
          <ac:chgData name="Diana Carbone" userId="c6a93fb5-955a-4049-b5e3-ebb3348754bc" providerId="ADAL" clId="{ACF71328-7DC8-40B7-BE73-BAB7FCE1B4C9}" dt="2024-04-09T15:26:52.165" v="3298" actId="1076"/>
          <ac:graphicFrameMkLst>
            <pc:docMk/>
            <pc:sldMk cId="3221735650" sldId="319"/>
            <ac:graphicFrameMk id="5" creationId="{E1D8801B-F212-1B79-1560-8A08515F9327}"/>
          </ac:graphicFrameMkLst>
        </pc:graphicFrameChg>
        <pc:graphicFrameChg chg="add mod modGraphic">
          <ac:chgData name="Diana Carbone" userId="c6a93fb5-955a-4049-b5e3-ebb3348754bc" providerId="ADAL" clId="{ACF71328-7DC8-40B7-BE73-BAB7FCE1B4C9}" dt="2024-04-09T15:30:21.540" v="3337" actId="798"/>
          <ac:graphicFrameMkLst>
            <pc:docMk/>
            <pc:sldMk cId="3221735650" sldId="319"/>
            <ac:graphicFrameMk id="6" creationId="{2874752C-00A4-9373-905F-BE2FD727F8BE}"/>
          </ac:graphicFrameMkLst>
        </pc:graphicFrameChg>
        <pc:graphicFrameChg chg="del">
          <ac:chgData name="Diana Carbone" userId="c6a93fb5-955a-4049-b5e3-ebb3348754bc" providerId="ADAL" clId="{ACF71328-7DC8-40B7-BE73-BAB7FCE1B4C9}" dt="2024-04-09T15:24:47.946" v="3216" actId="478"/>
          <ac:graphicFrameMkLst>
            <pc:docMk/>
            <pc:sldMk cId="3221735650" sldId="319"/>
            <ac:graphicFrameMk id="7" creationId="{86A406D2-6701-E1BF-AE01-6572C41A4EAA}"/>
          </ac:graphicFrameMkLst>
        </pc:graphicFrameChg>
        <pc:graphicFrameChg chg="del">
          <ac:chgData name="Diana Carbone" userId="c6a93fb5-955a-4049-b5e3-ebb3348754bc" providerId="ADAL" clId="{ACF71328-7DC8-40B7-BE73-BAB7FCE1B4C9}" dt="2024-04-09T15:24:34.581" v="3214" actId="478"/>
          <ac:graphicFrameMkLst>
            <pc:docMk/>
            <pc:sldMk cId="3221735650" sldId="319"/>
            <ac:graphicFrameMk id="8" creationId="{18293DBF-4AD4-8EF0-B685-96328A049F6F}"/>
          </ac:graphicFrameMkLst>
        </pc:graphicFrameChg>
        <pc:graphicFrameChg chg="del mod modGraphic">
          <ac:chgData name="Diana Carbone" userId="c6a93fb5-955a-4049-b5e3-ebb3348754bc" providerId="ADAL" clId="{ACF71328-7DC8-40B7-BE73-BAB7FCE1B4C9}" dt="2024-04-09T15:24:03.056" v="3209" actId="21"/>
          <ac:graphicFrameMkLst>
            <pc:docMk/>
            <pc:sldMk cId="3221735650" sldId="319"/>
            <ac:graphicFrameMk id="9" creationId="{26BEB8EA-1C15-546A-AE1D-638DC31BD624}"/>
          </ac:graphicFrameMkLst>
        </pc:graphicFrameChg>
        <pc:graphicFrameChg chg="add mod modGraphic">
          <ac:chgData name="Diana Carbone" userId="c6a93fb5-955a-4049-b5e3-ebb3348754bc" providerId="ADAL" clId="{ACF71328-7DC8-40B7-BE73-BAB7FCE1B4C9}" dt="2024-04-09T15:30:23.979" v="3338" actId="798"/>
          <ac:graphicFrameMkLst>
            <pc:docMk/>
            <pc:sldMk cId="3221735650" sldId="319"/>
            <ac:graphicFrameMk id="11" creationId="{4F845C4A-8151-1AB5-9BE6-C9DAF845B5BF}"/>
          </ac:graphicFrameMkLst>
        </pc:graphicFrameChg>
        <pc:graphicFrameChg chg="add mod modGraphic">
          <ac:chgData name="Diana Carbone" userId="c6a93fb5-955a-4049-b5e3-ebb3348754bc" providerId="ADAL" clId="{ACF71328-7DC8-40B7-BE73-BAB7FCE1B4C9}" dt="2024-04-09T15:30:17.425" v="3336" actId="798"/>
          <ac:graphicFrameMkLst>
            <pc:docMk/>
            <pc:sldMk cId="3221735650" sldId="319"/>
            <ac:graphicFrameMk id="12" creationId="{74877AE5-EFE6-2C88-3DB6-EC3718178BE0}"/>
          </ac:graphicFrameMkLst>
        </pc:graphicFrameChg>
        <pc:graphicFrameChg chg="add del mod">
          <ac:chgData name="Diana Carbone" userId="c6a93fb5-955a-4049-b5e3-ebb3348754bc" providerId="ADAL" clId="{ACF71328-7DC8-40B7-BE73-BAB7FCE1B4C9}" dt="2024-04-09T15:25:59.537" v="3265" actId="478"/>
          <ac:graphicFrameMkLst>
            <pc:docMk/>
            <pc:sldMk cId="3221735650" sldId="319"/>
            <ac:graphicFrameMk id="13" creationId="{F40AA5E6-8EA6-DE5D-C2CB-F98BFDC69FB2}"/>
          </ac:graphicFrameMkLst>
        </pc:graphicFrameChg>
        <pc:picChg chg="add mod">
          <ac:chgData name="Diana Carbone" userId="c6a93fb5-955a-4049-b5e3-ebb3348754bc" providerId="ADAL" clId="{ACF71328-7DC8-40B7-BE73-BAB7FCE1B4C9}" dt="2024-04-09T15:02:41.246" v="2877"/>
          <ac:picMkLst>
            <pc:docMk/>
            <pc:sldMk cId="3221735650" sldId="319"/>
            <ac:picMk id="3" creationId="{5C8A6945-0E8C-68FD-A01C-3971F3EF9E75}"/>
          </ac:picMkLst>
        </pc:picChg>
        <pc:picChg chg="add mod">
          <ac:chgData name="Diana Carbone" userId="c6a93fb5-955a-4049-b5e3-ebb3348754bc" providerId="ADAL" clId="{ACF71328-7DC8-40B7-BE73-BAB7FCE1B4C9}" dt="2024-04-09T15:30:02.157" v="3334" actId="14100"/>
          <ac:picMkLst>
            <pc:docMk/>
            <pc:sldMk cId="3221735650" sldId="319"/>
            <ac:picMk id="4" creationId="{A9C15016-B59E-E483-F411-DCDBF8C6C35A}"/>
          </ac:picMkLst>
        </pc:picChg>
        <pc:picChg chg="del">
          <ac:chgData name="Diana Carbone" userId="c6a93fb5-955a-4049-b5e3-ebb3348754bc" providerId="ADAL" clId="{ACF71328-7DC8-40B7-BE73-BAB7FCE1B4C9}" dt="2024-04-09T15:02:39.913" v="2876" actId="478"/>
          <ac:picMkLst>
            <pc:docMk/>
            <pc:sldMk cId="3221735650" sldId="319"/>
            <ac:picMk id="10" creationId="{39F401AE-785D-67E6-7FD7-84CC7B7BA80F}"/>
          </ac:picMkLst>
        </pc:picChg>
        <pc:picChg chg="del mod">
          <ac:chgData name="Diana Carbone" userId="c6a93fb5-955a-4049-b5e3-ebb3348754bc" providerId="ADAL" clId="{ACF71328-7DC8-40B7-BE73-BAB7FCE1B4C9}" dt="2024-04-09T15:25:10.780" v="3226" actId="478"/>
          <ac:picMkLst>
            <pc:docMk/>
            <pc:sldMk cId="3221735650" sldId="319"/>
            <ac:picMk id="17" creationId="{F4A88017-0EE7-4C87-62D6-8B34C61E3A82}"/>
          </ac:picMkLst>
        </pc:picChg>
      </pc:sldChg>
      <pc:sldChg chg="addSp modSp add del mod">
        <pc:chgData name="Diana Carbone" userId="c6a93fb5-955a-4049-b5e3-ebb3348754bc" providerId="ADAL" clId="{ACF71328-7DC8-40B7-BE73-BAB7FCE1B4C9}" dt="2024-04-09T15:01:27.579" v="2871" actId="47"/>
        <pc:sldMkLst>
          <pc:docMk/>
          <pc:sldMk cId="551002118" sldId="331"/>
        </pc:sldMkLst>
        <pc:spChg chg="add mod">
          <ac:chgData name="Diana Carbone" userId="c6a93fb5-955a-4049-b5e3-ebb3348754bc" providerId="ADAL" clId="{ACF71328-7DC8-40B7-BE73-BAB7FCE1B4C9}" dt="2024-04-09T14:54:17.454" v="2605" actId="122"/>
          <ac:spMkLst>
            <pc:docMk/>
            <pc:sldMk cId="551002118" sldId="331"/>
            <ac:spMk id="5" creationId="{1BC2DD1E-A2E9-CE16-6062-0D6FFBB6FC05}"/>
          </ac:spMkLst>
        </pc:spChg>
        <pc:spChg chg="mod">
          <ac:chgData name="Diana Carbone" userId="c6a93fb5-955a-4049-b5e3-ebb3348754bc" providerId="ADAL" clId="{ACF71328-7DC8-40B7-BE73-BAB7FCE1B4C9}" dt="2024-04-09T14:53:16.461" v="2600" actId="1035"/>
          <ac:spMkLst>
            <pc:docMk/>
            <pc:sldMk cId="551002118" sldId="331"/>
            <ac:spMk id="14" creationId="{75ED1873-6424-36E5-B03D-1A756F096DF9}"/>
          </ac:spMkLst>
        </pc:spChg>
        <pc:graphicFrameChg chg="mod">
          <ac:chgData name="Diana Carbone" userId="c6a93fb5-955a-4049-b5e3-ebb3348754bc" providerId="ADAL" clId="{ACF71328-7DC8-40B7-BE73-BAB7FCE1B4C9}" dt="2024-04-09T14:58:27.299" v="2658"/>
          <ac:graphicFrameMkLst>
            <pc:docMk/>
            <pc:sldMk cId="551002118" sldId="331"/>
            <ac:graphicFrameMk id="6" creationId="{AEB582EE-75B4-8BF3-70EB-605D98B655F5}"/>
          </ac:graphicFrameMkLst>
        </pc:graphicFrameChg>
      </pc:sldChg>
      <pc:sldChg chg="addSp delSp modSp add mod ord">
        <pc:chgData name="Diana Carbone" userId="c6a93fb5-955a-4049-b5e3-ebb3348754bc" providerId="ADAL" clId="{ACF71328-7DC8-40B7-BE73-BAB7FCE1B4C9}" dt="2024-04-11T09:04:00.580" v="3725" actId="207"/>
        <pc:sldMkLst>
          <pc:docMk/>
          <pc:sldMk cId="1235650217" sldId="524"/>
        </pc:sldMkLst>
        <pc:spChg chg="del">
          <ac:chgData name="Diana Carbone" userId="c6a93fb5-955a-4049-b5e3-ebb3348754bc" providerId="ADAL" clId="{ACF71328-7DC8-40B7-BE73-BAB7FCE1B4C9}" dt="2024-04-09T11:56:35.707" v="2032" actId="478"/>
          <ac:spMkLst>
            <pc:docMk/>
            <pc:sldMk cId="1235650217" sldId="524"/>
            <ac:spMk id="2" creationId="{DBA04E28-8CBA-475C-910A-F264EE00F782}"/>
          </ac:spMkLst>
        </pc:spChg>
        <pc:spChg chg="mod">
          <ac:chgData name="Diana Carbone" userId="c6a93fb5-955a-4049-b5e3-ebb3348754bc" providerId="ADAL" clId="{ACF71328-7DC8-40B7-BE73-BAB7FCE1B4C9}" dt="2024-04-11T09:04:00.580" v="3725" actId="207"/>
          <ac:spMkLst>
            <pc:docMk/>
            <pc:sldMk cId="1235650217" sldId="524"/>
            <ac:spMk id="3" creationId="{5A3434EC-D3B0-4146-A63C-7038121C1AC8}"/>
          </ac:spMkLst>
        </pc:spChg>
        <pc:spChg chg="add mod">
          <ac:chgData name="Diana Carbone" userId="c6a93fb5-955a-4049-b5e3-ebb3348754bc" providerId="ADAL" clId="{ACF71328-7DC8-40B7-BE73-BAB7FCE1B4C9}" dt="2024-04-09T15:38:32.786" v="3419" actId="20577"/>
          <ac:spMkLst>
            <pc:docMk/>
            <pc:sldMk cId="1235650217" sldId="524"/>
            <ac:spMk id="5" creationId="{0100FA5E-1543-9DAD-EF44-C7DB24F2BB87}"/>
          </ac:spMkLst>
        </pc:spChg>
        <pc:spChg chg="add del mod">
          <ac:chgData name="Diana Carbone" userId="c6a93fb5-955a-4049-b5e3-ebb3348754bc" providerId="ADAL" clId="{ACF71328-7DC8-40B7-BE73-BAB7FCE1B4C9}" dt="2024-04-09T11:56:38.435" v="2033" actId="478"/>
          <ac:spMkLst>
            <pc:docMk/>
            <pc:sldMk cId="1235650217" sldId="524"/>
            <ac:spMk id="7" creationId="{D82DE15A-7613-55D3-AB02-6AAB550D88A7}"/>
          </ac:spMkLst>
        </pc:spChg>
        <pc:graphicFrameChg chg="add del mod">
          <ac:chgData name="Diana Carbone" userId="c6a93fb5-955a-4049-b5e3-ebb3348754bc" providerId="ADAL" clId="{ACF71328-7DC8-40B7-BE73-BAB7FCE1B4C9}" dt="2024-04-09T15:31:02.965" v="3342" actId="21"/>
          <ac:graphicFrameMkLst>
            <pc:docMk/>
            <pc:sldMk cId="1235650217" sldId="524"/>
            <ac:graphicFrameMk id="9" creationId="{26BEB8EA-1C15-546A-AE1D-638DC31BD624}"/>
          </ac:graphicFrameMkLst>
        </pc:graphicFrameChg>
        <pc:picChg chg="add mod">
          <ac:chgData name="Diana Carbone" userId="c6a93fb5-955a-4049-b5e3-ebb3348754bc" providerId="ADAL" clId="{ACF71328-7DC8-40B7-BE73-BAB7FCE1B4C9}" dt="2024-04-09T11:55:14.644" v="1918"/>
          <ac:picMkLst>
            <pc:docMk/>
            <pc:sldMk cId="1235650217" sldId="524"/>
            <ac:picMk id="4" creationId="{68675D0D-0842-D977-6A13-373657CC2C61}"/>
          </ac:picMkLst>
        </pc:picChg>
      </pc:sldChg>
      <pc:sldChg chg="addSp modSp add mod ord modShow">
        <pc:chgData name="Diana Carbone" userId="c6a93fb5-955a-4049-b5e3-ebb3348754bc" providerId="ADAL" clId="{ACF71328-7DC8-40B7-BE73-BAB7FCE1B4C9}" dt="2024-04-12T07:11:06.376" v="3730" actId="729"/>
        <pc:sldMkLst>
          <pc:docMk/>
          <pc:sldMk cId="1622082148" sldId="526"/>
        </pc:sldMkLst>
        <pc:spChg chg="mod">
          <ac:chgData name="Diana Carbone" userId="c6a93fb5-955a-4049-b5e3-ebb3348754bc" providerId="ADAL" clId="{ACF71328-7DC8-40B7-BE73-BAB7FCE1B4C9}" dt="2024-04-09T12:06:59.958" v="2233" actId="404"/>
          <ac:spMkLst>
            <pc:docMk/>
            <pc:sldMk cId="1622082148" sldId="526"/>
            <ac:spMk id="2" creationId="{7AEDE6CA-50A2-4899-8E21-D2BE3D851F4C}"/>
          </ac:spMkLst>
        </pc:spChg>
        <pc:spChg chg="mod">
          <ac:chgData name="Diana Carbone" userId="c6a93fb5-955a-4049-b5e3-ebb3348754bc" providerId="ADAL" clId="{ACF71328-7DC8-40B7-BE73-BAB7FCE1B4C9}" dt="2024-04-11T09:05:15.162" v="3729" actId="14100"/>
          <ac:spMkLst>
            <pc:docMk/>
            <pc:sldMk cId="1622082148" sldId="526"/>
            <ac:spMk id="3" creationId="{D2FD83B1-7B66-4E0B-BAA6-24A4AA85ADC3}"/>
          </ac:spMkLst>
        </pc:spChg>
        <pc:picChg chg="add mod">
          <ac:chgData name="Diana Carbone" userId="c6a93fb5-955a-4049-b5e3-ebb3348754bc" providerId="ADAL" clId="{ACF71328-7DC8-40B7-BE73-BAB7FCE1B4C9}" dt="2024-04-09T11:55:17.691" v="1919"/>
          <ac:picMkLst>
            <pc:docMk/>
            <pc:sldMk cId="1622082148" sldId="526"/>
            <ac:picMk id="4" creationId="{D61892A8-A1FA-B16D-6C9D-E786C8130161}"/>
          </ac:picMkLst>
        </pc:picChg>
      </pc:sldChg>
      <pc:sldChg chg="addSp modSp add mod ord">
        <pc:chgData name="Diana Carbone" userId="c6a93fb5-955a-4049-b5e3-ebb3348754bc" providerId="ADAL" clId="{ACF71328-7DC8-40B7-BE73-BAB7FCE1B4C9}" dt="2024-04-09T15:40:32.945" v="3507" actId="20577"/>
        <pc:sldMkLst>
          <pc:docMk/>
          <pc:sldMk cId="285655285" sldId="529"/>
        </pc:sldMkLst>
        <pc:spChg chg="mod">
          <ac:chgData name="Diana Carbone" userId="c6a93fb5-955a-4049-b5e3-ebb3348754bc" providerId="ADAL" clId="{ACF71328-7DC8-40B7-BE73-BAB7FCE1B4C9}" dt="2024-04-09T14:49:16.192" v="2461"/>
          <ac:spMkLst>
            <pc:docMk/>
            <pc:sldMk cId="285655285" sldId="529"/>
            <ac:spMk id="2" creationId="{569C05B9-B1E2-0F6B-929F-9EDC845FF844}"/>
          </ac:spMkLst>
        </pc:spChg>
        <pc:spChg chg="mod">
          <ac:chgData name="Diana Carbone" userId="c6a93fb5-955a-4049-b5e3-ebb3348754bc" providerId="ADAL" clId="{ACF71328-7DC8-40B7-BE73-BAB7FCE1B4C9}" dt="2024-04-09T15:40:32.945" v="3507" actId="20577"/>
          <ac:spMkLst>
            <pc:docMk/>
            <pc:sldMk cId="285655285" sldId="529"/>
            <ac:spMk id="3" creationId="{4FF89D9C-6066-C0A7-B614-D3678683753B}"/>
          </ac:spMkLst>
        </pc:spChg>
        <pc:picChg chg="add mod">
          <ac:chgData name="Diana Carbone" userId="c6a93fb5-955a-4049-b5e3-ebb3348754bc" providerId="ADAL" clId="{ACF71328-7DC8-40B7-BE73-BAB7FCE1B4C9}" dt="2024-04-09T11:55:11.932" v="1917" actId="1076"/>
          <ac:picMkLst>
            <pc:docMk/>
            <pc:sldMk cId="285655285" sldId="529"/>
            <ac:picMk id="4" creationId="{7D3996AA-DB3A-99F7-A11F-BDE9AC345928}"/>
          </ac:picMkLst>
        </pc:picChg>
      </pc:sldChg>
      <pc:sldChg chg="modSp add del mod">
        <pc:chgData name="Diana Carbone" userId="c6a93fb5-955a-4049-b5e3-ebb3348754bc" providerId="ADAL" clId="{ACF71328-7DC8-40B7-BE73-BAB7FCE1B4C9}" dt="2024-04-09T15:23:58.056" v="3208" actId="47"/>
        <pc:sldMkLst>
          <pc:docMk/>
          <pc:sldMk cId="123505758" sldId="530"/>
        </pc:sldMkLst>
        <pc:spChg chg="mod">
          <ac:chgData name="Diana Carbone" userId="c6a93fb5-955a-4049-b5e3-ebb3348754bc" providerId="ADAL" clId="{ACF71328-7DC8-40B7-BE73-BAB7FCE1B4C9}" dt="2024-04-09T12:29:07.693" v="2452" actId="6549"/>
          <ac:spMkLst>
            <pc:docMk/>
            <pc:sldMk cId="123505758" sldId="530"/>
            <ac:spMk id="5" creationId="{91D4B757-F717-4E18-A7E4-6DD4442FE824}"/>
          </ac:spMkLst>
        </pc:spChg>
      </pc:sldChg>
      <pc:sldChg chg="new del">
        <pc:chgData name="Diana Carbone" userId="c6a93fb5-955a-4049-b5e3-ebb3348754bc" providerId="ADAL" clId="{ACF71328-7DC8-40B7-BE73-BAB7FCE1B4C9}" dt="2024-04-09T15:11:48.350" v="3085" actId="47"/>
        <pc:sldMkLst>
          <pc:docMk/>
          <pc:sldMk cId="2315080285" sldId="531"/>
        </pc:sldMkLst>
      </pc:sldChg>
      <pc:sldChg chg="addSp modSp new mod ord">
        <pc:chgData name="Diana Carbone" userId="c6a93fb5-955a-4049-b5e3-ebb3348754bc" providerId="ADAL" clId="{ACF71328-7DC8-40B7-BE73-BAB7FCE1B4C9}" dt="2024-04-09T15:39:49.657" v="3479" actId="404"/>
        <pc:sldMkLst>
          <pc:docMk/>
          <pc:sldMk cId="217113274" sldId="532"/>
        </pc:sldMkLst>
        <pc:spChg chg="mod">
          <ac:chgData name="Diana Carbone" userId="c6a93fb5-955a-4049-b5e3-ebb3348754bc" providerId="ADAL" clId="{ACF71328-7DC8-40B7-BE73-BAB7FCE1B4C9}" dt="2024-04-09T15:39:49.657" v="3479" actId="404"/>
          <ac:spMkLst>
            <pc:docMk/>
            <pc:sldMk cId="217113274" sldId="532"/>
            <ac:spMk id="2" creationId="{11CCAC9E-3A45-7EA6-15E8-88E5E0E52AA4}"/>
          </ac:spMkLst>
        </pc:spChg>
        <pc:spChg chg="mod">
          <ac:chgData name="Diana Carbone" userId="c6a93fb5-955a-4049-b5e3-ebb3348754bc" providerId="ADAL" clId="{ACF71328-7DC8-40B7-BE73-BAB7FCE1B4C9}" dt="2024-04-09T14:51:23.877" v="2569" actId="1076"/>
          <ac:spMkLst>
            <pc:docMk/>
            <pc:sldMk cId="217113274" sldId="532"/>
            <ac:spMk id="3" creationId="{2B179207-D098-3620-F15A-321005799063}"/>
          </ac:spMkLst>
        </pc:spChg>
        <pc:picChg chg="add mod">
          <ac:chgData name="Diana Carbone" userId="c6a93fb5-955a-4049-b5e3-ebb3348754bc" providerId="ADAL" clId="{ACF71328-7DC8-40B7-BE73-BAB7FCE1B4C9}" dt="2024-04-09T14:51:30.239" v="2570"/>
          <ac:picMkLst>
            <pc:docMk/>
            <pc:sldMk cId="217113274" sldId="532"/>
            <ac:picMk id="4" creationId="{9CE8BBE5-88D1-77A2-6D78-D58C027B9A46}"/>
          </ac:picMkLst>
        </pc:picChg>
      </pc:sldChg>
      <pc:sldChg chg="addSp delSp modSp new mod">
        <pc:chgData name="Diana Carbone" userId="c6a93fb5-955a-4049-b5e3-ebb3348754bc" providerId="ADAL" clId="{ACF71328-7DC8-40B7-BE73-BAB7FCE1B4C9}" dt="2024-04-12T07:17:58.331" v="3761" actId="20577"/>
        <pc:sldMkLst>
          <pc:docMk/>
          <pc:sldMk cId="2927976892" sldId="533"/>
        </pc:sldMkLst>
        <pc:spChg chg="add mod">
          <ac:chgData name="Diana Carbone" userId="c6a93fb5-955a-4049-b5e3-ebb3348754bc" providerId="ADAL" clId="{ACF71328-7DC8-40B7-BE73-BAB7FCE1B4C9}" dt="2024-04-09T15:38:19.029" v="3408" actId="20577"/>
          <ac:spMkLst>
            <pc:docMk/>
            <pc:sldMk cId="2927976892" sldId="533"/>
            <ac:spMk id="6" creationId="{01C8EB00-737F-D0F9-7B9B-D519EDA6A2E2}"/>
          </ac:spMkLst>
        </pc:spChg>
        <pc:spChg chg="add mod">
          <ac:chgData name="Diana Carbone" userId="c6a93fb5-955a-4049-b5e3-ebb3348754bc" providerId="ADAL" clId="{ACF71328-7DC8-40B7-BE73-BAB7FCE1B4C9}" dt="2024-04-09T15:41:00.285" v="3511" actId="1076"/>
          <ac:spMkLst>
            <pc:docMk/>
            <pc:sldMk cId="2927976892" sldId="533"/>
            <ac:spMk id="7" creationId="{398DF71B-E887-5076-D59C-7FC5E3A4B5AF}"/>
          </ac:spMkLst>
        </pc:spChg>
        <pc:graphicFrameChg chg="add mod">
          <ac:chgData name="Diana Carbone" userId="c6a93fb5-955a-4049-b5e3-ebb3348754bc" providerId="ADAL" clId="{ACF71328-7DC8-40B7-BE73-BAB7FCE1B4C9}" dt="2024-04-09T15:30:52.502" v="3340"/>
          <ac:graphicFrameMkLst>
            <pc:docMk/>
            <pc:sldMk cId="2927976892" sldId="533"/>
            <ac:graphicFrameMk id="2" creationId="{8E52F148-0D43-ABD3-53A4-6D86B0F5BF76}"/>
          </ac:graphicFrameMkLst>
        </pc:graphicFrameChg>
        <pc:graphicFrameChg chg="add del mod modGraphic">
          <ac:chgData name="Diana Carbone" userId="c6a93fb5-955a-4049-b5e3-ebb3348754bc" providerId="ADAL" clId="{ACF71328-7DC8-40B7-BE73-BAB7FCE1B4C9}" dt="2024-04-09T15:35:11.263" v="3352" actId="478"/>
          <ac:graphicFrameMkLst>
            <pc:docMk/>
            <pc:sldMk cId="2927976892" sldId="533"/>
            <ac:graphicFrameMk id="3" creationId="{705BBC24-6967-91D4-7AC1-7D43CFA33ED3}"/>
          </ac:graphicFrameMkLst>
        </pc:graphicFrameChg>
        <pc:graphicFrameChg chg="add mod">
          <ac:chgData name="Diana Carbone" userId="c6a93fb5-955a-4049-b5e3-ebb3348754bc" providerId="ADAL" clId="{ACF71328-7DC8-40B7-BE73-BAB7FCE1B4C9}" dt="2024-04-09T15:35:15.872" v="3353"/>
          <ac:graphicFrameMkLst>
            <pc:docMk/>
            <pc:sldMk cId="2927976892" sldId="533"/>
            <ac:graphicFrameMk id="4" creationId="{219286EB-6ECD-09D7-CD3B-1F4D521CBD3B}"/>
          </ac:graphicFrameMkLst>
        </pc:graphicFrameChg>
        <pc:graphicFrameChg chg="add mod modGraphic">
          <ac:chgData name="Diana Carbone" userId="c6a93fb5-955a-4049-b5e3-ebb3348754bc" providerId="ADAL" clId="{ACF71328-7DC8-40B7-BE73-BAB7FCE1B4C9}" dt="2024-04-12T07:17:58.331" v="3761" actId="20577"/>
          <ac:graphicFrameMkLst>
            <pc:docMk/>
            <pc:sldMk cId="2927976892" sldId="533"/>
            <ac:graphicFrameMk id="5" creationId="{2E61DD77-7648-EFA2-EA38-C78CFE04EE02}"/>
          </ac:graphicFrameMkLst>
        </pc:graphicFrameChg>
        <pc:graphicFrameChg chg="add del mod">
          <ac:chgData name="Diana Carbone" userId="c6a93fb5-955a-4049-b5e3-ebb3348754bc" providerId="ADAL" clId="{ACF71328-7DC8-40B7-BE73-BAB7FCE1B4C9}" dt="2024-04-09T15:36:32.123" v="3363" actId="478"/>
          <ac:graphicFrameMkLst>
            <pc:docMk/>
            <pc:sldMk cId="2927976892" sldId="533"/>
            <ac:graphicFrameMk id="9" creationId="{26BEB8EA-1C15-546A-AE1D-638DC31BD624}"/>
          </ac:graphicFrameMkLst>
        </pc:graphicFrameChg>
        <pc:picChg chg="add mod">
          <ac:chgData name="Diana Carbone" userId="c6a93fb5-955a-4049-b5e3-ebb3348754bc" providerId="ADAL" clId="{ACF71328-7DC8-40B7-BE73-BAB7FCE1B4C9}" dt="2024-04-09T15:40:57.368" v="3510"/>
          <ac:picMkLst>
            <pc:docMk/>
            <pc:sldMk cId="2927976892" sldId="533"/>
            <ac:picMk id="8" creationId="{8598ABF6-7350-A756-BBDD-AB466DB8564D}"/>
          </ac:picMkLst>
        </pc:picChg>
      </pc:sldChg>
      <pc:sldMasterChg chg="modSldLayout">
        <pc:chgData name="Diana Carbone" userId="c6a93fb5-955a-4049-b5e3-ebb3348754bc" providerId="ADAL" clId="{ACF71328-7DC8-40B7-BE73-BAB7FCE1B4C9}" dt="2024-04-09T14:49:16.192" v="2461"/>
        <pc:sldMasterMkLst>
          <pc:docMk/>
          <pc:sldMasterMk cId="183944046" sldId="2147483661"/>
        </pc:sldMasterMkLst>
        <pc:sldLayoutChg chg="addSp delSp">
          <pc:chgData name="Diana Carbone" userId="c6a93fb5-955a-4049-b5e3-ebb3348754bc" providerId="ADAL" clId="{ACF71328-7DC8-40B7-BE73-BAB7FCE1B4C9}" dt="2024-04-09T14:49:16.192" v="2461"/>
          <pc:sldLayoutMkLst>
            <pc:docMk/>
            <pc:sldMasterMk cId="183944046" sldId="2147483661"/>
            <pc:sldLayoutMk cId="348943586" sldId="2147483673"/>
          </pc:sldLayoutMkLst>
          <pc:spChg chg="add del">
            <ac:chgData name="Diana Carbone" userId="c6a93fb5-955a-4049-b5e3-ebb3348754bc" providerId="ADAL" clId="{ACF71328-7DC8-40B7-BE73-BAB7FCE1B4C9}" dt="2024-04-09T14:49:16.192" v="2461"/>
            <ac:spMkLst>
              <pc:docMk/>
              <pc:sldMasterMk cId="183944046" sldId="2147483661"/>
              <pc:sldLayoutMk cId="348943586" sldId="2147483673"/>
              <ac:spMk id="16" creationId="{00000000-0000-0000-0000-000000000000}"/>
            </ac:spMkLst>
          </pc:spChg>
          <pc:spChg chg="add del">
            <ac:chgData name="Diana Carbone" userId="c6a93fb5-955a-4049-b5e3-ebb3348754bc" providerId="ADAL" clId="{ACF71328-7DC8-40B7-BE73-BAB7FCE1B4C9}" dt="2024-04-09T14:49:16.192" v="2461"/>
            <ac:spMkLst>
              <pc:docMk/>
              <pc:sldMasterMk cId="183944046" sldId="2147483661"/>
              <pc:sldLayoutMk cId="348943586" sldId="2147483673"/>
              <ac:spMk id="17" creationId="{00000000-0000-0000-0000-000000000000}"/>
            </ac:spMkLst>
          </pc:spChg>
          <pc:spChg chg="add del">
            <ac:chgData name="Diana Carbone" userId="c6a93fb5-955a-4049-b5e3-ebb3348754bc" providerId="ADAL" clId="{ACF71328-7DC8-40B7-BE73-BAB7FCE1B4C9}" dt="2024-04-09T14:49:16.192" v="2461"/>
            <ac:spMkLst>
              <pc:docMk/>
              <pc:sldMasterMk cId="183944046" sldId="2147483661"/>
              <pc:sldLayoutMk cId="348943586" sldId="2147483673"/>
              <ac:spMk id="18" creationId="{00000000-0000-0000-0000-000000000000}"/>
            </ac:spMkLst>
          </pc:spChg>
        </pc:sldLayoutChg>
      </pc:sldMasterChg>
    </pc:docChg>
  </pc:docChgLst>
  <pc:docChgLst>
    <pc:chgData name="Diana Carbone" userId="c6a93fb5-955a-4049-b5e3-ebb3348754bc" providerId="ADAL" clId="{FB96DF66-45C0-466A-B0D6-C29AD11BB87C}"/>
    <pc:docChg chg="undo custSel addSld delSld modSld sldOrd">
      <pc:chgData name="Diana Carbone" userId="c6a93fb5-955a-4049-b5e3-ebb3348754bc" providerId="ADAL" clId="{FB96DF66-45C0-466A-B0D6-C29AD11BB87C}" dt="2024-06-05T08:45:41.003" v="2418" actId="2696"/>
      <pc:docMkLst>
        <pc:docMk/>
      </pc:docMkLst>
      <pc:sldChg chg="del">
        <pc:chgData name="Diana Carbone" userId="c6a93fb5-955a-4049-b5e3-ebb3348754bc" providerId="ADAL" clId="{FB96DF66-45C0-466A-B0D6-C29AD11BB87C}" dt="2024-05-31T08:06:53.666" v="7" actId="47"/>
        <pc:sldMkLst>
          <pc:docMk/>
          <pc:sldMk cId="2984531720" sldId="256"/>
        </pc:sldMkLst>
      </pc:sldChg>
      <pc:sldChg chg="addSp modSp add mod">
        <pc:chgData name="Diana Carbone" userId="c6a93fb5-955a-4049-b5e3-ebb3348754bc" providerId="ADAL" clId="{FB96DF66-45C0-466A-B0D6-C29AD11BB87C}" dt="2024-05-31T10:42:56.015" v="2302" actId="1076"/>
        <pc:sldMkLst>
          <pc:docMk/>
          <pc:sldMk cId="233382928" sldId="257"/>
        </pc:sldMkLst>
        <pc:spChg chg="add mod">
          <ac:chgData name="Diana Carbone" userId="c6a93fb5-955a-4049-b5e3-ebb3348754bc" providerId="ADAL" clId="{FB96DF66-45C0-466A-B0D6-C29AD11BB87C}" dt="2024-05-31T10:39:15.326" v="2180" actId="20577"/>
          <ac:spMkLst>
            <pc:docMk/>
            <pc:sldMk cId="233382928" sldId="257"/>
            <ac:spMk id="3" creationId="{082BAAD9-6906-704E-A5E7-F961ED34F0B8}"/>
          </ac:spMkLst>
        </pc:spChg>
        <pc:spChg chg="mod">
          <ac:chgData name="Diana Carbone" userId="c6a93fb5-955a-4049-b5e3-ebb3348754bc" providerId="ADAL" clId="{FB96DF66-45C0-466A-B0D6-C29AD11BB87C}" dt="2024-05-31T10:42:56.015" v="2302" actId="1076"/>
          <ac:spMkLst>
            <pc:docMk/>
            <pc:sldMk cId="233382928" sldId="257"/>
            <ac:spMk id="4" creationId="{005C3BF8-D12E-BCB7-1DFA-FEAF548EFC98}"/>
          </ac:spMkLst>
        </pc:spChg>
        <pc:spChg chg="add mod">
          <ac:chgData name="Diana Carbone" userId="c6a93fb5-955a-4049-b5e3-ebb3348754bc" providerId="ADAL" clId="{FB96DF66-45C0-466A-B0D6-C29AD11BB87C}" dt="2024-05-31T10:42:49.397" v="2300" actId="1076"/>
          <ac:spMkLst>
            <pc:docMk/>
            <pc:sldMk cId="233382928" sldId="257"/>
            <ac:spMk id="7" creationId="{7AA4836F-D5E1-677F-E5F1-199508F59061}"/>
          </ac:spMkLst>
        </pc:spChg>
        <pc:spChg chg="mod">
          <ac:chgData name="Diana Carbone" userId="c6a93fb5-955a-4049-b5e3-ebb3348754bc" providerId="ADAL" clId="{FB96DF66-45C0-466A-B0D6-C29AD11BB87C}" dt="2024-05-31T10:42:32.284" v="2297" actId="207"/>
          <ac:spMkLst>
            <pc:docMk/>
            <pc:sldMk cId="233382928" sldId="257"/>
            <ac:spMk id="8" creationId="{6CCC7CEE-9AF1-E5CB-C187-C62674FBAAF1}"/>
          </ac:spMkLst>
        </pc:spChg>
        <pc:picChg chg="add mod">
          <ac:chgData name="Diana Carbone" userId="c6a93fb5-955a-4049-b5e3-ebb3348754bc" providerId="ADAL" clId="{FB96DF66-45C0-466A-B0D6-C29AD11BB87C}" dt="2024-05-31T10:38:59.094" v="2150"/>
          <ac:picMkLst>
            <pc:docMk/>
            <pc:sldMk cId="233382928" sldId="257"/>
            <ac:picMk id="2" creationId="{447BF9DA-52F6-F687-F90F-48E6881F8860}"/>
          </ac:picMkLst>
        </pc:picChg>
        <pc:picChg chg="mod">
          <ac:chgData name="Diana Carbone" userId="c6a93fb5-955a-4049-b5e3-ebb3348754bc" providerId="ADAL" clId="{FB96DF66-45C0-466A-B0D6-C29AD11BB87C}" dt="2024-05-31T10:41:30.952" v="2285" actId="1076"/>
          <ac:picMkLst>
            <pc:docMk/>
            <pc:sldMk cId="233382928" sldId="257"/>
            <ac:picMk id="6" creationId="{7EFE94B2-0A7C-E6AA-AE10-CD65F5E841A4}"/>
          </ac:picMkLst>
        </pc:picChg>
        <pc:picChg chg="mod">
          <ac:chgData name="Diana Carbone" userId="c6a93fb5-955a-4049-b5e3-ebb3348754bc" providerId="ADAL" clId="{FB96DF66-45C0-466A-B0D6-C29AD11BB87C}" dt="2024-05-31T10:39:22.130" v="2182" actId="1076"/>
          <ac:picMkLst>
            <pc:docMk/>
            <pc:sldMk cId="233382928" sldId="257"/>
            <ac:picMk id="1026" creationId="{8D8B6A34-34C2-1ADF-BC6A-8C5A9ECD318E}"/>
          </ac:picMkLst>
        </pc:picChg>
        <pc:picChg chg="mod">
          <ac:chgData name="Diana Carbone" userId="c6a93fb5-955a-4049-b5e3-ebb3348754bc" providerId="ADAL" clId="{FB96DF66-45C0-466A-B0D6-C29AD11BB87C}" dt="2024-05-31T10:39:19.217" v="2181" actId="1076"/>
          <ac:picMkLst>
            <pc:docMk/>
            <pc:sldMk cId="233382928" sldId="257"/>
            <ac:picMk id="1030" creationId="{29742719-DDBD-03E7-5E0F-374E1FBD30AA}"/>
          </ac:picMkLst>
        </pc:picChg>
      </pc:sldChg>
      <pc:sldChg chg="del">
        <pc:chgData name="Diana Carbone" userId="c6a93fb5-955a-4049-b5e3-ebb3348754bc" providerId="ADAL" clId="{FB96DF66-45C0-466A-B0D6-C29AD11BB87C}" dt="2024-05-31T08:07:12.640" v="10" actId="47"/>
        <pc:sldMkLst>
          <pc:docMk/>
          <pc:sldMk cId="4036734243" sldId="257"/>
        </pc:sldMkLst>
      </pc:sldChg>
      <pc:sldChg chg="del">
        <pc:chgData name="Diana Carbone" userId="c6a93fb5-955a-4049-b5e3-ebb3348754bc" providerId="ADAL" clId="{FB96DF66-45C0-466A-B0D6-C29AD11BB87C}" dt="2024-05-31T08:06:50.675" v="6" actId="47"/>
        <pc:sldMkLst>
          <pc:docMk/>
          <pc:sldMk cId="773627953" sldId="258"/>
        </pc:sldMkLst>
      </pc:sldChg>
      <pc:sldChg chg="del">
        <pc:chgData name="Diana Carbone" userId="c6a93fb5-955a-4049-b5e3-ebb3348754bc" providerId="ADAL" clId="{FB96DF66-45C0-466A-B0D6-C29AD11BB87C}" dt="2024-05-31T08:06:50.675" v="6" actId="47"/>
        <pc:sldMkLst>
          <pc:docMk/>
          <pc:sldMk cId="2860466271" sldId="259"/>
        </pc:sldMkLst>
      </pc:sldChg>
      <pc:sldChg chg="del">
        <pc:chgData name="Diana Carbone" userId="c6a93fb5-955a-4049-b5e3-ebb3348754bc" providerId="ADAL" clId="{FB96DF66-45C0-466A-B0D6-C29AD11BB87C}" dt="2024-05-31T08:07:12.640" v="10" actId="47"/>
        <pc:sldMkLst>
          <pc:docMk/>
          <pc:sldMk cId="26746338" sldId="261"/>
        </pc:sldMkLst>
      </pc:sldChg>
      <pc:sldChg chg="del">
        <pc:chgData name="Diana Carbone" userId="c6a93fb5-955a-4049-b5e3-ebb3348754bc" providerId="ADAL" clId="{FB96DF66-45C0-466A-B0D6-C29AD11BB87C}" dt="2024-05-31T08:06:38.609" v="4" actId="47"/>
        <pc:sldMkLst>
          <pc:docMk/>
          <pc:sldMk cId="3476111502" sldId="262"/>
        </pc:sldMkLst>
      </pc:sldChg>
      <pc:sldChg chg="del">
        <pc:chgData name="Diana Carbone" userId="c6a93fb5-955a-4049-b5e3-ebb3348754bc" providerId="ADAL" clId="{FB96DF66-45C0-466A-B0D6-C29AD11BB87C}" dt="2024-05-31T08:06:38.609" v="4" actId="47"/>
        <pc:sldMkLst>
          <pc:docMk/>
          <pc:sldMk cId="823988308" sldId="284"/>
        </pc:sldMkLst>
      </pc:sldChg>
      <pc:sldChg chg="del">
        <pc:chgData name="Diana Carbone" userId="c6a93fb5-955a-4049-b5e3-ebb3348754bc" providerId="ADAL" clId="{FB96DF66-45C0-466A-B0D6-C29AD11BB87C}" dt="2024-05-31T08:06:45.136" v="5" actId="47"/>
        <pc:sldMkLst>
          <pc:docMk/>
          <pc:sldMk cId="1689574813" sldId="285"/>
        </pc:sldMkLst>
      </pc:sldChg>
      <pc:sldChg chg="del">
        <pc:chgData name="Diana Carbone" userId="c6a93fb5-955a-4049-b5e3-ebb3348754bc" providerId="ADAL" clId="{FB96DF66-45C0-466A-B0D6-C29AD11BB87C}" dt="2024-05-31T08:06:10.701" v="2" actId="47"/>
        <pc:sldMkLst>
          <pc:docMk/>
          <pc:sldMk cId="2006746487" sldId="286"/>
        </pc:sldMkLst>
      </pc:sldChg>
      <pc:sldChg chg="del">
        <pc:chgData name="Diana Carbone" userId="c6a93fb5-955a-4049-b5e3-ebb3348754bc" providerId="ADAL" clId="{FB96DF66-45C0-466A-B0D6-C29AD11BB87C}" dt="2024-05-31T08:06:10.701" v="2" actId="47"/>
        <pc:sldMkLst>
          <pc:docMk/>
          <pc:sldMk cId="3221735650" sldId="319"/>
        </pc:sldMkLst>
      </pc:sldChg>
      <pc:sldChg chg="modSp add del mod">
        <pc:chgData name="Diana Carbone" userId="c6a93fb5-955a-4049-b5e3-ebb3348754bc" providerId="ADAL" clId="{FB96DF66-45C0-466A-B0D6-C29AD11BB87C}" dt="2024-06-05T07:30:25.445" v="2397" actId="20577"/>
        <pc:sldMkLst>
          <pc:docMk/>
          <pc:sldMk cId="1235650217" sldId="524"/>
        </pc:sldMkLst>
        <pc:spChg chg="mod">
          <ac:chgData name="Diana Carbone" userId="c6a93fb5-955a-4049-b5e3-ebb3348754bc" providerId="ADAL" clId="{FB96DF66-45C0-466A-B0D6-C29AD11BB87C}" dt="2024-06-05T07:30:25.445" v="2397" actId="20577"/>
          <ac:spMkLst>
            <pc:docMk/>
            <pc:sldMk cId="1235650217" sldId="524"/>
            <ac:spMk id="3" creationId="{5A3434EC-D3B0-4146-A63C-7038121C1AC8}"/>
          </ac:spMkLst>
        </pc:spChg>
        <pc:spChg chg="mod">
          <ac:chgData name="Diana Carbone" userId="c6a93fb5-955a-4049-b5e3-ebb3348754bc" providerId="ADAL" clId="{FB96DF66-45C0-466A-B0D6-C29AD11BB87C}" dt="2024-05-31T08:07:24.262" v="22" actId="6549"/>
          <ac:spMkLst>
            <pc:docMk/>
            <pc:sldMk cId="1235650217" sldId="524"/>
            <ac:spMk id="5" creationId="{0100FA5E-1543-9DAD-EF44-C7DB24F2BB87}"/>
          </ac:spMkLst>
        </pc:spChg>
      </pc:sldChg>
      <pc:sldChg chg="modSp del mod modShow">
        <pc:chgData name="Diana Carbone" userId="c6a93fb5-955a-4049-b5e3-ebb3348754bc" providerId="ADAL" clId="{FB96DF66-45C0-466A-B0D6-C29AD11BB87C}" dt="2024-06-05T08:45:41.003" v="2418" actId="2696"/>
        <pc:sldMkLst>
          <pc:docMk/>
          <pc:sldMk cId="1622082148" sldId="526"/>
        </pc:sldMkLst>
        <pc:spChg chg="mod">
          <ac:chgData name="Diana Carbone" userId="c6a93fb5-955a-4049-b5e3-ebb3348754bc" providerId="ADAL" clId="{FB96DF66-45C0-466A-B0D6-C29AD11BB87C}" dt="2024-06-05T07:33:40.749" v="2417" actId="20577"/>
          <ac:spMkLst>
            <pc:docMk/>
            <pc:sldMk cId="1622082148" sldId="526"/>
            <ac:spMk id="3" creationId="{D2FD83B1-7B66-4E0B-BAA6-24A4AA85ADC3}"/>
          </ac:spMkLst>
        </pc:spChg>
      </pc:sldChg>
      <pc:sldChg chg="modSp mod">
        <pc:chgData name="Diana Carbone" userId="c6a93fb5-955a-4049-b5e3-ebb3348754bc" providerId="ADAL" clId="{FB96DF66-45C0-466A-B0D6-C29AD11BB87C}" dt="2024-06-05T07:22:22.708" v="2395" actId="20577"/>
        <pc:sldMkLst>
          <pc:docMk/>
          <pc:sldMk cId="217113274" sldId="532"/>
        </pc:sldMkLst>
        <pc:spChg chg="mod">
          <ac:chgData name="Diana Carbone" userId="c6a93fb5-955a-4049-b5e3-ebb3348754bc" providerId="ADAL" clId="{FB96DF66-45C0-466A-B0D6-C29AD11BB87C}" dt="2024-05-31T08:05:52.126" v="1" actId="20577"/>
          <ac:spMkLst>
            <pc:docMk/>
            <pc:sldMk cId="217113274" sldId="532"/>
            <ac:spMk id="2" creationId="{11CCAC9E-3A45-7EA6-15E8-88E5E0E52AA4}"/>
          </ac:spMkLst>
        </pc:spChg>
        <pc:spChg chg="mod">
          <ac:chgData name="Diana Carbone" userId="c6a93fb5-955a-4049-b5e3-ebb3348754bc" providerId="ADAL" clId="{FB96DF66-45C0-466A-B0D6-C29AD11BB87C}" dt="2024-06-05T07:22:22.708" v="2395" actId="20577"/>
          <ac:spMkLst>
            <pc:docMk/>
            <pc:sldMk cId="217113274" sldId="532"/>
            <ac:spMk id="3" creationId="{2B179207-D098-3620-F15A-321005799063}"/>
          </ac:spMkLst>
        </pc:spChg>
      </pc:sldChg>
      <pc:sldChg chg="addSp modSp new mod">
        <pc:chgData name="Diana Carbone" userId="c6a93fb5-955a-4049-b5e3-ebb3348754bc" providerId="ADAL" clId="{FB96DF66-45C0-466A-B0D6-C29AD11BB87C}" dt="2024-05-31T09:37:50.263" v="591" actId="20577"/>
        <pc:sldMkLst>
          <pc:docMk/>
          <pc:sldMk cId="2307594557" sldId="533"/>
        </pc:sldMkLst>
        <pc:spChg chg="add mod">
          <ac:chgData name="Diana Carbone" userId="c6a93fb5-955a-4049-b5e3-ebb3348754bc" providerId="ADAL" clId="{FB96DF66-45C0-466A-B0D6-C29AD11BB87C}" dt="2024-05-31T09:37:50.263" v="591" actId="20577"/>
          <ac:spMkLst>
            <pc:docMk/>
            <pc:sldMk cId="2307594557" sldId="533"/>
            <ac:spMk id="2" creationId="{43965C04-BD9C-9149-6377-D9955CAF66EF}"/>
          </ac:spMkLst>
        </pc:spChg>
        <pc:spChg chg="add mod">
          <ac:chgData name="Diana Carbone" userId="c6a93fb5-955a-4049-b5e3-ebb3348754bc" providerId="ADAL" clId="{FB96DF66-45C0-466A-B0D6-C29AD11BB87C}" dt="2024-05-31T09:36:46.190" v="526" actId="20577"/>
          <ac:spMkLst>
            <pc:docMk/>
            <pc:sldMk cId="2307594557" sldId="533"/>
            <ac:spMk id="3" creationId="{AC37A54A-4E53-F796-82C8-4A20FBFC59C0}"/>
          </ac:spMkLst>
        </pc:spChg>
        <pc:picChg chg="add mod">
          <ac:chgData name="Diana Carbone" userId="c6a93fb5-955a-4049-b5e3-ebb3348754bc" providerId="ADAL" clId="{FB96DF66-45C0-466A-B0D6-C29AD11BB87C}" dt="2024-05-31T08:15:38.545" v="283" actId="1076"/>
          <ac:picMkLst>
            <pc:docMk/>
            <pc:sldMk cId="2307594557" sldId="533"/>
            <ac:picMk id="1026" creationId="{ED9B7ABD-A151-0409-4F9C-AFDDCED1A808}"/>
          </ac:picMkLst>
        </pc:picChg>
        <pc:picChg chg="add mod">
          <ac:chgData name="Diana Carbone" userId="c6a93fb5-955a-4049-b5e3-ebb3348754bc" providerId="ADAL" clId="{FB96DF66-45C0-466A-B0D6-C29AD11BB87C}" dt="2024-05-31T08:15:46.791" v="286" actId="1076"/>
          <ac:picMkLst>
            <pc:docMk/>
            <pc:sldMk cId="2307594557" sldId="533"/>
            <ac:picMk id="1028" creationId="{469655E8-C84A-018F-048D-9832606A6C75}"/>
          </ac:picMkLst>
        </pc:picChg>
        <pc:picChg chg="add mod">
          <ac:chgData name="Diana Carbone" userId="c6a93fb5-955a-4049-b5e3-ebb3348754bc" providerId="ADAL" clId="{FB96DF66-45C0-466A-B0D6-C29AD11BB87C}" dt="2024-05-31T08:16:29.774" v="292" actId="1076"/>
          <ac:picMkLst>
            <pc:docMk/>
            <pc:sldMk cId="2307594557" sldId="533"/>
            <ac:picMk id="1030" creationId="{15154DA9-42C5-8468-91E8-17011022D3E6}"/>
          </ac:picMkLst>
        </pc:picChg>
      </pc:sldChg>
      <pc:sldChg chg="del">
        <pc:chgData name="Diana Carbone" userId="c6a93fb5-955a-4049-b5e3-ebb3348754bc" providerId="ADAL" clId="{FB96DF66-45C0-466A-B0D6-C29AD11BB87C}" dt="2024-05-31T08:06:10.701" v="2" actId="47"/>
        <pc:sldMkLst>
          <pc:docMk/>
          <pc:sldMk cId="2927976892" sldId="533"/>
        </pc:sldMkLst>
      </pc:sldChg>
      <pc:sldChg chg="addSp delSp modSp new mod">
        <pc:chgData name="Diana Carbone" userId="c6a93fb5-955a-4049-b5e3-ebb3348754bc" providerId="ADAL" clId="{FB96DF66-45C0-466A-B0D6-C29AD11BB87C}" dt="2024-05-31T10:02:38.819" v="1103" actId="1038"/>
        <pc:sldMkLst>
          <pc:docMk/>
          <pc:sldMk cId="1899915247" sldId="534"/>
        </pc:sldMkLst>
        <pc:spChg chg="add mod">
          <ac:chgData name="Diana Carbone" userId="c6a93fb5-955a-4049-b5e3-ebb3348754bc" providerId="ADAL" clId="{FB96DF66-45C0-466A-B0D6-C29AD11BB87C}" dt="2024-05-31T10:01:24.541" v="1003" actId="1076"/>
          <ac:spMkLst>
            <pc:docMk/>
            <pc:sldMk cId="1899915247" sldId="534"/>
            <ac:spMk id="2" creationId="{C9B012AF-C2F5-A642-1205-D2D7F1BA67A6}"/>
          </ac:spMkLst>
        </pc:spChg>
        <pc:spChg chg="add mod">
          <ac:chgData name="Diana Carbone" userId="c6a93fb5-955a-4049-b5e3-ebb3348754bc" providerId="ADAL" clId="{FB96DF66-45C0-466A-B0D6-C29AD11BB87C}" dt="2024-05-31T10:02:36.849" v="1097" actId="14100"/>
          <ac:spMkLst>
            <pc:docMk/>
            <pc:sldMk cId="1899915247" sldId="534"/>
            <ac:spMk id="5" creationId="{1C4E3CC7-7487-45CD-DF4D-012B1DF97842}"/>
          </ac:spMkLst>
        </pc:spChg>
        <pc:picChg chg="add del mod">
          <ac:chgData name="Diana Carbone" userId="c6a93fb5-955a-4049-b5e3-ebb3348754bc" providerId="ADAL" clId="{FB96DF66-45C0-466A-B0D6-C29AD11BB87C}" dt="2024-05-31T10:02:38.819" v="1103" actId="1038"/>
          <ac:picMkLst>
            <pc:docMk/>
            <pc:sldMk cId="1899915247" sldId="534"/>
            <ac:picMk id="4" creationId="{B5F0204A-FDCF-BB0A-0E30-0BBF2AF9DBF2}"/>
          </ac:picMkLst>
        </pc:picChg>
        <pc:picChg chg="add mod">
          <ac:chgData name="Diana Carbone" userId="c6a93fb5-955a-4049-b5e3-ebb3348754bc" providerId="ADAL" clId="{FB96DF66-45C0-466A-B0D6-C29AD11BB87C}" dt="2024-05-31T10:01:10.421" v="1001"/>
          <ac:picMkLst>
            <pc:docMk/>
            <pc:sldMk cId="1899915247" sldId="534"/>
            <ac:picMk id="6" creationId="{4FE929F5-FC72-1C61-7648-E2AAE2B8A40E}"/>
          </ac:picMkLst>
        </pc:picChg>
        <pc:picChg chg="add del mod">
          <ac:chgData name="Diana Carbone" userId="c6a93fb5-955a-4049-b5e3-ebb3348754bc" providerId="ADAL" clId="{FB96DF66-45C0-466A-B0D6-C29AD11BB87C}" dt="2024-05-31T09:57:11.758" v="660" actId="478"/>
          <ac:picMkLst>
            <pc:docMk/>
            <pc:sldMk cId="1899915247" sldId="534"/>
            <ac:picMk id="3074" creationId="{EDA9011F-A5F7-8CC1-D130-1EB94E4BA7A3}"/>
          </ac:picMkLst>
        </pc:picChg>
        <pc:picChg chg="add mod">
          <ac:chgData name="Diana Carbone" userId="c6a93fb5-955a-4049-b5e3-ebb3348754bc" providerId="ADAL" clId="{FB96DF66-45C0-466A-B0D6-C29AD11BB87C}" dt="2024-05-31T10:01:58.608" v="1031" actId="1036"/>
          <ac:picMkLst>
            <pc:docMk/>
            <pc:sldMk cId="1899915247" sldId="534"/>
            <ac:picMk id="3076" creationId="{F09ED37F-54AC-6322-F270-E3D283C34219}"/>
          </ac:picMkLst>
        </pc:picChg>
        <pc:picChg chg="add mod">
          <ac:chgData name="Diana Carbone" userId="c6a93fb5-955a-4049-b5e3-ebb3348754bc" providerId="ADAL" clId="{FB96DF66-45C0-466A-B0D6-C29AD11BB87C}" dt="2024-05-31T10:02:06.153" v="1034" actId="1076"/>
          <ac:picMkLst>
            <pc:docMk/>
            <pc:sldMk cId="1899915247" sldId="534"/>
            <ac:picMk id="3078" creationId="{3B972E5E-BF64-8DE4-8F91-A1DCA8AC54A3}"/>
          </ac:picMkLst>
        </pc:picChg>
      </pc:sldChg>
      <pc:sldChg chg="addSp delSp modSp new mod">
        <pc:chgData name="Diana Carbone" userId="c6a93fb5-955a-4049-b5e3-ebb3348754bc" providerId="ADAL" clId="{FB96DF66-45C0-466A-B0D6-C29AD11BB87C}" dt="2024-05-31T10:29:57.396" v="2010" actId="20577"/>
        <pc:sldMkLst>
          <pc:docMk/>
          <pc:sldMk cId="1227796537" sldId="535"/>
        </pc:sldMkLst>
        <pc:spChg chg="add">
          <ac:chgData name="Diana Carbone" userId="c6a93fb5-955a-4049-b5e3-ebb3348754bc" providerId="ADAL" clId="{FB96DF66-45C0-466A-B0D6-C29AD11BB87C}" dt="2024-05-31T09:46:29.130" v="619"/>
          <ac:spMkLst>
            <pc:docMk/>
            <pc:sldMk cId="1227796537" sldId="535"/>
            <ac:spMk id="2" creationId="{DE6554F4-984D-B8F6-6924-966D05433455}"/>
          </ac:spMkLst>
        </pc:spChg>
        <pc:spChg chg="add del mod">
          <ac:chgData name="Diana Carbone" userId="c6a93fb5-955a-4049-b5e3-ebb3348754bc" providerId="ADAL" clId="{FB96DF66-45C0-466A-B0D6-C29AD11BB87C}" dt="2024-05-31T10:04:56.400" v="1437" actId="478"/>
          <ac:spMkLst>
            <pc:docMk/>
            <pc:sldMk cId="1227796537" sldId="535"/>
            <ac:spMk id="3" creationId="{3232E356-1B69-97FF-60A2-59424DFB75F8}"/>
          </ac:spMkLst>
        </pc:spChg>
        <pc:spChg chg="add">
          <ac:chgData name="Diana Carbone" userId="c6a93fb5-955a-4049-b5e3-ebb3348754bc" providerId="ADAL" clId="{FB96DF66-45C0-466A-B0D6-C29AD11BB87C}" dt="2024-05-31T09:46:42.263" v="621"/>
          <ac:spMkLst>
            <pc:docMk/>
            <pc:sldMk cId="1227796537" sldId="535"/>
            <ac:spMk id="4" creationId="{8CB4687C-38DB-01C8-9A4E-7F95F73A10FF}"/>
          </ac:spMkLst>
        </pc:spChg>
        <pc:spChg chg="add mod">
          <ac:chgData name="Diana Carbone" userId="c6a93fb5-955a-4049-b5e3-ebb3348754bc" providerId="ADAL" clId="{FB96DF66-45C0-466A-B0D6-C29AD11BB87C}" dt="2024-05-31T10:03:48.900" v="1262" actId="1076"/>
          <ac:spMkLst>
            <pc:docMk/>
            <pc:sldMk cId="1227796537" sldId="535"/>
            <ac:spMk id="5" creationId="{ACA6A487-8E60-F8E4-85B0-895DCC0A421B}"/>
          </ac:spMkLst>
        </pc:spChg>
        <pc:spChg chg="add mod">
          <ac:chgData name="Diana Carbone" userId="c6a93fb5-955a-4049-b5e3-ebb3348754bc" providerId="ADAL" clId="{FB96DF66-45C0-466A-B0D6-C29AD11BB87C}" dt="2024-05-31T10:29:57.396" v="2010" actId="20577"/>
          <ac:spMkLst>
            <pc:docMk/>
            <pc:sldMk cId="1227796537" sldId="535"/>
            <ac:spMk id="7" creationId="{6F50B799-4EF6-1D2F-3D21-EE27A468E41E}"/>
          </ac:spMkLst>
        </pc:spChg>
        <pc:picChg chg="add mod">
          <ac:chgData name="Diana Carbone" userId="c6a93fb5-955a-4049-b5e3-ebb3348754bc" providerId="ADAL" clId="{FB96DF66-45C0-466A-B0D6-C29AD11BB87C}" dt="2024-05-31T10:03:32.692" v="1184"/>
          <ac:picMkLst>
            <pc:docMk/>
            <pc:sldMk cId="1227796537" sldId="535"/>
            <ac:picMk id="6" creationId="{AB0FFBF6-9B7B-EC87-89C1-55D9C5F3E348}"/>
          </ac:picMkLst>
        </pc:picChg>
        <pc:picChg chg="add mod">
          <ac:chgData name="Diana Carbone" userId="c6a93fb5-955a-4049-b5e3-ebb3348754bc" providerId="ADAL" clId="{FB96DF66-45C0-466A-B0D6-C29AD11BB87C}" dt="2024-05-31T10:03:27.479" v="1183" actId="1076"/>
          <ac:picMkLst>
            <pc:docMk/>
            <pc:sldMk cId="1227796537" sldId="535"/>
            <ac:picMk id="2050" creationId="{9534524E-6624-FFB9-8849-6780AA4D0FC2}"/>
          </ac:picMkLst>
        </pc:picChg>
        <pc:picChg chg="add">
          <ac:chgData name="Diana Carbone" userId="c6a93fb5-955a-4049-b5e3-ebb3348754bc" providerId="ADAL" clId="{FB96DF66-45C0-466A-B0D6-C29AD11BB87C}" dt="2024-05-31T09:46:29.130" v="619"/>
          <ac:picMkLst>
            <pc:docMk/>
            <pc:sldMk cId="1227796537" sldId="535"/>
            <ac:picMk id="2052" creationId="{8FA90540-BBB0-89D3-D99F-7EC25A3B4988}"/>
          </ac:picMkLst>
        </pc:picChg>
        <pc:picChg chg="add">
          <ac:chgData name="Diana Carbone" userId="c6a93fb5-955a-4049-b5e3-ebb3348754bc" providerId="ADAL" clId="{FB96DF66-45C0-466A-B0D6-C29AD11BB87C}" dt="2024-05-31T09:46:42.263" v="621"/>
          <ac:picMkLst>
            <pc:docMk/>
            <pc:sldMk cId="1227796537" sldId="535"/>
            <ac:picMk id="2054" creationId="{7582BCF8-D68B-17DB-C342-C9D5D618F1EB}"/>
          </ac:picMkLst>
        </pc:picChg>
      </pc:sldChg>
      <pc:sldChg chg="addSp delSp modSp add mod">
        <pc:chgData name="Diana Carbone" userId="c6a93fb5-955a-4049-b5e3-ebb3348754bc" providerId="ADAL" clId="{FB96DF66-45C0-466A-B0D6-C29AD11BB87C}" dt="2024-05-31T10:11:22.530" v="1628" actId="1076"/>
        <pc:sldMkLst>
          <pc:docMk/>
          <pc:sldMk cId="3896075497" sldId="536"/>
        </pc:sldMkLst>
        <pc:spChg chg="del mod">
          <ac:chgData name="Diana Carbone" userId="c6a93fb5-955a-4049-b5e3-ebb3348754bc" providerId="ADAL" clId="{FB96DF66-45C0-466A-B0D6-C29AD11BB87C}" dt="2024-05-31T10:11:19.209" v="1627" actId="478"/>
          <ac:spMkLst>
            <pc:docMk/>
            <pc:sldMk cId="3896075497" sldId="536"/>
            <ac:spMk id="2" creationId="{C9B012AF-C2F5-A642-1205-D2D7F1BA67A6}"/>
          </ac:spMkLst>
        </pc:spChg>
        <pc:spChg chg="del">
          <ac:chgData name="Diana Carbone" userId="c6a93fb5-955a-4049-b5e3-ebb3348754bc" providerId="ADAL" clId="{FB96DF66-45C0-466A-B0D6-C29AD11BB87C}" dt="2024-05-31T10:11:14.839" v="1626" actId="478"/>
          <ac:spMkLst>
            <pc:docMk/>
            <pc:sldMk cId="3896075497" sldId="536"/>
            <ac:spMk id="5" creationId="{1C4E3CC7-7487-45CD-DF4D-012B1DF97842}"/>
          </ac:spMkLst>
        </pc:spChg>
        <pc:picChg chg="del">
          <ac:chgData name="Diana Carbone" userId="c6a93fb5-955a-4049-b5e3-ebb3348754bc" providerId="ADAL" clId="{FB96DF66-45C0-466A-B0D6-C29AD11BB87C}" dt="2024-05-31T10:10:56.475" v="1621" actId="478"/>
          <ac:picMkLst>
            <pc:docMk/>
            <pc:sldMk cId="3896075497" sldId="536"/>
            <ac:picMk id="4" creationId="{B5F0204A-FDCF-BB0A-0E30-0BBF2AF9DBF2}"/>
          </ac:picMkLst>
        </pc:picChg>
        <pc:picChg chg="del">
          <ac:chgData name="Diana Carbone" userId="c6a93fb5-955a-4049-b5e3-ebb3348754bc" providerId="ADAL" clId="{FB96DF66-45C0-466A-B0D6-C29AD11BB87C}" dt="2024-05-31T10:10:57.885" v="1622" actId="478"/>
          <ac:picMkLst>
            <pc:docMk/>
            <pc:sldMk cId="3896075497" sldId="536"/>
            <ac:picMk id="3076" creationId="{F09ED37F-54AC-6322-F270-E3D283C34219}"/>
          </ac:picMkLst>
        </pc:picChg>
        <pc:picChg chg="del">
          <ac:chgData name="Diana Carbone" userId="c6a93fb5-955a-4049-b5e3-ebb3348754bc" providerId="ADAL" clId="{FB96DF66-45C0-466A-B0D6-C29AD11BB87C}" dt="2024-05-31T10:10:55.191" v="1620" actId="478"/>
          <ac:picMkLst>
            <pc:docMk/>
            <pc:sldMk cId="3896075497" sldId="536"/>
            <ac:picMk id="3078" creationId="{3B972E5E-BF64-8DE4-8F91-A1DCA8AC54A3}"/>
          </ac:picMkLst>
        </pc:picChg>
        <pc:picChg chg="add mod">
          <ac:chgData name="Diana Carbone" userId="c6a93fb5-955a-4049-b5e3-ebb3348754bc" providerId="ADAL" clId="{FB96DF66-45C0-466A-B0D6-C29AD11BB87C}" dt="2024-05-31T10:11:22.530" v="1628" actId="1076"/>
          <ac:picMkLst>
            <pc:docMk/>
            <pc:sldMk cId="3896075497" sldId="536"/>
            <ac:picMk id="4098" creationId="{BC73B62F-3691-4885-A929-D9486575717B}"/>
          </ac:picMkLst>
        </pc:picChg>
      </pc:sldChg>
      <pc:sldChg chg="addSp delSp modSp add mod">
        <pc:chgData name="Diana Carbone" userId="c6a93fb5-955a-4049-b5e3-ebb3348754bc" providerId="ADAL" clId="{FB96DF66-45C0-466A-B0D6-C29AD11BB87C}" dt="2024-05-31T10:27:09.970" v="1727" actId="732"/>
        <pc:sldMkLst>
          <pc:docMk/>
          <pc:sldMk cId="2581884225" sldId="537"/>
        </pc:sldMkLst>
        <pc:spChg chg="del">
          <ac:chgData name="Diana Carbone" userId="c6a93fb5-955a-4049-b5e3-ebb3348754bc" providerId="ADAL" clId="{FB96DF66-45C0-466A-B0D6-C29AD11BB87C}" dt="2024-05-31T10:26:05.653" v="1694" actId="478"/>
          <ac:spMkLst>
            <pc:docMk/>
            <pc:sldMk cId="2581884225" sldId="537"/>
            <ac:spMk id="2" creationId="{C9B012AF-C2F5-A642-1205-D2D7F1BA67A6}"/>
          </ac:spMkLst>
        </pc:spChg>
        <pc:spChg chg="del">
          <ac:chgData name="Diana Carbone" userId="c6a93fb5-955a-4049-b5e3-ebb3348754bc" providerId="ADAL" clId="{FB96DF66-45C0-466A-B0D6-C29AD11BB87C}" dt="2024-05-31T10:26:01.640" v="1692" actId="478"/>
          <ac:spMkLst>
            <pc:docMk/>
            <pc:sldMk cId="2581884225" sldId="537"/>
            <ac:spMk id="5" creationId="{1C4E3CC7-7487-45CD-DF4D-012B1DF97842}"/>
          </ac:spMkLst>
        </pc:spChg>
        <pc:picChg chg="add mod">
          <ac:chgData name="Diana Carbone" userId="c6a93fb5-955a-4049-b5e3-ebb3348754bc" providerId="ADAL" clId="{FB96DF66-45C0-466A-B0D6-C29AD11BB87C}" dt="2024-05-31T10:26:23.698" v="1699" actId="1076"/>
          <ac:picMkLst>
            <pc:docMk/>
            <pc:sldMk cId="2581884225" sldId="537"/>
            <ac:picMk id="4" creationId="{05A5D47E-75C1-B1E0-501E-DC462186362A}"/>
          </ac:picMkLst>
        </pc:picChg>
        <pc:picChg chg="add mod">
          <ac:chgData name="Diana Carbone" userId="c6a93fb5-955a-4049-b5e3-ebb3348754bc" providerId="ADAL" clId="{FB96DF66-45C0-466A-B0D6-C29AD11BB87C}" dt="2024-05-31T10:26:17.081" v="1697" actId="1076"/>
          <ac:picMkLst>
            <pc:docMk/>
            <pc:sldMk cId="2581884225" sldId="537"/>
            <ac:picMk id="8" creationId="{0D3E9219-668E-D999-4BD7-DBAF5A60AEB3}"/>
          </ac:picMkLst>
        </pc:picChg>
        <pc:picChg chg="add del mod">
          <ac:chgData name="Diana Carbone" userId="c6a93fb5-955a-4049-b5e3-ebb3348754bc" providerId="ADAL" clId="{FB96DF66-45C0-466A-B0D6-C29AD11BB87C}" dt="2024-05-31T10:26:28.561" v="1701" actId="478"/>
          <ac:picMkLst>
            <pc:docMk/>
            <pc:sldMk cId="2581884225" sldId="537"/>
            <ac:picMk id="10" creationId="{825C0CB0-DBD4-63D6-B2CB-6B4FA0CA2D16}"/>
          </ac:picMkLst>
        </pc:picChg>
        <pc:picChg chg="add mod modCrop">
          <ac:chgData name="Diana Carbone" userId="c6a93fb5-955a-4049-b5e3-ebb3348754bc" providerId="ADAL" clId="{FB96DF66-45C0-466A-B0D6-C29AD11BB87C}" dt="2024-05-31T10:27:09.970" v="1727" actId="732"/>
          <ac:picMkLst>
            <pc:docMk/>
            <pc:sldMk cId="2581884225" sldId="537"/>
            <ac:picMk id="12" creationId="{BF7AD901-B473-7D0F-5B94-7608EA239A53}"/>
          </ac:picMkLst>
        </pc:picChg>
        <pc:picChg chg="del">
          <ac:chgData name="Diana Carbone" userId="c6a93fb5-955a-4049-b5e3-ebb3348754bc" providerId="ADAL" clId="{FB96DF66-45C0-466A-B0D6-C29AD11BB87C}" dt="2024-05-31T10:11:24.933" v="1629" actId="478"/>
          <ac:picMkLst>
            <pc:docMk/>
            <pc:sldMk cId="2581884225" sldId="537"/>
            <ac:picMk id="4098" creationId="{BC73B62F-3691-4885-A929-D9486575717B}"/>
          </ac:picMkLst>
        </pc:picChg>
        <pc:picChg chg="add mod">
          <ac:chgData name="Diana Carbone" userId="c6a93fb5-955a-4049-b5e3-ebb3348754bc" providerId="ADAL" clId="{FB96DF66-45C0-466A-B0D6-C29AD11BB87C}" dt="2024-05-31T10:26:57.095" v="1725" actId="1035"/>
          <ac:picMkLst>
            <pc:docMk/>
            <pc:sldMk cId="2581884225" sldId="537"/>
            <ac:picMk id="5122" creationId="{81E87A1F-C670-618E-4C37-7154477641C3}"/>
          </ac:picMkLst>
        </pc:picChg>
        <pc:picChg chg="add del mod">
          <ac:chgData name="Diana Carbone" userId="c6a93fb5-955a-4049-b5e3-ebb3348754bc" providerId="ADAL" clId="{FB96DF66-45C0-466A-B0D6-C29AD11BB87C}" dt="2024-05-31T10:13:32.367" v="1644" actId="478"/>
          <ac:picMkLst>
            <pc:docMk/>
            <pc:sldMk cId="2581884225" sldId="537"/>
            <ac:picMk id="5124" creationId="{7442B6F9-FF9F-D454-C349-3F545251832F}"/>
          </ac:picMkLst>
        </pc:picChg>
        <pc:picChg chg="add del mod">
          <ac:chgData name="Diana Carbone" userId="c6a93fb5-955a-4049-b5e3-ebb3348754bc" providerId="ADAL" clId="{FB96DF66-45C0-466A-B0D6-C29AD11BB87C}" dt="2024-05-31T10:13:33.655" v="1645" actId="478"/>
          <ac:picMkLst>
            <pc:docMk/>
            <pc:sldMk cId="2581884225" sldId="537"/>
            <ac:picMk id="5126" creationId="{00294FBC-7B9B-1BE0-A12C-D01B32590367}"/>
          </ac:picMkLst>
        </pc:picChg>
        <pc:picChg chg="add del mod">
          <ac:chgData name="Diana Carbone" userId="c6a93fb5-955a-4049-b5e3-ebb3348754bc" providerId="ADAL" clId="{FB96DF66-45C0-466A-B0D6-C29AD11BB87C}" dt="2024-05-31T10:20:12.616" v="1652" actId="21"/>
          <ac:picMkLst>
            <pc:docMk/>
            <pc:sldMk cId="2581884225" sldId="537"/>
            <ac:picMk id="5128" creationId="{040DC849-F0F7-BC05-5CA0-ED83A5D63467}"/>
          </ac:picMkLst>
        </pc:picChg>
      </pc:sldChg>
      <pc:sldChg chg="addSp delSp modSp add mod ord">
        <pc:chgData name="Diana Carbone" userId="c6a93fb5-955a-4049-b5e3-ebb3348754bc" providerId="ADAL" clId="{FB96DF66-45C0-466A-B0D6-C29AD11BB87C}" dt="2024-05-31T10:25:32.825" v="1684" actId="478"/>
        <pc:sldMkLst>
          <pc:docMk/>
          <pc:sldMk cId="2834518821" sldId="538"/>
        </pc:sldMkLst>
        <pc:spChg chg="del">
          <ac:chgData name="Diana Carbone" userId="c6a93fb5-955a-4049-b5e3-ebb3348754bc" providerId="ADAL" clId="{FB96DF66-45C0-466A-B0D6-C29AD11BB87C}" dt="2024-05-31T10:25:32.825" v="1684" actId="478"/>
          <ac:spMkLst>
            <pc:docMk/>
            <pc:sldMk cId="2834518821" sldId="538"/>
            <ac:spMk id="2" creationId="{C9B012AF-C2F5-A642-1205-D2D7F1BA67A6}"/>
          </ac:spMkLst>
        </pc:spChg>
        <pc:spChg chg="del">
          <ac:chgData name="Diana Carbone" userId="c6a93fb5-955a-4049-b5e3-ebb3348754bc" providerId="ADAL" clId="{FB96DF66-45C0-466A-B0D6-C29AD11BB87C}" dt="2024-05-31T10:24:45.881" v="1674" actId="478"/>
          <ac:spMkLst>
            <pc:docMk/>
            <pc:sldMk cId="2834518821" sldId="538"/>
            <ac:spMk id="5" creationId="{1C4E3CC7-7487-45CD-DF4D-012B1DF97842}"/>
          </ac:spMkLst>
        </pc:spChg>
        <pc:picChg chg="add mod">
          <ac:chgData name="Diana Carbone" userId="c6a93fb5-955a-4049-b5e3-ebb3348754bc" providerId="ADAL" clId="{FB96DF66-45C0-466A-B0D6-C29AD11BB87C}" dt="2024-05-31T10:25:07.499" v="1679" actId="1076"/>
          <ac:picMkLst>
            <pc:docMk/>
            <pc:sldMk cId="2834518821" sldId="538"/>
            <ac:picMk id="4" creationId="{5B792133-5C47-4CD7-049B-3793469C8582}"/>
          </ac:picMkLst>
        </pc:picChg>
        <pc:picChg chg="add mod">
          <ac:chgData name="Diana Carbone" userId="c6a93fb5-955a-4049-b5e3-ebb3348754bc" providerId="ADAL" clId="{FB96DF66-45C0-466A-B0D6-C29AD11BB87C}" dt="2024-05-31T10:25:03.122" v="1678" actId="1076"/>
          <ac:picMkLst>
            <pc:docMk/>
            <pc:sldMk cId="2834518821" sldId="538"/>
            <ac:picMk id="8" creationId="{96AEF1C2-9B5D-111F-F45E-C240FED837F4}"/>
          </ac:picMkLst>
        </pc:picChg>
        <pc:picChg chg="del">
          <ac:chgData name="Diana Carbone" userId="c6a93fb5-955a-4049-b5e3-ebb3348754bc" providerId="ADAL" clId="{FB96DF66-45C0-466A-B0D6-C29AD11BB87C}" dt="2024-05-31T10:20:10.560" v="1651" actId="478"/>
          <ac:picMkLst>
            <pc:docMk/>
            <pc:sldMk cId="2834518821" sldId="538"/>
            <ac:picMk id="5122" creationId="{81E87A1F-C670-618E-4C37-7154477641C3}"/>
          </ac:picMkLst>
        </pc:picChg>
        <pc:picChg chg="del">
          <ac:chgData name="Diana Carbone" userId="c6a93fb5-955a-4049-b5e3-ebb3348754bc" providerId="ADAL" clId="{FB96DF66-45C0-466A-B0D6-C29AD11BB87C}" dt="2024-05-31T10:20:09.224" v="1650" actId="478"/>
          <ac:picMkLst>
            <pc:docMk/>
            <pc:sldMk cId="2834518821" sldId="538"/>
            <ac:picMk id="5124" creationId="{7442B6F9-FF9F-D454-C349-3F545251832F}"/>
          </ac:picMkLst>
        </pc:picChg>
        <pc:picChg chg="mod">
          <ac:chgData name="Diana Carbone" userId="c6a93fb5-955a-4049-b5e3-ebb3348754bc" providerId="ADAL" clId="{FB96DF66-45C0-466A-B0D6-C29AD11BB87C}" dt="2024-05-31T10:25:24.603" v="1683" actId="167"/>
          <ac:picMkLst>
            <pc:docMk/>
            <pc:sldMk cId="2834518821" sldId="538"/>
            <ac:picMk id="5126" creationId="{00294FBC-7B9B-1BE0-A12C-D01B32590367}"/>
          </ac:picMkLst>
        </pc:picChg>
        <pc:picChg chg="add mod">
          <ac:chgData name="Diana Carbone" userId="c6a93fb5-955a-4049-b5e3-ebb3348754bc" providerId="ADAL" clId="{FB96DF66-45C0-466A-B0D6-C29AD11BB87C}" dt="2024-05-31T10:25:15.725" v="1681" actId="732"/>
          <ac:picMkLst>
            <pc:docMk/>
            <pc:sldMk cId="2834518821" sldId="538"/>
            <ac:picMk id="5128" creationId="{040DC849-F0F7-BC05-5CA0-ED83A5D63467}"/>
          </ac:picMkLst>
        </pc:picChg>
      </pc:sldChg>
      <pc:sldChg chg="addSp delSp modSp add mod">
        <pc:chgData name="Diana Carbone" userId="c6a93fb5-955a-4049-b5e3-ebb3348754bc" providerId="ADAL" clId="{FB96DF66-45C0-466A-B0D6-C29AD11BB87C}" dt="2024-05-31T10:34:08.274" v="2148" actId="20577"/>
        <pc:sldMkLst>
          <pc:docMk/>
          <pc:sldMk cId="3334578694" sldId="539"/>
        </pc:sldMkLst>
        <pc:spChg chg="mod">
          <ac:chgData name="Diana Carbone" userId="c6a93fb5-955a-4049-b5e3-ebb3348754bc" providerId="ADAL" clId="{FB96DF66-45C0-466A-B0D6-C29AD11BB87C}" dt="2024-05-31T10:34:08.274" v="2148" actId="20577"/>
          <ac:spMkLst>
            <pc:docMk/>
            <pc:sldMk cId="3334578694" sldId="539"/>
            <ac:spMk id="5" creationId="{1C4E3CC7-7487-45CD-DF4D-012B1DF97842}"/>
          </ac:spMkLst>
        </pc:spChg>
        <pc:picChg chg="add mod">
          <ac:chgData name="Diana Carbone" userId="c6a93fb5-955a-4049-b5e3-ebb3348754bc" providerId="ADAL" clId="{FB96DF66-45C0-466A-B0D6-C29AD11BB87C}" dt="2024-05-31T10:33:31.375" v="2119" actId="1076"/>
          <ac:picMkLst>
            <pc:docMk/>
            <pc:sldMk cId="3334578694" sldId="539"/>
            <ac:picMk id="3" creationId="{EDF9F468-C810-E969-475E-1F9EEAA892FB}"/>
          </ac:picMkLst>
        </pc:picChg>
        <pc:picChg chg="del">
          <ac:chgData name="Diana Carbone" userId="c6a93fb5-955a-4049-b5e3-ebb3348754bc" providerId="ADAL" clId="{FB96DF66-45C0-466A-B0D6-C29AD11BB87C}" dt="2024-05-31T10:23:17.156" v="1665" actId="478"/>
          <ac:picMkLst>
            <pc:docMk/>
            <pc:sldMk cId="3334578694" sldId="539"/>
            <ac:picMk id="5122" creationId="{81E87A1F-C670-618E-4C37-7154477641C3}"/>
          </ac:picMkLst>
        </pc:picChg>
        <pc:picChg chg="mod">
          <ac:chgData name="Diana Carbone" userId="c6a93fb5-955a-4049-b5e3-ebb3348754bc" providerId="ADAL" clId="{FB96DF66-45C0-466A-B0D6-C29AD11BB87C}" dt="2024-05-31T10:32:47.197" v="2112" actId="1076"/>
          <ac:picMkLst>
            <pc:docMk/>
            <pc:sldMk cId="3334578694" sldId="539"/>
            <ac:picMk id="5124" creationId="{7442B6F9-FF9F-D454-C349-3F545251832F}"/>
          </ac:picMkLst>
        </pc:picChg>
        <pc:picChg chg="del">
          <ac:chgData name="Diana Carbone" userId="c6a93fb5-955a-4049-b5e3-ebb3348754bc" providerId="ADAL" clId="{FB96DF66-45C0-466A-B0D6-C29AD11BB87C}" dt="2024-05-31T10:23:18.742" v="1666" actId="478"/>
          <ac:picMkLst>
            <pc:docMk/>
            <pc:sldMk cId="3334578694" sldId="539"/>
            <ac:picMk id="5126" creationId="{00294FBC-7B9B-1BE0-A12C-D01B32590367}"/>
          </ac:picMkLst>
        </pc:picChg>
      </pc:sldChg>
      <pc:sldMasterChg chg="delSldLayout">
        <pc:chgData name="Diana Carbone" userId="c6a93fb5-955a-4049-b5e3-ebb3348754bc" providerId="ADAL" clId="{FB96DF66-45C0-466A-B0D6-C29AD11BB87C}" dt="2024-05-31T08:06:38.609" v="4" actId="47"/>
        <pc:sldMasterMkLst>
          <pc:docMk/>
          <pc:sldMasterMk cId="1174701517" sldId="2147483648"/>
        </pc:sldMasterMkLst>
        <pc:sldLayoutChg chg="del">
          <pc:chgData name="Diana Carbone" userId="c6a93fb5-955a-4049-b5e3-ebb3348754bc" providerId="ADAL" clId="{FB96DF66-45C0-466A-B0D6-C29AD11BB87C}" dt="2024-05-31T08:06:38.609" v="4" actId="47"/>
          <pc:sldLayoutMkLst>
            <pc:docMk/>
            <pc:sldMasterMk cId="1174701517" sldId="2147483648"/>
            <pc:sldLayoutMk cId="3935844136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CF56C-8E0C-4088-919C-CB453149C93F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B426A-CDCA-4046-9B69-369928AAA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75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16E574-8E91-AF1B-D031-2C45EF14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6D8F55-6E17-E511-AC40-BB1DCF3CE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ACFF8F-6DB6-603E-98BF-57138E07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1672A6-8DA7-B6CC-C238-665399DB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1EB3B9-B594-A3BF-579A-638E3931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5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A297F-A3EF-2A1D-349A-D3C45077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19CBED-AA4F-3D95-1FB4-832AC0B38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67CD58-7BA1-2CF6-3FDC-23D7EB7F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4E3D4-9B9D-62FB-8E29-BEDA04C4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5EA6E6-FF0D-72A2-59F9-8FDBD2C2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46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AB8880-A129-623E-4CC4-6BBD2AC9D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4C2C24-08BD-AA12-C0DA-99A306BC4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33389-7D90-D750-99AD-06700BC8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ECC7D3-9EE5-6052-8220-B1E88088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C224A3-9D65-CEF8-0329-5AA39D21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65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B32FA-C854-C6B9-17F7-8DAD0FE3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664AE7-C471-4098-FF17-53C02805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81694E-6C09-313E-4CCC-47131980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3CCAB5-954F-1EF5-43FE-F8569C8C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2191A7-BFCB-EE5A-C914-4D5B7C9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17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884175-90F4-A65C-1785-DC5D46B2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D94686-EBAB-464E-46A1-6BB45E5E4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E5082E-79ED-DC51-60F1-EA537CD5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76B884-C2DD-6B08-F786-B259A43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A75F5B-51DC-EA1B-ACA9-DB58F821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53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13137-5858-7069-B770-AA16E449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2E902-41F4-3CB8-62FC-B38D55032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75C5E4-4814-790A-62FA-D49004CF0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58C768-22EC-AEDF-C530-06D39A93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E9FFA1-863D-57A1-0095-162DB6E9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184CB3-DE42-E528-2BA2-558B4145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13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D8DD03-9E15-E2B9-842C-A24463A8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3A707C-9DEC-2D32-A5FA-793BE314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E07141-8C6F-C7A7-30D9-140579F2C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17CA6B-75CA-2DAF-AEDA-B1C187F30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8BC797-1B5F-5561-0766-CB4B47C43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1E8EA1-EF5C-253E-6879-955FF22C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AB44206-014A-BAF2-3ED2-2980E256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6B71D7-EA55-51C3-C45D-3F3EA849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80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9A5F0-B52D-0B10-EE53-292DE7DC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AFA26D-C4CC-C196-B77D-8DA2D50E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7DCB0D-A75F-A74E-BE7E-284E1873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B94ED4-2470-079E-1F2A-79ED9992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92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0DF1F4-B435-83FA-FC2F-B12EF340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FC7289-B5BC-BDB1-E867-7777BC28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25F90-7370-2E96-CFA3-F77D0575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07D30-6019-9996-2B7A-AFCD740A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FFE230-799C-77D3-4663-5B939391B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448C92-BC11-EEF1-A969-8070AE30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09D632-60CE-1E82-9D5C-9E9FEB8E0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7219BA-1C69-76B6-7F05-29EBD2CC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E36C55-BE00-3957-B8A6-6489C44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82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8066D-ABAE-759B-32FA-59CC8FAE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81D7A7-DBE0-BE2B-502C-79143D267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525063-5AD4-CB47-47FA-2B4CD5BE8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A03B58-B892-ABE7-B872-15E80307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4DE374-E6B8-C71F-3F64-33CF34DC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650EEE-4713-8EA9-7ED9-23422780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94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2E4E00-D282-3F42-BAC9-61839FD7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F68E81-5256-28FD-3612-44174FEB3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EEDAAF-FF05-08E2-A9A4-FC24969B8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1ADA5-71E8-445E-AC21-D03DFB2E8AD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5AECA4-71D2-2474-B7EB-3F3633582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73B72-85C2-75B5-AF1B-0D530EC87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D3211B-CF41-4890-8E4B-784DAC347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70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tif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CAC9E-3A45-7EA6-15E8-88E5E0E52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Terza Missione ai LNS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179207-D098-3620-F15A-321005799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674"/>
            <a:ext cx="9144000" cy="1655762"/>
          </a:xfrm>
        </p:spPr>
        <p:txBody>
          <a:bodyPr/>
          <a:lstStyle/>
          <a:p>
            <a:r>
              <a:rPr lang="it-IT" dirty="0"/>
              <a:t>Diana Carbone</a:t>
            </a:r>
          </a:p>
          <a:p>
            <a:r>
              <a:rPr lang="it-IT" dirty="0"/>
              <a:t>Referente CC3M per LNS</a:t>
            </a:r>
          </a:p>
        </p:txBody>
      </p:sp>
      <p:pic>
        <p:nvPicPr>
          <p:cNvPr id="4" name="Picture 19" descr="Logo_LNS_new_LR.tif">
            <a:extLst>
              <a:ext uri="{FF2B5EF4-FFF2-40B4-BE49-F238E27FC236}">
                <a16:creationId xmlns:a16="http://schemas.microsoft.com/office/drawing/2014/main" id="{9CE8BBE5-88D1-77A2-6D78-D58C027B9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012AF-C2F5-A642-1205-D2D7F1BA67A6}"/>
              </a:ext>
            </a:extLst>
          </p:cNvPr>
          <p:cNvSpPr txBox="1">
            <a:spLocks/>
          </p:cNvSpPr>
          <p:nvPr/>
        </p:nvSpPr>
        <p:spPr>
          <a:xfrm>
            <a:off x="1622017" y="-106620"/>
            <a:ext cx="6078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C00000"/>
                </a:solidFill>
              </a:rPr>
              <a:t>LNS-EXPLORA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4E3CC7-7487-45CD-DF4D-012B1DF97842}"/>
              </a:ext>
            </a:extLst>
          </p:cNvPr>
          <p:cNvSpPr txBox="1"/>
          <p:nvPr/>
        </p:nvSpPr>
        <p:spPr>
          <a:xfrm>
            <a:off x="299196" y="3803916"/>
            <a:ext cx="8412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23 Maggio dalle 15:00 alle 00:00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Programma misto: palco, stand e visite guidate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Affluenza: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/>
              <a:t>Totale ingressi: circa </a:t>
            </a:r>
            <a:r>
              <a:rPr lang="it-IT" sz="2400" b="1" dirty="0"/>
              <a:t>1500</a:t>
            </a:r>
            <a:r>
              <a:rPr lang="it-IT" sz="2400" dirty="0"/>
              <a:t> persone</a:t>
            </a:r>
          </a:p>
          <a:p>
            <a:pPr lvl="2"/>
            <a:r>
              <a:rPr lang="it-IT" sz="2400" dirty="0"/>
              <a:t>	(contati attraverso consegna gadget all’ingresso)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/>
              <a:t>Visite guidate sold out: </a:t>
            </a:r>
            <a:r>
              <a:rPr lang="it-IT" sz="2400" b="1" dirty="0"/>
              <a:t>250</a:t>
            </a:r>
            <a:r>
              <a:rPr lang="it-IT" sz="2400" dirty="0"/>
              <a:t> persone </a:t>
            </a:r>
          </a:p>
          <a:p>
            <a:pPr lvl="4"/>
            <a:r>
              <a:rPr lang="it-IT" sz="2400" dirty="0"/>
              <a:t>(registrate all’ingresso)</a:t>
            </a:r>
          </a:p>
        </p:txBody>
      </p:sp>
      <p:pic>
        <p:nvPicPr>
          <p:cNvPr id="6" name="Picture 19" descr="Logo_LNS_new_LR.tif">
            <a:extLst>
              <a:ext uri="{FF2B5EF4-FFF2-40B4-BE49-F238E27FC236}">
                <a16:creationId xmlns:a16="http://schemas.microsoft.com/office/drawing/2014/main" id="{4FE929F5-FC72-1C61-7648-E2AAE2B8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  <p:pic>
        <p:nvPicPr>
          <p:cNvPr id="5124" name="Picture 4" descr="Potrebbe essere un contenuto grafico raffigurante il seguente testo &quot;VISITE GUIDATE Prenotazione necessaria Sede di Catania 15:00 Visita Guidata Under10 16:00 INFN Kids Visita Guidata Under10 17:00 INFN Kids Visita Guidata 18:00 Visita Guidata 19:00 Fruizione Libera Sede di Portopalo di Capo Passero 17:00 Visita Guidata 18:00 Visita Guidata 19:00 Visita Guidata&quot;">
            <a:extLst>
              <a:ext uri="{FF2B5EF4-FFF2-40B4-BE49-F238E27FC236}">
                <a16:creationId xmlns:a16="http://schemas.microsoft.com/office/drawing/2014/main" id="{7442B6F9-FF9F-D454-C349-3F5452518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0"/>
          <a:stretch/>
        </p:blipFill>
        <p:spPr bwMode="auto">
          <a:xfrm>
            <a:off x="7325773" y="1727386"/>
            <a:ext cx="4680000" cy="29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F9F468-C810-E969-475E-1F9EEAA89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2" t="20593" r="48274" b="32933"/>
          <a:stretch/>
        </p:blipFill>
        <p:spPr bwMode="auto">
          <a:xfrm>
            <a:off x="293204" y="1197946"/>
            <a:ext cx="4010440" cy="20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7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5C3BF8-D12E-BCB7-1DFA-FEAF548EF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5045" y="1604033"/>
            <a:ext cx="5814340" cy="3119840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Edizione 2023: </a:t>
            </a:r>
            <a:r>
              <a:rPr lang="it-IT" sz="20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160 incontri</a:t>
            </a:r>
            <a:r>
              <a:rPr lang="it-IT" sz="2000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it-IT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e oltre </a:t>
            </a:r>
            <a:r>
              <a:rPr lang="it-IT" sz="20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12 mila presenze</a:t>
            </a:r>
            <a:endParaRPr lang="it-IT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t-IT" sz="2000" dirty="0">
                <a:solidFill>
                  <a:srgbClr val="000000"/>
                </a:solidFill>
                <a:highlight>
                  <a:srgbClr val="FFFFFF"/>
                </a:highlight>
              </a:rPr>
              <a:t>Edizione 2024: dal 27 al 29 settembre 2024</a:t>
            </a:r>
          </a:p>
          <a:p>
            <a:r>
              <a:rPr lang="it-IT" sz="2000" dirty="0">
                <a:solidFill>
                  <a:srgbClr val="000000"/>
                </a:solidFill>
                <a:highlight>
                  <a:srgbClr val="FFFFFF"/>
                </a:highlight>
              </a:rPr>
              <a:t>I </a:t>
            </a:r>
            <a:r>
              <a:rPr lang="it-IT" sz="2000" b="1" dirty="0">
                <a:solidFill>
                  <a:srgbClr val="C00000"/>
                </a:solidFill>
                <a:highlight>
                  <a:srgbClr val="FFFFFF"/>
                </a:highlight>
              </a:rPr>
              <a:t>Laboratori Nazionali del Sud</a:t>
            </a:r>
            <a:r>
              <a:rPr lang="it-IT" sz="2000" dirty="0">
                <a:solidFill>
                  <a:srgbClr val="000000"/>
                </a:solidFill>
                <a:highlight>
                  <a:srgbClr val="FFFFFF"/>
                </a:highlight>
              </a:rPr>
              <a:t> saranno coinvolti nella presentazione di libri di divulgazione legati a tematiche di interesse per l’INFN.</a:t>
            </a:r>
          </a:p>
          <a:p>
            <a:endParaRPr lang="en-US" sz="2000" dirty="0"/>
          </a:p>
        </p:txBody>
      </p:sp>
      <p:pic>
        <p:nvPicPr>
          <p:cNvPr id="1026" name="Picture 2" descr="CATANIA BOOK FESTIVAL 2023: presentata la 4ª edizione | LetteratitudineNews">
            <a:extLst>
              <a:ext uri="{FF2B5EF4-FFF2-40B4-BE49-F238E27FC236}">
                <a16:creationId xmlns:a16="http://schemas.microsoft.com/office/drawing/2014/main" id="{8D8B6A34-34C2-1ADF-BC6A-8C5A9ECD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364"/>
            <a:ext cx="2222314" cy="19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trebbe essere un'immagine raffigurante 1 persona e il seguente testo &quot;Caranja နသ်းါ Festival' .И.C INFN LNS LNS SIMONE BARONI Capire il Tempo e lo Spazio PRESENTAZIONE LIBRO DIALOGA CON DIALOGACONL'AUTORE: L'AUTORE: SIMONE DEI PIERI 23 Maggio ore 12:00 Laboratori Nazionali del Sud Via Santa Sofia n. 62 Catania PRENOTAZIONE NECESSARIA&quot;">
            <a:extLst>
              <a:ext uri="{FF2B5EF4-FFF2-40B4-BE49-F238E27FC236}">
                <a16:creationId xmlns:a16="http://schemas.microsoft.com/office/drawing/2014/main" id="{29742719-DDBD-03E7-5E0F-374E1FBD30A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" b="-431"/>
          <a:stretch/>
        </p:blipFill>
        <p:spPr bwMode="auto">
          <a:xfrm>
            <a:off x="8242116" y="172831"/>
            <a:ext cx="3728433" cy="375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vestiti, calzature, arredo, persona&#10;&#10;Descrizione generata automaticamente">
            <a:extLst>
              <a:ext uri="{FF2B5EF4-FFF2-40B4-BE49-F238E27FC236}">
                <a16:creationId xmlns:a16="http://schemas.microsoft.com/office/drawing/2014/main" id="{7EFE94B2-0A7C-E6AA-AE10-CD65F5E84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8" b="21291"/>
          <a:stretch/>
        </p:blipFill>
        <p:spPr>
          <a:xfrm>
            <a:off x="435773" y="3982249"/>
            <a:ext cx="3932238" cy="283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CC7CEE-9AF1-E5CB-C187-C62674FBAAF1}"/>
              </a:ext>
            </a:extLst>
          </p:cNvPr>
          <p:cNvSpPr txBox="1"/>
          <p:nvPr/>
        </p:nvSpPr>
        <p:spPr>
          <a:xfrm>
            <a:off x="4770783" y="4426017"/>
            <a:ext cx="73052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La collaborazione è già iniziata con </a:t>
            </a:r>
            <a:r>
              <a:rPr lang="it-IT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LNS </a:t>
            </a:r>
            <a:r>
              <a:rPr lang="it-IT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Explora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</a:rPr>
              <a:t>, in cui </a:t>
            </a:r>
            <a:r>
              <a:rPr lang="it-IT" b="1" dirty="0">
                <a:solidFill>
                  <a:srgbClr val="C00000"/>
                </a:solidFill>
                <a:highlight>
                  <a:srgbClr val="FFFFFF"/>
                </a:highlight>
              </a:rPr>
              <a:t>il direttore del CBF Simone dei Pieri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</a:rPr>
              <a:t> ha intervistato il divulgatore </a:t>
            </a:r>
            <a:r>
              <a:rPr lang="it-IT" b="1" dirty="0">
                <a:solidFill>
                  <a:srgbClr val="C00000"/>
                </a:solidFill>
                <a:highlight>
                  <a:srgbClr val="FFFFFF"/>
                </a:highlight>
              </a:rPr>
              <a:t>Simone Baroni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</a:rPr>
              <a:t>a proposito del libro «</a:t>
            </a:r>
            <a:r>
              <a:rPr lang="it-IT" dirty="0">
                <a:solidFill>
                  <a:srgbClr val="C00000"/>
                </a:solidFill>
                <a:highlight>
                  <a:srgbClr val="FFFFFF"/>
                </a:highlight>
              </a:rPr>
              <a:t>Capire il Tempo e lo Spazio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</a:rPr>
              <a:t>».</a:t>
            </a:r>
          </a:p>
          <a:p>
            <a:endParaRPr lang="it-IT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</a:rPr>
              <a:t>Il CBF organizza inoltre incontri durante tutto l’anno. Con i LNS si hanno in programma eventi aperti alla cittadinanza e in particolare alle scuole, per sensibilizzare sull’</a:t>
            </a:r>
            <a:r>
              <a:rPr lang="it-IT" dirty="0">
                <a:solidFill>
                  <a:srgbClr val="C00000"/>
                </a:solidFill>
                <a:highlight>
                  <a:srgbClr val="FFFFFF"/>
                </a:highlight>
              </a:rPr>
              <a:t>importanza delle discipline STEM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endParaRPr lang="it-IT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2" name="Picture 19" descr="Logo_LNS_new_LR.tif">
            <a:extLst>
              <a:ext uri="{FF2B5EF4-FFF2-40B4-BE49-F238E27FC236}">
                <a16:creationId xmlns:a16="http://schemas.microsoft.com/office/drawing/2014/main" id="{447BF9DA-52F6-F687-F90F-48E6881F8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082BAAD9-6906-704E-A5E7-F961ED34F0B8}"/>
              </a:ext>
            </a:extLst>
          </p:cNvPr>
          <p:cNvSpPr txBox="1">
            <a:spLocks/>
          </p:cNvSpPr>
          <p:nvPr/>
        </p:nvSpPr>
        <p:spPr>
          <a:xfrm>
            <a:off x="1622017" y="-106620"/>
            <a:ext cx="6078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C00000"/>
                </a:solidFill>
              </a:rPr>
              <a:t>Catania Book Festival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A4836F-D5E1-677F-E5F1-199508F59061}"/>
              </a:ext>
            </a:extLst>
          </p:cNvPr>
          <p:cNvSpPr txBox="1"/>
          <p:nvPr/>
        </p:nvSpPr>
        <p:spPr>
          <a:xfrm>
            <a:off x="1789106" y="736391"/>
            <a:ext cx="618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Fiera Internazionale del Libro e della Cultura di Catania</a:t>
            </a:r>
            <a:endParaRPr lang="it-IT" sz="18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38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C05B9-B1E2-0F6B-929F-9EDC845F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La terza missione ai LNS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F89D9C-6066-C0A7-B614-D36786837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675"/>
            <a:ext cx="10515600" cy="3385853"/>
          </a:xfrm>
        </p:spPr>
        <p:txBody>
          <a:bodyPr>
            <a:normAutofit/>
          </a:bodyPr>
          <a:lstStyle/>
          <a:p>
            <a:r>
              <a:rPr lang="it-IT" dirty="0"/>
              <a:t>CC3M (</a:t>
            </a:r>
            <a:r>
              <a:rPr lang="it-IT" dirty="0" err="1"/>
              <a:t>ref</a:t>
            </a:r>
            <a:r>
              <a:rPr lang="it-IT" dirty="0"/>
              <a:t>. </a:t>
            </a:r>
            <a:r>
              <a:rPr lang="it-IT" dirty="0" err="1"/>
              <a:t>M.Cavallaro</a:t>
            </a:r>
            <a:r>
              <a:rPr lang="it-IT" dirty="0"/>
              <a:t>, co-</a:t>
            </a:r>
            <a:r>
              <a:rPr lang="it-IT" dirty="0" err="1"/>
              <a:t>ref</a:t>
            </a:r>
            <a:r>
              <a:rPr lang="it-IT" dirty="0"/>
              <a:t>. D. Carbone)</a:t>
            </a:r>
          </a:p>
          <a:p>
            <a:endParaRPr lang="it-IT" dirty="0"/>
          </a:p>
          <a:p>
            <a:r>
              <a:rPr lang="it-IT" dirty="0"/>
              <a:t>Public engagement (</a:t>
            </a:r>
            <a:r>
              <a:rPr lang="it-IT" dirty="0" err="1"/>
              <a:t>coord</a:t>
            </a:r>
            <a:r>
              <a:rPr lang="it-IT" dirty="0"/>
              <a:t>. G.L. Guardo)</a:t>
            </a:r>
          </a:p>
          <a:p>
            <a:endParaRPr lang="it-IT" dirty="0"/>
          </a:p>
          <a:p>
            <a:r>
              <a:rPr lang="it-IT" dirty="0"/>
              <a:t>Servizio informazione scientifica (resp. G. Agnello)</a:t>
            </a:r>
          </a:p>
          <a:p>
            <a:endParaRPr lang="it-IT" dirty="0"/>
          </a:p>
        </p:txBody>
      </p:sp>
      <p:pic>
        <p:nvPicPr>
          <p:cNvPr id="4" name="Picture 19" descr="Logo_LNS_new_LR.tif">
            <a:extLst>
              <a:ext uri="{FF2B5EF4-FFF2-40B4-BE49-F238E27FC236}">
                <a16:creationId xmlns:a16="http://schemas.microsoft.com/office/drawing/2014/main" id="{7D3996AA-DB3A-99F7-A11F-BDE9AC345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434EC-D3B0-4146-A63C-7038121C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908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Eventi già svolti:</a:t>
            </a:r>
          </a:p>
          <a:p>
            <a:r>
              <a:rPr lang="it-IT" dirty="0"/>
              <a:t>Primavera della scienza (Marzo-Maggio)</a:t>
            </a:r>
          </a:p>
          <a:p>
            <a:r>
              <a:rPr lang="it-IT" dirty="0"/>
              <a:t>Giornata delle donne e delle ragazze nella scienza (5 marzo)</a:t>
            </a:r>
          </a:p>
          <a:p>
            <a:r>
              <a:rPr lang="it-IT" dirty="0"/>
              <a:t>Mostra Supereroi e radiazioni (8-12 Aprile)</a:t>
            </a:r>
          </a:p>
          <a:p>
            <a:r>
              <a:rPr lang="it-IT" dirty="0"/>
              <a:t>LNS-EXPLORA (23 Maggio)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Eventi in programma:</a:t>
            </a:r>
          </a:p>
          <a:p>
            <a:r>
              <a:rPr lang="it-IT" dirty="0"/>
              <a:t>Catania Book Festival</a:t>
            </a:r>
          </a:p>
          <a:p>
            <a:r>
              <a:rPr lang="it-IT" dirty="0"/>
              <a:t>Notte dei ricercatori</a:t>
            </a:r>
          </a:p>
        </p:txBody>
      </p:sp>
      <p:pic>
        <p:nvPicPr>
          <p:cNvPr id="4" name="Picture 19" descr="Logo_LNS_new_LR.tif">
            <a:extLst>
              <a:ext uri="{FF2B5EF4-FFF2-40B4-BE49-F238E27FC236}">
                <a16:creationId xmlns:a16="http://schemas.microsoft.com/office/drawing/2014/main" id="{68675D0D-0842-D977-6A13-373657CC2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0100FA5E-1543-9DAD-EF44-C7DB24F2BB87}"/>
              </a:ext>
            </a:extLst>
          </p:cNvPr>
          <p:cNvSpPr txBox="1">
            <a:spLocks/>
          </p:cNvSpPr>
          <p:nvPr/>
        </p:nvSpPr>
        <p:spPr>
          <a:xfrm>
            <a:off x="995569" y="2882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C00000"/>
                </a:solidFill>
              </a:rPr>
              <a:t>Eventi 2024</a:t>
            </a:r>
          </a:p>
        </p:txBody>
      </p:sp>
    </p:spTree>
    <p:extLst>
      <p:ext uri="{BB962C8B-B14F-4D97-AF65-F5344CB8AC3E}">
        <p14:creationId xmlns:p14="http://schemas.microsoft.com/office/powerpoint/2010/main" val="123565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012AF-C2F5-A642-1205-D2D7F1BA67A6}"/>
              </a:ext>
            </a:extLst>
          </p:cNvPr>
          <p:cNvSpPr txBox="1">
            <a:spLocks/>
          </p:cNvSpPr>
          <p:nvPr/>
        </p:nvSpPr>
        <p:spPr>
          <a:xfrm>
            <a:off x="1622017" y="-106620"/>
            <a:ext cx="6078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C00000"/>
                </a:solidFill>
              </a:rPr>
              <a:t>Primavera della scienza</a:t>
            </a:r>
          </a:p>
        </p:txBody>
      </p:sp>
      <p:pic>
        <p:nvPicPr>
          <p:cNvPr id="3078" name="Picture 6" descr="Potrebbe essere un'immagine raffigurante ‎9 persone e ‎il seguente testo &quot;‎ن Oo SHOT ON SHOTONMI10TPRO MI 10T PRO‎&quot;‎‎">
            <a:extLst>
              <a:ext uri="{FF2B5EF4-FFF2-40B4-BE49-F238E27FC236}">
                <a16:creationId xmlns:a16="http://schemas.microsoft.com/office/drawing/2014/main" id="{3B972E5E-BF64-8DE4-8F91-A1DCA8AC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7" y="3220207"/>
            <a:ext cx="5875132" cy="33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F0204A-FDCF-BB0A-0E30-0BBF2AF9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071" y="183895"/>
            <a:ext cx="3825829" cy="540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4E3CC7-7487-45CD-DF4D-012B1DF97842}"/>
              </a:ext>
            </a:extLst>
          </p:cNvPr>
          <p:cNvSpPr txBox="1"/>
          <p:nvPr/>
        </p:nvSpPr>
        <p:spPr>
          <a:xfrm>
            <a:off x="162867" y="1053548"/>
            <a:ext cx="7537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Visite guidate del Visitor Centre dei LNS e delle sale sperimentali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Inaugurazione 5 marzo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Affluenza nei tre mesi: </a:t>
            </a:r>
            <a:r>
              <a:rPr lang="it-IT" sz="2000" b="1" dirty="0"/>
              <a:t>3200 visitatori</a:t>
            </a:r>
            <a:r>
              <a:rPr lang="it-IT" sz="2000" dirty="0"/>
              <a:t> (principalmente studenti scuole secondarie)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Affluenza media settimanale: 150</a:t>
            </a:r>
          </a:p>
        </p:txBody>
      </p:sp>
      <p:pic>
        <p:nvPicPr>
          <p:cNvPr id="6" name="Picture 19" descr="Logo_LNS_new_LR.tif">
            <a:extLst>
              <a:ext uri="{FF2B5EF4-FFF2-40B4-BE49-F238E27FC236}">
                <a16:creationId xmlns:a16="http://schemas.microsoft.com/office/drawing/2014/main" id="{4FE929F5-FC72-1C61-7648-E2AAE2B8A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  <p:pic>
        <p:nvPicPr>
          <p:cNvPr id="3076" name="Picture 4" descr="Potrebbe essere un'immagine raffigurante 8 persone e testo">
            <a:extLst>
              <a:ext uri="{FF2B5EF4-FFF2-40B4-BE49-F238E27FC236}">
                <a16:creationId xmlns:a16="http://schemas.microsoft.com/office/drawing/2014/main" id="{F09ED37F-54AC-6322-F270-E3D283C34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2" b="7402"/>
          <a:stretch/>
        </p:blipFill>
        <p:spPr bwMode="auto">
          <a:xfrm>
            <a:off x="6637210" y="4726060"/>
            <a:ext cx="5520000" cy="20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1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trebbe essere un'immagine raffigurante testo">
            <a:extLst>
              <a:ext uri="{FF2B5EF4-FFF2-40B4-BE49-F238E27FC236}">
                <a16:creationId xmlns:a16="http://schemas.microsoft.com/office/drawing/2014/main" id="{9534524E-6624-FFB9-8849-6780AA4D0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44" y="362778"/>
            <a:ext cx="4225639" cy="59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ACA6A487-8E60-F8E4-85B0-895DCC0A421B}"/>
              </a:ext>
            </a:extLst>
          </p:cNvPr>
          <p:cNvSpPr txBox="1">
            <a:spLocks/>
          </p:cNvSpPr>
          <p:nvPr/>
        </p:nvSpPr>
        <p:spPr>
          <a:xfrm>
            <a:off x="1533780" y="105881"/>
            <a:ext cx="6078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C00000"/>
                </a:solidFill>
              </a:rPr>
              <a:t>Giornata delle donne e delle ragazze nella scienza</a:t>
            </a:r>
          </a:p>
        </p:txBody>
      </p:sp>
      <p:pic>
        <p:nvPicPr>
          <p:cNvPr id="6" name="Picture 19" descr="Logo_LNS_new_LR.tif">
            <a:extLst>
              <a:ext uri="{FF2B5EF4-FFF2-40B4-BE49-F238E27FC236}">
                <a16:creationId xmlns:a16="http://schemas.microsoft.com/office/drawing/2014/main" id="{AB0FFBF6-9B7B-EC87-89C1-55D9C5F3E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50B799-4EF6-1D2F-3D21-EE27A468E41E}"/>
              </a:ext>
            </a:extLst>
          </p:cNvPr>
          <p:cNvSpPr txBox="1"/>
          <p:nvPr/>
        </p:nvSpPr>
        <p:spPr>
          <a:xfrm>
            <a:off x="74750" y="1806304"/>
            <a:ext cx="7537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5 marzo 2024, in occasione dell’inaugurazione della «Primavera della Scienza»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Affluenza: 200 persone (studenti e ricercatori)</a:t>
            </a:r>
          </a:p>
        </p:txBody>
      </p:sp>
    </p:spTree>
    <p:extLst>
      <p:ext uri="{BB962C8B-B14F-4D97-AF65-F5344CB8AC3E}">
        <p14:creationId xmlns:p14="http://schemas.microsoft.com/office/powerpoint/2010/main" val="122779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965C04-BD9C-9149-6377-D9955CAF66EF}"/>
              </a:ext>
            </a:extLst>
          </p:cNvPr>
          <p:cNvSpPr txBox="1"/>
          <p:nvPr/>
        </p:nvSpPr>
        <p:spPr>
          <a:xfrm>
            <a:off x="374165" y="1740931"/>
            <a:ext cx="6984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/>
              <a:t>A cura di AIFM (associazione italiana di fisica medica)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Evento inserito all’interno di «Primavera della Scienza»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Inaugurazione 8 maggio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Affluenza visite in quella settimana: </a:t>
            </a:r>
            <a:r>
              <a:rPr lang="it-IT" sz="2000" b="1" dirty="0"/>
              <a:t>570 visitatori</a:t>
            </a:r>
            <a:r>
              <a:rPr lang="it-IT" sz="2000" dirty="0"/>
              <a:t> (media delle altre settimane 150)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9B7ABD-A151-0409-4F9C-AFDDCED1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" y="11805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9655E8-C84A-018F-048D-9832606A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29" y="189000"/>
            <a:ext cx="45375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trebbe essere un'immagine raffigurante 8 persone, folla e testo">
            <a:extLst>
              <a:ext uri="{FF2B5EF4-FFF2-40B4-BE49-F238E27FC236}">
                <a16:creationId xmlns:a16="http://schemas.microsoft.com/office/drawing/2014/main" id="{15154DA9-42C5-8468-91E8-17011022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1" y="3658699"/>
            <a:ext cx="5351647" cy="30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C37A54A-4E53-F796-82C8-4A20FBFC59C0}"/>
              </a:ext>
            </a:extLst>
          </p:cNvPr>
          <p:cNvSpPr txBox="1">
            <a:spLocks/>
          </p:cNvSpPr>
          <p:nvPr/>
        </p:nvSpPr>
        <p:spPr>
          <a:xfrm>
            <a:off x="1443306" y="0"/>
            <a:ext cx="6078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C00000"/>
                </a:solidFill>
              </a:rPr>
              <a:t>Mostra Supereroi e radiazioni</a:t>
            </a:r>
          </a:p>
        </p:txBody>
      </p:sp>
    </p:spTree>
    <p:extLst>
      <p:ext uri="{BB962C8B-B14F-4D97-AF65-F5344CB8AC3E}">
        <p14:creationId xmlns:p14="http://schemas.microsoft.com/office/powerpoint/2010/main" val="230759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Logo_LNS_new_LR.tif">
            <a:extLst>
              <a:ext uri="{FF2B5EF4-FFF2-40B4-BE49-F238E27FC236}">
                <a16:creationId xmlns:a16="http://schemas.microsoft.com/office/drawing/2014/main" id="{4FE929F5-FC72-1C61-7648-E2AAE2B8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C73B62F-3691-4885-A929-D9486575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368"/>
            <a:ext cx="12192000" cy="45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7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otrebbe essere un'immagine raffigurante una o più persone e il seguente testo &quot;STAND Area Progetti PNRR Fisica Nucleare Area Astrofisica Nucleare Area 3T Area Fisica Teorica Area Radioattività Ambientale Area Fisica Medica INFN-KIDS Museo LUDUM Area Food&amp;Drinks () Area Sport/e-Sport (META Catania) Area Musica (&quot;Add Once&quot; band)&quot;">
            <a:extLst>
              <a:ext uri="{FF2B5EF4-FFF2-40B4-BE49-F238E27FC236}">
                <a16:creationId xmlns:a16="http://schemas.microsoft.com/office/drawing/2014/main" id="{00294FBC-7B9B-1BE0-A12C-D01B3259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00" y="1218943"/>
            <a:ext cx="468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Logo_LNS_new_LR.tif">
            <a:extLst>
              <a:ext uri="{FF2B5EF4-FFF2-40B4-BE49-F238E27FC236}">
                <a16:creationId xmlns:a16="http://schemas.microsoft.com/office/drawing/2014/main" id="{4FE929F5-FC72-1C61-7648-E2AAE2B8A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  <p:pic>
        <p:nvPicPr>
          <p:cNvPr id="5128" name="Picture 8" descr="Potrebbe essere un'immagine raffigurante 1 persona">
            <a:extLst>
              <a:ext uri="{FF2B5EF4-FFF2-40B4-BE49-F238E27FC236}">
                <a16:creationId xmlns:a16="http://schemas.microsoft.com/office/drawing/2014/main" id="{040DC849-F0F7-BC05-5CA0-ED83A5D63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r="8946"/>
          <a:stretch/>
        </p:blipFill>
        <p:spPr bwMode="auto">
          <a:xfrm>
            <a:off x="3477576" y="69574"/>
            <a:ext cx="422279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vestiti, calzature, persona, uomo&#10;&#10;Descrizione generata automaticamente">
            <a:extLst>
              <a:ext uri="{FF2B5EF4-FFF2-40B4-BE49-F238E27FC236}">
                <a16:creationId xmlns:a16="http://schemas.microsoft.com/office/drawing/2014/main" id="{5B792133-5C47-4CD7-049B-3793469C8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49" y="3125768"/>
            <a:ext cx="5401319" cy="3600000"/>
          </a:xfrm>
          <a:prstGeom prst="rect">
            <a:avLst/>
          </a:prstGeom>
        </p:spPr>
      </p:pic>
      <p:pic>
        <p:nvPicPr>
          <p:cNvPr id="8" name="Immagine 7" descr="Immagine che contiene vestiti, persona, Viso umano, interno&#10;&#10;Descrizione generata automaticamente">
            <a:extLst>
              <a:ext uri="{FF2B5EF4-FFF2-40B4-BE49-F238E27FC236}">
                <a16:creationId xmlns:a16="http://schemas.microsoft.com/office/drawing/2014/main" id="{96AEF1C2-9B5D-111F-F45E-C240FED83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" y="1758943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1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Logo_LNS_new_LR.tif">
            <a:extLst>
              <a:ext uri="{FF2B5EF4-FFF2-40B4-BE49-F238E27FC236}">
                <a16:creationId xmlns:a16="http://schemas.microsoft.com/office/drawing/2014/main" id="{4FE929F5-FC72-1C61-7648-E2AAE2B8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05881"/>
            <a:ext cx="1402760" cy="720000"/>
          </a:xfrm>
          <a:prstGeom prst="rect">
            <a:avLst/>
          </a:prstGeom>
        </p:spPr>
      </p:pic>
      <p:pic>
        <p:nvPicPr>
          <p:cNvPr id="4" name="Immagine 3" descr="Immagine che contiene concerto, intrattenimento, esibizione, Sala da concerti&#10;&#10;Descrizione generata automaticamente">
            <a:extLst>
              <a:ext uri="{FF2B5EF4-FFF2-40B4-BE49-F238E27FC236}">
                <a16:creationId xmlns:a16="http://schemas.microsoft.com/office/drawing/2014/main" id="{05A5D47E-75C1-B1E0-501E-DC4621863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" y="3193773"/>
            <a:ext cx="5400000" cy="3600000"/>
          </a:xfrm>
          <a:prstGeom prst="rect">
            <a:avLst/>
          </a:prstGeom>
        </p:spPr>
      </p:pic>
      <p:pic>
        <p:nvPicPr>
          <p:cNvPr id="8" name="Immagine 7" descr="Immagine che contiene vestiti, persona, uomo, Attrezzature sceniche&#10;&#10;Descrizione generata automaticamente">
            <a:extLst>
              <a:ext uri="{FF2B5EF4-FFF2-40B4-BE49-F238E27FC236}">
                <a16:creationId xmlns:a16="http://schemas.microsoft.com/office/drawing/2014/main" id="{0D3E9219-668E-D999-4BD7-DBAF5A60A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60" y="138307"/>
            <a:ext cx="4320000" cy="2880000"/>
          </a:xfrm>
          <a:prstGeom prst="rect">
            <a:avLst/>
          </a:prstGeom>
        </p:spPr>
      </p:pic>
      <p:pic>
        <p:nvPicPr>
          <p:cNvPr id="12" name="Immagine 11" descr="Immagine che contiene concerto, persona, vestiti, folla&#10;&#10;Descrizione generata automaticamente">
            <a:extLst>
              <a:ext uri="{FF2B5EF4-FFF2-40B4-BE49-F238E27FC236}">
                <a16:creationId xmlns:a16="http://schemas.microsoft.com/office/drawing/2014/main" id="{BF7AD901-B473-7D0F-5B94-7608EA239A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6"/>
          <a:stretch/>
        </p:blipFill>
        <p:spPr>
          <a:xfrm>
            <a:off x="6399108" y="4308613"/>
            <a:ext cx="4860000" cy="2459940"/>
          </a:xfrm>
          <a:prstGeom prst="rect">
            <a:avLst/>
          </a:prstGeom>
        </p:spPr>
      </p:pic>
      <p:pic>
        <p:nvPicPr>
          <p:cNvPr id="5122" name="Picture 2" descr="Potrebbe essere un'immagine raffigurante il seguente testo &quot;PALCO PRINCIPALE 17:30 Esibizione &quot;Add Once&quot; 18:00 Spettacolo per bambini a cura di LUDUM &amp; INFN Kids &quot;La fisica degli anime e l'energia dei robot&quot; -Ing. F. Noto &amp; Prof. 19:00 D. Lattuada Premiazione Simone Baroni (@PepitediScienza) 19:30 Lions Club Catania &quot;Riviera dello Ionio&quot; 20:00 Meta Catania a cura di 20:15 Saluti delle autorità 20:40 Video Scienza&amp;Pace Dario Vergassola 20:45 Pallavicini) intervista Vicepresidente INFN (M. Tavola rotonda: L'impatto sociale della ricerca ai LNS: cosa si 21:15 farà dopo il PNRR?&quot; Modera: Dario Vergassola 22：00 Esibizione &quot;Radioactive&quot; 22:30 Brigantini in concerto&quot;">
            <a:extLst>
              <a:ext uri="{FF2B5EF4-FFF2-40B4-BE49-F238E27FC236}">
                <a16:creationId xmlns:a16="http://schemas.microsoft.com/office/drawing/2014/main" id="{81E87A1F-C670-618E-4C37-715447764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 b="8572"/>
          <a:stretch/>
        </p:blipFill>
        <p:spPr bwMode="auto">
          <a:xfrm>
            <a:off x="7442080" y="89447"/>
            <a:ext cx="4680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84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0</TotalTime>
  <Words>370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di Office</vt:lpstr>
      <vt:lpstr>Terza Missione ai LNS </vt:lpstr>
      <vt:lpstr>La terza missione ai LNS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Terza Missione ai LNS  La CC3M dell’INFN  </dc:title>
  <dc:creator>Diana Carbone</dc:creator>
  <cp:lastModifiedBy>Diana</cp:lastModifiedBy>
  <cp:revision>1</cp:revision>
  <dcterms:created xsi:type="dcterms:W3CDTF">2024-04-08T10:56:41Z</dcterms:created>
  <dcterms:modified xsi:type="dcterms:W3CDTF">2024-06-05T08:45:46Z</dcterms:modified>
</cp:coreProperties>
</file>