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4" r:id="rId5"/>
    <p:sldMasterId id="2147483659" r:id="rId6"/>
    <p:sldMasterId id="2147483664" r:id="rId7"/>
  </p:sldMasterIdLst>
  <p:notesMasterIdLst>
    <p:notesMasterId r:id="rId36"/>
  </p:notesMasterIdLst>
  <p:sldIdLst>
    <p:sldId id="335" r:id="rId8"/>
    <p:sldId id="303" r:id="rId9"/>
    <p:sldId id="339" r:id="rId10"/>
    <p:sldId id="340" r:id="rId11"/>
    <p:sldId id="337" r:id="rId12"/>
    <p:sldId id="271" r:id="rId13"/>
    <p:sldId id="314" r:id="rId14"/>
    <p:sldId id="353" r:id="rId15"/>
    <p:sldId id="355" r:id="rId16"/>
    <p:sldId id="351" r:id="rId17"/>
    <p:sldId id="261" r:id="rId18"/>
    <p:sldId id="299" r:id="rId19"/>
    <p:sldId id="342" r:id="rId20"/>
    <p:sldId id="341" r:id="rId21"/>
    <p:sldId id="354" r:id="rId22"/>
    <p:sldId id="346" r:id="rId23"/>
    <p:sldId id="356" r:id="rId24"/>
    <p:sldId id="348" r:id="rId25"/>
    <p:sldId id="349" r:id="rId26"/>
    <p:sldId id="352" r:id="rId27"/>
    <p:sldId id="357" r:id="rId28"/>
    <p:sldId id="358" r:id="rId29"/>
    <p:sldId id="347" r:id="rId30"/>
    <p:sldId id="343" r:id="rId31"/>
    <p:sldId id="344" r:id="rId32"/>
    <p:sldId id="334" r:id="rId33"/>
    <p:sldId id="338" r:id="rId34"/>
    <p:sldId id="350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176D14-3138-195D-5E17-CF3D7C96FB08}" name="Viviana Fanti" initials="VF" userId="S::vfanti@infn.it::262d9fd5-6a30-4433-91e5-99a78884899f" providerId="AD"/>
  <p188:author id="{2DE4D71F-8C98-6DD1-211D-2DE686E05461}" name="Pierluigi Paolucci" initials="PP" userId="Pierluigi Paolucci" providerId="None"/>
  <p188:author id="{F7C36A45-EAAA-9F8F-AEE9-0931813ABD7D}" name="Gaia Stirpe" initials="GS" userId="S::gstirpe@infn.it::d86ce832-9ab4-415f-8816-86c1028fce67" providerId="AD"/>
  <p188:author id="{7B398B50-26FB-18E1-9D41-1EF494C8A6AA}" name="ppierluigi2000@gmail.com" initials="p" userId="ppierluigi2000@gmail.com" providerId="None"/>
  <p188:author id="{C1622461-FCAB-FCA6-DA17-7908FCC8DB29}" name="Pierluigi Paolucci" initials="PP" userId="S::ppaolucc@infn.it::1e641287-d3fe-49cd-99c7-3a58df1e17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963"/>
    <a:srgbClr val="203963"/>
    <a:srgbClr val="8FAADC"/>
    <a:srgbClr val="DAE3F3"/>
    <a:srgbClr val="244176"/>
    <a:srgbClr val="22365E"/>
    <a:srgbClr val="3963AC"/>
    <a:srgbClr val="17263F"/>
    <a:srgbClr val="4062C0"/>
    <a:srgbClr val="2E5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EB4619-10CD-3242-88CD-50E6283AA858}" v="274" dt="2024-06-03T12:21:24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luigi Paolucci" userId="1e641287-d3fe-49cd-99c7-3a58df1e1790" providerId="ADAL" clId="{CBEB4619-10CD-3242-88CD-50E6283AA858}"/>
    <pc:docChg chg="custSel addSld delSld modSld sldOrd">
      <pc:chgData name="Pierluigi Paolucci" userId="1e641287-d3fe-49cd-99c7-3a58df1e1790" providerId="ADAL" clId="{CBEB4619-10CD-3242-88CD-50E6283AA858}" dt="2024-06-03T12:21:24.037" v="273" actId="404"/>
      <pc:docMkLst>
        <pc:docMk/>
      </pc:docMkLst>
      <pc:sldChg chg="addSp delSp modSp mod">
        <pc:chgData name="Pierluigi Paolucci" userId="1e641287-d3fe-49cd-99c7-3a58df1e1790" providerId="ADAL" clId="{CBEB4619-10CD-3242-88CD-50E6283AA858}" dt="2024-06-03T12:21:24.037" v="273" actId="404"/>
        <pc:sldMkLst>
          <pc:docMk/>
          <pc:sldMk cId="701351756" sldId="261"/>
        </pc:sldMkLst>
        <pc:spChg chg="del">
          <ac:chgData name="Pierluigi Paolucci" userId="1e641287-d3fe-49cd-99c7-3a58df1e1790" providerId="ADAL" clId="{CBEB4619-10CD-3242-88CD-50E6283AA858}" dt="2024-06-03T12:19:24.858" v="94" actId="478"/>
          <ac:spMkLst>
            <pc:docMk/>
            <pc:sldMk cId="701351756" sldId="261"/>
            <ac:spMk id="2" creationId="{90C87E9D-2DC7-08F4-7F64-76562CE41BDF}"/>
          </ac:spMkLst>
        </pc:spChg>
        <pc:spChg chg="mod">
          <ac:chgData name="Pierluigi Paolucci" userId="1e641287-d3fe-49cd-99c7-3a58df1e1790" providerId="ADAL" clId="{CBEB4619-10CD-3242-88CD-50E6283AA858}" dt="2024-06-03T12:21:24.037" v="273" actId="404"/>
          <ac:spMkLst>
            <pc:docMk/>
            <pc:sldMk cId="701351756" sldId="261"/>
            <ac:spMk id="3" creationId="{FFEE4E9F-566B-D0D9-3DCF-79088999FEF8}"/>
          </ac:spMkLst>
        </pc:spChg>
        <pc:spChg chg="del mod">
          <ac:chgData name="Pierluigi Paolucci" userId="1e641287-d3fe-49cd-99c7-3a58df1e1790" providerId="ADAL" clId="{CBEB4619-10CD-3242-88CD-50E6283AA858}" dt="2024-06-03T12:05:40.104" v="62" actId="478"/>
          <ac:spMkLst>
            <pc:docMk/>
            <pc:sldMk cId="701351756" sldId="261"/>
            <ac:spMk id="4" creationId="{39DD5160-394A-AA2A-E1E8-6274D696D84C}"/>
          </ac:spMkLst>
        </pc:spChg>
        <pc:spChg chg="add mod">
          <ac:chgData name="Pierluigi Paolucci" userId="1e641287-d3fe-49cd-99c7-3a58df1e1790" providerId="ADAL" clId="{CBEB4619-10CD-3242-88CD-50E6283AA858}" dt="2024-06-03T08:59:31.762" v="50" actId="1076"/>
          <ac:spMkLst>
            <pc:docMk/>
            <pc:sldMk cId="701351756" sldId="261"/>
            <ac:spMk id="6" creationId="{ACEC3B67-072F-DE14-6310-2ADC36A52899}"/>
          </ac:spMkLst>
        </pc:spChg>
        <pc:spChg chg="add mod">
          <ac:chgData name="Pierluigi Paolucci" userId="1e641287-d3fe-49cd-99c7-3a58df1e1790" providerId="ADAL" clId="{CBEB4619-10CD-3242-88CD-50E6283AA858}" dt="2024-06-03T08:40:35.772" v="8"/>
          <ac:spMkLst>
            <pc:docMk/>
            <pc:sldMk cId="701351756" sldId="261"/>
            <ac:spMk id="7" creationId="{FED53CA1-2E5F-7512-8153-BEE73B75BE92}"/>
          </ac:spMkLst>
        </pc:spChg>
        <pc:spChg chg="del">
          <ac:chgData name="Pierluigi Paolucci" userId="1e641287-d3fe-49cd-99c7-3a58df1e1790" providerId="ADAL" clId="{CBEB4619-10CD-3242-88CD-50E6283AA858}" dt="2024-06-03T08:59:34.512" v="51" actId="478"/>
          <ac:spMkLst>
            <pc:docMk/>
            <pc:sldMk cId="701351756" sldId="261"/>
            <ac:spMk id="15" creationId="{6DA4091B-ACA5-3F61-CB0B-6DAAC9D3587D}"/>
          </ac:spMkLst>
        </pc:spChg>
        <pc:spChg chg="del">
          <ac:chgData name="Pierluigi Paolucci" userId="1e641287-d3fe-49cd-99c7-3a58df1e1790" providerId="ADAL" clId="{CBEB4619-10CD-3242-88CD-50E6283AA858}" dt="2024-06-03T08:59:36.421" v="52" actId="478"/>
          <ac:spMkLst>
            <pc:docMk/>
            <pc:sldMk cId="701351756" sldId="261"/>
            <ac:spMk id="17" creationId="{EE4EDC03-5629-0AE5-251D-23A0ACB50977}"/>
          </ac:spMkLst>
        </pc:spChg>
        <pc:picChg chg="del">
          <ac:chgData name="Pierluigi Paolucci" userId="1e641287-d3fe-49cd-99c7-3a58df1e1790" providerId="ADAL" clId="{CBEB4619-10CD-3242-88CD-50E6283AA858}" dt="2024-06-03T12:05:37.331" v="61" actId="478"/>
          <ac:picMkLst>
            <pc:docMk/>
            <pc:sldMk cId="701351756" sldId="261"/>
            <ac:picMk id="5" creationId="{D4272246-FA35-928F-4694-2A7CAA70C2B0}"/>
          </ac:picMkLst>
        </pc:picChg>
        <pc:picChg chg="add mod">
          <ac:chgData name="Pierluigi Paolucci" userId="1e641287-d3fe-49cd-99c7-3a58df1e1790" providerId="ADAL" clId="{CBEB4619-10CD-3242-88CD-50E6283AA858}" dt="2024-06-03T12:05:51.357" v="66" actId="1076"/>
          <ac:picMkLst>
            <pc:docMk/>
            <pc:sldMk cId="701351756" sldId="261"/>
            <ac:picMk id="1025" creationId="{87D9CE6F-FC2B-26BE-4BC8-8353B6036251}"/>
          </ac:picMkLst>
        </pc:picChg>
      </pc:sldChg>
      <pc:sldChg chg="addSp modSp mod">
        <pc:chgData name="Pierluigi Paolucci" userId="1e641287-d3fe-49cd-99c7-3a58df1e1790" providerId="ADAL" clId="{CBEB4619-10CD-3242-88CD-50E6283AA858}" dt="2024-06-03T08:42:52.517" v="43" actId="404"/>
        <pc:sldMkLst>
          <pc:docMk/>
          <pc:sldMk cId="2974057168" sldId="271"/>
        </pc:sldMkLst>
        <pc:spChg chg="add mod">
          <ac:chgData name="Pierluigi Paolucci" userId="1e641287-d3fe-49cd-99c7-3a58df1e1790" providerId="ADAL" clId="{CBEB4619-10CD-3242-88CD-50E6283AA858}" dt="2024-06-03T08:40:35.772" v="8"/>
          <ac:spMkLst>
            <pc:docMk/>
            <pc:sldMk cId="2974057168" sldId="271"/>
            <ac:spMk id="2" creationId="{88C37E7E-959E-5103-042D-593215188544}"/>
          </ac:spMkLst>
        </pc:spChg>
        <pc:spChg chg="add mod">
          <ac:chgData name="Pierluigi Paolucci" userId="1e641287-d3fe-49cd-99c7-3a58df1e1790" providerId="ADAL" clId="{CBEB4619-10CD-3242-88CD-50E6283AA858}" dt="2024-06-03T08:40:35.772" v="8"/>
          <ac:spMkLst>
            <pc:docMk/>
            <pc:sldMk cId="2974057168" sldId="271"/>
            <ac:spMk id="3" creationId="{D75BA934-7B32-7891-8221-90AA11CCD4CD}"/>
          </ac:spMkLst>
        </pc:spChg>
        <pc:spChg chg="mod">
          <ac:chgData name="Pierluigi Paolucci" userId="1e641287-d3fe-49cd-99c7-3a58df1e1790" providerId="ADAL" clId="{CBEB4619-10CD-3242-88CD-50E6283AA858}" dt="2024-06-03T08:42:52.517" v="43" actId="404"/>
          <ac:spMkLst>
            <pc:docMk/>
            <pc:sldMk cId="2974057168" sldId="271"/>
            <ac:spMk id="27" creationId="{93866FA4-5B2C-CE47-E718-191F6B95ABB9}"/>
          </ac:spMkLst>
        </pc:spChg>
        <pc:graphicFrameChg chg="mod modGraphic">
          <ac:chgData name="Pierluigi Paolucci" userId="1e641287-d3fe-49cd-99c7-3a58df1e1790" providerId="ADAL" clId="{CBEB4619-10CD-3242-88CD-50E6283AA858}" dt="2024-06-03T08:42:48.784" v="42" actId="1076"/>
          <ac:graphicFrameMkLst>
            <pc:docMk/>
            <pc:sldMk cId="2974057168" sldId="271"/>
            <ac:graphicFrameMk id="26" creationId="{FE0F43BC-9670-2893-1D74-375F1F31322C}"/>
          </ac:graphicFrameMkLst>
        </pc:graphicFrameChg>
      </pc:sldChg>
      <pc:sldChg chg="delSp mod">
        <pc:chgData name="Pierluigi Paolucci" userId="1e641287-d3fe-49cd-99c7-3a58df1e1790" providerId="ADAL" clId="{CBEB4619-10CD-3242-88CD-50E6283AA858}" dt="2024-06-03T08:40:05.774" v="3" actId="478"/>
        <pc:sldMkLst>
          <pc:docMk/>
          <pc:sldMk cId="1414239187" sldId="303"/>
        </pc:sldMkLst>
        <pc:spChg chg="del">
          <ac:chgData name="Pierluigi Paolucci" userId="1e641287-d3fe-49cd-99c7-3a58df1e1790" providerId="ADAL" clId="{CBEB4619-10CD-3242-88CD-50E6283AA858}" dt="2024-06-03T08:40:03.469" v="2" actId="478"/>
          <ac:spMkLst>
            <pc:docMk/>
            <pc:sldMk cId="1414239187" sldId="303"/>
            <ac:spMk id="4" creationId="{4A9E43D3-C9A2-A82B-0297-40801931D3CE}"/>
          </ac:spMkLst>
        </pc:spChg>
        <pc:spChg chg="del">
          <ac:chgData name="Pierluigi Paolucci" userId="1e641287-d3fe-49cd-99c7-3a58df1e1790" providerId="ADAL" clId="{CBEB4619-10CD-3242-88CD-50E6283AA858}" dt="2024-06-03T08:40:05.774" v="3" actId="478"/>
          <ac:spMkLst>
            <pc:docMk/>
            <pc:sldMk cId="1414239187" sldId="303"/>
            <ac:spMk id="5" creationId="{079A5FC7-B1C1-33C6-4AD5-4DD2AF60D2ED}"/>
          </ac:spMkLst>
        </pc:spChg>
      </pc:sldChg>
      <pc:sldChg chg="addSp modSp ord">
        <pc:chgData name="Pierluigi Paolucci" userId="1e641287-d3fe-49cd-99c7-3a58df1e1790" providerId="ADAL" clId="{CBEB4619-10CD-3242-88CD-50E6283AA858}" dt="2024-06-03T08:43:24.470" v="44" actId="20578"/>
        <pc:sldMkLst>
          <pc:docMk/>
          <pc:sldMk cId="3357506190" sldId="314"/>
        </pc:sldMkLst>
        <pc:spChg chg="add mod">
          <ac:chgData name="Pierluigi Paolucci" userId="1e641287-d3fe-49cd-99c7-3a58df1e1790" providerId="ADAL" clId="{CBEB4619-10CD-3242-88CD-50E6283AA858}" dt="2024-06-03T08:40:35.772" v="8"/>
          <ac:spMkLst>
            <pc:docMk/>
            <pc:sldMk cId="3357506190" sldId="314"/>
            <ac:spMk id="10" creationId="{202C4033-5CC4-4F28-4CD3-1FDEB690E39F}"/>
          </ac:spMkLst>
        </pc:spChg>
        <pc:spChg chg="add mod">
          <ac:chgData name="Pierluigi Paolucci" userId="1e641287-d3fe-49cd-99c7-3a58df1e1790" providerId="ADAL" clId="{CBEB4619-10CD-3242-88CD-50E6283AA858}" dt="2024-06-03T08:40:35.772" v="8"/>
          <ac:spMkLst>
            <pc:docMk/>
            <pc:sldMk cId="3357506190" sldId="314"/>
            <ac:spMk id="12" creationId="{4E74E898-1C61-87CC-CFBF-16CED4F91A6B}"/>
          </ac:spMkLst>
        </pc:spChg>
      </pc:sldChg>
      <pc:sldChg chg="modSp mod">
        <pc:chgData name="Pierluigi Paolucci" userId="1e641287-d3fe-49cd-99c7-3a58df1e1790" providerId="ADAL" clId="{CBEB4619-10CD-3242-88CD-50E6283AA858}" dt="2024-06-03T08:40:36.220" v="15" actId="27636"/>
        <pc:sldMkLst>
          <pc:docMk/>
          <pc:sldMk cId="559388111" sldId="334"/>
        </pc:sldMkLst>
        <pc:spChg chg="mod">
          <ac:chgData name="Pierluigi Paolucci" userId="1e641287-d3fe-49cd-99c7-3a58df1e1790" providerId="ADAL" clId="{CBEB4619-10CD-3242-88CD-50E6283AA858}" dt="2024-06-03T08:40:36.220" v="15" actId="27636"/>
          <ac:spMkLst>
            <pc:docMk/>
            <pc:sldMk cId="559388111" sldId="334"/>
            <ac:spMk id="4" creationId="{2E2606BE-5096-B255-400F-6D3F5BD72808}"/>
          </ac:spMkLst>
        </pc:spChg>
      </pc:sldChg>
      <pc:sldChg chg="modSp mod">
        <pc:chgData name="Pierluigi Paolucci" userId="1e641287-d3fe-49cd-99c7-3a58df1e1790" providerId="ADAL" clId="{CBEB4619-10CD-3242-88CD-50E6283AA858}" dt="2024-06-03T08:39:57.776" v="1" actId="1036"/>
        <pc:sldMkLst>
          <pc:docMk/>
          <pc:sldMk cId="249744266" sldId="335"/>
        </pc:sldMkLst>
        <pc:picChg chg="mod">
          <ac:chgData name="Pierluigi Paolucci" userId="1e641287-d3fe-49cd-99c7-3a58df1e1790" providerId="ADAL" clId="{CBEB4619-10CD-3242-88CD-50E6283AA858}" dt="2024-06-03T08:39:57.776" v="1" actId="1036"/>
          <ac:picMkLst>
            <pc:docMk/>
            <pc:sldMk cId="249744266" sldId="335"/>
            <ac:picMk id="3" creationId="{A1DD0512-C1E0-45B4-391D-92783090E036}"/>
          </ac:picMkLst>
        </pc:picChg>
      </pc:sldChg>
      <pc:sldChg chg="modSp mod">
        <pc:chgData name="Pierluigi Paolucci" userId="1e641287-d3fe-49cd-99c7-3a58df1e1790" providerId="ADAL" clId="{CBEB4619-10CD-3242-88CD-50E6283AA858}" dt="2024-06-03T08:41:12.032" v="33" actId="20577"/>
        <pc:sldMkLst>
          <pc:docMk/>
          <pc:sldMk cId="3281743823" sldId="337"/>
        </pc:sldMkLst>
        <pc:spChg chg="mod">
          <ac:chgData name="Pierluigi Paolucci" userId="1e641287-d3fe-49cd-99c7-3a58df1e1790" providerId="ADAL" clId="{CBEB4619-10CD-3242-88CD-50E6283AA858}" dt="2024-06-03T08:41:12.032" v="33" actId="20577"/>
          <ac:spMkLst>
            <pc:docMk/>
            <pc:sldMk cId="3281743823" sldId="337"/>
            <ac:spMk id="3" creationId="{3C0F2D3B-EEA5-4B6B-F231-62A703600CA9}"/>
          </ac:spMkLst>
        </pc:spChg>
      </pc:sldChg>
      <pc:sldChg chg="modSp mod">
        <pc:chgData name="Pierluigi Paolucci" userId="1e641287-d3fe-49cd-99c7-3a58df1e1790" providerId="ADAL" clId="{CBEB4619-10CD-3242-88CD-50E6283AA858}" dt="2024-06-03T08:40:36.241" v="16" actId="27636"/>
        <pc:sldMkLst>
          <pc:docMk/>
          <pc:sldMk cId="512131161" sldId="338"/>
        </pc:sldMkLst>
        <pc:spChg chg="mod">
          <ac:chgData name="Pierluigi Paolucci" userId="1e641287-d3fe-49cd-99c7-3a58df1e1790" providerId="ADAL" clId="{CBEB4619-10CD-3242-88CD-50E6283AA858}" dt="2024-06-03T08:40:36.241" v="16" actId="27636"/>
          <ac:spMkLst>
            <pc:docMk/>
            <pc:sldMk cId="512131161" sldId="338"/>
            <ac:spMk id="4" creationId="{A6951AF3-AD67-092A-0F89-5AB7059FFD1A}"/>
          </ac:spMkLst>
        </pc:spChg>
      </pc:sldChg>
      <pc:sldChg chg="delSp mod">
        <pc:chgData name="Pierluigi Paolucci" userId="1e641287-d3fe-49cd-99c7-3a58df1e1790" providerId="ADAL" clId="{CBEB4619-10CD-3242-88CD-50E6283AA858}" dt="2024-06-03T08:40:11.557" v="5" actId="478"/>
        <pc:sldMkLst>
          <pc:docMk/>
          <pc:sldMk cId="3038224538" sldId="339"/>
        </pc:sldMkLst>
        <pc:spChg chg="del">
          <ac:chgData name="Pierluigi Paolucci" userId="1e641287-d3fe-49cd-99c7-3a58df1e1790" providerId="ADAL" clId="{CBEB4619-10CD-3242-88CD-50E6283AA858}" dt="2024-06-03T08:40:09.419" v="4" actId="478"/>
          <ac:spMkLst>
            <pc:docMk/>
            <pc:sldMk cId="3038224538" sldId="339"/>
            <ac:spMk id="26" creationId="{C11A0613-037D-7BAD-9D20-F2A8E06FDF71}"/>
          </ac:spMkLst>
        </pc:spChg>
        <pc:spChg chg="del">
          <ac:chgData name="Pierluigi Paolucci" userId="1e641287-d3fe-49cd-99c7-3a58df1e1790" providerId="ADAL" clId="{CBEB4619-10CD-3242-88CD-50E6283AA858}" dt="2024-06-03T08:40:11.557" v="5" actId="478"/>
          <ac:spMkLst>
            <pc:docMk/>
            <pc:sldMk cId="3038224538" sldId="339"/>
            <ac:spMk id="27" creationId="{41B4D79B-4370-6D12-590D-95F2182C0FCA}"/>
          </ac:spMkLst>
        </pc:spChg>
      </pc:sldChg>
      <pc:sldChg chg="delSp mod">
        <pc:chgData name="Pierluigi Paolucci" userId="1e641287-d3fe-49cd-99c7-3a58df1e1790" providerId="ADAL" clId="{CBEB4619-10CD-3242-88CD-50E6283AA858}" dt="2024-06-03T08:40:17.586" v="7" actId="478"/>
        <pc:sldMkLst>
          <pc:docMk/>
          <pc:sldMk cId="40469183" sldId="340"/>
        </pc:sldMkLst>
        <pc:spChg chg="del">
          <ac:chgData name="Pierluigi Paolucci" userId="1e641287-d3fe-49cd-99c7-3a58df1e1790" providerId="ADAL" clId="{CBEB4619-10CD-3242-88CD-50E6283AA858}" dt="2024-06-03T08:40:15.640" v="6" actId="478"/>
          <ac:spMkLst>
            <pc:docMk/>
            <pc:sldMk cId="40469183" sldId="340"/>
            <ac:spMk id="3" creationId="{2462C953-8424-D6F6-DA72-2E427AFEA689}"/>
          </ac:spMkLst>
        </pc:spChg>
        <pc:spChg chg="del">
          <ac:chgData name="Pierluigi Paolucci" userId="1e641287-d3fe-49cd-99c7-3a58df1e1790" providerId="ADAL" clId="{CBEB4619-10CD-3242-88CD-50E6283AA858}" dt="2024-06-03T08:40:17.586" v="7" actId="478"/>
          <ac:spMkLst>
            <pc:docMk/>
            <pc:sldMk cId="40469183" sldId="340"/>
            <ac:spMk id="11" creationId="{5DDA5B09-73AF-FD34-4352-EDEDADC6F324}"/>
          </ac:spMkLst>
        </pc:spChg>
      </pc:sldChg>
      <pc:sldChg chg="modSp mod">
        <pc:chgData name="Pierluigi Paolucci" userId="1e641287-d3fe-49cd-99c7-3a58df1e1790" providerId="ADAL" clId="{CBEB4619-10CD-3242-88CD-50E6283AA858}" dt="2024-06-03T08:40:36.118" v="10" actId="27636"/>
        <pc:sldMkLst>
          <pc:docMk/>
          <pc:sldMk cId="1371655620" sldId="341"/>
        </pc:sldMkLst>
        <pc:spChg chg="mod">
          <ac:chgData name="Pierluigi Paolucci" userId="1e641287-d3fe-49cd-99c7-3a58df1e1790" providerId="ADAL" clId="{CBEB4619-10CD-3242-88CD-50E6283AA858}" dt="2024-06-03T08:40:36.118" v="10" actId="27636"/>
          <ac:spMkLst>
            <pc:docMk/>
            <pc:sldMk cId="1371655620" sldId="341"/>
            <ac:spMk id="4" creationId="{C4BF5DE8-D3B8-C1E4-9A9A-9AEFCEB521AD}"/>
          </ac:spMkLst>
        </pc:spChg>
      </pc:sldChg>
      <pc:sldChg chg="modSp mod">
        <pc:chgData name="Pierluigi Paolucci" userId="1e641287-d3fe-49cd-99c7-3a58df1e1790" providerId="ADAL" clId="{CBEB4619-10CD-3242-88CD-50E6283AA858}" dt="2024-06-03T08:40:36.096" v="9" actId="27636"/>
        <pc:sldMkLst>
          <pc:docMk/>
          <pc:sldMk cId="2394803185" sldId="342"/>
        </pc:sldMkLst>
        <pc:spChg chg="mod">
          <ac:chgData name="Pierluigi Paolucci" userId="1e641287-d3fe-49cd-99c7-3a58df1e1790" providerId="ADAL" clId="{CBEB4619-10CD-3242-88CD-50E6283AA858}" dt="2024-06-03T08:40:36.096" v="9" actId="27636"/>
          <ac:spMkLst>
            <pc:docMk/>
            <pc:sldMk cId="2394803185" sldId="342"/>
            <ac:spMk id="4" creationId="{C4BF5DE8-D3B8-C1E4-9A9A-9AEFCEB521AD}"/>
          </ac:spMkLst>
        </pc:spChg>
      </pc:sldChg>
      <pc:sldChg chg="modSp del mod">
        <pc:chgData name="Pierluigi Paolucci" userId="1e641287-d3fe-49cd-99c7-3a58df1e1790" providerId="ADAL" clId="{CBEB4619-10CD-3242-88CD-50E6283AA858}" dt="2024-06-03T09:00:57.851" v="57" actId="2696"/>
        <pc:sldMkLst>
          <pc:docMk/>
          <pc:sldMk cId="2137726797" sldId="345"/>
        </pc:sldMkLst>
        <pc:spChg chg="mod">
          <ac:chgData name="Pierluigi Paolucci" userId="1e641287-d3fe-49cd-99c7-3a58df1e1790" providerId="ADAL" clId="{CBEB4619-10CD-3242-88CD-50E6283AA858}" dt="2024-06-03T08:40:36.182" v="13" actId="27636"/>
          <ac:spMkLst>
            <pc:docMk/>
            <pc:sldMk cId="2137726797" sldId="345"/>
            <ac:spMk id="4" creationId="{3EA91A98-1F32-282C-4CF5-A8D97B5C2320}"/>
          </ac:spMkLst>
        </pc:spChg>
      </pc:sldChg>
      <pc:sldChg chg="modSp mod">
        <pc:chgData name="Pierluigi Paolucci" userId="1e641287-d3fe-49cd-99c7-3a58df1e1790" providerId="ADAL" clId="{CBEB4619-10CD-3242-88CD-50E6283AA858}" dt="2024-06-03T08:40:36.173" v="12" actId="27636"/>
        <pc:sldMkLst>
          <pc:docMk/>
          <pc:sldMk cId="2441784957" sldId="346"/>
        </pc:sldMkLst>
        <pc:spChg chg="mod">
          <ac:chgData name="Pierluigi Paolucci" userId="1e641287-d3fe-49cd-99c7-3a58df1e1790" providerId="ADAL" clId="{CBEB4619-10CD-3242-88CD-50E6283AA858}" dt="2024-06-03T08:40:36.173" v="12" actId="27636"/>
          <ac:spMkLst>
            <pc:docMk/>
            <pc:sldMk cId="2441784957" sldId="346"/>
            <ac:spMk id="4" creationId="{3EA91A98-1F32-282C-4CF5-A8D97B5C2320}"/>
          </ac:spMkLst>
        </pc:spChg>
      </pc:sldChg>
      <pc:sldChg chg="modSp mod">
        <pc:chgData name="Pierluigi Paolucci" userId="1e641287-d3fe-49cd-99c7-3a58df1e1790" providerId="ADAL" clId="{CBEB4619-10CD-3242-88CD-50E6283AA858}" dt="2024-06-03T08:40:36.193" v="14" actId="27636"/>
        <pc:sldMkLst>
          <pc:docMk/>
          <pc:sldMk cId="1762654636" sldId="348"/>
        </pc:sldMkLst>
        <pc:spChg chg="mod">
          <ac:chgData name="Pierluigi Paolucci" userId="1e641287-d3fe-49cd-99c7-3a58df1e1790" providerId="ADAL" clId="{CBEB4619-10CD-3242-88CD-50E6283AA858}" dt="2024-06-03T08:40:36.193" v="14" actId="27636"/>
          <ac:spMkLst>
            <pc:docMk/>
            <pc:sldMk cId="1762654636" sldId="348"/>
            <ac:spMk id="4" creationId="{3EA91A98-1F32-282C-4CF5-A8D97B5C2320}"/>
          </ac:spMkLst>
        </pc:spChg>
      </pc:sldChg>
      <pc:sldChg chg="addSp modSp">
        <pc:chgData name="Pierluigi Paolucci" userId="1e641287-d3fe-49cd-99c7-3a58df1e1790" providerId="ADAL" clId="{CBEB4619-10CD-3242-88CD-50E6283AA858}" dt="2024-06-03T08:40:35.772" v="8"/>
        <pc:sldMkLst>
          <pc:docMk/>
          <pc:sldMk cId="3335850026" sldId="349"/>
        </pc:sldMkLst>
        <pc:spChg chg="add mod">
          <ac:chgData name="Pierluigi Paolucci" userId="1e641287-d3fe-49cd-99c7-3a58df1e1790" providerId="ADAL" clId="{CBEB4619-10CD-3242-88CD-50E6283AA858}" dt="2024-06-03T08:40:35.772" v="8"/>
          <ac:spMkLst>
            <pc:docMk/>
            <pc:sldMk cId="3335850026" sldId="349"/>
            <ac:spMk id="2" creationId="{EEB94CF3-4DF3-51E2-2DF7-89C3601C45C8}"/>
          </ac:spMkLst>
        </pc:spChg>
      </pc:sldChg>
      <pc:sldChg chg="addSp delSp modSp mod">
        <pc:chgData name="Pierluigi Paolucci" userId="1e641287-d3fe-49cd-99c7-3a58df1e1790" providerId="ADAL" clId="{CBEB4619-10CD-3242-88CD-50E6283AA858}" dt="2024-06-03T12:13:11.300" v="86" actId="1076"/>
        <pc:sldMkLst>
          <pc:docMk/>
          <pc:sldMk cId="3508374640" sldId="351"/>
        </pc:sldMkLst>
        <pc:spChg chg="add mod">
          <ac:chgData name="Pierluigi Paolucci" userId="1e641287-d3fe-49cd-99c7-3a58df1e1790" providerId="ADAL" clId="{CBEB4619-10CD-3242-88CD-50E6283AA858}" dt="2024-06-03T08:40:35.772" v="8"/>
          <ac:spMkLst>
            <pc:docMk/>
            <pc:sldMk cId="3508374640" sldId="351"/>
            <ac:spMk id="3" creationId="{F6ED5539-84B1-F529-40FD-D34A2D46A21D}"/>
          </ac:spMkLst>
        </pc:spChg>
        <pc:spChg chg="add del mod">
          <ac:chgData name="Pierluigi Paolucci" userId="1e641287-d3fe-49cd-99c7-3a58df1e1790" providerId="ADAL" clId="{CBEB4619-10CD-3242-88CD-50E6283AA858}" dt="2024-06-03T12:07:47.590" v="68" actId="931"/>
          <ac:spMkLst>
            <pc:docMk/>
            <pc:sldMk cId="3508374640" sldId="351"/>
            <ac:spMk id="6" creationId="{58A0A178-B4DC-D4FA-1AD6-0AF593D42CDF}"/>
          </ac:spMkLst>
        </pc:spChg>
        <pc:spChg chg="mod">
          <ac:chgData name="Pierluigi Paolucci" userId="1e641287-d3fe-49cd-99c7-3a58df1e1790" providerId="ADAL" clId="{CBEB4619-10CD-3242-88CD-50E6283AA858}" dt="2024-06-03T12:08:06.341" v="77" actId="1076"/>
          <ac:spMkLst>
            <pc:docMk/>
            <pc:sldMk cId="3508374640" sldId="351"/>
            <ac:spMk id="8" creationId="{895F92AF-8F9C-4FA6-A9D2-746C8C9CD21D}"/>
          </ac:spMkLst>
        </pc:spChg>
        <pc:picChg chg="del">
          <ac:chgData name="Pierluigi Paolucci" userId="1e641287-d3fe-49cd-99c7-3a58df1e1790" providerId="ADAL" clId="{CBEB4619-10CD-3242-88CD-50E6283AA858}" dt="2024-06-03T12:07:28.016" v="67" actId="478"/>
          <ac:picMkLst>
            <pc:docMk/>
            <pc:sldMk cId="3508374640" sldId="351"/>
            <ac:picMk id="7" creationId="{D82DEBDC-A745-8485-A934-EA0B32C2A233}"/>
          </ac:picMkLst>
        </pc:picChg>
        <pc:picChg chg="add mod">
          <ac:chgData name="Pierluigi Paolucci" userId="1e641287-d3fe-49cd-99c7-3a58df1e1790" providerId="ADAL" clId="{CBEB4619-10CD-3242-88CD-50E6283AA858}" dt="2024-06-03T12:13:01.465" v="83" actId="1076"/>
          <ac:picMkLst>
            <pc:docMk/>
            <pc:sldMk cId="3508374640" sldId="351"/>
            <ac:picMk id="11" creationId="{5FAB74DB-B0E5-0C11-1B04-F150E2D0DB57}"/>
          </ac:picMkLst>
        </pc:picChg>
        <pc:picChg chg="add mod">
          <ac:chgData name="Pierluigi Paolucci" userId="1e641287-d3fe-49cd-99c7-3a58df1e1790" providerId="ADAL" clId="{CBEB4619-10CD-3242-88CD-50E6283AA858}" dt="2024-06-03T12:13:04.665" v="84" actId="1076"/>
          <ac:picMkLst>
            <pc:docMk/>
            <pc:sldMk cId="3508374640" sldId="351"/>
            <ac:picMk id="13" creationId="{E08F8E58-07EF-7626-6053-DE18C726EC3C}"/>
          </ac:picMkLst>
        </pc:picChg>
        <pc:picChg chg="add mod">
          <ac:chgData name="Pierluigi Paolucci" userId="1e641287-d3fe-49cd-99c7-3a58df1e1790" providerId="ADAL" clId="{CBEB4619-10CD-3242-88CD-50E6283AA858}" dt="2024-06-03T12:13:11.300" v="86" actId="1076"/>
          <ac:picMkLst>
            <pc:docMk/>
            <pc:sldMk cId="3508374640" sldId="351"/>
            <ac:picMk id="15" creationId="{ACAB1691-3613-2183-045B-3939E813008B}"/>
          </ac:picMkLst>
        </pc:picChg>
        <pc:picChg chg="del">
          <ac:chgData name="Pierluigi Paolucci" userId="1e641287-d3fe-49cd-99c7-3a58df1e1790" providerId="ADAL" clId="{CBEB4619-10CD-3242-88CD-50E6283AA858}" dt="2024-06-03T12:08:10.961" v="78" actId="478"/>
          <ac:picMkLst>
            <pc:docMk/>
            <pc:sldMk cId="3508374640" sldId="351"/>
            <ac:picMk id="2049" creationId="{76A81576-5853-9985-540A-7B91C4E779FF}"/>
          </ac:picMkLst>
        </pc:picChg>
      </pc:sldChg>
      <pc:sldChg chg="add del">
        <pc:chgData name="Pierluigi Paolucci" userId="1e641287-d3fe-49cd-99c7-3a58df1e1790" providerId="ADAL" clId="{CBEB4619-10CD-3242-88CD-50E6283AA858}" dt="2024-06-03T09:01:16.834" v="60"/>
        <pc:sldMkLst>
          <pc:docMk/>
          <pc:sldMk cId="3226912712" sldId="352"/>
        </pc:sldMkLst>
      </pc:sldChg>
      <pc:sldChg chg="ord">
        <pc:chgData name="Pierluigi Paolucci" userId="1e641287-d3fe-49cd-99c7-3a58df1e1790" providerId="ADAL" clId="{CBEB4619-10CD-3242-88CD-50E6283AA858}" dt="2024-06-03T08:43:33.947" v="45" actId="20578"/>
        <pc:sldMkLst>
          <pc:docMk/>
          <pc:sldMk cId="2592724331" sldId="353"/>
        </pc:sldMkLst>
      </pc:sldChg>
      <pc:sldChg chg="modSp mod">
        <pc:chgData name="Pierluigi Paolucci" userId="1e641287-d3fe-49cd-99c7-3a58df1e1790" providerId="ADAL" clId="{CBEB4619-10CD-3242-88CD-50E6283AA858}" dt="2024-06-03T08:40:36.143" v="11" actId="27636"/>
        <pc:sldMkLst>
          <pc:docMk/>
          <pc:sldMk cId="1153748152" sldId="354"/>
        </pc:sldMkLst>
        <pc:spChg chg="mod">
          <ac:chgData name="Pierluigi Paolucci" userId="1e641287-d3fe-49cd-99c7-3a58df1e1790" providerId="ADAL" clId="{CBEB4619-10CD-3242-88CD-50E6283AA858}" dt="2024-06-03T08:40:36.143" v="11" actId="27636"/>
          <ac:spMkLst>
            <pc:docMk/>
            <pc:sldMk cId="1153748152" sldId="354"/>
            <ac:spMk id="4" creationId="{D57E2296-D49B-3E2E-FBD4-9D751F6AE385}"/>
          </ac:spMkLst>
        </pc:spChg>
      </pc:sldChg>
      <pc:sldChg chg="addSp delSp add del setBg delDesignElem">
        <pc:chgData name="Pierluigi Paolucci" userId="1e641287-d3fe-49cd-99c7-3a58df1e1790" providerId="ADAL" clId="{CBEB4619-10CD-3242-88CD-50E6283AA858}" dt="2024-06-03T09:00:54.578" v="55"/>
        <pc:sldMkLst>
          <pc:docMk/>
          <pc:sldMk cId="769882019" sldId="356"/>
        </pc:sldMkLst>
        <pc:spChg chg="add del">
          <ac:chgData name="Pierluigi Paolucci" userId="1e641287-d3fe-49cd-99c7-3a58df1e1790" providerId="ADAL" clId="{CBEB4619-10CD-3242-88CD-50E6283AA858}" dt="2024-06-03T09:00:54.578" v="55"/>
          <ac:spMkLst>
            <pc:docMk/>
            <pc:sldMk cId="769882019" sldId="356"/>
            <ac:spMk id="10" creationId="{1B15ED52-F352-441B-82BF-E0EA34836D08}"/>
          </ac:spMkLst>
        </pc:spChg>
        <pc:spChg chg="add del">
          <ac:chgData name="Pierluigi Paolucci" userId="1e641287-d3fe-49cd-99c7-3a58df1e1790" providerId="ADAL" clId="{CBEB4619-10CD-3242-88CD-50E6283AA858}" dt="2024-06-03T09:00:54.578" v="55"/>
          <ac:spMkLst>
            <pc:docMk/>
            <pc:sldMk cId="769882019" sldId="356"/>
            <ac:spMk id="12" creationId="{3B2E3793-BFE6-45A2-9B7B-E18844431C99}"/>
          </ac:spMkLst>
        </pc:spChg>
        <pc:spChg chg="add del">
          <ac:chgData name="Pierluigi Paolucci" userId="1e641287-d3fe-49cd-99c7-3a58df1e1790" providerId="ADAL" clId="{CBEB4619-10CD-3242-88CD-50E6283AA858}" dt="2024-06-03T09:00:54.578" v="55"/>
          <ac:spMkLst>
            <pc:docMk/>
            <pc:sldMk cId="769882019" sldId="356"/>
            <ac:spMk id="14" creationId="{BC4C4868-CB8F-4AF9-9CDB-8108F2C19B67}"/>
          </ac:spMkLst>
        </pc:spChg>
        <pc:spChg chg="add del">
          <ac:chgData name="Pierluigi Paolucci" userId="1e641287-d3fe-49cd-99c7-3a58df1e1790" providerId="ADAL" clId="{CBEB4619-10CD-3242-88CD-50E6283AA858}" dt="2024-06-03T09:00:54.578" v="55"/>
          <ac:spMkLst>
            <pc:docMk/>
            <pc:sldMk cId="769882019" sldId="356"/>
            <ac:spMk id="16" creationId="{375E0459-6403-40CD-989D-56A4407CA12E}"/>
          </ac:spMkLst>
        </pc:spChg>
        <pc:spChg chg="add del">
          <ac:chgData name="Pierluigi Paolucci" userId="1e641287-d3fe-49cd-99c7-3a58df1e1790" providerId="ADAL" clId="{CBEB4619-10CD-3242-88CD-50E6283AA858}" dt="2024-06-03T09:00:54.578" v="55"/>
          <ac:spMkLst>
            <pc:docMk/>
            <pc:sldMk cId="769882019" sldId="356"/>
            <ac:spMk id="18" creationId="{53E5B1A8-3AC9-4BD1-9BBC-78CA94F2D1BA}"/>
          </ac:spMkLst>
        </pc:spChg>
      </pc:sldChg>
      <pc:sldChg chg="add">
        <pc:chgData name="Pierluigi Paolucci" userId="1e641287-d3fe-49cd-99c7-3a58df1e1790" providerId="ADAL" clId="{CBEB4619-10CD-3242-88CD-50E6283AA858}" dt="2024-06-03T09:00:54.603" v="56"/>
        <pc:sldMkLst>
          <pc:docMk/>
          <pc:sldMk cId="3089181900" sldId="356"/>
        </pc:sldMkLst>
      </pc:sldChg>
      <pc:sldChg chg="add del">
        <pc:chgData name="Pierluigi Paolucci" userId="1e641287-d3fe-49cd-99c7-3a58df1e1790" providerId="ADAL" clId="{CBEB4619-10CD-3242-88CD-50E6283AA858}" dt="2024-06-03T09:01:16.834" v="60"/>
        <pc:sldMkLst>
          <pc:docMk/>
          <pc:sldMk cId="3558108950" sldId="357"/>
        </pc:sldMkLst>
      </pc:sldChg>
      <pc:sldChg chg="add del">
        <pc:chgData name="Pierluigi Paolucci" userId="1e641287-d3fe-49cd-99c7-3a58df1e1790" providerId="ADAL" clId="{CBEB4619-10CD-3242-88CD-50E6283AA858}" dt="2024-06-03T09:01:16.834" v="60"/>
        <pc:sldMkLst>
          <pc:docMk/>
          <pc:sldMk cId="2614782169" sldId="358"/>
        </pc:sldMkLst>
      </pc:sldChg>
    </pc:docChg>
  </pc:docChgLst>
  <pc:docChgLst>
    <pc:chgData name="Pierluigi Paolucci" userId="1e641287-d3fe-49cd-99c7-3a58df1e1790" providerId="ADAL" clId="{0DA2472A-F50D-2546-B0DF-2A4B03644F59}"/>
    <pc:docChg chg="undo custSel addSld delSld modSld sldOrd">
      <pc:chgData name="Pierluigi Paolucci" userId="1e641287-d3fe-49cd-99c7-3a58df1e1790" providerId="ADAL" clId="{0DA2472A-F50D-2546-B0DF-2A4B03644F59}" dt="2024-05-29T15:59:50.614" v="1054" actId="207"/>
      <pc:docMkLst>
        <pc:docMk/>
      </pc:docMkLst>
      <pc:sldChg chg="addSp delSp add del setBg delDesignElem">
        <pc:chgData name="Pierluigi Paolucci" userId="1e641287-d3fe-49cd-99c7-3a58df1e1790" providerId="ADAL" clId="{0DA2472A-F50D-2546-B0DF-2A4B03644F59}" dt="2024-05-29T15:27:08.972" v="387"/>
        <pc:sldMkLst>
          <pc:docMk/>
          <pc:sldMk cId="701351756" sldId="261"/>
        </pc:sldMkLst>
        <pc:spChg chg="add del">
          <ac:chgData name="Pierluigi Paolucci" userId="1e641287-d3fe-49cd-99c7-3a58df1e1790" providerId="ADAL" clId="{0DA2472A-F50D-2546-B0DF-2A4B03644F59}" dt="2024-05-29T15:27:08.929" v="386"/>
          <ac:spMkLst>
            <pc:docMk/>
            <pc:sldMk cId="701351756" sldId="261"/>
            <ac:spMk id="10" creationId="{1B15ED52-F352-441B-82BF-E0EA34836D08}"/>
          </ac:spMkLst>
        </pc:spChg>
        <pc:spChg chg="add del">
          <ac:chgData name="Pierluigi Paolucci" userId="1e641287-d3fe-49cd-99c7-3a58df1e1790" providerId="ADAL" clId="{0DA2472A-F50D-2546-B0DF-2A4B03644F59}" dt="2024-05-29T15:27:08.929" v="386"/>
          <ac:spMkLst>
            <pc:docMk/>
            <pc:sldMk cId="701351756" sldId="261"/>
            <ac:spMk id="12" creationId="{3B2E3793-BFE6-45A2-9B7B-E18844431C99}"/>
          </ac:spMkLst>
        </pc:spChg>
        <pc:spChg chg="add del">
          <ac:chgData name="Pierluigi Paolucci" userId="1e641287-d3fe-49cd-99c7-3a58df1e1790" providerId="ADAL" clId="{0DA2472A-F50D-2546-B0DF-2A4B03644F59}" dt="2024-05-29T15:27:08.929" v="386"/>
          <ac:spMkLst>
            <pc:docMk/>
            <pc:sldMk cId="701351756" sldId="261"/>
            <ac:spMk id="14" creationId="{BC4C4868-CB8F-4AF9-9CDB-8108F2C19B67}"/>
          </ac:spMkLst>
        </pc:spChg>
        <pc:spChg chg="add del">
          <ac:chgData name="Pierluigi Paolucci" userId="1e641287-d3fe-49cd-99c7-3a58df1e1790" providerId="ADAL" clId="{0DA2472A-F50D-2546-B0DF-2A4B03644F59}" dt="2024-05-29T15:27:08.929" v="386"/>
          <ac:spMkLst>
            <pc:docMk/>
            <pc:sldMk cId="701351756" sldId="261"/>
            <ac:spMk id="16" creationId="{375E0459-6403-40CD-989D-56A4407CA12E}"/>
          </ac:spMkLst>
        </pc:spChg>
        <pc:spChg chg="add del">
          <ac:chgData name="Pierluigi Paolucci" userId="1e641287-d3fe-49cd-99c7-3a58df1e1790" providerId="ADAL" clId="{0DA2472A-F50D-2546-B0DF-2A4B03644F59}" dt="2024-05-29T15:27:08.929" v="386"/>
          <ac:spMkLst>
            <pc:docMk/>
            <pc:sldMk cId="701351756" sldId="261"/>
            <ac:spMk id="18" creationId="{53E5B1A8-3AC9-4BD1-9BBC-78CA94F2D1BA}"/>
          </ac:spMkLst>
        </pc:spChg>
      </pc:sldChg>
      <pc:sldChg chg="addSp delSp add del setBg delDesignElem">
        <pc:chgData name="Pierluigi Paolucci" userId="1e641287-d3fe-49cd-99c7-3a58df1e1790" providerId="ADAL" clId="{0DA2472A-F50D-2546-B0DF-2A4B03644F59}" dt="2024-05-29T15:27:52.821" v="391"/>
        <pc:sldMkLst>
          <pc:docMk/>
          <pc:sldMk cId="2974057168" sldId="271"/>
        </pc:sldMkLst>
        <pc:spChg chg="add del">
          <ac:chgData name="Pierluigi Paolucci" userId="1e641287-d3fe-49cd-99c7-3a58df1e1790" providerId="ADAL" clId="{0DA2472A-F50D-2546-B0DF-2A4B03644F59}" dt="2024-05-29T15:27:52.773" v="390"/>
          <ac:spMkLst>
            <pc:docMk/>
            <pc:sldMk cId="2974057168" sldId="271"/>
            <ac:spMk id="12" creationId="{BACC6370-2D7E-4714-9D71-7542949D7D5D}"/>
          </ac:spMkLst>
        </pc:spChg>
        <pc:spChg chg="add del">
          <ac:chgData name="Pierluigi Paolucci" userId="1e641287-d3fe-49cd-99c7-3a58df1e1790" providerId="ADAL" clId="{0DA2472A-F50D-2546-B0DF-2A4B03644F59}" dt="2024-05-29T15:27:52.773" v="390"/>
          <ac:spMkLst>
            <pc:docMk/>
            <pc:sldMk cId="2974057168" sldId="271"/>
            <ac:spMk id="14" creationId="{F68B3F68-107C-434F-AA38-110D5EA91B85}"/>
          </ac:spMkLst>
        </pc:spChg>
        <pc:spChg chg="add del">
          <ac:chgData name="Pierluigi Paolucci" userId="1e641287-d3fe-49cd-99c7-3a58df1e1790" providerId="ADAL" clId="{0DA2472A-F50D-2546-B0DF-2A4B03644F59}" dt="2024-05-29T15:27:52.773" v="390"/>
          <ac:spMkLst>
            <pc:docMk/>
            <pc:sldMk cId="2974057168" sldId="271"/>
            <ac:spMk id="16" creationId="{AAD0DBB9-1A4B-4391-81D4-CB19F9AB918A}"/>
          </ac:spMkLst>
        </pc:spChg>
        <pc:spChg chg="add del">
          <ac:chgData name="Pierluigi Paolucci" userId="1e641287-d3fe-49cd-99c7-3a58df1e1790" providerId="ADAL" clId="{0DA2472A-F50D-2546-B0DF-2A4B03644F59}" dt="2024-05-29T15:27:52.773" v="390"/>
          <ac:spMkLst>
            <pc:docMk/>
            <pc:sldMk cId="2974057168" sldId="271"/>
            <ac:spMk id="18" creationId="{063BBA22-50EA-4C4D-BE05-F1CE4E63AA56}"/>
          </ac:spMkLst>
        </pc:spChg>
      </pc:sldChg>
      <pc:sldChg chg="addSp delSp modSp add del mod setBg delAnim delDesignElem">
        <pc:chgData name="Pierluigi Paolucci" userId="1e641287-d3fe-49cd-99c7-3a58df1e1790" providerId="ADAL" clId="{0DA2472A-F50D-2546-B0DF-2A4B03644F59}" dt="2024-05-29T15:28:54.185" v="434" actId="1036"/>
        <pc:sldMkLst>
          <pc:docMk/>
          <pc:sldMk cId="3357506190" sldId="314"/>
        </pc:sldMkLst>
        <pc:spChg chg="mod">
          <ac:chgData name="Pierluigi Paolucci" userId="1e641287-d3fe-49cd-99c7-3a58df1e1790" providerId="ADAL" clId="{0DA2472A-F50D-2546-B0DF-2A4B03644F59}" dt="2024-05-29T15:28:42.502" v="415" actId="1036"/>
          <ac:spMkLst>
            <pc:docMk/>
            <pc:sldMk cId="3357506190" sldId="314"/>
            <ac:spMk id="2" creationId="{F6D51F12-467F-E211-9ACF-E0C7CA242928}"/>
          </ac:spMkLst>
        </pc:spChg>
        <pc:spChg chg="mod">
          <ac:chgData name="Pierluigi Paolucci" userId="1e641287-d3fe-49cd-99c7-3a58df1e1790" providerId="ADAL" clId="{0DA2472A-F50D-2546-B0DF-2A4B03644F59}" dt="2024-05-29T15:28:37.751" v="403" actId="1076"/>
          <ac:spMkLst>
            <pc:docMk/>
            <pc:sldMk cId="3357506190" sldId="314"/>
            <ac:spMk id="7" creationId="{E44DD19E-7918-DEAF-E527-768A1E55B09E}"/>
          </ac:spMkLst>
        </pc:spChg>
        <pc:spChg chg="mod">
          <ac:chgData name="Pierluigi Paolucci" userId="1e641287-d3fe-49cd-99c7-3a58df1e1790" providerId="ADAL" clId="{0DA2472A-F50D-2546-B0DF-2A4B03644F59}" dt="2024-05-29T15:28:48.572" v="425" actId="1036"/>
          <ac:spMkLst>
            <pc:docMk/>
            <pc:sldMk cId="3357506190" sldId="314"/>
            <ac:spMk id="11" creationId="{022CA48E-6F4C-0BA5-CD21-85DF725F3A26}"/>
          </ac:spMkLst>
        </pc:spChg>
        <pc:spChg chg="del">
          <ac:chgData name="Pierluigi Paolucci" userId="1e641287-d3fe-49cd-99c7-3a58df1e1790" providerId="ADAL" clId="{0DA2472A-F50D-2546-B0DF-2A4B03644F59}" dt="2024-05-29T15:28:27.075" v="400" actId="478"/>
          <ac:spMkLst>
            <pc:docMk/>
            <pc:sldMk cId="3357506190" sldId="314"/>
            <ac:spMk id="14" creationId="{026E5967-FA4A-66A7-95C3-D809C29285D7}"/>
          </ac:spMkLst>
        </pc:spChg>
        <pc:spChg chg="mod">
          <ac:chgData name="Pierluigi Paolucci" userId="1e641287-d3fe-49cd-99c7-3a58df1e1790" providerId="ADAL" clId="{0DA2472A-F50D-2546-B0DF-2A4B03644F59}" dt="2024-05-29T15:28:54.185" v="434" actId="1036"/>
          <ac:spMkLst>
            <pc:docMk/>
            <pc:sldMk cId="3357506190" sldId="314"/>
            <ac:spMk id="18" creationId="{0D9C4E6D-129B-3890-D702-29E3982F1B54}"/>
          </ac:spMkLst>
        </pc:spChg>
        <pc:spChg chg="del">
          <ac:chgData name="Pierluigi Paolucci" userId="1e641287-d3fe-49cd-99c7-3a58df1e1790" providerId="ADAL" clId="{0DA2472A-F50D-2546-B0DF-2A4B03644F59}" dt="2024-05-29T15:28:29.743" v="401" actId="478"/>
          <ac:spMkLst>
            <pc:docMk/>
            <pc:sldMk cId="3357506190" sldId="314"/>
            <ac:spMk id="20" creationId="{784F8B2A-1803-E331-8B1D-6DA540249619}"/>
          </ac:spMkLst>
        </pc:spChg>
        <pc:spChg chg="add del">
          <ac:chgData name="Pierluigi Paolucci" userId="1e641287-d3fe-49cd-99c7-3a58df1e1790" providerId="ADAL" clId="{0DA2472A-F50D-2546-B0DF-2A4B03644F59}" dt="2024-05-29T15:28:13.194" v="398"/>
          <ac:spMkLst>
            <pc:docMk/>
            <pc:sldMk cId="3357506190" sldId="314"/>
            <ac:spMk id="27" creationId="{8D1AA55E-40D5-461B-A5A8-4AE8AAB71B08}"/>
          </ac:spMkLst>
        </pc:spChg>
        <pc:spChg chg="add del">
          <ac:chgData name="Pierluigi Paolucci" userId="1e641287-d3fe-49cd-99c7-3a58df1e1790" providerId="ADAL" clId="{0DA2472A-F50D-2546-B0DF-2A4B03644F59}" dt="2024-05-29T15:28:13.194" v="398"/>
          <ac:spMkLst>
            <pc:docMk/>
            <pc:sldMk cId="3357506190" sldId="314"/>
            <ac:spMk id="31" creationId="{6CB927A4-E432-4310-9CD5-E89FF5063179}"/>
          </ac:spMkLst>
        </pc:spChg>
        <pc:spChg chg="add del">
          <ac:chgData name="Pierluigi Paolucci" userId="1e641287-d3fe-49cd-99c7-3a58df1e1790" providerId="ADAL" clId="{0DA2472A-F50D-2546-B0DF-2A4B03644F59}" dt="2024-05-29T15:28:13.194" v="398"/>
          <ac:spMkLst>
            <pc:docMk/>
            <pc:sldMk cId="3357506190" sldId="314"/>
            <ac:spMk id="33" creationId="{E3020543-B24B-4EC4-8FFC-8DD88EEA91A8}"/>
          </ac:spMkLst>
        </pc:spChg>
        <pc:cxnChg chg="add del">
          <ac:chgData name="Pierluigi Paolucci" userId="1e641287-d3fe-49cd-99c7-3a58df1e1790" providerId="ADAL" clId="{0DA2472A-F50D-2546-B0DF-2A4B03644F59}" dt="2024-05-29T15:28:13.194" v="398"/>
          <ac:cxnSpMkLst>
            <pc:docMk/>
            <pc:sldMk cId="3357506190" sldId="314"/>
            <ac:cxnSpMk id="29" creationId="{7EB498BD-8089-4626-91EA-4978EBEF535E}"/>
          </ac:cxnSpMkLst>
        </pc:cxnChg>
      </pc:sldChg>
      <pc:sldChg chg="add">
        <pc:chgData name="Pierluigi Paolucci" userId="1e641287-d3fe-49cd-99c7-3a58df1e1790" providerId="ADAL" clId="{0DA2472A-F50D-2546-B0DF-2A4B03644F59}" dt="2024-05-29T15:40:43.002" v="915"/>
        <pc:sldMkLst>
          <pc:docMk/>
          <pc:sldMk cId="559388111" sldId="334"/>
        </pc:sldMkLst>
      </pc:sldChg>
      <pc:sldChg chg="modSp mod">
        <pc:chgData name="Pierluigi Paolucci" userId="1e641287-d3fe-49cd-99c7-3a58df1e1790" providerId="ADAL" clId="{0DA2472A-F50D-2546-B0DF-2A4B03644F59}" dt="2024-05-29T15:43:29.737" v="938" actId="20577"/>
        <pc:sldMkLst>
          <pc:docMk/>
          <pc:sldMk cId="249744266" sldId="335"/>
        </pc:sldMkLst>
        <pc:spChg chg="mod">
          <ac:chgData name="Pierluigi Paolucci" userId="1e641287-d3fe-49cd-99c7-3a58df1e1790" providerId="ADAL" clId="{0DA2472A-F50D-2546-B0DF-2A4B03644F59}" dt="2024-05-29T15:43:29.737" v="938" actId="20577"/>
          <ac:spMkLst>
            <pc:docMk/>
            <pc:sldMk cId="249744266" sldId="335"/>
            <ac:spMk id="9" creationId="{D9B8BA32-7D23-9BA1-3188-457575ECA100}"/>
          </ac:spMkLst>
        </pc:spChg>
      </pc:sldChg>
      <pc:sldChg chg="addSp modSp mod">
        <pc:chgData name="Pierluigi Paolucci" userId="1e641287-d3fe-49cd-99c7-3a58df1e1790" providerId="ADAL" clId="{0DA2472A-F50D-2546-B0DF-2A4B03644F59}" dt="2024-05-29T15:45:13.385" v="956" actId="14100"/>
        <pc:sldMkLst>
          <pc:docMk/>
          <pc:sldMk cId="3281743823" sldId="337"/>
        </pc:sldMkLst>
        <pc:spChg chg="mod">
          <ac:chgData name="Pierluigi Paolucci" userId="1e641287-d3fe-49cd-99c7-3a58df1e1790" providerId="ADAL" clId="{0DA2472A-F50D-2546-B0DF-2A4B03644F59}" dt="2024-05-29T15:44:39.750" v="953" actId="20577"/>
          <ac:spMkLst>
            <pc:docMk/>
            <pc:sldMk cId="3281743823" sldId="337"/>
            <ac:spMk id="3" creationId="{3C0F2D3B-EEA5-4B6B-F231-62A703600CA9}"/>
          </ac:spMkLst>
        </pc:spChg>
        <pc:spChg chg="add mod">
          <ac:chgData name="Pierluigi Paolucci" userId="1e641287-d3fe-49cd-99c7-3a58df1e1790" providerId="ADAL" clId="{0DA2472A-F50D-2546-B0DF-2A4B03644F59}" dt="2024-05-29T15:45:13.385" v="956" actId="14100"/>
          <ac:spMkLst>
            <pc:docMk/>
            <pc:sldMk cId="3281743823" sldId="337"/>
            <ac:spMk id="8" creationId="{DB24C6F6-1C06-12D4-313C-BF8625657817}"/>
          </ac:spMkLst>
        </pc:spChg>
      </pc:sldChg>
      <pc:sldChg chg="modSp mod ord">
        <pc:chgData name="Pierluigi Paolucci" userId="1e641287-d3fe-49cd-99c7-3a58df1e1790" providerId="ADAL" clId="{0DA2472A-F50D-2546-B0DF-2A4B03644F59}" dt="2024-05-29T15:18:24.145" v="255" actId="404"/>
        <pc:sldMkLst>
          <pc:docMk/>
          <pc:sldMk cId="512131161" sldId="338"/>
        </pc:sldMkLst>
        <pc:spChg chg="mod">
          <ac:chgData name="Pierluigi Paolucci" userId="1e641287-d3fe-49cd-99c7-3a58df1e1790" providerId="ADAL" clId="{0DA2472A-F50D-2546-B0DF-2A4B03644F59}" dt="2024-05-29T15:18:24.145" v="255" actId="404"/>
          <ac:spMkLst>
            <pc:docMk/>
            <pc:sldMk cId="512131161" sldId="338"/>
            <ac:spMk id="2" creationId="{8E107BE2-8D36-F745-AAF4-0AED3A6E83D6}"/>
          </ac:spMkLst>
        </pc:spChg>
      </pc:sldChg>
      <pc:sldChg chg="addSp delSp add del setBg delDesignElem">
        <pc:chgData name="Pierluigi Paolucci" userId="1e641287-d3fe-49cd-99c7-3a58df1e1790" providerId="ADAL" clId="{0DA2472A-F50D-2546-B0DF-2A4B03644F59}" dt="2024-05-29T14:49:03.293" v="122"/>
        <pc:sldMkLst>
          <pc:docMk/>
          <pc:sldMk cId="2137726797" sldId="345"/>
        </pc:sldMkLst>
        <pc:spChg chg="add del">
          <ac:chgData name="Pierluigi Paolucci" userId="1e641287-d3fe-49cd-99c7-3a58df1e1790" providerId="ADAL" clId="{0DA2472A-F50D-2546-B0DF-2A4B03644F59}" dt="2024-05-29T14:49:03.233" v="121"/>
          <ac:spMkLst>
            <pc:docMk/>
            <pc:sldMk cId="2137726797" sldId="345"/>
            <ac:spMk id="10" creationId="{1B15ED52-F352-441B-82BF-E0EA34836D08}"/>
          </ac:spMkLst>
        </pc:spChg>
        <pc:spChg chg="add del">
          <ac:chgData name="Pierluigi Paolucci" userId="1e641287-d3fe-49cd-99c7-3a58df1e1790" providerId="ADAL" clId="{0DA2472A-F50D-2546-B0DF-2A4B03644F59}" dt="2024-05-29T14:49:03.233" v="121"/>
          <ac:spMkLst>
            <pc:docMk/>
            <pc:sldMk cId="2137726797" sldId="345"/>
            <ac:spMk id="12" creationId="{3B2E3793-BFE6-45A2-9B7B-E18844431C99}"/>
          </ac:spMkLst>
        </pc:spChg>
        <pc:spChg chg="add del">
          <ac:chgData name="Pierluigi Paolucci" userId="1e641287-d3fe-49cd-99c7-3a58df1e1790" providerId="ADAL" clId="{0DA2472A-F50D-2546-B0DF-2A4B03644F59}" dt="2024-05-29T14:49:03.233" v="121"/>
          <ac:spMkLst>
            <pc:docMk/>
            <pc:sldMk cId="2137726797" sldId="345"/>
            <ac:spMk id="14" creationId="{BC4C4868-CB8F-4AF9-9CDB-8108F2C19B67}"/>
          </ac:spMkLst>
        </pc:spChg>
        <pc:spChg chg="add del">
          <ac:chgData name="Pierluigi Paolucci" userId="1e641287-d3fe-49cd-99c7-3a58df1e1790" providerId="ADAL" clId="{0DA2472A-F50D-2546-B0DF-2A4B03644F59}" dt="2024-05-29T14:49:03.233" v="121"/>
          <ac:spMkLst>
            <pc:docMk/>
            <pc:sldMk cId="2137726797" sldId="345"/>
            <ac:spMk id="16" creationId="{375E0459-6403-40CD-989D-56A4407CA12E}"/>
          </ac:spMkLst>
        </pc:spChg>
        <pc:spChg chg="add del">
          <ac:chgData name="Pierluigi Paolucci" userId="1e641287-d3fe-49cd-99c7-3a58df1e1790" providerId="ADAL" clId="{0DA2472A-F50D-2546-B0DF-2A4B03644F59}" dt="2024-05-29T14:49:03.233" v="121"/>
          <ac:spMkLst>
            <pc:docMk/>
            <pc:sldMk cId="2137726797" sldId="345"/>
            <ac:spMk id="18" creationId="{53E5B1A8-3AC9-4BD1-9BBC-78CA94F2D1BA}"/>
          </ac:spMkLst>
        </pc:spChg>
      </pc:sldChg>
      <pc:sldChg chg="modSp mod">
        <pc:chgData name="Pierluigi Paolucci" userId="1e641287-d3fe-49cd-99c7-3a58df1e1790" providerId="ADAL" clId="{0DA2472A-F50D-2546-B0DF-2A4B03644F59}" dt="2024-05-29T14:44:23.601" v="9" actId="20577"/>
        <pc:sldMkLst>
          <pc:docMk/>
          <pc:sldMk cId="2441784957" sldId="346"/>
        </pc:sldMkLst>
        <pc:spChg chg="mod">
          <ac:chgData name="Pierluigi Paolucci" userId="1e641287-d3fe-49cd-99c7-3a58df1e1790" providerId="ADAL" clId="{0DA2472A-F50D-2546-B0DF-2A4B03644F59}" dt="2024-05-29T14:44:23.601" v="9" actId="20577"/>
          <ac:spMkLst>
            <pc:docMk/>
            <pc:sldMk cId="2441784957" sldId="346"/>
            <ac:spMk id="2" creationId="{D38129F1-E03E-93E0-BE75-EE95622034CC}"/>
          </ac:spMkLst>
        </pc:spChg>
      </pc:sldChg>
      <pc:sldChg chg="addSp delSp modSp new mod">
        <pc:chgData name="Pierluigi Paolucci" userId="1e641287-d3fe-49cd-99c7-3a58df1e1790" providerId="ADAL" clId="{0DA2472A-F50D-2546-B0DF-2A4B03644F59}" dt="2024-05-29T14:48:31.274" v="117" actId="20577"/>
        <pc:sldMkLst>
          <pc:docMk/>
          <pc:sldMk cId="2998224270" sldId="347"/>
        </pc:sldMkLst>
        <pc:spChg chg="mod">
          <ac:chgData name="Pierluigi Paolucci" userId="1e641287-d3fe-49cd-99c7-3a58df1e1790" providerId="ADAL" clId="{0DA2472A-F50D-2546-B0DF-2A4B03644F59}" dt="2024-05-29T14:47:24.683" v="61" actId="1076"/>
          <ac:spMkLst>
            <pc:docMk/>
            <pc:sldMk cId="2998224270" sldId="347"/>
            <ac:spMk id="2" creationId="{C38F397A-0559-AB89-B2DD-7175AD3035EB}"/>
          </ac:spMkLst>
        </pc:spChg>
        <pc:spChg chg="del">
          <ac:chgData name="Pierluigi Paolucci" userId="1e641287-d3fe-49cd-99c7-3a58df1e1790" providerId="ADAL" clId="{0DA2472A-F50D-2546-B0DF-2A4B03644F59}" dt="2024-05-29T14:46:17.672" v="54" actId="478"/>
          <ac:spMkLst>
            <pc:docMk/>
            <pc:sldMk cId="2998224270" sldId="347"/>
            <ac:spMk id="3" creationId="{0784BF68-4EBA-AF28-21AF-DB05F1088FB9}"/>
          </ac:spMkLst>
        </pc:spChg>
        <pc:spChg chg="add mod">
          <ac:chgData name="Pierluigi Paolucci" userId="1e641287-d3fe-49cd-99c7-3a58df1e1790" providerId="ADAL" clId="{0DA2472A-F50D-2546-B0DF-2A4B03644F59}" dt="2024-05-29T14:47:59.277" v="72" actId="1076"/>
          <ac:spMkLst>
            <pc:docMk/>
            <pc:sldMk cId="2998224270" sldId="347"/>
            <ac:spMk id="9" creationId="{D06DB520-63B3-1233-A099-8A154ECBFAD3}"/>
          </ac:spMkLst>
        </pc:spChg>
        <pc:spChg chg="add mod">
          <ac:chgData name="Pierluigi Paolucci" userId="1e641287-d3fe-49cd-99c7-3a58df1e1790" providerId="ADAL" clId="{0DA2472A-F50D-2546-B0DF-2A4B03644F59}" dt="2024-05-29T14:48:07.711" v="81" actId="20577"/>
          <ac:spMkLst>
            <pc:docMk/>
            <pc:sldMk cId="2998224270" sldId="347"/>
            <ac:spMk id="10" creationId="{F182F119-D58A-77C0-8EC8-1D2E371640BF}"/>
          </ac:spMkLst>
        </pc:spChg>
        <pc:spChg chg="add mod">
          <ac:chgData name="Pierluigi Paolucci" userId="1e641287-d3fe-49cd-99c7-3a58df1e1790" providerId="ADAL" clId="{0DA2472A-F50D-2546-B0DF-2A4B03644F59}" dt="2024-05-29T14:48:31.274" v="117" actId="20577"/>
          <ac:spMkLst>
            <pc:docMk/>
            <pc:sldMk cId="2998224270" sldId="347"/>
            <ac:spMk id="11" creationId="{5CACC6F5-1AFC-0E79-A71F-88163D325E4B}"/>
          </ac:spMkLst>
        </pc:spChg>
        <pc:graphicFrameChg chg="add mod">
          <ac:chgData name="Pierluigi Paolucci" userId="1e641287-d3fe-49cd-99c7-3a58df1e1790" providerId="ADAL" clId="{0DA2472A-F50D-2546-B0DF-2A4B03644F59}" dt="2024-05-29T14:46:21.534" v="56" actId="1076"/>
          <ac:graphicFrameMkLst>
            <pc:docMk/>
            <pc:sldMk cId="2998224270" sldId="347"/>
            <ac:graphicFrameMk id="6" creationId="{43084C6F-FEB6-3CC2-1DAD-047ED45D38BC}"/>
          </ac:graphicFrameMkLst>
        </pc:graphicFrameChg>
        <pc:graphicFrameChg chg="add mod">
          <ac:chgData name="Pierluigi Paolucci" userId="1e641287-d3fe-49cd-99c7-3a58df1e1790" providerId="ADAL" clId="{0DA2472A-F50D-2546-B0DF-2A4B03644F59}" dt="2024-05-29T14:48:13.578" v="93" actId="1036"/>
          <ac:graphicFrameMkLst>
            <pc:docMk/>
            <pc:sldMk cId="2998224270" sldId="347"/>
            <ac:graphicFrameMk id="7" creationId="{1A74F972-F3E1-0AFD-7919-175AF892F488}"/>
          </ac:graphicFrameMkLst>
        </pc:graphicFrameChg>
        <pc:graphicFrameChg chg="add mod">
          <ac:chgData name="Pierluigi Paolucci" userId="1e641287-d3fe-49cd-99c7-3a58df1e1790" providerId="ADAL" clId="{0DA2472A-F50D-2546-B0DF-2A4B03644F59}" dt="2024-05-29T14:48:20.721" v="107" actId="1036"/>
          <ac:graphicFrameMkLst>
            <pc:docMk/>
            <pc:sldMk cId="2998224270" sldId="347"/>
            <ac:graphicFrameMk id="8" creationId="{C108D340-64EE-5902-0294-4E38EF9CE8A2}"/>
          </ac:graphicFrameMkLst>
        </pc:graphicFrameChg>
      </pc:sldChg>
      <pc:sldChg chg="addSp delSp add del setBg delDesignElem">
        <pc:chgData name="Pierluigi Paolucci" userId="1e641287-d3fe-49cd-99c7-3a58df1e1790" providerId="ADAL" clId="{0DA2472A-F50D-2546-B0DF-2A4B03644F59}" dt="2024-05-29T14:49:03.293" v="122"/>
        <pc:sldMkLst>
          <pc:docMk/>
          <pc:sldMk cId="1762654636" sldId="348"/>
        </pc:sldMkLst>
        <pc:spChg chg="add del">
          <ac:chgData name="Pierluigi Paolucci" userId="1e641287-d3fe-49cd-99c7-3a58df1e1790" providerId="ADAL" clId="{0DA2472A-F50D-2546-B0DF-2A4B03644F59}" dt="2024-05-29T14:49:03.233" v="121"/>
          <ac:spMkLst>
            <pc:docMk/>
            <pc:sldMk cId="1762654636" sldId="348"/>
            <ac:spMk id="10" creationId="{1B15ED52-F352-441B-82BF-E0EA34836D08}"/>
          </ac:spMkLst>
        </pc:spChg>
        <pc:spChg chg="add del">
          <ac:chgData name="Pierluigi Paolucci" userId="1e641287-d3fe-49cd-99c7-3a58df1e1790" providerId="ADAL" clId="{0DA2472A-F50D-2546-B0DF-2A4B03644F59}" dt="2024-05-29T14:49:03.233" v="121"/>
          <ac:spMkLst>
            <pc:docMk/>
            <pc:sldMk cId="1762654636" sldId="348"/>
            <ac:spMk id="12" creationId="{3B2E3793-BFE6-45A2-9B7B-E18844431C99}"/>
          </ac:spMkLst>
        </pc:spChg>
        <pc:spChg chg="add del">
          <ac:chgData name="Pierluigi Paolucci" userId="1e641287-d3fe-49cd-99c7-3a58df1e1790" providerId="ADAL" clId="{0DA2472A-F50D-2546-B0DF-2A4B03644F59}" dt="2024-05-29T14:49:03.233" v="121"/>
          <ac:spMkLst>
            <pc:docMk/>
            <pc:sldMk cId="1762654636" sldId="348"/>
            <ac:spMk id="14" creationId="{BC4C4868-CB8F-4AF9-9CDB-8108F2C19B67}"/>
          </ac:spMkLst>
        </pc:spChg>
        <pc:spChg chg="add del">
          <ac:chgData name="Pierluigi Paolucci" userId="1e641287-d3fe-49cd-99c7-3a58df1e1790" providerId="ADAL" clId="{0DA2472A-F50D-2546-B0DF-2A4B03644F59}" dt="2024-05-29T14:49:03.233" v="121"/>
          <ac:spMkLst>
            <pc:docMk/>
            <pc:sldMk cId="1762654636" sldId="348"/>
            <ac:spMk id="16" creationId="{375E0459-6403-40CD-989D-56A4407CA12E}"/>
          </ac:spMkLst>
        </pc:spChg>
        <pc:spChg chg="add del">
          <ac:chgData name="Pierluigi Paolucci" userId="1e641287-d3fe-49cd-99c7-3a58df1e1790" providerId="ADAL" clId="{0DA2472A-F50D-2546-B0DF-2A4B03644F59}" dt="2024-05-29T14:49:03.233" v="121"/>
          <ac:spMkLst>
            <pc:docMk/>
            <pc:sldMk cId="1762654636" sldId="348"/>
            <ac:spMk id="18" creationId="{53E5B1A8-3AC9-4BD1-9BBC-78CA94F2D1BA}"/>
          </ac:spMkLst>
        </pc:spChg>
      </pc:sldChg>
      <pc:sldChg chg="add del">
        <pc:chgData name="Pierluigi Paolucci" userId="1e641287-d3fe-49cd-99c7-3a58df1e1790" providerId="ADAL" clId="{0DA2472A-F50D-2546-B0DF-2A4B03644F59}" dt="2024-05-29T14:49:03.293" v="122"/>
        <pc:sldMkLst>
          <pc:docMk/>
          <pc:sldMk cId="3335850026" sldId="349"/>
        </pc:sldMkLst>
      </pc:sldChg>
      <pc:sldChg chg="addSp delSp add del ord setBg delDesignElem">
        <pc:chgData name="Pierluigi Paolucci" userId="1e641287-d3fe-49cd-99c7-3a58df1e1790" providerId="ADAL" clId="{0DA2472A-F50D-2546-B0DF-2A4B03644F59}" dt="2024-05-29T14:49:35.065" v="127" actId="20578"/>
        <pc:sldMkLst>
          <pc:docMk/>
          <pc:sldMk cId="573035003" sldId="350"/>
        </pc:sldMkLst>
        <pc:spChg chg="add del">
          <ac:chgData name="Pierluigi Paolucci" userId="1e641287-d3fe-49cd-99c7-3a58df1e1790" providerId="ADAL" clId="{0DA2472A-F50D-2546-B0DF-2A4B03644F59}" dt="2024-05-29T14:49:25.985" v="125"/>
          <ac:spMkLst>
            <pc:docMk/>
            <pc:sldMk cId="573035003" sldId="350"/>
            <ac:spMk id="10" creationId="{577D6B2E-37A3-429E-A37C-F30ED6487282}"/>
          </ac:spMkLst>
        </pc:spChg>
        <pc:spChg chg="add del">
          <ac:chgData name="Pierluigi Paolucci" userId="1e641287-d3fe-49cd-99c7-3a58df1e1790" providerId="ADAL" clId="{0DA2472A-F50D-2546-B0DF-2A4B03644F59}" dt="2024-05-29T14:49:25.985" v="125"/>
          <ac:spMkLst>
            <pc:docMk/>
            <pc:sldMk cId="573035003" sldId="350"/>
            <ac:spMk id="12" creationId="{5CEAD642-85CF-4750-8432-7C80C901F001}"/>
          </ac:spMkLst>
        </pc:spChg>
        <pc:spChg chg="add del">
          <ac:chgData name="Pierluigi Paolucci" userId="1e641287-d3fe-49cd-99c7-3a58df1e1790" providerId="ADAL" clId="{0DA2472A-F50D-2546-B0DF-2A4B03644F59}" dt="2024-05-29T14:49:25.985" v="125"/>
          <ac:spMkLst>
            <pc:docMk/>
            <pc:sldMk cId="573035003" sldId="350"/>
            <ac:spMk id="14" creationId="{FA33EEAE-15D5-4119-8C1E-89D943F911EF}"/>
          </ac:spMkLst>
        </pc:spChg>
        <pc:spChg chg="add del">
          <ac:chgData name="Pierluigi Paolucci" userId="1e641287-d3fe-49cd-99c7-3a58df1e1790" providerId="ADAL" clId="{0DA2472A-F50D-2546-B0DF-2A4B03644F59}" dt="2024-05-29T14:49:25.985" v="125"/>
          <ac:spMkLst>
            <pc:docMk/>
            <pc:sldMk cId="573035003" sldId="350"/>
            <ac:spMk id="16" creationId="{730D8B3B-9B80-4025-B934-26DC7D7CD231}"/>
          </ac:spMkLst>
        </pc:spChg>
        <pc:spChg chg="add del">
          <ac:chgData name="Pierluigi Paolucci" userId="1e641287-d3fe-49cd-99c7-3a58df1e1790" providerId="ADAL" clId="{0DA2472A-F50D-2546-B0DF-2A4B03644F59}" dt="2024-05-29T14:49:25.985" v="125"/>
          <ac:spMkLst>
            <pc:docMk/>
            <pc:sldMk cId="573035003" sldId="350"/>
            <ac:spMk id="18" creationId="{1064D5D5-227B-4F66-9AEA-46F570E793BD}"/>
          </ac:spMkLst>
        </pc:spChg>
        <pc:spChg chg="add del">
          <ac:chgData name="Pierluigi Paolucci" userId="1e641287-d3fe-49cd-99c7-3a58df1e1790" providerId="ADAL" clId="{0DA2472A-F50D-2546-B0DF-2A4B03644F59}" dt="2024-05-29T14:49:25.985" v="125"/>
          <ac:spMkLst>
            <pc:docMk/>
            <pc:sldMk cId="573035003" sldId="350"/>
            <ac:spMk id="20" creationId="{646B67A4-D328-4747-A82B-65E84FA46368}"/>
          </ac:spMkLst>
        </pc:spChg>
        <pc:spChg chg="add del">
          <ac:chgData name="Pierluigi Paolucci" userId="1e641287-d3fe-49cd-99c7-3a58df1e1790" providerId="ADAL" clId="{0DA2472A-F50D-2546-B0DF-2A4B03644F59}" dt="2024-05-29T14:49:25.985" v="125"/>
          <ac:spMkLst>
            <pc:docMk/>
            <pc:sldMk cId="573035003" sldId="350"/>
            <ac:spMk id="22" creationId="{B5A1B09C-1565-46F8-B70F-621C5EB48A09}"/>
          </ac:spMkLst>
        </pc:spChg>
        <pc:spChg chg="add del">
          <ac:chgData name="Pierluigi Paolucci" userId="1e641287-d3fe-49cd-99c7-3a58df1e1790" providerId="ADAL" clId="{0DA2472A-F50D-2546-B0DF-2A4B03644F59}" dt="2024-05-29T14:49:25.985" v="125"/>
          <ac:spMkLst>
            <pc:docMk/>
            <pc:sldMk cId="573035003" sldId="350"/>
            <ac:spMk id="24" creationId="{8C516CC8-80AC-446C-A56E-9F54B7210402}"/>
          </ac:spMkLst>
        </pc:spChg>
      </pc:sldChg>
      <pc:sldChg chg="addSp delSp modSp new mod setBg">
        <pc:chgData name="Pierluigi Paolucci" userId="1e641287-d3fe-49cd-99c7-3a58df1e1790" providerId="ADAL" clId="{0DA2472A-F50D-2546-B0DF-2A4B03644F59}" dt="2024-05-29T15:26:37.653" v="383" actId="20577"/>
        <pc:sldMkLst>
          <pc:docMk/>
          <pc:sldMk cId="3508374640" sldId="351"/>
        </pc:sldMkLst>
        <pc:spChg chg="mod">
          <ac:chgData name="Pierluigi Paolucci" userId="1e641287-d3fe-49cd-99c7-3a58df1e1790" providerId="ADAL" clId="{0DA2472A-F50D-2546-B0DF-2A4B03644F59}" dt="2024-05-29T15:02:46.119" v="159" actId="26606"/>
          <ac:spMkLst>
            <pc:docMk/>
            <pc:sldMk cId="3508374640" sldId="351"/>
            <ac:spMk id="2" creationId="{E7D6AFC2-4FCD-3F5F-8A22-3A234E100128}"/>
          </ac:spMkLst>
        </pc:spChg>
        <pc:spChg chg="del">
          <ac:chgData name="Pierluigi Paolucci" userId="1e641287-d3fe-49cd-99c7-3a58df1e1790" providerId="ADAL" clId="{0DA2472A-F50D-2546-B0DF-2A4B03644F59}" dt="2024-05-29T15:02:35.587" v="153" actId="931"/>
          <ac:spMkLst>
            <pc:docMk/>
            <pc:sldMk cId="3508374640" sldId="351"/>
            <ac:spMk id="3" creationId="{0B96335A-309B-0558-E4C1-370DB7EA76D8}"/>
          </ac:spMkLst>
        </pc:spChg>
        <pc:spChg chg="del mod">
          <ac:chgData name="Pierluigi Paolucci" userId="1e641287-d3fe-49cd-99c7-3a58df1e1790" providerId="ADAL" clId="{0DA2472A-F50D-2546-B0DF-2A4B03644F59}" dt="2024-05-29T15:25:25.119" v="256" actId="478"/>
          <ac:spMkLst>
            <pc:docMk/>
            <pc:sldMk cId="3508374640" sldId="351"/>
            <ac:spMk id="4" creationId="{ABFF6EC1-9945-F7C7-8638-4A0EEA2D76DC}"/>
          </ac:spMkLst>
        </pc:spChg>
        <pc:spChg chg="mod ord">
          <ac:chgData name="Pierluigi Paolucci" userId="1e641287-d3fe-49cd-99c7-3a58df1e1790" providerId="ADAL" clId="{0DA2472A-F50D-2546-B0DF-2A4B03644F59}" dt="2024-05-29T15:02:46.119" v="159" actId="26606"/>
          <ac:spMkLst>
            <pc:docMk/>
            <pc:sldMk cId="3508374640" sldId="351"/>
            <ac:spMk id="5" creationId="{2D0143DD-B1FA-59B5-DED0-D9E6587874CC}"/>
          </ac:spMkLst>
        </pc:spChg>
        <pc:spChg chg="add mod">
          <ac:chgData name="Pierluigi Paolucci" userId="1e641287-d3fe-49cd-99c7-3a58df1e1790" providerId="ADAL" clId="{0DA2472A-F50D-2546-B0DF-2A4B03644F59}" dt="2024-05-29T15:04:07.188" v="174" actId="1076"/>
          <ac:spMkLst>
            <pc:docMk/>
            <pc:sldMk cId="3508374640" sldId="351"/>
            <ac:spMk id="8" creationId="{895F92AF-8F9C-4FA6-A9D2-746C8C9CD21D}"/>
          </ac:spMkLst>
        </pc:spChg>
        <pc:spChg chg="add mod">
          <ac:chgData name="Pierluigi Paolucci" userId="1e641287-d3fe-49cd-99c7-3a58df1e1790" providerId="ADAL" clId="{0DA2472A-F50D-2546-B0DF-2A4B03644F59}" dt="2024-05-29T15:26:37.653" v="383" actId="20577"/>
          <ac:spMkLst>
            <pc:docMk/>
            <pc:sldMk cId="3508374640" sldId="351"/>
            <ac:spMk id="9" creationId="{5F096EAE-5DC2-5954-F5E8-4B9A35C94AA1}"/>
          </ac:spMkLst>
        </pc:spChg>
        <pc:spChg chg="add">
          <ac:chgData name="Pierluigi Paolucci" userId="1e641287-d3fe-49cd-99c7-3a58df1e1790" providerId="ADAL" clId="{0DA2472A-F50D-2546-B0DF-2A4B03644F59}" dt="2024-05-29T15:02:46.119" v="159" actId="26606"/>
          <ac:spMkLst>
            <pc:docMk/>
            <pc:sldMk cId="3508374640" sldId="351"/>
            <ac:spMk id="2054" creationId="{2151139A-886F-4B97-8815-729AD3831BBD}"/>
          </ac:spMkLst>
        </pc:spChg>
        <pc:spChg chg="add">
          <ac:chgData name="Pierluigi Paolucci" userId="1e641287-d3fe-49cd-99c7-3a58df1e1790" providerId="ADAL" clId="{0DA2472A-F50D-2546-B0DF-2A4B03644F59}" dt="2024-05-29T15:02:46.119" v="159" actId="26606"/>
          <ac:spMkLst>
            <pc:docMk/>
            <pc:sldMk cId="3508374640" sldId="351"/>
            <ac:spMk id="2056" creationId="{AB5E08C4-8CDD-4623-A5B8-E998C6DEE3B7}"/>
          </ac:spMkLst>
        </pc:spChg>
        <pc:spChg chg="add">
          <ac:chgData name="Pierluigi Paolucci" userId="1e641287-d3fe-49cd-99c7-3a58df1e1790" providerId="ADAL" clId="{0DA2472A-F50D-2546-B0DF-2A4B03644F59}" dt="2024-05-29T15:02:46.119" v="159" actId="26606"/>
          <ac:spMkLst>
            <pc:docMk/>
            <pc:sldMk cId="3508374640" sldId="351"/>
            <ac:spMk id="2058" creationId="{15F33878-D502-4FFA-8ACE-F2AECDB2A23F}"/>
          </ac:spMkLst>
        </pc:spChg>
        <pc:spChg chg="add">
          <ac:chgData name="Pierluigi Paolucci" userId="1e641287-d3fe-49cd-99c7-3a58df1e1790" providerId="ADAL" clId="{0DA2472A-F50D-2546-B0DF-2A4B03644F59}" dt="2024-05-29T15:02:46.119" v="159" actId="26606"/>
          <ac:spMkLst>
            <pc:docMk/>
            <pc:sldMk cId="3508374640" sldId="351"/>
            <ac:spMk id="2060" creationId="{D3539FEE-81D3-4406-802E-60B20B16F4F6}"/>
          </ac:spMkLst>
        </pc:spChg>
        <pc:spChg chg="add">
          <ac:chgData name="Pierluigi Paolucci" userId="1e641287-d3fe-49cd-99c7-3a58df1e1790" providerId="ADAL" clId="{0DA2472A-F50D-2546-B0DF-2A4B03644F59}" dt="2024-05-29T15:02:46.119" v="159" actId="26606"/>
          <ac:spMkLst>
            <pc:docMk/>
            <pc:sldMk cId="3508374640" sldId="351"/>
            <ac:spMk id="2062" creationId="{DC701763-729E-462F-A5A8-E0DEFEB1E2E4}"/>
          </ac:spMkLst>
        </pc:spChg>
        <pc:picChg chg="add mod ord">
          <ac:chgData name="Pierluigi Paolucci" userId="1e641287-d3fe-49cd-99c7-3a58df1e1790" providerId="ADAL" clId="{0DA2472A-F50D-2546-B0DF-2A4B03644F59}" dt="2024-05-29T15:02:55.899" v="162" actId="14100"/>
          <ac:picMkLst>
            <pc:docMk/>
            <pc:sldMk cId="3508374640" sldId="351"/>
            <ac:picMk id="7" creationId="{D82DEBDC-A745-8485-A934-EA0B32C2A233}"/>
          </ac:picMkLst>
        </pc:picChg>
        <pc:picChg chg="add mod">
          <ac:chgData name="Pierluigi Paolucci" userId="1e641287-d3fe-49cd-99c7-3a58df1e1790" providerId="ADAL" clId="{0DA2472A-F50D-2546-B0DF-2A4B03644F59}" dt="2024-05-29T15:02:49.574" v="160" actId="14100"/>
          <ac:picMkLst>
            <pc:docMk/>
            <pc:sldMk cId="3508374640" sldId="351"/>
            <ac:picMk id="2049" creationId="{76A81576-5853-9985-540A-7B91C4E779FF}"/>
          </ac:picMkLst>
        </pc:picChg>
      </pc:sldChg>
      <pc:sldChg chg="addSp delSp modSp add del setBg delDesignElem">
        <pc:chgData name="Pierluigi Paolucci" userId="1e641287-d3fe-49cd-99c7-3a58df1e1790" providerId="ADAL" clId="{0DA2472A-F50D-2546-B0DF-2A4B03644F59}" dt="2024-05-29T15:45:56.142" v="964" actId="20577"/>
        <pc:sldMkLst>
          <pc:docMk/>
          <pc:sldMk cId="2592724331" sldId="353"/>
        </pc:sldMkLst>
        <pc:spChg chg="add del">
          <ac:chgData name="Pierluigi Paolucci" userId="1e641287-d3fe-49cd-99c7-3a58df1e1790" providerId="ADAL" clId="{0DA2472A-F50D-2546-B0DF-2A4B03644F59}" dt="2024-05-29T15:28:00.694" v="394"/>
          <ac:spMkLst>
            <pc:docMk/>
            <pc:sldMk cId="2592724331" sldId="353"/>
            <ac:spMk id="35" creationId="{6C4028FD-8BAA-4A19-BFDE-594D991B7552}"/>
          </ac:spMkLst>
        </pc:spChg>
        <pc:graphicFrameChg chg="mod">
          <ac:chgData name="Pierluigi Paolucci" userId="1e641287-d3fe-49cd-99c7-3a58df1e1790" providerId="ADAL" clId="{0DA2472A-F50D-2546-B0DF-2A4B03644F59}" dt="2024-05-29T15:45:56.142" v="964" actId="20577"/>
          <ac:graphicFrameMkLst>
            <pc:docMk/>
            <pc:sldMk cId="2592724331" sldId="353"/>
            <ac:graphicFrameMk id="6" creationId="{3116C15C-B04F-C65C-3B06-F2E085DE08B3}"/>
          </ac:graphicFrameMkLst>
        </pc:graphicFrameChg>
      </pc:sldChg>
      <pc:sldChg chg="addSp delSp modSp new mod setBg chgLayout">
        <pc:chgData name="Pierluigi Paolucci" userId="1e641287-d3fe-49cd-99c7-3a58df1e1790" providerId="ADAL" clId="{0DA2472A-F50D-2546-B0DF-2A4B03644F59}" dt="2024-05-29T15:38:51.501" v="914" actId="26606"/>
        <pc:sldMkLst>
          <pc:docMk/>
          <pc:sldMk cId="1153748152" sldId="354"/>
        </pc:sldMkLst>
        <pc:spChg chg="mod ord">
          <ac:chgData name="Pierluigi Paolucci" userId="1e641287-d3fe-49cd-99c7-3a58df1e1790" providerId="ADAL" clId="{0DA2472A-F50D-2546-B0DF-2A4B03644F59}" dt="2024-05-29T15:38:14.984" v="906" actId="26606"/>
          <ac:spMkLst>
            <pc:docMk/>
            <pc:sldMk cId="1153748152" sldId="354"/>
            <ac:spMk id="2" creationId="{DE80B7D4-1CF3-1DE4-26E6-928F0CB19E21}"/>
          </ac:spMkLst>
        </pc:spChg>
        <pc:spChg chg="del mod">
          <ac:chgData name="Pierluigi Paolucci" userId="1e641287-d3fe-49cd-99c7-3a58df1e1790" providerId="ADAL" clId="{0DA2472A-F50D-2546-B0DF-2A4B03644F59}" dt="2024-05-29T15:34:00.640" v="657" actId="478"/>
          <ac:spMkLst>
            <pc:docMk/>
            <pc:sldMk cId="1153748152" sldId="354"/>
            <ac:spMk id="3" creationId="{29409FF2-2795-9C2D-D892-CDE640D3772E}"/>
          </ac:spMkLst>
        </pc:spChg>
        <pc:spChg chg="mod ord">
          <ac:chgData name="Pierluigi Paolucci" userId="1e641287-d3fe-49cd-99c7-3a58df1e1790" providerId="ADAL" clId="{0DA2472A-F50D-2546-B0DF-2A4B03644F59}" dt="2024-05-29T15:38:14.984" v="906" actId="26606"/>
          <ac:spMkLst>
            <pc:docMk/>
            <pc:sldMk cId="1153748152" sldId="354"/>
            <ac:spMk id="4" creationId="{D57E2296-D49B-3E2E-FBD4-9D751F6AE385}"/>
          </ac:spMkLst>
        </pc:spChg>
        <pc:spChg chg="mod ord">
          <ac:chgData name="Pierluigi Paolucci" userId="1e641287-d3fe-49cd-99c7-3a58df1e1790" providerId="ADAL" clId="{0DA2472A-F50D-2546-B0DF-2A4B03644F59}" dt="2024-05-29T15:38:14.984" v="906" actId="26606"/>
          <ac:spMkLst>
            <pc:docMk/>
            <pc:sldMk cId="1153748152" sldId="354"/>
            <ac:spMk id="5" creationId="{1A48B992-FCC8-F0E1-7BA2-ED5B1E4A7D32}"/>
          </ac:spMkLst>
        </pc:spChg>
        <pc:spChg chg="add del mod ord">
          <ac:chgData name="Pierluigi Paolucci" userId="1e641287-d3fe-49cd-99c7-3a58df1e1790" providerId="ADAL" clId="{0DA2472A-F50D-2546-B0DF-2A4B03644F59}" dt="2024-05-29T15:38:51.501" v="914" actId="26606"/>
          <ac:spMkLst>
            <pc:docMk/>
            <pc:sldMk cId="1153748152" sldId="354"/>
            <ac:spMk id="7" creationId="{71AA445E-6F63-6810-5BA3-0AC10FC153A9}"/>
          </ac:spMkLst>
        </pc:spChg>
        <pc:spChg chg="add">
          <ac:chgData name="Pierluigi Paolucci" userId="1e641287-d3fe-49cd-99c7-3a58df1e1790" providerId="ADAL" clId="{0DA2472A-F50D-2546-B0DF-2A4B03644F59}" dt="2024-05-29T15:38:14.984" v="906" actId="26606"/>
          <ac:spMkLst>
            <pc:docMk/>
            <pc:sldMk cId="1153748152" sldId="354"/>
            <ac:spMk id="12" creationId="{1B15ED52-F352-441B-82BF-E0EA34836D08}"/>
          </ac:spMkLst>
        </pc:spChg>
        <pc:spChg chg="add">
          <ac:chgData name="Pierluigi Paolucci" userId="1e641287-d3fe-49cd-99c7-3a58df1e1790" providerId="ADAL" clId="{0DA2472A-F50D-2546-B0DF-2A4B03644F59}" dt="2024-05-29T15:38:14.984" v="906" actId="26606"/>
          <ac:spMkLst>
            <pc:docMk/>
            <pc:sldMk cId="1153748152" sldId="354"/>
            <ac:spMk id="14" creationId="{3B2E3793-BFE6-45A2-9B7B-E18844431C99}"/>
          </ac:spMkLst>
        </pc:spChg>
        <pc:spChg chg="add">
          <ac:chgData name="Pierluigi Paolucci" userId="1e641287-d3fe-49cd-99c7-3a58df1e1790" providerId="ADAL" clId="{0DA2472A-F50D-2546-B0DF-2A4B03644F59}" dt="2024-05-29T15:38:14.984" v="906" actId="26606"/>
          <ac:spMkLst>
            <pc:docMk/>
            <pc:sldMk cId="1153748152" sldId="354"/>
            <ac:spMk id="16" creationId="{BC4C4868-CB8F-4AF9-9CDB-8108F2C19B67}"/>
          </ac:spMkLst>
        </pc:spChg>
        <pc:spChg chg="add">
          <ac:chgData name="Pierluigi Paolucci" userId="1e641287-d3fe-49cd-99c7-3a58df1e1790" providerId="ADAL" clId="{0DA2472A-F50D-2546-B0DF-2A4B03644F59}" dt="2024-05-29T15:38:14.984" v="906" actId="26606"/>
          <ac:spMkLst>
            <pc:docMk/>
            <pc:sldMk cId="1153748152" sldId="354"/>
            <ac:spMk id="18" creationId="{375E0459-6403-40CD-989D-56A4407CA12E}"/>
          </ac:spMkLst>
        </pc:spChg>
        <pc:spChg chg="add">
          <ac:chgData name="Pierluigi Paolucci" userId="1e641287-d3fe-49cd-99c7-3a58df1e1790" providerId="ADAL" clId="{0DA2472A-F50D-2546-B0DF-2A4B03644F59}" dt="2024-05-29T15:38:14.984" v="906" actId="26606"/>
          <ac:spMkLst>
            <pc:docMk/>
            <pc:sldMk cId="1153748152" sldId="354"/>
            <ac:spMk id="20" creationId="{53E5B1A8-3AC9-4BD1-9BBC-78CA94F2D1BA}"/>
          </ac:spMkLst>
        </pc:spChg>
        <pc:graphicFrameChg chg="add del mod modGraphic">
          <ac:chgData name="Pierluigi Paolucci" userId="1e641287-d3fe-49cd-99c7-3a58df1e1790" providerId="ADAL" clId="{0DA2472A-F50D-2546-B0DF-2A4B03644F59}" dt="2024-05-29T15:35:02.812" v="682" actId="478"/>
          <ac:graphicFrameMkLst>
            <pc:docMk/>
            <pc:sldMk cId="1153748152" sldId="354"/>
            <ac:graphicFrameMk id="6" creationId="{CED9020D-07E2-42C8-008B-8C396ED63A0A}"/>
          </ac:graphicFrameMkLst>
        </pc:graphicFrameChg>
        <pc:graphicFrameChg chg="add del">
          <ac:chgData name="Pierluigi Paolucci" userId="1e641287-d3fe-49cd-99c7-3a58df1e1790" providerId="ADAL" clId="{0DA2472A-F50D-2546-B0DF-2A4B03644F59}" dt="2024-05-29T15:38:05.714" v="905" actId="26606"/>
          <ac:graphicFrameMkLst>
            <pc:docMk/>
            <pc:sldMk cId="1153748152" sldId="354"/>
            <ac:graphicFrameMk id="9" creationId="{B6D45ED5-A9CA-9B22-EC61-A53CA1466CED}"/>
          </ac:graphicFrameMkLst>
        </pc:graphicFrameChg>
        <pc:graphicFrameChg chg="add del">
          <ac:chgData name="Pierluigi Paolucci" userId="1e641287-d3fe-49cd-99c7-3a58df1e1790" providerId="ADAL" clId="{0DA2472A-F50D-2546-B0DF-2A4B03644F59}" dt="2024-05-29T15:38:51.478" v="913" actId="26606"/>
          <ac:graphicFrameMkLst>
            <pc:docMk/>
            <pc:sldMk cId="1153748152" sldId="354"/>
            <ac:graphicFrameMk id="22" creationId="{533A14A7-6F60-236A-913F-ED501A76757E}"/>
          </ac:graphicFrameMkLst>
        </pc:graphicFrameChg>
        <pc:graphicFrameChg chg="add">
          <ac:chgData name="Pierluigi Paolucci" userId="1e641287-d3fe-49cd-99c7-3a58df1e1790" providerId="ADAL" clId="{0DA2472A-F50D-2546-B0DF-2A4B03644F59}" dt="2024-05-29T15:38:51.501" v="914" actId="26606"/>
          <ac:graphicFrameMkLst>
            <pc:docMk/>
            <pc:sldMk cId="1153748152" sldId="354"/>
            <ac:graphicFrameMk id="24" creationId="{01312FB0-E16D-456E-03D7-8EE247A61B1B}"/>
          </ac:graphicFrameMkLst>
        </pc:graphicFrameChg>
      </pc:sldChg>
      <pc:sldChg chg="addSp delSp modSp new mod">
        <pc:chgData name="Pierluigi Paolucci" userId="1e641287-d3fe-49cd-99c7-3a58df1e1790" providerId="ADAL" clId="{0DA2472A-F50D-2546-B0DF-2A4B03644F59}" dt="2024-05-29T15:59:50.614" v="1054" actId="207"/>
        <pc:sldMkLst>
          <pc:docMk/>
          <pc:sldMk cId="2749482299" sldId="355"/>
        </pc:sldMkLst>
        <pc:spChg chg="mod">
          <ac:chgData name="Pierluigi Paolucci" userId="1e641287-d3fe-49cd-99c7-3a58df1e1790" providerId="ADAL" clId="{0DA2472A-F50D-2546-B0DF-2A4B03644F59}" dt="2024-05-29T15:53:19.901" v="1032" actId="1076"/>
          <ac:spMkLst>
            <pc:docMk/>
            <pc:sldMk cId="2749482299" sldId="355"/>
            <ac:spMk id="2" creationId="{9D685028-F25C-4EF8-134E-60227911100D}"/>
          </ac:spMkLst>
        </pc:spChg>
        <pc:spChg chg="del">
          <ac:chgData name="Pierluigi Paolucci" userId="1e641287-d3fe-49cd-99c7-3a58df1e1790" providerId="ADAL" clId="{0DA2472A-F50D-2546-B0DF-2A4B03644F59}" dt="2024-05-29T15:50:32.662" v="966" actId="931"/>
          <ac:spMkLst>
            <pc:docMk/>
            <pc:sldMk cId="2749482299" sldId="355"/>
            <ac:spMk id="3" creationId="{D1634E8C-4693-97C8-719E-CD041B8ADB0C}"/>
          </ac:spMkLst>
        </pc:spChg>
        <pc:spChg chg="add mod">
          <ac:chgData name="Pierluigi Paolucci" userId="1e641287-d3fe-49cd-99c7-3a58df1e1790" providerId="ADAL" clId="{0DA2472A-F50D-2546-B0DF-2A4B03644F59}" dt="2024-05-29T15:51:16.883" v="997" actId="1076"/>
          <ac:spMkLst>
            <pc:docMk/>
            <pc:sldMk cId="2749482299" sldId="355"/>
            <ac:spMk id="8" creationId="{7009217B-EFF6-65D8-AAD5-0AD912171F27}"/>
          </ac:spMkLst>
        </pc:spChg>
        <pc:spChg chg="add mod">
          <ac:chgData name="Pierluigi Paolucci" userId="1e641287-d3fe-49cd-99c7-3a58df1e1790" providerId="ADAL" clId="{0DA2472A-F50D-2546-B0DF-2A4B03644F59}" dt="2024-05-29T15:59:50.614" v="1054" actId="207"/>
          <ac:spMkLst>
            <pc:docMk/>
            <pc:sldMk cId="2749482299" sldId="355"/>
            <ac:spMk id="10" creationId="{EB790199-59CA-59DD-E661-83983CD35BC7}"/>
          </ac:spMkLst>
        </pc:spChg>
        <pc:picChg chg="add mod">
          <ac:chgData name="Pierluigi Paolucci" userId="1e641287-d3fe-49cd-99c7-3a58df1e1790" providerId="ADAL" clId="{0DA2472A-F50D-2546-B0DF-2A4B03644F59}" dt="2024-05-29T15:50:39.637" v="970" actId="14100"/>
          <ac:picMkLst>
            <pc:docMk/>
            <pc:sldMk cId="2749482299" sldId="355"/>
            <ac:picMk id="7" creationId="{6D1E4ED0-F402-1FB1-72FD-D2E6D021980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General/Progetti%20CC3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CC3M_status_completo_26feb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CC3M_status_completo_26feb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Finanziamento Totale Progetti CC3M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29C-D64A-9D98-7A37894EEE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29C-D64A-9D98-7A37894EEEB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29C-D64A-9D98-7A37894EEE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29C-D64A-9D98-7A37894EEEB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29C-D64A-9D98-7A37894EEEB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29C-D64A-9D98-7A37894EEEBB}"/>
              </c:ext>
            </c:extLst>
          </c:dPt>
          <c:dLbls>
            <c:dLbl>
              <c:idx val="0"/>
              <c:layout>
                <c:manualLayout>
                  <c:x val="-8.1807202235635673E-2"/>
                  <c:y val="-8.221973985069312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9C-D64A-9D98-7A37894EEEBB}"/>
                </c:ext>
              </c:extLst>
            </c:dLbl>
            <c:dLbl>
              <c:idx val="1"/>
              <c:layout>
                <c:manualLayout>
                  <c:x val="9.0257405135603985E-2"/>
                  <c:y val="-6.6981199541241515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4758906292893"/>
                      <c:h val="0.112394893184724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29C-D64A-9D98-7A37894EEEBB}"/>
                </c:ext>
              </c:extLst>
            </c:dLbl>
            <c:dLbl>
              <c:idx val="2"/>
              <c:layout>
                <c:manualLayout>
                  <c:x val="9.3629334974465989E-2"/>
                  <c:y val="2.48106703053253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9C-D64A-9D98-7A37894EEEBB}"/>
                </c:ext>
              </c:extLst>
            </c:dLbl>
            <c:dLbl>
              <c:idx val="3"/>
              <c:layout>
                <c:manualLayout>
                  <c:x val="3.2764506974134466E-2"/>
                  <c:y val="0.1048238104725908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29C-D64A-9D98-7A37894EEEBB}"/>
                </c:ext>
              </c:extLst>
            </c:dLbl>
            <c:dLbl>
              <c:idx val="4"/>
              <c:layout>
                <c:manualLayout>
                  <c:x val="3.2463994935312414E-2"/>
                  <c:y val="1.50779212683703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29C-D64A-9D98-7A37894EEEBB}"/>
                </c:ext>
              </c:extLst>
            </c:dLbl>
            <c:dLbl>
              <c:idx val="5"/>
              <c:layout>
                <c:manualLayout>
                  <c:x val="7.6298267708405448E-2"/>
                  <c:y val="4.938729572221778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29C-D64A-9D98-7A37894EEEB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'[Progetti CC3M.xlsx]Prospetto Finanziamenti'!$D$4:$I$4</c:f>
              <c:strCache>
                <c:ptCount val="6"/>
                <c:pt idx="0">
                  <c:v>assegnazioni CC3M</c:v>
                </c:pt>
                <c:pt idx="1">
                  <c:v>Fondi Struttura</c:v>
                </c:pt>
                <c:pt idx="2">
                  <c:v>Fondi Univ.</c:v>
                </c:pt>
                <c:pt idx="3">
                  <c:v>Fondi EU</c:v>
                </c:pt>
                <c:pt idx="4">
                  <c:v>sponsor</c:v>
                </c:pt>
                <c:pt idx="5">
                  <c:v>altro</c:v>
                </c:pt>
              </c:strCache>
            </c:strRef>
          </c:cat>
          <c:val>
            <c:numRef>
              <c:f>'[Progetti CC3M.xlsx]Prospetto Finanziamenti'!$D$23:$I$23</c:f>
              <c:numCache>
                <c:formatCode>_([$€-2]\ * #,##0.00_);_([$€-2]\ * \(#,##0.00\);_([$€-2]\ * "-"??_);_(@_)</c:formatCode>
                <c:ptCount val="6"/>
                <c:pt idx="0">
                  <c:v>313.5</c:v>
                </c:pt>
                <c:pt idx="1">
                  <c:v>61.6</c:v>
                </c:pt>
                <c:pt idx="2">
                  <c:v>47.75</c:v>
                </c:pt>
                <c:pt idx="3">
                  <c:v>50</c:v>
                </c:pt>
                <c:pt idx="4">
                  <c:v>15.1</c:v>
                </c:pt>
                <c:pt idx="5">
                  <c:v>35.480000000000004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29C-D64A-9D98-7A37894EEEB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CC3M: Trend di spesa (2022-2027)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5"/>
          <c:order val="0"/>
          <c:tx>
            <c:strRef>
              <c:f>'Profilo di Spesa'!$K$33</c:f>
              <c:strCache>
                <c:ptCount val="1"/>
                <c:pt idx="0">
                  <c:v>Edu Studenti Totale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'Profilo di Spesa'!$L$21:$Q$21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'Profilo di Spesa'!$L$33:$Q$33</c:f>
              <c:numCache>
                <c:formatCode>#,##0.0\ "€"</c:formatCode>
                <c:ptCount val="6"/>
                <c:pt idx="0">
                  <c:v>179</c:v>
                </c:pt>
                <c:pt idx="1">
                  <c:v>164.5</c:v>
                </c:pt>
                <c:pt idx="2">
                  <c:v>182.5</c:v>
                </c:pt>
                <c:pt idx="3">
                  <c:v>204.75</c:v>
                </c:pt>
                <c:pt idx="4">
                  <c:v>222</c:v>
                </c:pt>
                <c:pt idx="5">
                  <c:v>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4D-ED42-8317-BFADF07C9512}"/>
            </c:ext>
          </c:extLst>
        </c:ser>
        <c:ser>
          <c:idx val="0"/>
          <c:order val="1"/>
          <c:tx>
            <c:strRef>
              <c:f>'Profilo di Spesa'!$K$26</c:f>
              <c:strCache>
                <c:ptCount val="1"/>
                <c:pt idx="0">
                  <c:v>Festival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'Profilo di Spesa'!$L$21:$Q$21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'Profilo di Spesa'!$L$26:$Q$26</c:f>
              <c:numCache>
                <c:formatCode>#,##0.0\ "€"</c:formatCode>
                <c:ptCount val="6"/>
                <c:pt idx="0">
                  <c:v>32</c:v>
                </c:pt>
                <c:pt idx="1">
                  <c:v>51</c:v>
                </c:pt>
                <c:pt idx="2">
                  <c:v>60</c:v>
                </c:pt>
                <c:pt idx="3">
                  <c:v>65</c:v>
                </c:pt>
                <c:pt idx="4">
                  <c:v>75</c:v>
                </c:pt>
                <c:pt idx="5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4D-ED42-8317-BFADF07C9512}"/>
            </c:ext>
          </c:extLst>
        </c:ser>
        <c:ser>
          <c:idx val="1"/>
          <c:order val="2"/>
          <c:tx>
            <c:strRef>
              <c:f>'Profilo di Spesa'!$K$27</c:f>
              <c:strCache>
                <c:ptCount val="1"/>
                <c:pt idx="0">
                  <c:v>Pubblico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'Profilo di Spesa'!$L$21:$Q$21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'Profilo di Spesa'!$L$27:$Q$27</c:f>
              <c:numCache>
                <c:formatCode>#,##0.0\ "€"</c:formatCode>
                <c:ptCount val="6"/>
                <c:pt idx="0">
                  <c:v>51</c:v>
                </c:pt>
                <c:pt idx="1">
                  <c:v>23.5</c:v>
                </c:pt>
                <c:pt idx="2">
                  <c:v>25</c:v>
                </c:pt>
                <c:pt idx="3">
                  <c:v>27</c:v>
                </c:pt>
                <c:pt idx="4">
                  <c:v>27</c:v>
                </c:pt>
                <c:pt idx="5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4D-ED42-8317-BFADF07C9512}"/>
            </c:ext>
          </c:extLst>
        </c:ser>
        <c:ser>
          <c:idx val="2"/>
          <c:order val="3"/>
          <c:tx>
            <c:v>Formazione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val>
            <c:numRef>
              <c:f>'Profilo di Spesa'!$L$25:$Q$25</c:f>
              <c:numCache>
                <c:formatCode>#,##0.0\ "€"</c:formatCode>
                <c:ptCount val="6"/>
                <c:pt idx="0">
                  <c:v>38.5</c:v>
                </c:pt>
                <c:pt idx="1">
                  <c:v>43.5</c:v>
                </c:pt>
                <c:pt idx="2">
                  <c:v>50</c:v>
                </c:pt>
                <c:pt idx="3">
                  <c:v>55</c:v>
                </c:pt>
                <c:pt idx="4">
                  <c:v>60.5</c:v>
                </c:pt>
                <c:pt idx="5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4D-ED42-8317-BFADF07C951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46347999"/>
        <c:axId val="1152752975"/>
      </c:lineChart>
      <c:catAx>
        <c:axId val="1046347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2752975"/>
        <c:crosses val="autoZero"/>
        <c:auto val="1"/>
        <c:lblAlgn val="ctr"/>
        <c:lblOffset val="100"/>
        <c:noMultiLvlLbl val="0"/>
      </c:catAx>
      <c:valAx>
        <c:axId val="1152752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347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Bilancio CC3M</c:v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TITILLIUMTEXT25L-400WT" panose="02000000000000000000" pitchFamily="2" charset="77"/>
                        <a:ea typeface="+mn-ea"/>
                        <a:cs typeface="+mn-cs"/>
                      </a:defRPr>
                    </a:pPr>
                    <a:r>
                      <a:rPr lang="en-US" sz="1200">
                        <a:solidFill>
                          <a:srgbClr val="FFFF00"/>
                        </a:solidFill>
                        <a:latin typeface="TITILLIUMTEXT25L-400WT" panose="02000000000000000000" pitchFamily="2" charset="77"/>
                      </a:rPr>
                      <a:t>330 k</a:t>
                    </a:r>
                    <a:r>
                      <a:rPr lang="en-US" sz="1200" b="1" i="0" u="none" strike="noStrike" kern="1200" baseline="0">
                        <a:solidFill>
                          <a:srgbClr val="FFFF00"/>
                        </a:solidFill>
                        <a:latin typeface="TITILLIUMTEXT25L-400WT" panose="02000000000000000000" pitchFamily="2" charset="77"/>
                        <a:cs typeface="Euphemia UCAS" panose="020B0503040102020104" pitchFamily="34" charset="-79"/>
                      </a:rPr>
                      <a:t>€</a:t>
                    </a:r>
                    <a:endParaRPr lang="en-US" sz="1200">
                      <a:solidFill>
                        <a:srgbClr val="FFFF00"/>
                      </a:solidFill>
                      <a:latin typeface="TITILLIUMTEXT25L-400WT" panose="02000000000000000000" pitchFamily="2" charset="77"/>
                    </a:endParaRPr>
                  </a:p>
                </c:rich>
              </c:tx>
              <c:numFmt formatCode="#,##0\ \k&quot;€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TITILLIUMTEXT25L-400WT" panose="02000000000000000000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C08-BB4C-AA28-E50A665FFD12}"/>
                </c:ext>
              </c:extLst>
            </c:dLbl>
            <c:dLbl>
              <c:idx val="5"/>
              <c:numFmt formatCode="#,##0\ \k&quot;€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FF00"/>
                      </a:solidFill>
                      <a:latin typeface="TITILLIUMTEXT25L-400WT" panose="02000000000000000000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C08-BB4C-AA28-E50A665FFD12}"/>
                </c:ext>
              </c:extLst>
            </c:dLbl>
            <c:numFmt formatCode="#,##0\ \k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TITILLIUMTEXT25L-400WT" panose="02000000000000000000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'Profilo di Spesa'!$L$21:$Q$21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'Profilo di Spesa'!$L$33:$Q$33</c:f>
              <c:numCache>
                <c:formatCode>#,##0.0\ "€"</c:formatCode>
                <c:ptCount val="6"/>
                <c:pt idx="0">
                  <c:v>313.5</c:v>
                </c:pt>
                <c:pt idx="1">
                  <c:v>321</c:v>
                </c:pt>
                <c:pt idx="2">
                  <c:v>350</c:v>
                </c:pt>
                <c:pt idx="3">
                  <c:v>381.75</c:v>
                </c:pt>
                <c:pt idx="4">
                  <c:v>414.5</c:v>
                </c:pt>
                <c:pt idx="5">
                  <c:v>420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08-BB4C-AA28-E50A665FFD1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803165983"/>
        <c:axId val="1455020527"/>
      </c:lineChart>
      <c:catAx>
        <c:axId val="1803165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5020527"/>
        <c:crosses val="autoZero"/>
        <c:auto val="1"/>
        <c:lblAlgn val="ctr"/>
        <c:lblOffset val="100"/>
        <c:noMultiLvlLbl val="0"/>
      </c:catAx>
      <c:valAx>
        <c:axId val="1455020527"/>
        <c:scaling>
          <c:orientation val="minMax"/>
          <c:min val="100"/>
        </c:scaling>
        <c:delete val="0"/>
        <c:axPos val="l"/>
        <c:numFmt formatCode="#,##0\ \k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3165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istnazfisnucl.sharepoint.com/:f:/s/CC3M20232/EufNHC9o9fpMjPrQ6ig102MB9EyGoPzmcpgt3lSbvWZNBw?e=yaG0L2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istnazfisnucl.sharepoint.com/:f:/s/CC3M20232/EuF5S-g8uapMhRlY9YWYLYIBTmwO1mpQ-J_tZfprloUsVQ?e=devmJ9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istnazfisnucl.sharepoint.com/:f:/s/CC3M20232/EufNHC9o9fpMjPrQ6ig102MB9EyGoPzmcpgt3lSbvWZNBw?e=yaG0L2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istnazfisnucl.sharepoint.com/:f:/s/CC3M20232/EuF5S-g8uapMhRlY9YWYLYIBTmwO1mpQ-J_tZfprloUsVQ?e=devmJ9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BF5EF6-199B-A748-9960-FDDD501B13C4}" type="doc">
      <dgm:prSet loTypeId="urn:microsoft.com/office/officeart/2005/8/layout/vList5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it-IT"/>
        </a:p>
      </dgm:t>
    </dgm:pt>
    <dgm:pt modelId="{43831DC9-3181-9743-9CBC-EF6C0ABEA7CE}">
      <dgm:prSet phldrT="[Testo]" custT="1"/>
      <dgm:spPr/>
      <dgm:t>
        <a:bodyPr/>
        <a:lstStyle/>
        <a:p>
          <a:r>
            <a:rPr lang="it-IT" sz="2000">
              <a:latin typeface="Euphemia UCAS" panose="020B0503040102020104" pitchFamily="34" charset="-79"/>
              <a:cs typeface="Euphemia UCAS" panose="020B0503040102020104" pitchFamily="34" charset="-79"/>
            </a:rPr>
            <a:t>Abbiamo 18 progetti finanziati</a:t>
          </a:r>
        </a:p>
      </dgm:t>
    </dgm:pt>
    <dgm:pt modelId="{7676F933-97FE-1440-AA88-F48A75A4BA40}" type="parTrans" cxnId="{72DDEA63-E736-7F43-B079-D0200C0B0602}">
      <dgm:prSet/>
      <dgm:spPr/>
      <dgm:t>
        <a:bodyPr/>
        <a:lstStyle/>
        <a:p>
          <a:endParaRPr lang="it-IT"/>
        </a:p>
      </dgm:t>
    </dgm:pt>
    <dgm:pt modelId="{99C00EB2-A8FF-0243-9EED-C740A4471DDE}" type="sibTrans" cxnId="{72DDEA63-E736-7F43-B079-D0200C0B0602}">
      <dgm:prSet/>
      <dgm:spPr/>
      <dgm:t>
        <a:bodyPr/>
        <a:lstStyle/>
        <a:p>
          <a:endParaRPr lang="it-IT"/>
        </a:p>
      </dgm:t>
    </dgm:pt>
    <dgm:pt modelId="{3BB10FD2-09E2-384B-8625-C4407AB119C2}">
      <dgm:prSet phldrT="[Testo]" custT="1"/>
      <dgm:spPr/>
      <dgm:t>
        <a:bodyPr/>
        <a:lstStyle/>
        <a:p>
          <a:r>
            <a:rPr lang="it-IT" sz="1600"/>
            <a:t>HEPSCAPE è un progetto nuovo</a:t>
          </a:r>
        </a:p>
      </dgm:t>
    </dgm:pt>
    <dgm:pt modelId="{9A029CE5-6B17-E14A-812A-A7CBF1C1F286}" type="parTrans" cxnId="{B26521D6-23B9-9B40-BA3A-96709FC38EF3}">
      <dgm:prSet/>
      <dgm:spPr/>
      <dgm:t>
        <a:bodyPr/>
        <a:lstStyle/>
        <a:p>
          <a:endParaRPr lang="it-IT"/>
        </a:p>
      </dgm:t>
    </dgm:pt>
    <dgm:pt modelId="{02CCDB9B-3259-1244-A397-C8784B9E8AEC}" type="sibTrans" cxnId="{B26521D6-23B9-9B40-BA3A-96709FC38EF3}">
      <dgm:prSet/>
      <dgm:spPr/>
      <dgm:t>
        <a:bodyPr/>
        <a:lstStyle/>
        <a:p>
          <a:endParaRPr lang="it-IT"/>
        </a:p>
      </dgm:t>
    </dgm:pt>
    <dgm:pt modelId="{79F1CE85-84D3-F242-B57F-F20592DA912E}">
      <dgm:prSet phldrT="[Testo]" custT="1"/>
      <dgm:spPr/>
      <dgm:t>
        <a:bodyPr/>
        <a:lstStyle/>
        <a:p>
          <a:r>
            <a:rPr lang="it-IT" sz="1800">
              <a:solidFill>
                <a:srgbClr val="FFFF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Fondo indiviso di 10 k€ nonostante un taglio del 34% </a:t>
          </a:r>
        </a:p>
      </dgm:t>
    </dgm:pt>
    <dgm:pt modelId="{55274EE7-034E-2B45-B5E7-A93F8B6A012B}" type="parTrans" cxnId="{A9FD1F1E-AC87-4643-91C3-60F3DC97531E}">
      <dgm:prSet/>
      <dgm:spPr/>
      <dgm:t>
        <a:bodyPr/>
        <a:lstStyle/>
        <a:p>
          <a:endParaRPr lang="it-IT"/>
        </a:p>
      </dgm:t>
    </dgm:pt>
    <dgm:pt modelId="{292976CE-218F-6D45-BFAF-D90BC4FFD470}" type="sibTrans" cxnId="{A9FD1F1E-AC87-4643-91C3-60F3DC97531E}">
      <dgm:prSet/>
      <dgm:spPr/>
      <dgm:t>
        <a:bodyPr/>
        <a:lstStyle/>
        <a:p>
          <a:endParaRPr lang="it-IT"/>
        </a:p>
      </dgm:t>
    </dgm:pt>
    <dgm:pt modelId="{DC1B925D-E96C-5645-9B55-58206E76BF5D}">
      <dgm:prSet custT="1"/>
      <dgm:spPr/>
      <dgm:t>
        <a:bodyPr/>
        <a:lstStyle/>
        <a:p>
          <a:r>
            <a:rPr lang="it-IT" sz="1600"/>
            <a:t>DIDACTA (Fiera della scuola MIM – MUR) nuovo</a:t>
          </a:r>
        </a:p>
      </dgm:t>
    </dgm:pt>
    <dgm:pt modelId="{250CCE81-67A0-BE49-8A5B-F5DC6F0C5870}" type="parTrans" cxnId="{95907A93-423B-024A-848D-F75B2FA32328}">
      <dgm:prSet/>
      <dgm:spPr/>
      <dgm:t>
        <a:bodyPr/>
        <a:lstStyle/>
        <a:p>
          <a:endParaRPr lang="it-IT"/>
        </a:p>
      </dgm:t>
    </dgm:pt>
    <dgm:pt modelId="{D6DC30DC-0666-4E42-8D3A-DD9295BA5D97}" type="sibTrans" cxnId="{95907A93-423B-024A-848D-F75B2FA32328}">
      <dgm:prSet/>
      <dgm:spPr/>
      <dgm:t>
        <a:bodyPr/>
        <a:lstStyle/>
        <a:p>
          <a:endParaRPr lang="it-IT"/>
        </a:p>
      </dgm:t>
    </dgm:pt>
    <dgm:pt modelId="{E18FF314-6ACB-4C40-AA09-0A46FA08D683}">
      <dgm:prSet custT="1"/>
      <dgm:spPr/>
      <dgm:t>
        <a:bodyPr/>
        <a:lstStyle/>
        <a:p>
          <a:r>
            <a:rPr lang="it-IT" sz="1400"/>
            <a:t>Teatro e Scienza (Cerasole, Pastrone…..)</a:t>
          </a:r>
        </a:p>
      </dgm:t>
    </dgm:pt>
    <dgm:pt modelId="{D53A80B0-2657-E040-9370-B79323BA9180}" type="parTrans" cxnId="{AB0F49A5-208A-D44E-87AF-6846EDA1BA50}">
      <dgm:prSet/>
      <dgm:spPr/>
      <dgm:t>
        <a:bodyPr/>
        <a:lstStyle/>
        <a:p>
          <a:endParaRPr lang="it-IT"/>
        </a:p>
      </dgm:t>
    </dgm:pt>
    <dgm:pt modelId="{38E66AFD-D61C-2345-85E3-F9AAC22AFF5E}" type="sibTrans" cxnId="{AB0F49A5-208A-D44E-87AF-6846EDA1BA50}">
      <dgm:prSet/>
      <dgm:spPr/>
      <dgm:t>
        <a:bodyPr/>
        <a:lstStyle/>
        <a:p>
          <a:endParaRPr lang="it-IT"/>
        </a:p>
      </dgm:t>
    </dgm:pt>
    <dgm:pt modelId="{9C37473E-EFD6-F94F-BF77-0FD973D0D1CB}">
      <dgm:prSet phldrT="[Tes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sz="1800">
              <a:latin typeface="Euphemia UCAS" panose="020B0503040102020104" pitchFamily="34" charset="-79"/>
              <a:cs typeface="Euphemia UCAS" panose="020B0503040102020104" pitchFamily="34" charset="-79"/>
            </a:rPr>
            <a:t>Extra di </a:t>
          </a:r>
          <a:r>
            <a:rPr lang="it-IT" sz="1800">
              <a:solidFill>
                <a:srgbClr val="FFFF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20 k€</a:t>
          </a:r>
          <a:r>
            <a:rPr lang="it-IT" sz="1800">
              <a:latin typeface="Euphemia UCAS" panose="020B0503040102020104" pitchFamily="34" charset="-79"/>
              <a:cs typeface="Euphemia UCAS" panose="020B0503040102020104" pitchFamily="34" charset="-79"/>
            </a:rPr>
            <a:t> per sostenere  nuove iniziative molto promettenti</a:t>
          </a:r>
        </a:p>
      </dgm:t>
    </dgm:pt>
    <dgm:pt modelId="{CFA106F2-98C4-3442-9539-88E8D6EC69C2}" type="parTrans" cxnId="{976BFC97-E026-F949-821E-C43869EC1C1B}">
      <dgm:prSet/>
      <dgm:spPr/>
      <dgm:t>
        <a:bodyPr/>
        <a:lstStyle/>
        <a:p>
          <a:endParaRPr lang="it-IT"/>
        </a:p>
      </dgm:t>
    </dgm:pt>
    <dgm:pt modelId="{70F6DE90-D345-CE4A-ADF0-94E147F81264}" type="sibTrans" cxnId="{976BFC97-E026-F949-821E-C43869EC1C1B}">
      <dgm:prSet/>
      <dgm:spPr/>
      <dgm:t>
        <a:bodyPr/>
        <a:lstStyle/>
        <a:p>
          <a:endParaRPr lang="it-IT"/>
        </a:p>
      </dgm:t>
    </dgm:pt>
    <dgm:pt modelId="{6A4E506B-FA7C-F741-AB3A-DF34D9930621}">
      <dgm:prSet custT="1"/>
      <dgm:spPr/>
      <dgm:t>
        <a:bodyPr/>
        <a:lstStyle/>
        <a:p>
          <a:r>
            <a:rPr lang="it-IT" sz="1400"/>
            <a:t>Play INFN (un laboratorio di giochi da tavolo, di ruolo, video games ed altro)</a:t>
          </a:r>
        </a:p>
      </dgm:t>
    </dgm:pt>
    <dgm:pt modelId="{13B68A89-04AC-BF45-8D02-655681EB618A}" type="parTrans" cxnId="{EBEBC99F-3D7B-4044-9153-8B9380EB1DF8}">
      <dgm:prSet/>
      <dgm:spPr/>
      <dgm:t>
        <a:bodyPr/>
        <a:lstStyle/>
        <a:p>
          <a:endParaRPr lang="it-IT"/>
        </a:p>
      </dgm:t>
    </dgm:pt>
    <dgm:pt modelId="{D6630428-32B9-B748-8140-019FCA4DE83A}" type="sibTrans" cxnId="{EBEBC99F-3D7B-4044-9153-8B9380EB1DF8}">
      <dgm:prSet/>
      <dgm:spPr/>
      <dgm:t>
        <a:bodyPr/>
        <a:lstStyle/>
        <a:p>
          <a:endParaRPr lang="it-IT"/>
        </a:p>
      </dgm:t>
    </dgm:pt>
    <dgm:pt modelId="{63183FFC-3CCF-9E4E-A1D5-A8048E1580CD}">
      <dgm:prSet phldrT="[Testo]" custT="1"/>
      <dgm:spPr/>
      <dgm:t>
        <a:bodyPr/>
        <a:lstStyle/>
        <a:p>
          <a:r>
            <a:rPr lang="it-IT" sz="1600"/>
            <a:t>Tanta mobilità necessaria a sostenere i Festival e le Fiere</a:t>
          </a:r>
        </a:p>
      </dgm:t>
    </dgm:pt>
    <dgm:pt modelId="{FD27E217-EC54-2E48-B3F7-368C260E34E4}" type="parTrans" cxnId="{1A8A2E63-FCC9-5243-9753-756115F0D630}">
      <dgm:prSet/>
      <dgm:spPr/>
      <dgm:t>
        <a:bodyPr/>
        <a:lstStyle/>
        <a:p>
          <a:endParaRPr lang="it-IT"/>
        </a:p>
      </dgm:t>
    </dgm:pt>
    <dgm:pt modelId="{7D010EDD-6E62-8C47-88B6-14F391864911}" type="sibTrans" cxnId="{1A8A2E63-FCC9-5243-9753-756115F0D630}">
      <dgm:prSet/>
      <dgm:spPr/>
      <dgm:t>
        <a:bodyPr/>
        <a:lstStyle/>
        <a:p>
          <a:endParaRPr lang="it-IT"/>
        </a:p>
      </dgm:t>
    </dgm:pt>
    <dgm:pt modelId="{45A5CEF1-7BD5-5E40-8712-F2AB5266EE30}">
      <dgm:prSet custT="1"/>
      <dgm:spPr/>
      <dgm:t>
        <a:bodyPr/>
        <a:lstStyle/>
        <a:p>
          <a:r>
            <a:rPr lang="it-IT" sz="1600"/>
            <a:t>Progetto Masterclass ristrutturato </a:t>
          </a:r>
        </a:p>
      </dgm:t>
    </dgm:pt>
    <dgm:pt modelId="{FD0AC236-8276-5347-8DFB-796964D85D1E}" type="parTrans" cxnId="{87E813A7-07F0-7F4F-A1D7-59A22AF3D219}">
      <dgm:prSet/>
      <dgm:spPr/>
      <dgm:t>
        <a:bodyPr/>
        <a:lstStyle/>
        <a:p>
          <a:endParaRPr lang="it-IT"/>
        </a:p>
      </dgm:t>
    </dgm:pt>
    <dgm:pt modelId="{5D0234E1-6197-3449-8EAC-FBCF4A97483E}" type="sibTrans" cxnId="{87E813A7-07F0-7F4F-A1D7-59A22AF3D219}">
      <dgm:prSet/>
      <dgm:spPr/>
      <dgm:t>
        <a:bodyPr/>
        <a:lstStyle/>
        <a:p>
          <a:endParaRPr lang="it-IT"/>
        </a:p>
      </dgm:t>
    </dgm:pt>
    <dgm:pt modelId="{E87ECEC6-7ADE-6E4D-AD37-E2E6CAA93478}">
      <dgm:prSet phldrT="[Testo]" custT="1"/>
      <dgm:spPr/>
      <dgm:t>
        <a:bodyPr/>
        <a:lstStyle/>
        <a:p>
          <a:r>
            <a:rPr lang="it-IT" sz="1600"/>
            <a:t>Ristrutturazioni necessarie per alcuni progetti</a:t>
          </a:r>
        </a:p>
      </dgm:t>
    </dgm:pt>
    <dgm:pt modelId="{0298E5CE-7CC8-4A49-A300-0A76744EC89C}" type="parTrans" cxnId="{10A5CCBF-B663-5842-9F52-649574611DA1}">
      <dgm:prSet/>
      <dgm:spPr/>
      <dgm:t>
        <a:bodyPr/>
        <a:lstStyle/>
        <a:p>
          <a:endParaRPr lang="it-IT"/>
        </a:p>
      </dgm:t>
    </dgm:pt>
    <dgm:pt modelId="{EF215E80-2368-3647-B8CC-CF53E2799EE7}" type="sibTrans" cxnId="{10A5CCBF-B663-5842-9F52-649574611DA1}">
      <dgm:prSet/>
      <dgm:spPr/>
      <dgm:t>
        <a:bodyPr/>
        <a:lstStyle/>
        <a:p>
          <a:endParaRPr lang="it-IT"/>
        </a:p>
      </dgm:t>
    </dgm:pt>
    <dgm:pt modelId="{E68872B0-D6E5-9446-8678-2BAECAD8B1A0}">
      <dgm:prSet custT="1"/>
      <dgm:spPr/>
      <dgm:t>
        <a:bodyPr/>
        <a:lstStyle/>
        <a:p>
          <a:r>
            <a:rPr lang="it-IT" sz="2000">
              <a:latin typeface="Euphemia UCAS" panose="020B0503040102020104" pitchFamily="34" charset="-79"/>
              <a:cs typeface="Euphemia UCAS" panose="020B0503040102020104" pitchFamily="34" charset="-79"/>
            </a:rPr>
            <a:t>Fondi Esterni e sponsor</a:t>
          </a:r>
        </a:p>
      </dgm:t>
    </dgm:pt>
    <dgm:pt modelId="{24730DD5-8A17-0047-9D3B-069636FCA1E3}" type="parTrans" cxnId="{F0EDDF4B-F63D-FD4B-B2F5-491037B1FAE5}">
      <dgm:prSet/>
      <dgm:spPr/>
      <dgm:t>
        <a:bodyPr/>
        <a:lstStyle/>
        <a:p>
          <a:endParaRPr lang="it-IT"/>
        </a:p>
      </dgm:t>
    </dgm:pt>
    <dgm:pt modelId="{C5C50964-C0B6-8C47-AAC0-3DF0A80A9D15}" type="sibTrans" cxnId="{F0EDDF4B-F63D-FD4B-B2F5-491037B1FAE5}">
      <dgm:prSet/>
      <dgm:spPr/>
      <dgm:t>
        <a:bodyPr/>
        <a:lstStyle/>
        <a:p>
          <a:endParaRPr lang="it-IT"/>
        </a:p>
      </dgm:t>
    </dgm:pt>
    <dgm:pt modelId="{C26B96EC-246A-704B-994A-2AB5FA9500BD}">
      <dgm:prSet/>
      <dgm:spPr/>
      <dgm:t>
        <a:bodyPr/>
        <a:lstStyle/>
        <a:p>
          <a:r>
            <a:rPr lang="it-IT"/>
            <a:t>Ad oggi siamo intorno ai 40 </a:t>
          </a:r>
          <a:r>
            <a:rPr lang="it-IT">
              <a:solidFill>
                <a:schemeClr val="tx1"/>
              </a:solidFill>
            </a:rPr>
            <a:t>k€ (escluso i contributi delle strutture che sono noti solo alla fine dell’anno) </a:t>
          </a:r>
          <a:r>
            <a:rPr lang="it-IT"/>
            <a:t>e stimiamo di arrivare a 60-70 </a:t>
          </a:r>
          <a:r>
            <a:rPr lang="it-IT">
              <a:solidFill>
                <a:schemeClr val="tx1"/>
              </a:solidFill>
            </a:rPr>
            <a:t>k€</a:t>
          </a:r>
          <a:endParaRPr lang="it-IT"/>
        </a:p>
      </dgm:t>
    </dgm:pt>
    <dgm:pt modelId="{629BAAF0-6095-E447-BB5E-2B4742A8AEC1}" type="parTrans" cxnId="{9CBA34BC-6E6E-0646-8999-B6CEDE208C8D}">
      <dgm:prSet/>
      <dgm:spPr/>
      <dgm:t>
        <a:bodyPr/>
        <a:lstStyle/>
        <a:p>
          <a:endParaRPr lang="it-IT"/>
        </a:p>
      </dgm:t>
    </dgm:pt>
    <dgm:pt modelId="{C03B518D-254A-FB4E-A3EC-1AF0DAA306AA}" type="sibTrans" cxnId="{9CBA34BC-6E6E-0646-8999-B6CEDE208C8D}">
      <dgm:prSet/>
      <dgm:spPr/>
      <dgm:t>
        <a:bodyPr/>
        <a:lstStyle/>
        <a:p>
          <a:endParaRPr lang="it-IT"/>
        </a:p>
      </dgm:t>
    </dgm:pt>
    <dgm:pt modelId="{09391DAC-E8B2-734C-8D9E-2E23B57E1519}">
      <dgm:prSet custT="1"/>
      <dgm:spPr/>
      <dgm:t>
        <a:bodyPr/>
        <a:lstStyle/>
        <a:p>
          <a:r>
            <a:rPr lang="it-IT" sz="1400"/>
            <a:t>Festival ed attività una tantum</a:t>
          </a:r>
        </a:p>
      </dgm:t>
    </dgm:pt>
    <dgm:pt modelId="{A15B414A-34B1-D541-AB6A-3A315A260A9F}" type="parTrans" cxnId="{DB2A8773-144D-BE41-AF0C-51E03150EB25}">
      <dgm:prSet/>
      <dgm:spPr/>
      <dgm:t>
        <a:bodyPr/>
        <a:lstStyle/>
        <a:p>
          <a:endParaRPr lang="it-IT"/>
        </a:p>
      </dgm:t>
    </dgm:pt>
    <dgm:pt modelId="{36256F85-48C0-A24A-B821-81C14E3FB177}" type="sibTrans" cxnId="{DB2A8773-144D-BE41-AF0C-51E03150EB25}">
      <dgm:prSet/>
      <dgm:spPr/>
      <dgm:t>
        <a:bodyPr/>
        <a:lstStyle/>
        <a:p>
          <a:endParaRPr lang="it-IT"/>
        </a:p>
      </dgm:t>
    </dgm:pt>
    <dgm:pt modelId="{2772AF49-82AD-0D48-BDEA-34671AC2EF77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it-IT" sz="2000">
              <a:latin typeface="Euphemia UCAS" panose="020B0503040102020104" pitchFamily="34" charset="-79"/>
              <a:cs typeface="Euphemia UCAS" panose="020B0503040102020104" pitchFamily="34" charset="-79"/>
            </a:rPr>
            <a:t>Call per ET e Computing</a:t>
          </a:r>
        </a:p>
      </dgm:t>
    </dgm:pt>
    <dgm:pt modelId="{2C10FD63-BFD7-EC4E-8718-1D34658F362C}" type="parTrans" cxnId="{7C72E806-B9F3-E947-BB9E-D78AA34177E2}">
      <dgm:prSet/>
      <dgm:spPr/>
      <dgm:t>
        <a:bodyPr/>
        <a:lstStyle/>
        <a:p>
          <a:endParaRPr lang="it-IT"/>
        </a:p>
      </dgm:t>
    </dgm:pt>
    <dgm:pt modelId="{8D06D70D-60D5-7D4C-8735-9DCFCBD63861}" type="sibTrans" cxnId="{7C72E806-B9F3-E947-BB9E-D78AA34177E2}">
      <dgm:prSet/>
      <dgm:spPr/>
      <dgm:t>
        <a:bodyPr/>
        <a:lstStyle/>
        <a:p>
          <a:endParaRPr lang="it-IT"/>
        </a:p>
      </dgm:t>
    </dgm:pt>
    <dgm:pt modelId="{F1C33C13-72AE-1049-97F7-C175E81BC06A}">
      <dgm:prSet/>
      <dgm:spPr/>
      <dgm:t>
        <a:bodyPr/>
        <a:lstStyle/>
        <a:p>
          <a:r>
            <a:rPr lang="it-IT"/>
            <a:t>Da pensare e da bandire</a:t>
          </a:r>
        </a:p>
      </dgm:t>
    </dgm:pt>
    <dgm:pt modelId="{3EA64CC0-7434-C040-A98B-445787D74CCF}" type="parTrans" cxnId="{1F8A407F-921E-3140-8EA6-19AAFFD574D3}">
      <dgm:prSet/>
      <dgm:spPr/>
      <dgm:t>
        <a:bodyPr/>
        <a:lstStyle/>
        <a:p>
          <a:endParaRPr lang="it-IT"/>
        </a:p>
      </dgm:t>
    </dgm:pt>
    <dgm:pt modelId="{F67390EB-9A0B-A940-A27C-272F568ED0B6}" type="sibTrans" cxnId="{1F8A407F-921E-3140-8EA6-19AAFFD574D3}">
      <dgm:prSet/>
      <dgm:spPr/>
      <dgm:t>
        <a:bodyPr/>
        <a:lstStyle/>
        <a:p>
          <a:endParaRPr lang="it-IT"/>
        </a:p>
      </dgm:t>
    </dgm:pt>
    <dgm:pt modelId="{12BC0DAF-37C6-2543-9A64-8DEE74D3C1FC}">
      <dgm:prSet/>
      <dgm:spPr/>
      <dgm:t>
        <a:bodyPr/>
        <a:lstStyle/>
        <a:p>
          <a:r>
            <a:rPr lang="it-IT"/>
            <a:t>Grossa diffusione tra i dipendenti ed associati</a:t>
          </a:r>
        </a:p>
      </dgm:t>
    </dgm:pt>
    <dgm:pt modelId="{481B4E95-8B13-1848-A193-1F6613B47D64}" type="parTrans" cxnId="{DB8B613D-9C28-B446-B82E-30D2EA4DB33E}">
      <dgm:prSet/>
      <dgm:spPr/>
      <dgm:t>
        <a:bodyPr/>
        <a:lstStyle/>
        <a:p>
          <a:endParaRPr lang="it-IT"/>
        </a:p>
      </dgm:t>
    </dgm:pt>
    <dgm:pt modelId="{4B54A1A3-C4F5-5F48-9DD3-D2CE3AC412A3}" type="sibTrans" cxnId="{DB8B613D-9C28-B446-B82E-30D2EA4DB33E}">
      <dgm:prSet/>
      <dgm:spPr/>
      <dgm:t>
        <a:bodyPr/>
        <a:lstStyle/>
        <a:p>
          <a:endParaRPr lang="it-IT"/>
        </a:p>
      </dgm:t>
    </dgm:pt>
    <dgm:pt modelId="{CE67CF16-881D-8240-827F-E0E6A4EE361F}" type="pres">
      <dgm:prSet presAssocID="{F6BF5EF6-199B-A748-9960-FDDD501B13C4}" presName="Name0" presStyleCnt="0">
        <dgm:presLayoutVars>
          <dgm:dir/>
          <dgm:animLvl val="lvl"/>
          <dgm:resizeHandles val="exact"/>
        </dgm:presLayoutVars>
      </dgm:prSet>
      <dgm:spPr/>
    </dgm:pt>
    <dgm:pt modelId="{A2A05A10-036D-FD49-B8A5-56219031A7C6}" type="pres">
      <dgm:prSet presAssocID="{43831DC9-3181-9743-9CBC-EF6C0ABEA7CE}" presName="linNode" presStyleCnt="0"/>
      <dgm:spPr/>
    </dgm:pt>
    <dgm:pt modelId="{595DCFB9-F059-334A-B357-81AFCEB83378}" type="pres">
      <dgm:prSet presAssocID="{43831DC9-3181-9743-9CBC-EF6C0ABEA7CE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E511D04C-2B00-5845-94D0-1714B21A102C}" type="pres">
      <dgm:prSet presAssocID="{43831DC9-3181-9743-9CBC-EF6C0ABEA7CE}" presName="descendantText" presStyleLbl="alignAccFollowNode1" presStyleIdx="0" presStyleCnt="5">
        <dgm:presLayoutVars>
          <dgm:bulletEnabled val="1"/>
        </dgm:presLayoutVars>
      </dgm:prSet>
      <dgm:spPr/>
    </dgm:pt>
    <dgm:pt modelId="{BDE69CBC-1909-964A-9A62-0C9C489BA545}" type="pres">
      <dgm:prSet presAssocID="{99C00EB2-A8FF-0243-9EED-C740A4471DDE}" presName="sp" presStyleCnt="0"/>
      <dgm:spPr/>
    </dgm:pt>
    <dgm:pt modelId="{60121649-C142-214B-B3FB-42271CB01ABB}" type="pres">
      <dgm:prSet presAssocID="{79F1CE85-84D3-F242-B57F-F20592DA912E}" presName="linNode" presStyleCnt="0"/>
      <dgm:spPr/>
    </dgm:pt>
    <dgm:pt modelId="{E0399ACC-12C6-3444-8F02-1E6081106FB6}" type="pres">
      <dgm:prSet presAssocID="{79F1CE85-84D3-F242-B57F-F20592DA912E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3ABA3306-D612-BC40-9CBA-6EB41537CF2F}" type="pres">
      <dgm:prSet presAssocID="{79F1CE85-84D3-F242-B57F-F20592DA912E}" presName="descendantText" presStyleLbl="alignAccFollowNode1" presStyleIdx="1" presStyleCnt="5">
        <dgm:presLayoutVars>
          <dgm:bulletEnabled val="1"/>
        </dgm:presLayoutVars>
      </dgm:prSet>
      <dgm:spPr/>
    </dgm:pt>
    <dgm:pt modelId="{2EFE3B5A-A0AF-2546-AFCA-81B70D7B5025}" type="pres">
      <dgm:prSet presAssocID="{292976CE-218F-6D45-BFAF-D90BC4FFD470}" presName="sp" presStyleCnt="0"/>
      <dgm:spPr/>
    </dgm:pt>
    <dgm:pt modelId="{D07B3DC1-4AC2-3043-94BE-0009A635335A}" type="pres">
      <dgm:prSet presAssocID="{9C37473E-EFD6-F94F-BF77-0FD973D0D1CB}" presName="linNode" presStyleCnt="0"/>
      <dgm:spPr/>
    </dgm:pt>
    <dgm:pt modelId="{53B44361-1383-8942-8FF9-10E2EECC26EE}" type="pres">
      <dgm:prSet presAssocID="{9C37473E-EFD6-F94F-BF77-0FD973D0D1CB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EC8C809F-5AD2-EF47-B0B1-8D62D262909B}" type="pres">
      <dgm:prSet presAssocID="{9C37473E-EFD6-F94F-BF77-0FD973D0D1CB}" presName="descendantText" presStyleLbl="alignAccFollowNode1" presStyleIdx="2" presStyleCnt="5">
        <dgm:presLayoutVars>
          <dgm:bulletEnabled val="1"/>
        </dgm:presLayoutVars>
      </dgm:prSet>
      <dgm:spPr/>
    </dgm:pt>
    <dgm:pt modelId="{B111DABE-AE82-AC4C-AA30-131B19B8917C}" type="pres">
      <dgm:prSet presAssocID="{70F6DE90-D345-CE4A-ADF0-94E147F81264}" presName="sp" presStyleCnt="0"/>
      <dgm:spPr/>
    </dgm:pt>
    <dgm:pt modelId="{7B0D74FC-4AA3-B64B-98EF-133E3C7112FA}" type="pres">
      <dgm:prSet presAssocID="{2772AF49-82AD-0D48-BDEA-34671AC2EF77}" presName="linNode" presStyleCnt="0"/>
      <dgm:spPr/>
    </dgm:pt>
    <dgm:pt modelId="{F464C16B-326E-974D-A93C-66BF29DE14F2}" type="pres">
      <dgm:prSet presAssocID="{2772AF49-82AD-0D48-BDEA-34671AC2EF7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8A76A7C1-39F1-CD41-9BF0-401C4F93E617}" type="pres">
      <dgm:prSet presAssocID="{2772AF49-82AD-0D48-BDEA-34671AC2EF77}" presName="descendantText" presStyleLbl="alignAccFollowNode1" presStyleIdx="3" presStyleCnt="5">
        <dgm:presLayoutVars>
          <dgm:bulletEnabled val="1"/>
        </dgm:presLayoutVars>
      </dgm:prSet>
      <dgm:spPr/>
    </dgm:pt>
    <dgm:pt modelId="{14527580-1B81-6C48-9A3F-99ED4FBD5D83}" type="pres">
      <dgm:prSet presAssocID="{8D06D70D-60D5-7D4C-8735-9DCFCBD63861}" presName="sp" presStyleCnt="0"/>
      <dgm:spPr/>
    </dgm:pt>
    <dgm:pt modelId="{6D807A84-7469-414B-B3A2-8368B30D07A1}" type="pres">
      <dgm:prSet presAssocID="{E68872B0-D6E5-9446-8678-2BAECAD8B1A0}" presName="linNode" presStyleCnt="0"/>
      <dgm:spPr/>
    </dgm:pt>
    <dgm:pt modelId="{F9847A21-840D-D64B-B3BB-07E6547B0D74}" type="pres">
      <dgm:prSet presAssocID="{E68872B0-D6E5-9446-8678-2BAECAD8B1A0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E4611061-D958-F642-B5AC-FE64B95AFE27}" type="pres">
      <dgm:prSet presAssocID="{E68872B0-D6E5-9446-8678-2BAECAD8B1A0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C6DE4100-DE16-CA44-A98F-F6FB8200840A}" type="presOf" srcId="{E87ECEC6-7ADE-6E4D-AD37-E2E6CAA93478}" destId="{3ABA3306-D612-BC40-9CBA-6EB41537CF2F}" srcOrd="0" destOrd="0" presId="urn:microsoft.com/office/officeart/2005/8/layout/vList5"/>
    <dgm:cxn modelId="{7C72E806-B9F3-E947-BB9E-D78AA34177E2}" srcId="{F6BF5EF6-199B-A748-9960-FDDD501B13C4}" destId="{2772AF49-82AD-0D48-BDEA-34671AC2EF77}" srcOrd="3" destOrd="0" parTransId="{2C10FD63-BFD7-EC4E-8718-1D34658F362C}" sibTransId="{8D06D70D-60D5-7D4C-8735-9DCFCBD63861}"/>
    <dgm:cxn modelId="{96EA2F1D-CBD5-6544-92F3-37758A20A120}" type="presOf" srcId="{2772AF49-82AD-0D48-BDEA-34671AC2EF77}" destId="{F464C16B-326E-974D-A93C-66BF29DE14F2}" srcOrd="0" destOrd="0" presId="urn:microsoft.com/office/officeart/2005/8/layout/vList5"/>
    <dgm:cxn modelId="{A9FD1F1E-AC87-4643-91C3-60F3DC97531E}" srcId="{F6BF5EF6-199B-A748-9960-FDDD501B13C4}" destId="{79F1CE85-84D3-F242-B57F-F20592DA912E}" srcOrd="1" destOrd="0" parTransId="{55274EE7-034E-2B45-B5E7-A93F8B6A012B}" sibTransId="{292976CE-218F-6D45-BFAF-D90BC4FFD470}"/>
    <dgm:cxn modelId="{9EA59124-B472-9E4F-A15E-6DD9EABA5342}" type="presOf" srcId="{E18FF314-6ACB-4C40-AA09-0A46FA08D683}" destId="{EC8C809F-5AD2-EF47-B0B1-8D62D262909B}" srcOrd="0" destOrd="0" presId="urn:microsoft.com/office/officeart/2005/8/layout/vList5"/>
    <dgm:cxn modelId="{E0F9C426-9752-1F4F-B121-77E2EB3287E2}" type="presOf" srcId="{43831DC9-3181-9743-9CBC-EF6C0ABEA7CE}" destId="{595DCFB9-F059-334A-B357-81AFCEB83378}" srcOrd="0" destOrd="0" presId="urn:microsoft.com/office/officeart/2005/8/layout/vList5"/>
    <dgm:cxn modelId="{2C498E32-4665-A34B-92C1-C5AA753EB03E}" type="presOf" srcId="{45A5CEF1-7BD5-5E40-8712-F2AB5266EE30}" destId="{E511D04C-2B00-5845-94D0-1714B21A102C}" srcOrd="0" destOrd="2" presId="urn:microsoft.com/office/officeart/2005/8/layout/vList5"/>
    <dgm:cxn modelId="{614F4B37-53E8-8A4B-8F10-A4E3204593C8}" type="presOf" srcId="{C26B96EC-246A-704B-994A-2AB5FA9500BD}" destId="{E4611061-D958-F642-B5AC-FE64B95AFE27}" srcOrd="0" destOrd="0" presId="urn:microsoft.com/office/officeart/2005/8/layout/vList5"/>
    <dgm:cxn modelId="{DB8B613D-9C28-B446-B82E-30D2EA4DB33E}" srcId="{2772AF49-82AD-0D48-BDEA-34671AC2EF77}" destId="{12BC0DAF-37C6-2543-9A64-8DEE74D3C1FC}" srcOrd="1" destOrd="0" parTransId="{481B4E95-8B13-1848-A193-1F6613B47D64}" sibTransId="{4B54A1A3-C4F5-5F48-9DD3-D2CE3AC412A3}"/>
    <dgm:cxn modelId="{1A8A2E63-FCC9-5243-9753-756115F0D630}" srcId="{79F1CE85-84D3-F242-B57F-F20592DA912E}" destId="{63183FFC-3CCF-9E4E-A1D5-A8048E1580CD}" srcOrd="1" destOrd="0" parTransId="{FD27E217-EC54-2E48-B3F7-368C260E34E4}" sibTransId="{7D010EDD-6E62-8C47-88B6-14F391864911}"/>
    <dgm:cxn modelId="{72DDEA63-E736-7F43-B079-D0200C0B0602}" srcId="{F6BF5EF6-199B-A748-9960-FDDD501B13C4}" destId="{43831DC9-3181-9743-9CBC-EF6C0ABEA7CE}" srcOrd="0" destOrd="0" parTransId="{7676F933-97FE-1440-AA88-F48A75A4BA40}" sibTransId="{99C00EB2-A8FF-0243-9EED-C740A4471DDE}"/>
    <dgm:cxn modelId="{8A9B226B-59D5-7143-B35F-EC14CB4CC66F}" type="presOf" srcId="{63183FFC-3CCF-9E4E-A1D5-A8048E1580CD}" destId="{3ABA3306-D612-BC40-9CBA-6EB41537CF2F}" srcOrd="0" destOrd="1" presId="urn:microsoft.com/office/officeart/2005/8/layout/vList5"/>
    <dgm:cxn modelId="{F0EDDF4B-F63D-FD4B-B2F5-491037B1FAE5}" srcId="{F6BF5EF6-199B-A748-9960-FDDD501B13C4}" destId="{E68872B0-D6E5-9446-8678-2BAECAD8B1A0}" srcOrd="4" destOrd="0" parTransId="{24730DD5-8A17-0047-9D3B-069636FCA1E3}" sibTransId="{C5C50964-C0B6-8C47-AAC0-3DF0A80A9D15}"/>
    <dgm:cxn modelId="{59C0656C-DC77-594A-83BF-D2E77A0F6B59}" type="presOf" srcId="{3BB10FD2-09E2-384B-8625-C4407AB119C2}" destId="{E511D04C-2B00-5845-94D0-1714B21A102C}" srcOrd="0" destOrd="0" presId="urn:microsoft.com/office/officeart/2005/8/layout/vList5"/>
    <dgm:cxn modelId="{23A9574C-9A12-9445-A3E4-31FD6B0CB28E}" type="presOf" srcId="{F1C33C13-72AE-1049-97F7-C175E81BC06A}" destId="{8A76A7C1-39F1-CD41-9BF0-401C4F93E617}" srcOrd="0" destOrd="0" presId="urn:microsoft.com/office/officeart/2005/8/layout/vList5"/>
    <dgm:cxn modelId="{DB2A8773-144D-BE41-AF0C-51E03150EB25}" srcId="{9C37473E-EFD6-F94F-BF77-0FD973D0D1CB}" destId="{09391DAC-E8B2-734C-8D9E-2E23B57E1519}" srcOrd="2" destOrd="0" parTransId="{A15B414A-34B1-D541-AB6A-3A315A260A9F}" sibTransId="{36256F85-48C0-A24A-B821-81C14E3FB177}"/>
    <dgm:cxn modelId="{DD8F8F55-CAF0-9E48-B0C3-95A92E50F501}" type="presOf" srcId="{12BC0DAF-37C6-2543-9A64-8DEE74D3C1FC}" destId="{8A76A7C1-39F1-CD41-9BF0-401C4F93E617}" srcOrd="0" destOrd="1" presId="urn:microsoft.com/office/officeart/2005/8/layout/vList5"/>
    <dgm:cxn modelId="{1F8A407F-921E-3140-8EA6-19AAFFD574D3}" srcId="{2772AF49-82AD-0D48-BDEA-34671AC2EF77}" destId="{F1C33C13-72AE-1049-97F7-C175E81BC06A}" srcOrd="0" destOrd="0" parTransId="{3EA64CC0-7434-C040-A98B-445787D74CCF}" sibTransId="{F67390EB-9A0B-A940-A27C-272F568ED0B6}"/>
    <dgm:cxn modelId="{95907A93-423B-024A-848D-F75B2FA32328}" srcId="{43831DC9-3181-9743-9CBC-EF6C0ABEA7CE}" destId="{DC1B925D-E96C-5645-9B55-58206E76BF5D}" srcOrd="1" destOrd="0" parTransId="{250CCE81-67A0-BE49-8A5B-F5DC6F0C5870}" sibTransId="{D6DC30DC-0666-4E42-8D3A-DD9295BA5D97}"/>
    <dgm:cxn modelId="{26A6B495-CED9-254C-95C4-5D1299A5A010}" type="presOf" srcId="{6A4E506B-FA7C-F741-AB3A-DF34D9930621}" destId="{EC8C809F-5AD2-EF47-B0B1-8D62D262909B}" srcOrd="0" destOrd="1" presId="urn:microsoft.com/office/officeart/2005/8/layout/vList5"/>
    <dgm:cxn modelId="{262FAE96-C922-BA48-8F8D-99CAEC318605}" type="presOf" srcId="{09391DAC-E8B2-734C-8D9E-2E23B57E1519}" destId="{EC8C809F-5AD2-EF47-B0B1-8D62D262909B}" srcOrd="0" destOrd="2" presId="urn:microsoft.com/office/officeart/2005/8/layout/vList5"/>
    <dgm:cxn modelId="{976BFC97-E026-F949-821E-C43869EC1C1B}" srcId="{F6BF5EF6-199B-A748-9960-FDDD501B13C4}" destId="{9C37473E-EFD6-F94F-BF77-0FD973D0D1CB}" srcOrd="2" destOrd="0" parTransId="{CFA106F2-98C4-3442-9539-88E8D6EC69C2}" sibTransId="{70F6DE90-D345-CE4A-ADF0-94E147F81264}"/>
    <dgm:cxn modelId="{9E5FCF99-3E57-734C-B7ED-5D7379AB2673}" type="presOf" srcId="{79F1CE85-84D3-F242-B57F-F20592DA912E}" destId="{E0399ACC-12C6-3444-8F02-1E6081106FB6}" srcOrd="0" destOrd="0" presId="urn:microsoft.com/office/officeart/2005/8/layout/vList5"/>
    <dgm:cxn modelId="{EBEBC99F-3D7B-4044-9153-8B9380EB1DF8}" srcId="{9C37473E-EFD6-F94F-BF77-0FD973D0D1CB}" destId="{6A4E506B-FA7C-F741-AB3A-DF34D9930621}" srcOrd="1" destOrd="0" parTransId="{13B68A89-04AC-BF45-8D02-655681EB618A}" sibTransId="{D6630428-32B9-B748-8140-019FCA4DE83A}"/>
    <dgm:cxn modelId="{AB0F49A5-208A-D44E-87AF-6846EDA1BA50}" srcId="{9C37473E-EFD6-F94F-BF77-0FD973D0D1CB}" destId="{E18FF314-6ACB-4C40-AA09-0A46FA08D683}" srcOrd="0" destOrd="0" parTransId="{D53A80B0-2657-E040-9370-B79323BA9180}" sibTransId="{38E66AFD-D61C-2345-85E3-F9AAC22AFF5E}"/>
    <dgm:cxn modelId="{87E813A7-07F0-7F4F-A1D7-59A22AF3D219}" srcId="{43831DC9-3181-9743-9CBC-EF6C0ABEA7CE}" destId="{45A5CEF1-7BD5-5E40-8712-F2AB5266EE30}" srcOrd="2" destOrd="0" parTransId="{FD0AC236-8276-5347-8DFB-796964D85D1E}" sibTransId="{5D0234E1-6197-3449-8EAC-FBCF4A97483E}"/>
    <dgm:cxn modelId="{FEFD49AF-A3FE-8740-A123-1CCCBBBB7694}" type="presOf" srcId="{F6BF5EF6-199B-A748-9960-FDDD501B13C4}" destId="{CE67CF16-881D-8240-827F-E0E6A4EE361F}" srcOrd="0" destOrd="0" presId="urn:microsoft.com/office/officeart/2005/8/layout/vList5"/>
    <dgm:cxn modelId="{9CBA34BC-6E6E-0646-8999-B6CEDE208C8D}" srcId="{E68872B0-D6E5-9446-8678-2BAECAD8B1A0}" destId="{C26B96EC-246A-704B-994A-2AB5FA9500BD}" srcOrd="0" destOrd="0" parTransId="{629BAAF0-6095-E447-BB5E-2B4742A8AEC1}" sibTransId="{C03B518D-254A-FB4E-A3EC-1AF0DAA306AA}"/>
    <dgm:cxn modelId="{10A5CCBF-B663-5842-9F52-649574611DA1}" srcId="{79F1CE85-84D3-F242-B57F-F20592DA912E}" destId="{E87ECEC6-7ADE-6E4D-AD37-E2E6CAA93478}" srcOrd="0" destOrd="0" parTransId="{0298E5CE-7CC8-4A49-A300-0A76744EC89C}" sibTransId="{EF215E80-2368-3647-B8CC-CF53E2799EE7}"/>
    <dgm:cxn modelId="{A18DCDC0-7044-564B-8D03-DACE0BDFC4E1}" type="presOf" srcId="{9C37473E-EFD6-F94F-BF77-0FD973D0D1CB}" destId="{53B44361-1383-8942-8FF9-10E2EECC26EE}" srcOrd="0" destOrd="0" presId="urn:microsoft.com/office/officeart/2005/8/layout/vList5"/>
    <dgm:cxn modelId="{B69253C1-F8CB-AC46-B60E-0533D68B2E24}" type="presOf" srcId="{DC1B925D-E96C-5645-9B55-58206E76BF5D}" destId="{E511D04C-2B00-5845-94D0-1714B21A102C}" srcOrd="0" destOrd="1" presId="urn:microsoft.com/office/officeart/2005/8/layout/vList5"/>
    <dgm:cxn modelId="{B26521D6-23B9-9B40-BA3A-96709FC38EF3}" srcId="{43831DC9-3181-9743-9CBC-EF6C0ABEA7CE}" destId="{3BB10FD2-09E2-384B-8625-C4407AB119C2}" srcOrd="0" destOrd="0" parTransId="{9A029CE5-6B17-E14A-812A-A7CBF1C1F286}" sibTransId="{02CCDB9B-3259-1244-A397-C8784B9E8AEC}"/>
    <dgm:cxn modelId="{E030F0F1-7174-AB4C-9F46-C22AA6510446}" type="presOf" srcId="{E68872B0-D6E5-9446-8678-2BAECAD8B1A0}" destId="{F9847A21-840D-D64B-B3BB-07E6547B0D74}" srcOrd="0" destOrd="0" presId="urn:microsoft.com/office/officeart/2005/8/layout/vList5"/>
    <dgm:cxn modelId="{A008C595-7D70-6D43-B1A3-244E7A3CB088}" type="presParOf" srcId="{CE67CF16-881D-8240-827F-E0E6A4EE361F}" destId="{A2A05A10-036D-FD49-B8A5-56219031A7C6}" srcOrd="0" destOrd="0" presId="urn:microsoft.com/office/officeart/2005/8/layout/vList5"/>
    <dgm:cxn modelId="{AFEADE09-7203-7344-8B3E-3B08F992D381}" type="presParOf" srcId="{A2A05A10-036D-FD49-B8A5-56219031A7C6}" destId="{595DCFB9-F059-334A-B357-81AFCEB83378}" srcOrd="0" destOrd="0" presId="urn:microsoft.com/office/officeart/2005/8/layout/vList5"/>
    <dgm:cxn modelId="{0AC3DC4D-016E-354C-8D79-915140AD282C}" type="presParOf" srcId="{A2A05A10-036D-FD49-B8A5-56219031A7C6}" destId="{E511D04C-2B00-5845-94D0-1714B21A102C}" srcOrd="1" destOrd="0" presId="urn:microsoft.com/office/officeart/2005/8/layout/vList5"/>
    <dgm:cxn modelId="{27B9EA7D-FFEA-8B49-8253-3FF350C55877}" type="presParOf" srcId="{CE67CF16-881D-8240-827F-E0E6A4EE361F}" destId="{BDE69CBC-1909-964A-9A62-0C9C489BA545}" srcOrd="1" destOrd="0" presId="urn:microsoft.com/office/officeart/2005/8/layout/vList5"/>
    <dgm:cxn modelId="{05089048-A0C4-2E48-86E7-E15802C1FDED}" type="presParOf" srcId="{CE67CF16-881D-8240-827F-E0E6A4EE361F}" destId="{60121649-C142-214B-B3FB-42271CB01ABB}" srcOrd="2" destOrd="0" presId="urn:microsoft.com/office/officeart/2005/8/layout/vList5"/>
    <dgm:cxn modelId="{29F36CD6-C85E-C54B-BBF1-D8C289574C89}" type="presParOf" srcId="{60121649-C142-214B-B3FB-42271CB01ABB}" destId="{E0399ACC-12C6-3444-8F02-1E6081106FB6}" srcOrd="0" destOrd="0" presId="urn:microsoft.com/office/officeart/2005/8/layout/vList5"/>
    <dgm:cxn modelId="{9EBBFCA6-4F59-1343-8771-D2B2C1CC7D82}" type="presParOf" srcId="{60121649-C142-214B-B3FB-42271CB01ABB}" destId="{3ABA3306-D612-BC40-9CBA-6EB41537CF2F}" srcOrd="1" destOrd="0" presId="urn:microsoft.com/office/officeart/2005/8/layout/vList5"/>
    <dgm:cxn modelId="{4412CB04-88EA-EC4F-9D99-EDD81AF108D5}" type="presParOf" srcId="{CE67CF16-881D-8240-827F-E0E6A4EE361F}" destId="{2EFE3B5A-A0AF-2546-AFCA-81B70D7B5025}" srcOrd="3" destOrd="0" presId="urn:microsoft.com/office/officeart/2005/8/layout/vList5"/>
    <dgm:cxn modelId="{ABD1AC7D-A78A-7D4B-984D-57538E663FF7}" type="presParOf" srcId="{CE67CF16-881D-8240-827F-E0E6A4EE361F}" destId="{D07B3DC1-4AC2-3043-94BE-0009A635335A}" srcOrd="4" destOrd="0" presId="urn:microsoft.com/office/officeart/2005/8/layout/vList5"/>
    <dgm:cxn modelId="{4785121E-039E-BD43-8402-2520103DAE73}" type="presParOf" srcId="{D07B3DC1-4AC2-3043-94BE-0009A635335A}" destId="{53B44361-1383-8942-8FF9-10E2EECC26EE}" srcOrd="0" destOrd="0" presId="urn:microsoft.com/office/officeart/2005/8/layout/vList5"/>
    <dgm:cxn modelId="{5772D920-D028-6C4D-95C0-78C938E9C5A3}" type="presParOf" srcId="{D07B3DC1-4AC2-3043-94BE-0009A635335A}" destId="{EC8C809F-5AD2-EF47-B0B1-8D62D262909B}" srcOrd="1" destOrd="0" presId="urn:microsoft.com/office/officeart/2005/8/layout/vList5"/>
    <dgm:cxn modelId="{E88E25BA-7D78-C940-A90F-C58DAAF6C709}" type="presParOf" srcId="{CE67CF16-881D-8240-827F-E0E6A4EE361F}" destId="{B111DABE-AE82-AC4C-AA30-131B19B8917C}" srcOrd="5" destOrd="0" presId="urn:microsoft.com/office/officeart/2005/8/layout/vList5"/>
    <dgm:cxn modelId="{D404F014-E50A-B648-81DB-FCB6FCD6CB78}" type="presParOf" srcId="{CE67CF16-881D-8240-827F-E0E6A4EE361F}" destId="{7B0D74FC-4AA3-B64B-98EF-133E3C7112FA}" srcOrd="6" destOrd="0" presId="urn:microsoft.com/office/officeart/2005/8/layout/vList5"/>
    <dgm:cxn modelId="{14B13C89-9D1B-C044-8968-8FC654056BD4}" type="presParOf" srcId="{7B0D74FC-4AA3-B64B-98EF-133E3C7112FA}" destId="{F464C16B-326E-974D-A93C-66BF29DE14F2}" srcOrd="0" destOrd="0" presId="urn:microsoft.com/office/officeart/2005/8/layout/vList5"/>
    <dgm:cxn modelId="{80772162-5A55-C543-81A5-687E4F310B7E}" type="presParOf" srcId="{7B0D74FC-4AA3-B64B-98EF-133E3C7112FA}" destId="{8A76A7C1-39F1-CD41-9BF0-401C4F93E617}" srcOrd="1" destOrd="0" presId="urn:microsoft.com/office/officeart/2005/8/layout/vList5"/>
    <dgm:cxn modelId="{C12C2E22-1E82-6846-B395-A64872817257}" type="presParOf" srcId="{CE67CF16-881D-8240-827F-E0E6A4EE361F}" destId="{14527580-1B81-6C48-9A3F-99ED4FBD5D83}" srcOrd="7" destOrd="0" presId="urn:microsoft.com/office/officeart/2005/8/layout/vList5"/>
    <dgm:cxn modelId="{B7F5E634-4504-A94B-AD8D-2D05C4298E8A}" type="presParOf" srcId="{CE67CF16-881D-8240-827F-E0E6A4EE361F}" destId="{6D807A84-7469-414B-B3A2-8368B30D07A1}" srcOrd="8" destOrd="0" presId="urn:microsoft.com/office/officeart/2005/8/layout/vList5"/>
    <dgm:cxn modelId="{9F42293F-0D9E-654B-B552-F03C7A93C335}" type="presParOf" srcId="{6D807A84-7469-414B-B3A2-8368B30D07A1}" destId="{F9847A21-840D-D64B-B3BB-07E6547B0D74}" srcOrd="0" destOrd="0" presId="urn:microsoft.com/office/officeart/2005/8/layout/vList5"/>
    <dgm:cxn modelId="{22FB9899-C21D-C04C-9CDF-AB6CBD9A9A3E}" type="presParOf" srcId="{6D807A84-7469-414B-B3A2-8368B30D07A1}" destId="{E4611061-D958-F642-B5AC-FE64B95AFE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E0F587-C017-48F1-BD13-FB403F4D0AA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2BB775-CEBF-44AF-A5E9-9DA2103383F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t-IT" sz="2400"/>
            <a:t>FORM  di Registrazione per le scuole, i docenti e gli studenti </a:t>
          </a:r>
          <a:endParaRPr lang="en-US" sz="2400"/>
        </a:p>
      </dgm:t>
    </dgm:pt>
    <dgm:pt modelId="{15F023F5-C7B8-4A79-A693-42523A975123}" type="parTrans" cxnId="{24A27D09-E59F-4C2F-B476-82056DB44A2E}">
      <dgm:prSet/>
      <dgm:spPr/>
      <dgm:t>
        <a:bodyPr/>
        <a:lstStyle/>
        <a:p>
          <a:endParaRPr lang="en-US"/>
        </a:p>
      </dgm:t>
    </dgm:pt>
    <dgm:pt modelId="{3377C861-7F24-40B2-8EBE-207FF6131DF1}" type="sibTrans" cxnId="{24A27D09-E59F-4C2F-B476-82056DB44A2E}">
      <dgm:prSet/>
      <dgm:spPr/>
      <dgm:t>
        <a:bodyPr/>
        <a:lstStyle/>
        <a:p>
          <a:endParaRPr lang="en-US"/>
        </a:p>
      </dgm:t>
    </dgm:pt>
    <dgm:pt modelId="{B889D5D1-EC63-49C0-B8BF-2849EFA2DD3F}">
      <dgm:prSet/>
      <dgm:spPr/>
      <dgm:t>
        <a:bodyPr/>
        <a:lstStyle/>
        <a:p>
          <a:r>
            <a:rPr lang="it-IT"/>
            <a:t>Come procedere e quale tool usare</a:t>
          </a:r>
          <a:endParaRPr lang="en-US"/>
        </a:p>
      </dgm:t>
    </dgm:pt>
    <dgm:pt modelId="{83FCFFFA-00F2-486D-972B-CA6F8FD35912}" type="parTrans" cxnId="{7AFC33A5-4B33-4FEC-BECF-025E08A86B0F}">
      <dgm:prSet/>
      <dgm:spPr/>
      <dgm:t>
        <a:bodyPr/>
        <a:lstStyle/>
        <a:p>
          <a:endParaRPr lang="en-US"/>
        </a:p>
      </dgm:t>
    </dgm:pt>
    <dgm:pt modelId="{13A6F11C-AF17-401D-80F9-EC3261C7693A}" type="sibTrans" cxnId="{7AFC33A5-4B33-4FEC-BECF-025E08A86B0F}">
      <dgm:prSet/>
      <dgm:spPr/>
      <dgm:t>
        <a:bodyPr/>
        <a:lstStyle/>
        <a:p>
          <a:endParaRPr lang="en-US"/>
        </a:p>
      </dgm:t>
    </dgm:pt>
    <dgm:pt modelId="{94EB0883-B00F-4908-A1DE-F38FE3AEA727}">
      <dgm:prSet/>
      <dgm:spPr/>
      <dgm:t>
        <a:bodyPr/>
        <a:lstStyle/>
        <a:p>
          <a:r>
            <a:rPr lang="it-IT"/>
            <a:t>Documento unico per la privacy da inserire nella pagina di registrazione</a:t>
          </a:r>
          <a:endParaRPr lang="en-US"/>
        </a:p>
      </dgm:t>
    </dgm:pt>
    <dgm:pt modelId="{BF6F9518-587F-4985-AEA5-6027993A4853}" type="parTrans" cxnId="{A6854263-495E-41B1-9E7B-BFA5270BC005}">
      <dgm:prSet/>
      <dgm:spPr/>
      <dgm:t>
        <a:bodyPr/>
        <a:lstStyle/>
        <a:p>
          <a:endParaRPr lang="en-US"/>
        </a:p>
      </dgm:t>
    </dgm:pt>
    <dgm:pt modelId="{F89CD72A-1277-4B3F-A1E1-5EB1E5B01688}" type="sibTrans" cxnId="{A6854263-495E-41B1-9E7B-BFA5270BC005}">
      <dgm:prSet/>
      <dgm:spPr/>
      <dgm:t>
        <a:bodyPr/>
        <a:lstStyle/>
        <a:p>
          <a:endParaRPr lang="en-US"/>
        </a:p>
      </dgm:t>
    </dgm:pt>
    <dgm:pt modelId="{1A5C4324-6CBB-4D56-9E3D-194E83A3E2D4}">
      <dgm:prSet custT="1"/>
      <dgm:spPr/>
      <dgm:t>
        <a:bodyPr/>
        <a:lstStyle/>
        <a:p>
          <a:r>
            <a:rPr lang="it-IT" sz="280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Questionari Generali</a:t>
          </a:r>
          <a:endParaRPr lang="en-US" sz="2800">
            <a:solidFill>
              <a:schemeClr val="bg1"/>
            </a:solidFill>
          </a:endParaRPr>
        </a:p>
      </dgm:t>
    </dgm:pt>
    <dgm:pt modelId="{2F30DE8C-4333-4592-ACB2-D8FDC6ADEEE0}" type="parTrans" cxnId="{7AF98C36-1D1A-44FD-B828-3348C062135A}">
      <dgm:prSet/>
      <dgm:spPr/>
      <dgm:t>
        <a:bodyPr/>
        <a:lstStyle/>
        <a:p>
          <a:endParaRPr lang="en-US"/>
        </a:p>
      </dgm:t>
    </dgm:pt>
    <dgm:pt modelId="{A7FD0A5B-CE49-4B8B-9612-EB44E42989EF}" type="sibTrans" cxnId="{7AF98C36-1D1A-44FD-B828-3348C062135A}">
      <dgm:prSet/>
      <dgm:spPr/>
      <dgm:t>
        <a:bodyPr/>
        <a:lstStyle/>
        <a:p>
          <a:endParaRPr lang="en-US"/>
        </a:p>
      </dgm:t>
    </dgm:pt>
    <dgm:pt modelId="{031A907B-0818-4024-B2BC-E9D8FD078289}">
      <dgm:prSet/>
      <dgm:spPr/>
      <dgm:t>
        <a:bodyPr/>
        <a:lstStyle/>
        <a:p>
          <a:r>
            <a:rPr lang="it-IT"/>
            <a:t>Parte in comune disegnata da Suania</a:t>
          </a:r>
          <a:endParaRPr lang="en-US"/>
        </a:p>
      </dgm:t>
    </dgm:pt>
    <dgm:pt modelId="{B5540868-344A-472B-839D-62734FE9A675}" type="parTrans" cxnId="{A84FB479-0306-4030-9BAF-6A1D8BF04E81}">
      <dgm:prSet/>
      <dgm:spPr/>
      <dgm:t>
        <a:bodyPr/>
        <a:lstStyle/>
        <a:p>
          <a:endParaRPr lang="en-US"/>
        </a:p>
      </dgm:t>
    </dgm:pt>
    <dgm:pt modelId="{8FEDA2BC-E7BF-4439-8747-0CE5AE5E821E}" type="sibTrans" cxnId="{A84FB479-0306-4030-9BAF-6A1D8BF04E81}">
      <dgm:prSet/>
      <dgm:spPr/>
      <dgm:t>
        <a:bodyPr/>
        <a:lstStyle/>
        <a:p>
          <a:endParaRPr lang="en-US"/>
        </a:p>
      </dgm:t>
    </dgm:pt>
    <dgm:pt modelId="{D877A563-B019-4DB5-BDBC-9BF59337C819}">
      <dgm:prSet/>
      <dgm:spPr/>
      <dgm:t>
        <a:bodyPr/>
        <a:lstStyle/>
        <a:p>
          <a:r>
            <a:rPr lang="it-IT"/>
            <a:t>Domande e risultati pubblici su TEAMS</a:t>
          </a:r>
          <a:endParaRPr lang="en-US"/>
        </a:p>
      </dgm:t>
    </dgm:pt>
    <dgm:pt modelId="{D04B31EF-28FE-4709-9849-5BD877A409E4}" type="parTrans" cxnId="{EB6420D7-E68B-4F33-A7EC-328DF122CB5A}">
      <dgm:prSet/>
      <dgm:spPr/>
      <dgm:t>
        <a:bodyPr/>
        <a:lstStyle/>
        <a:p>
          <a:endParaRPr lang="en-US"/>
        </a:p>
      </dgm:t>
    </dgm:pt>
    <dgm:pt modelId="{BCFE24E7-F885-4306-A765-25FE27F503A7}" type="sibTrans" cxnId="{EB6420D7-E68B-4F33-A7EC-328DF122CB5A}">
      <dgm:prSet/>
      <dgm:spPr/>
      <dgm:t>
        <a:bodyPr/>
        <a:lstStyle/>
        <a:p>
          <a:endParaRPr lang="en-US"/>
        </a:p>
      </dgm:t>
    </dgm:pt>
    <dgm:pt modelId="{724CF1FF-41B8-AD4D-ACFB-C63F5B20A1FF}" type="pres">
      <dgm:prSet presAssocID="{F3E0F587-C017-48F1-BD13-FB403F4D0AAA}" presName="linear" presStyleCnt="0">
        <dgm:presLayoutVars>
          <dgm:dir/>
          <dgm:animLvl val="lvl"/>
          <dgm:resizeHandles val="exact"/>
        </dgm:presLayoutVars>
      </dgm:prSet>
      <dgm:spPr/>
    </dgm:pt>
    <dgm:pt modelId="{1576AB2C-6312-A44C-8734-DA6FC564A767}" type="pres">
      <dgm:prSet presAssocID="{112BB775-CEBF-44AF-A5E9-9DA2103383F4}" presName="parentLin" presStyleCnt="0"/>
      <dgm:spPr/>
    </dgm:pt>
    <dgm:pt modelId="{FDF0FCB6-23A0-1743-B9A1-6F3EE7B9E3FC}" type="pres">
      <dgm:prSet presAssocID="{112BB775-CEBF-44AF-A5E9-9DA2103383F4}" presName="parentLeftMargin" presStyleLbl="node1" presStyleIdx="0" presStyleCnt="2"/>
      <dgm:spPr/>
    </dgm:pt>
    <dgm:pt modelId="{A79D597C-F760-6F44-96CF-F3B773209CCA}" type="pres">
      <dgm:prSet presAssocID="{112BB775-CEBF-44AF-A5E9-9DA2103383F4}" presName="parentText" presStyleLbl="node1" presStyleIdx="0" presStyleCnt="2" custScaleX="119157">
        <dgm:presLayoutVars>
          <dgm:chMax val="0"/>
          <dgm:bulletEnabled val="1"/>
        </dgm:presLayoutVars>
      </dgm:prSet>
      <dgm:spPr/>
    </dgm:pt>
    <dgm:pt modelId="{62B92508-C249-7640-B564-2F16381356EE}" type="pres">
      <dgm:prSet presAssocID="{112BB775-CEBF-44AF-A5E9-9DA2103383F4}" presName="negativeSpace" presStyleCnt="0"/>
      <dgm:spPr/>
    </dgm:pt>
    <dgm:pt modelId="{E45C162E-F440-8E46-8C3C-B214B734A82C}" type="pres">
      <dgm:prSet presAssocID="{112BB775-CEBF-44AF-A5E9-9DA2103383F4}" presName="childText" presStyleLbl="conFgAcc1" presStyleIdx="0" presStyleCnt="2">
        <dgm:presLayoutVars>
          <dgm:bulletEnabled val="1"/>
        </dgm:presLayoutVars>
      </dgm:prSet>
      <dgm:spPr/>
    </dgm:pt>
    <dgm:pt modelId="{3D4A5B75-D20E-2944-9F69-1355A0F2B781}" type="pres">
      <dgm:prSet presAssocID="{3377C861-7F24-40B2-8EBE-207FF6131DF1}" presName="spaceBetweenRectangles" presStyleCnt="0"/>
      <dgm:spPr/>
    </dgm:pt>
    <dgm:pt modelId="{4B50A837-8C2D-714D-95B0-B99C4AA4BF22}" type="pres">
      <dgm:prSet presAssocID="{1A5C4324-6CBB-4D56-9E3D-194E83A3E2D4}" presName="parentLin" presStyleCnt="0"/>
      <dgm:spPr/>
    </dgm:pt>
    <dgm:pt modelId="{0F622C15-8D88-FE45-998C-29F8A86E1E90}" type="pres">
      <dgm:prSet presAssocID="{1A5C4324-6CBB-4D56-9E3D-194E83A3E2D4}" presName="parentLeftMargin" presStyleLbl="node1" presStyleIdx="0" presStyleCnt="2"/>
      <dgm:spPr/>
    </dgm:pt>
    <dgm:pt modelId="{3E220E72-8B52-DF4F-B1F2-9D289AA552F1}" type="pres">
      <dgm:prSet presAssocID="{1A5C4324-6CBB-4D56-9E3D-194E83A3E2D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7FDFE19-AD1D-224C-9950-C45F02FD8F61}" type="pres">
      <dgm:prSet presAssocID="{1A5C4324-6CBB-4D56-9E3D-194E83A3E2D4}" presName="negativeSpace" presStyleCnt="0"/>
      <dgm:spPr/>
    </dgm:pt>
    <dgm:pt modelId="{F9948C11-DEB9-144B-AA3B-68A679FDA06D}" type="pres">
      <dgm:prSet presAssocID="{1A5C4324-6CBB-4D56-9E3D-194E83A3E2D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42C1B03-2026-4A48-8108-F2D5BC8BC0B5}" type="presOf" srcId="{B889D5D1-EC63-49C0-B8BF-2849EFA2DD3F}" destId="{E45C162E-F440-8E46-8C3C-B214B734A82C}" srcOrd="0" destOrd="0" presId="urn:microsoft.com/office/officeart/2005/8/layout/list1"/>
    <dgm:cxn modelId="{24A27D09-E59F-4C2F-B476-82056DB44A2E}" srcId="{F3E0F587-C017-48F1-BD13-FB403F4D0AAA}" destId="{112BB775-CEBF-44AF-A5E9-9DA2103383F4}" srcOrd="0" destOrd="0" parTransId="{15F023F5-C7B8-4A79-A693-42523A975123}" sibTransId="{3377C861-7F24-40B2-8EBE-207FF6131DF1}"/>
    <dgm:cxn modelId="{DA10A91F-3BEF-E449-93CE-F97EAB785322}" type="presOf" srcId="{D877A563-B019-4DB5-BDBC-9BF59337C819}" destId="{F9948C11-DEB9-144B-AA3B-68A679FDA06D}" srcOrd="0" destOrd="1" presId="urn:microsoft.com/office/officeart/2005/8/layout/list1"/>
    <dgm:cxn modelId="{7AF98C36-1D1A-44FD-B828-3348C062135A}" srcId="{F3E0F587-C017-48F1-BD13-FB403F4D0AAA}" destId="{1A5C4324-6CBB-4D56-9E3D-194E83A3E2D4}" srcOrd="1" destOrd="0" parTransId="{2F30DE8C-4333-4592-ACB2-D8FDC6ADEEE0}" sibTransId="{A7FD0A5B-CE49-4B8B-9612-EB44E42989EF}"/>
    <dgm:cxn modelId="{A6854263-495E-41B1-9E7B-BFA5270BC005}" srcId="{112BB775-CEBF-44AF-A5E9-9DA2103383F4}" destId="{94EB0883-B00F-4908-A1DE-F38FE3AEA727}" srcOrd="1" destOrd="0" parTransId="{BF6F9518-587F-4985-AEA5-6027993A4853}" sibTransId="{F89CD72A-1277-4B3F-A1E1-5EB1E5B01688}"/>
    <dgm:cxn modelId="{BF755C73-7930-D346-B144-343B7E3AE667}" type="presOf" srcId="{031A907B-0818-4024-B2BC-E9D8FD078289}" destId="{F9948C11-DEB9-144B-AA3B-68A679FDA06D}" srcOrd="0" destOrd="0" presId="urn:microsoft.com/office/officeart/2005/8/layout/list1"/>
    <dgm:cxn modelId="{6827D578-F0DA-4647-9B1A-D90BB912DFD7}" type="presOf" srcId="{1A5C4324-6CBB-4D56-9E3D-194E83A3E2D4}" destId="{0F622C15-8D88-FE45-998C-29F8A86E1E90}" srcOrd="0" destOrd="0" presId="urn:microsoft.com/office/officeart/2005/8/layout/list1"/>
    <dgm:cxn modelId="{A84FB479-0306-4030-9BAF-6A1D8BF04E81}" srcId="{1A5C4324-6CBB-4D56-9E3D-194E83A3E2D4}" destId="{031A907B-0818-4024-B2BC-E9D8FD078289}" srcOrd="0" destOrd="0" parTransId="{B5540868-344A-472B-839D-62734FE9A675}" sibTransId="{8FEDA2BC-E7BF-4439-8747-0CE5AE5E821E}"/>
    <dgm:cxn modelId="{7387EDA1-1270-B548-8D65-C3A593042B8F}" type="presOf" srcId="{F3E0F587-C017-48F1-BD13-FB403F4D0AAA}" destId="{724CF1FF-41B8-AD4D-ACFB-C63F5B20A1FF}" srcOrd="0" destOrd="0" presId="urn:microsoft.com/office/officeart/2005/8/layout/list1"/>
    <dgm:cxn modelId="{03E0CAA2-0171-5D4A-9525-665D0786593C}" type="presOf" srcId="{94EB0883-B00F-4908-A1DE-F38FE3AEA727}" destId="{E45C162E-F440-8E46-8C3C-B214B734A82C}" srcOrd="0" destOrd="1" presId="urn:microsoft.com/office/officeart/2005/8/layout/list1"/>
    <dgm:cxn modelId="{9D32E9A2-3A40-B14F-BC20-475800121AFD}" type="presOf" srcId="{1A5C4324-6CBB-4D56-9E3D-194E83A3E2D4}" destId="{3E220E72-8B52-DF4F-B1F2-9D289AA552F1}" srcOrd="1" destOrd="0" presId="urn:microsoft.com/office/officeart/2005/8/layout/list1"/>
    <dgm:cxn modelId="{7AFC33A5-4B33-4FEC-BECF-025E08A86B0F}" srcId="{112BB775-CEBF-44AF-A5E9-9DA2103383F4}" destId="{B889D5D1-EC63-49C0-B8BF-2849EFA2DD3F}" srcOrd="0" destOrd="0" parTransId="{83FCFFFA-00F2-486D-972B-CA6F8FD35912}" sibTransId="{13A6F11C-AF17-401D-80F9-EC3261C7693A}"/>
    <dgm:cxn modelId="{49E206CA-904E-754F-8670-077A0CF45C6B}" type="presOf" srcId="{112BB775-CEBF-44AF-A5E9-9DA2103383F4}" destId="{FDF0FCB6-23A0-1743-B9A1-6F3EE7B9E3FC}" srcOrd="0" destOrd="0" presId="urn:microsoft.com/office/officeart/2005/8/layout/list1"/>
    <dgm:cxn modelId="{9BDDBDCF-807C-0142-90BC-0F7FCBC6AD44}" type="presOf" srcId="{112BB775-CEBF-44AF-A5E9-9DA2103383F4}" destId="{A79D597C-F760-6F44-96CF-F3B773209CCA}" srcOrd="1" destOrd="0" presId="urn:microsoft.com/office/officeart/2005/8/layout/list1"/>
    <dgm:cxn modelId="{EB6420D7-E68B-4F33-A7EC-328DF122CB5A}" srcId="{1A5C4324-6CBB-4D56-9E3D-194E83A3E2D4}" destId="{D877A563-B019-4DB5-BDBC-9BF59337C819}" srcOrd="1" destOrd="0" parTransId="{D04B31EF-28FE-4709-9849-5BD877A409E4}" sibTransId="{BCFE24E7-F885-4306-A765-25FE27F503A7}"/>
    <dgm:cxn modelId="{D6520511-0C32-0747-89A0-93D3C26DEFD8}" type="presParOf" srcId="{724CF1FF-41B8-AD4D-ACFB-C63F5B20A1FF}" destId="{1576AB2C-6312-A44C-8734-DA6FC564A767}" srcOrd="0" destOrd="0" presId="urn:microsoft.com/office/officeart/2005/8/layout/list1"/>
    <dgm:cxn modelId="{ACAEC617-8E68-4E4D-9304-3BC1803A20A2}" type="presParOf" srcId="{1576AB2C-6312-A44C-8734-DA6FC564A767}" destId="{FDF0FCB6-23A0-1743-B9A1-6F3EE7B9E3FC}" srcOrd="0" destOrd="0" presId="urn:microsoft.com/office/officeart/2005/8/layout/list1"/>
    <dgm:cxn modelId="{DBCFA873-CFB0-F542-A3D9-E49E85545D3D}" type="presParOf" srcId="{1576AB2C-6312-A44C-8734-DA6FC564A767}" destId="{A79D597C-F760-6F44-96CF-F3B773209CCA}" srcOrd="1" destOrd="0" presId="urn:microsoft.com/office/officeart/2005/8/layout/list1"/>
    <dgm:cxn modelId="{D745672E-E07C-1E4F-A9F9-4C9DF18FF427}" type="presParOf" srcId="{724CF1FF-41B8-AD4D-ACFB-C63F5B20A1FF}" destId="{62B92508-C249-7640-B564-2F16381356EE}" srcOrd="1" destOrd="0" presId="urn:microsoft.com/office/officeart/2005/8/layout/list1"/>
    <dgm:cxn modelId="{8F880536-8E67-1944-BE57-8D5544576392}" type="presParOf" srcId="{724CF1FF-41B8-AD4D-ACFB-C63F5B20A1FF}" destId="{E45C162E-F440-8E46-8C3C-B214B734A82C}" srcOrd="2" destOrd="0" presId="urn:microsoft.com/office/officeart/2005/8/layout/list1"/>
    <dgm:cxn modelId="{1FA08257-DB50-5448-9A8B-CCF2E966382C}" type="presParOf" srcId="{724CF1FF-41B8-AD4D-ACFB-C63F5B20A1FF}" destId="{3D4A5B75-D20E-2944-9F69-1355A0F2B781}" srcOrd="3" destOrd="0" presId="urn:microsoft.com/office/officeart/2005/8/layout/list1"/>
    <dgm:cxn modelId="{B8809897-6EDF-DB44-BACB-857A0F5EDE00}" type="presParOf" srcId="{724CF1FF-41B8-AD4D-ACFB-C63F5B20A1FF}" destId="{4B50A837-8C2D-714D-95B0-B99C4AA4BF22}" srcOrd="4" destOrd="0" presId="urn:microsoft.com/office/officeart/2005/8/layout/list1"/>
    <dgm:cxn modelId="{A985E2E0-3E47-FD4C-B6E9-7E51B4D7FA04}" type="presParOf" srcId="{4B50A837-8C2D-714D-95B0-B99C4AA4BF22}" destId="{0F622C15-8D88-FE45-998C-29F8A86E1E90}" srcOrd="0" destOrd="0" presId="urn:microsoft.com/office/officeart/2005/8/layout/list1"/>
    <dgm:cxn modelId="{242057CB-5894-744B-ACC5-2F3F59260B52}" type="presParOf" srcId="{4B50A837-8C2D-714D-95B0-B99C4AA4BF22}" destId="{3E220E72-8B52-DF4F-B1F2-9D289AA552F1}" srcOrd="1" destOrd="0" presId="urn:microsoft.com/office/officeart/2005/8/layout/list1"/>
    <dgm:cxn modelId="{D11F9D6C-0AB8-3B4F-9435-73F4045514F6}" type="presParOf" srcId="{724CF1FF-41B8-AD4D-ACFB-C63F5B20A1FF}" destId="{07FDFE19-AD1D-224C-9950-C45F02FD8F61}" srcOrd="5" destOrd="0" presId="urn:microsoft.com/office/officeart/2005/8/layout/list1"/>
    <dgm:cxn modelId="{8393CA7C-7E16-674A-BF03-7FB0ECF0F9F5}" type="presParOf" srcId="{724CF1FF-41B8-AD4D-ACFB-C63F5B20A1FF}" destId="{F9948C11-DEB9-144B-AA3B-68A679FDA06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316BF6-D6A0-4B0A-A1FF-05577BE255C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D9134A-8652-4E81-9F00-41D273211D9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t-IT" sz="280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Conferenze e Papers</a:t>
          </a:r>
          <a:endParaRPr lang="en-US" sz="2800">
            <a:solidFill>
              <a:schemeClr val="bg1"/>
            </a:solidFill>
          </a:endParaRPr>
        </a:p>
      </dgm:t>
    </dgm:pt>
    <dgm:pt modelId="{F252613A-826B-460C-8384-5EEA144E54E9}" type="parTrans" cxnId="{61369FB0-127A-4176-989D-05F95F95C874}">
      <dgm:prSet/>
      <dgm:spPr/>
      <dgm:t>
        <a:bodyPr/>
        <a:lstStyle/>
        <a:p>
          <a:endParaRPr lang="en-US"/>
        </a:p>
      </dgm:t>
    </dgm:pt>
    <dgm:pt modelId="{6C7C6AF1-E85B-4DB7-AF38-3AD8E33FAFAE}" type="sibTrans" cxnId="{61369FB0-127A-4176-989D-05F95F95C874}">
      <dgm:prSet/>
      <dgm:spPr/>
      <dgm:t>
        <a:bodyPr/>
        <a:lstStyle/>
        <a:p>
          <a:endParaRPr lang="en-US"/>
        </a:p>
      </dgm:t>
    </dgm:pt>
    <dgm:pt modelId="{0DB32B25-2939-46A4-9B22-865044B1EB4F}">
      <dgm:prSet/>
      <dgm:spPr/>
      <dgm:t>
        <a:bodyPr/>
        <a:lstStyle/>
        <a:p>
          <a:r>
            <a:rPr lang="it-IT"/>
            <a:t>Raccolta dal 2021 su OneDrive</a:t>
          </a:r>
          <a:endParaRPr lang="en-US"/>
        </a:p>
      </dgm:t>
    </dgm:pt>
    <dgm:pt modelId="{B8D05673-340E-452F-82F1-DFF00D7323AC}" type="parTrans" cxnId="{3B6631B7-5304-4093-9021-CCCF77DF368C}">
      <dgm:prSet/>
      <dgm:spPr/>
      <dgm:t>
        <a:bodyPr/>
        <a:lstStyle/>
        <a:p>
          <a:endParaRPr lang="en-US"/>
        </a:p>
      </dgm:t>
    </dgm:pt>
    <dgm:pt modelId="{310A922A-BDC4-4E15-A0D5-72FB0A60E24B}" type="sibTrans" cxnId="{3B6631B7-5304-4093-9021-CCCF77DF368C}">
      <dgm:prSet/>
      <dgm:spPr/>
      <dgm:t>
        <a:bodyPr/>
        <a:lstStyle/>
        <a:p>
          <a:endParaRPr lang="en-US"/>
        </a:p>
      </dgm:t>
    </dgm:pt>
    <dgm:pt modelId="{E97B3B0C-6A61-4DC4-A453-4C9CCAF12177}">
      <dgm:prSet custT="1"/>
      <dgm:spPr>
        <a:solidFill>
          <a:schemeClr val="accent1"/>
        </a:solidFill>
      </dgm:spPr>
      <dgm:t>
        <a:bodyPr/>
        <a:lstStyle/>
        <a:p>
          <a:r>
            <a:rPr lang="it-IT" sz="2800"/>
            <a:t>Quantificare gli eventi di grande impatto ’’locali’’</a:t>
          </a:r>
          <a:endParaRPr lang="en-US" sz="2800"/>
        </a:p>
      </dgm:t>
    </dgm:pt>
    <dgm:pt modelId="{AEFCE437-7D88-4C60-85FA-124BA247E11D}" type="parTrans" cxnId="{D142F1C4-E2C3-4A68-B762-3CE9F0E33E6F}">
      <dgm:prSet/>
      <dgm:spPr/>
      <dgm:t>
        <a:bodyPr/>
        <a:lstStyle/>
        <a:p>
          <a:endParaRPr lang="en-US"/>
        </a:p>
      </dgm:t>
    </dgm:pt>
    <dgm:pt modelId="{D21CF457-37D0-4959-8906-D004D2398BDD}" type="sibTrans" cxnId="{D142F1C4-E2C3-4A68-B762-3CE9F0E33E6F}">
      <dgm:prSet/>
      <dgm:spPr/>
      <dgm:t>
        <a:bodyPr/>
        <a:lstStyle/>
        <a:p>
          <a:endParaRPr lang="en-US"/>
        </a:p>
      </dgm:t>
    </dgm:pt>
    <dgm:pt modelId="{60741428-BB89-4099-9E85-DE9360F9483A}">
      <dgm:prSet/>
      <dgm:spPr/>
      <dgm:t>
        <a:bodyPr/>
        <a:lstStyle/>
        <a:p>
          <a:r>
            <a:rPr lang="it-IT"/>
            <a:t>Open day</a:t>
          </a:r>
          <a:endParaRPr lang="en-US"/>
        </a:p>
      </dgm:t>
    </dgm:pt>
    <dgm:pt modelId="{113EFB68-A27F-4CDD-AD17-19210BDEC142}" type="parTrans" cxnId="{8A8FBF60-9F81-4DBE-B75F-D7D6845D9C03}">
      <dgm:prSet/>
      <dgm:spPr/>
      <dgm:t>
        <a:bodyPr/>
        <a:lstStyle/>
        <a:p>
          <a:endParaRPr lang="en-US"/>
        </a:p>
      </dgm:t>
    </dgm:pt>
    <dgm:pt modelId="{3F471270-DA9E-4D9B-A3CE-B8A559B87474}" type="sibTrans" cxnId="{8A8FBF60-9F81-4DBE-B75F-D7D6845D9C03}">
      <dgm:prSet/>
      <dgm:spPr/>
      <dgm:t>
        <a:bodyPr/>
        <a:lstStyle/>
        <a:p>
          <a:endParaRPr lang="en-US"/>
        </a:p>
      </dgm:t>
    </dgm:pt>
    <dgm:pt modelId="{15999463-6EA6-4CD1-94FA-1DB4597665A6}">
      <dgm:prSet/>
      <dgm:spPr/>
      <dgm:t>
        <a:bodyPr/>
        <a:lstStyle/>
        <a:p>
          <a:r>
            <a:rPr lang="it-IT"/>
            <a:t>Visitor center</a:t>
          </a:r>
          <a:endParaRPr lang="en-US"/>
        </a:p>
      </dgm:t>
    </dgm:pt>
    <dgm:pt modelId="{42D0012C-4697-4BCB-B495-279818AC3307}" type="parTrans" cxnId="{E814FA06-F615-41C3-8A8A-B73814D8EBCC}">
      <dgm:prSet/>
      <dgm:spPr/>
      <dgm:t>
        <a:bodyPr/>
        <a:lstStyle/>
        <a:p>
          <a:endParaRPr lang="en-US"/>
        </a:p>
      </dgm:t>
    </dgm:pt>
    <dgm:pt modelId="{9ECBD97D-5F0E-442F-985F-BEC104EC872E}" type="sibTrans" cxnId="{E814FA06-F615-41C3-8A8A-B73814D8EBCC}">
      <dgm:prSet/>
      <dgm:spPr/>
      <dgm:t>
        <a:bodyPr/>
        <a:lstStyle/>
        <a:p>
          <a:endParaRPr lang="en-US"/>
        </a:p>
      </dgm:t>
    </dgm:pt>
    <dgm:pt modelId="{800BDB21-5E78-48C2-B3D9-C001F51FDE46}">
      <dgm:prSet/>
      <dgm:spPr/>
      <dgm:t>
        <a:bodyPr/>
        <a:lstStyle/>
        <a:p>
          <a:r>
            <a:rPr lang="it-IT"/>
            <a:t>altro</a:t>
          </a:r>
          <a:endParaRPr lang="en-US"/>
        </a:p>
      </dgm:t>
    </dgm:pt>
    <dgm:pt modelId="{71FF929E-953B-4BBE-A032-619ABB93094E}" type="parTrans" cxnId="{BE48D1AA-DEC6-4C61-81E8-DE957EC4106A}">
      <dgm:prSet/>
      <dgm:spPr/>
      <dgm:t>
        <a:bodyPr/>
        <a:lstStyle/>
        <a:p>
          <a:endParaRPr lang="en-US"/>
        </a:p>
      </dgm:t>
    </dgm:pt>
    <dgm:pt modelId="{4AA679F1-4F92-4411-ACAC-20408FD7E1E9}" type="sibTrans" cxnId="{BE48D1AA-DEC6-4C61-81E8-DE957EC4106A}">
      <dgm:prSet/>
      <dgm:spPr/>
      <dgm:t>
        <a:bodyPr/>
        <a:lstStyle/>
        <a:p>
          <a:endParaRPr lang="en-US"/>
        </a:p>
      </dgm:t>
    </dgm:pt>
    <dgm:pt modelId="{B3F797D0-F663-374C-91BE-56406E3ADC20}" type="pres">
      <dgm:prSet presAssocID="{25316BF6-D6A0-4B0A-A1FF-05577BE255C9}" presName="linear" presStyleCnt="0">
        <dgm:presLayoutVars>
          <dgm:dir/>
          <dgm:animLvl val="lvl"/>
          <dgm:resizeHandles val="exact"/>
        </dgm:presLayoutVars>
      </dgm:prSet>
      <dgm:spPr/>
    </dgm:pt>
    <dgm:pt modelId="{DF154AFA-CC5E-C648-9558-A6FC1C2EC60F}" type="pres">
      <dgm:prSet presAssocID="{94D9134A-8652-4E81-9F00-41D273211D98}" presName="parentLin" presStyleCnt="0"/>
      <dgm:spPr/>
    </dgm:pt>
    <dgm:pt modelId="{D05D8B2F-A467-F740-8B8B-AAA9AA65C23C}" type="pres">
      <dgm:prSet presAssocID="{94D9134A-8652-4E81-9F00-41D273211D98}" presName="parentLeftMargin" presStyleLbl="node1" presStyleIdx="0" presStyleCnt="2"/>
      <dgm:spPr/>
    </dgm:pt>
    <dgm:pt modelId="{8BB2569D-48C1-1D49-AD77-6F0D00EAE813}" type="pres">
      <dgm:prSet presAssocID="{94D9134A-8652-4E81-9F00-41D273211D9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1DB7DFE-F9CA-884B-95D7-216B5FD69CD8}" type="pres">
      <dgm:prSet presAssocID="{94D9134A-8652-4E81-9F00-41D273211D98}" presName="negativeSpace" presStyleCnt="0"/>
      <dgm:spPr/>
    </dgm:pt>
    <dgm:pt modelId="{9FFAF1D1-7078-2D4C-BE72-F6E94B929993}" type="pres">
      <dgm:prSet presAssocID="{94D9134A-8652-4E81-9F00-41D273211D98}" presName="childText" presStyleLbl="conFgAcc1" presStyleIdx="0" presStyleCnt="2">
        <dgm:presLayoutVars>
          <dgm:bulletEnabled val="1"/>
        </dgm:presLayoutVars>
      </dgm:prSet>
      <dgm:spPr/>
    </dgm:pt>
    <dgm:pt modelId="{B0DD845D-EC8B-2F42-8D59-63E02A8BE8C3}" type="pres">
      <dgm:prSet presAssocID="{6C7C6AF1-E85B-4DB7-AF38-3AD8E33FAFAE}" presName="spaceBetweenRectangles" presStyleCnt="0"/>
      <dgm:spPr/>
    </dgm:pt>
    <dgm:pt modelId="{3E7E31AA-6FFE-1A43-A447-B037E05EBC3D}" type="pres">
      <dgm:prSet presAssocID="{E97B3B0C-6A61-4DC4-A453-4C9CCAF12177}" presName="parentLin" presStyleCnt="0"/>
      <dgm:spPr/>
    </dgm:pt>
    <dgm:pt modelId="{D31A0095-2B02-F049-8100-2CB52C3B49B2}" type="pres">
      <dgm:prSet presAssocID="{E97B3B0C-6A61-4DC4-A453-4C9CCAF12177}" presName="parentLeftMargin" presStyleLbl="node1" presStyleIdx="0" presStyleCnt="2"/>
      <dgm:spPr/>
    </dgm:pt>
    <dgm:pt modelId="{C9852504-1A06-AD4C-A7EB-4D550361E56D}" type="pres">
      <dgm:prSet presAssocID="{E97B3B0C-6A61-4DC4-A453-4C9CCAF12177}" presName="parentText" presStyleLbl="node1" presStyleIdx="1" presStyleCnt="2" custScaleX="107950">
        <dgm:presLayoutVars>
          <dgm:chMax val="0"/>
          <dgm:bulletEnabled val="1"/>
        </dgm:presLayoutVars>
      </dgm:prSet>
      <dgm:spPr/>
    </dgm:pt>
    <dgm:pt modelId="{27DEBD43-B5F3-404C-8672-5BE57603FE58}" type="pres">
      <dgm:prSet presAssocID="{E97B3B0C-6A61-4DC4-A453-4C9CCAF12177}" presName="negativeSpace" presStyleCnt="0"/>
      <dgm:spPr/>
    </dgm:pt>
    <dgm:pt modelId="{E0ECCC1E-9092-6A4A-8B60-5AA316D4BA8C}" type="pres">
      <dgm:prSet presAssocID="{E97B3B0C-6A61-4DC4-A453-4C9CCAF1217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814FA06-F615-41C3-8A8A-B73814D8EBCC}" srcId="{E97B3B0C-6A61-4DC4-A453-4C9CCAF12177}" destId="{15999463-6EA6-4CD1-94FA-1DB4597665A6}" srcOrd="1" destOrd="0" parTransId="{42D0012C-4697-4BCB-B495-279818AC3307}" sibTransId="{9ECBD97D-5F0E-442F-985F-BEC104EC872E}"/>
    <dgm:cxn modelId="{68FA3321-B314-AE48-8A1F-00D9E61E3B05}" type="presOf" srcId="{94D9134A-8652-4E81-9F00-41D273211D98}" destId="{8BB2569D-48C1-1D49-AD77-6F0D00EAE813}" srcOrd="1" destOrd="0" presId="urn:microsoft.com/office/officeart/2005/8/layout/list1"/>
    <dgm:cxn modelId="{8A8FBF60-9F81-4DBE-B75F-D7D6845D9C03}" srcId="{E97B3B0C-6A61-4DC4-A453-4C9CCAF12177}" destId="{60741428-BB89-4099-9E85-DE9360F9483A}" srcOrd="0" destOrd="0" parTransId="{113EFB68-A27F-4CDD-AD17-19210BDEC142}" sibTransId="{3F471270-DA9E-4D9B-A3CE-B8A559B87474}"/>
    <dgm:cxn modelId="{68F0F965-791A-C44C-BFC3-D02047D97633}" type="presOf" srcId="{94D9134A-8652-4E81-9F00-41D273211D98}" destId="{D05D8B2F-A467-F740-8B8B-AAA9AA65C23C}" srcOrd="0" destOrd="0" presId="urn:microsoft.com/office/officeart/2005/8/layout/list1"/>
    <dgm:cxn modelId="{AB4B6A56-F644-CB48-9571-2F5161E70DED}" type="presOf" srcId="{25316BF6-D6A0-4B0A-A1FF-05577BE255C9}" destId="{B3F797D0-F663-374C-91BE-56406E3ADC20}" srcOrd="0" destOrd="0" presId="urn:microsoft.com/office/officeart/2005/8/layout/list1"/>
    <dgm:cxn modelId="{D81AE095-EF45-4844-B39F-814279F5F3BE}" type="presOf" srcId="{E97B3B0C-6A61-4DC4-A453-4C9CCAF12177}" destId="{C9852504-1A06-AD4C-A7EB-4D550361E56D}" srcOrd="1" destOrd="0" presId="urn:microsoft.com/office/officeart/2005/8/layout/list1"/>
    <dgm:cxn modelId="{9A05FA9C-00DE-174F-B3B6-C86964B67B9F}" type="presOf" srcId="{15999463-6EA6-4CD1-94FA-1DB4597665A6}" destId="{E0ECCC1E-9092-6A4A-8B60-5AA316D4BA8C}" srcOrd="0" destOrd="1" presId="urn:microsoft.com/office/officeart/2005/8/layout/list1"/>
    <dgm:cxn modelId="{2FE2F8A4-25A5-1245-8234-6051B084121B}" type="presOf" srcId="{0DB32B25-2939-46A4-9B22-865044B1EB4F}" destId="{9FFAF1D1-7078-2D4C-BE72-F6E94B929993}" srcOrd="0" destOrd="0" presId="urn:microsoft.com/office/officeart/2005/8/layout/list1"/>
    <dgm:cxn modelId="{BE48D1AA-DEC6-4C61-81E8-DE957EC4106A}" srcId="{E97B3B0C-6A61-4DC4-A453-4C9CCAF12177}" destId="{800BDB21-5E78-48C2-B3D9-C001F51FDE46}" srcOrd="2" destOrd="0" parTransId="{71FF929E-953B-4BBE-A032-619ABB93094E}" sibTransId="{4AA679F1-4F92-4411-ACAC-20408FD7E1E9}"/>
    <dgm:cxn modelId="{61369FB0-127A-4176-989D-05F95F95C874}" srcId="{25316BF6-D6A0-4B0A-A1FF-05577BE255C9}" destId="{94D9134A-8652-4E81-9F00-41D273211D98}" srcOrd="0" destOrd="0" parTransId="{F252613A-826B-460C-8384-5EEA144E54E9}" sibTransId="{6C7C6AF1-E85B-4DB7-AF38-3AD8E33FAFAE}"/>
    <dgm:cxn modelId="{3B6631B7-5304-4093-9021-CCCF77DF368C}" srcId="{94D9134A-8652-4E81-9F00-41D273211D98}" destId="{0DB32B25-2939-46A4-9B22-865044B1EB4F}" srcOrd="0" destOrd="0" parTransId="{B8D05673-340E-452F-82F1-DFF00D7323AC}" sibTransId="{310A922A-BDC4-4E15-A0D5-72FB0A60E24B}"/>
    <dgm:cxn modelId="{D142F1C4-E2C3-4A68-B762-3CE9F0E33E6F}" srcId="{25316BF6-D6A0-4B0A-A1FF-05577BE255C9}" destId="{E97B3B0C-6A61-4DC4-A453-4C9CCAF12177}" srcOrd="1" destOrd="0" parTransId="{AEFCE437-7D88-4C60-85FA-124BA247E11D}" sibTransId="{D21CF457-37D0-4959-8906-D004D2398BDD}"/>
    <dgm:cxn modelId="{8AD3B9CC-2860-8F4A-B723-1789315B31F0}" type="presOf" srcId="{E97B3B0C-6A61-4DC4-A453-4C9CCAF12177}" destId="{D31A0095-2B02-F049-8100-2CB52C3B49B2}" srcOrd="0" destOrd="0" presId="urn:microsoft.com/office/officeart/2005/8/layout/list1"/>
    <dgm:cxn modelId="{7335EDD6-10CD-2A40-BFE6-2AE0B7520D67}" type="presOf" srcId="{800BDB21-5E78-48C2-B3D9-C001F51FDE46}" destId="{E0ECCC1E-9092-6A4A-8B60-5AA316D4BA8C}" srcOrd="0" destOrd="2" presId="urn:microsoft.com/office/officeart/2005/8/layout/list1"/>
    <dgm:cxn modelId="{2E12A4D9-AAEC-F042-8460-0A968D7B71DC}" type="presOf" srcId="{60741428-BB89-4099-9E85-DE9360F9483A}" destId="{E0ECCC1E-9092-6A4A-8B60-5AA316D4BA8C}" srcOrd="0" destOrd="0" presId="urn:microsoft.com/office/officeart/2005/8/layout/list1"/>
    <dgm:cxn modelId="{5C53BF19-3FA7-B546-A468-A08EAFB476C9}" type="presParOf" srcId="{B3F797D0-F663-374C-91BE-56406E3ADC20}" destId="{DF154AFA-CC5E-C648-9558-A6FC1C2EC60F}" srcOrd="0" destOrd="0" presId="urn:microsoft.com/office/officeart/2005/8/layout/list1"/>
    <dgm:cxn modelId="{75C34E0D-375B-0449-9FC8-3907C323B1F0}" type="presParOf" srcId="{DF154AFA-CC5E-C648-9558-A6FC1C2EC60F}" destId="{D05D8B2F-A467-F740-8B8B-AAA9AA65C23C}" srcOrd="0" destOrd="0" presId="urn:microsoft.com/office/officeart/2005/8/layout/list1"/>
    <dgm:cxn modelId="{87FC7653-9E97-A147-A9C7-5C0EEC543DB0}" type="presParOf" srcId="{DF154AFA-CC5E-C648-9558-A6FC1C2EC60F}" destId="{8BB2569D-48C1-1D49-AD77-6F0D00EAE813}" srcOrd="1" destOrd="0" presId="urn:microsoft.com/office/officeart/2005/8/layout/list1"/>
    <dgm:cxn modelId="{E167F14A-2A9D-7D4E-97A5-263AD4D5F7F9}" type="presParOf" srcId="{B3F797D0-F663-374C-91BE-56406E3ADC20}" destId="{01DB7DFE-F9CA-884B-95D7-216B5FD69CD8}" srcOrd="1" destOrd="0" presId="urn:microsoft.com/office/officeart/2005/8/layout/list1"/>
    <dgm:cxn modelId="{74881163-9DEF-D74B-A77C-679258373611}" type="presParOf" srcId="{B3F797D0-F663-374C-91BE-56406E3ADC20}" destId="{9FFAF1D1-7078-2D4C-BE72-F6E94B929993}" srcOrd="2" destOrd="0" presId="urn:microsoft.com/office/officeart/2005/8/layout/list1"/>
    <dgm:cxn modelId="{29921690-C98C-6748-8A27-887FDD01ACFC}" type="presParOf" srcId="{B3F797D0-F663-374C-91BE-56406E3ADC20}" destId="{B0DD845D-EC8B-2F42-8D59-63E02A8BE8C3}" srcOrd="3" destOrd="0" presId="urn:microsoft.com/office/officeart/2005/8/layout/list1"/>
    <dgm:cxn modelId="{8786F4F9-8AFF-B646-B728-1199AD5120A5}" type="presParOf" srcId="{B3F797D0-F663-374C-91BE-56406E3ADC20}" destId="{3E7E31AA-6FFE-1A43-A447-B037E05EBC3D}" srcOrd="4" destOrd="0" presId="urn:microsoft.com/office/officeart/2005/8/layout/list1"/>
    <dgm:cxn modelId="{88E2F748-EE73-2640-AD1C-C409DB9F1151}" type="presParOf" srcId="{3E7E31AA-6FFE-1A43-A447-B037E05EBC3D}" destId="{D31A0095-2B02-F049-8100-2CB52C3B49B2}" srcOrd="0" destOrd="0" presId="urn:microsoft.com/office/officeart/2005/8/layout/list1"/>
    <dgm:cxn modelId="{CA1A33E4-C4DD-4C47-8E42-413F06EEFCB2}" type="presParOf" srcId="{3E7E31AA-6FFE-1A43-A447-B037E05EBC3D}" destId="{C9852504-1A06-AD4C-A7EB-4D550361E56D}" srcOrd="1" destOrd="0" presId="urn:microsoft.com/office/officeart/2005/8/layout/list1"/>
    <dgm:cxn modelId="{9A6B1FB0-917E-6847-912F-AAE155F7F9DD}" type="presParOf" srcId="{B3F797D0-F663-374C-91BE-56406E3ADC20}" destId="{27DEBD43-B5F3-404C-8672-5BE57603FE58}" srcOrd="5" destOrd="0" presId="urn:microsoft.com/office/officeart/2005/8/layout/list1"/>
    <dgm:cxn modelId="{8A052FEE-B477-0E4D-8416-CEA58A7F0CB5}" type="presParOf" srcId="{B3F797D0-F663-374C-91BE-56406E3ADC20}" destId="{E0ECCC1E-9092-6A4A-8B60-5AA316D4BA8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B6B071-D86F-49B0-B3FC-E31406280CD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D6C8747-95F1-49B8-807A-A0F1F60CDD85}">
      <dgm:prSet/>
      <dgm:spPr/>
      <dgm:t>
        <a:bodyPr/>
        <a:lstStyle/>
        <a:p>
          <a:r>
            <a:rPr lang="it-IT"/>
            <a:t>Abstract</a:t>
          </a:r>
          <a:endParaRPr lang="en-US"/>
        </a:p>
      </dgm:t>
    </dgm:pt>
    <dgm:pt modelId="{8715029C-9A75-4323-93C3-339F1040BC90}" type="parTrans" cxnId="{6119C742-3FD4-4935-A46E-A62341B105CA}">
      <dgm:prSet/>
      <dgm:spPr/>
      <dgm:t>
        <a:bodyPr/>
        <a:lstStyle/>
        <a:p>
          <a:endParaRPr lang="en-US"/>
        </a:p>
      </dgm:t>
    </dgm:pt>
    <dgm:pt modelId="{CC770111-7C5B-404D-8454-E8E42828268A}" type="sibTrans" cxnId="{6119C742-3FD4-4935-A46E-A62341B105CA}">
      <dgm:prSet/>
      <dgm:spPr/>
      <dgm:t>
        <a:bodyPr/>
        <a:lstStyle/>
        <a:p>
          <a:endParaRPr lang="en-US"/>
        </a:p>
      </dgm:t>
    </dgm:pt>
    <dgm:pt modelId="{28EA7023-9DA9-49C7-A57F-524C270703A2}">
      <dgm:prSet/>
      <dgm:spPr/>
      <dgm:t>
        <a:bodyPr/>
        <a:lstStyle/>
        <a:p>
          <a:r>
            <a:rPr lang="it-IT"/>
            <a:t>Obiettivi</a:t>
          </a:r>
          <a:endParaRPr lang="en-US"/>
        </a:p>
      </dgm:t>
    </dgm:pt>
    <dgm:pt modelId="{DA711DEF-FB99-4F37-B4D8-1B0B5CDB3FCB}" type="parTrans" cxnId="{56042AE1-369C-4CE6-8CA6-A59E523569BA}">
      <dgm:prSet/>
      <dgm:spPr/>
      <dgm:t>
        <a:bodyPr/>
        <a:lstStyle/>
        <a:p>
          <a:endParaRPr lang="en-US"/>
        </a:p>
      </dgm:t>
    </dgm:pt>
    <dgm:pt modelId="{3CFA588F-DC2C-4F21-96B1-E720C24803C4}" type="sibTrans" cxnId="{56042AE1-369C-4CE6-8CA6-A59E523569BA}">
      <dgm:prSet/>
      <dgm:spPr/>
      <dgm:t>
        <a:bodyPr/>
        <a:lstStyle/>
        <a:p>
          <a:endParaRPr lang="en-US"/>
        </a:p>
      </dgm:t>
    </dgm:pt>
    <dgm:pt modelId="{CF25A007-280C-4B07-969E-40E3ABFAB5DC}">
      <dgm:prSet/>
      <dgm:spPr/>
      <dgm:t>
        <a:bodyPr/>
        <a:lstStyle/>
        <a:p>
          <a:r>
            <a:rPr lang="it-IT"/>
            <a:t>Radioattività – Naturale – Radon – Hand on Physics</a:t>
          </a:r>
          <a:endParaRPr lang="en-US"/>
        </a:p>
      </dgm:t>
    </dgm:pt>
    <dgm:pt modelId="{D2C69846-543D-4CD5-A74F-6EE897574DB0}" type="parTrans" cxnId="{C09E3D25-4ADD-49C7-9ACE-DE4635F0D8B6}">
      <dgm:prSet/>
      <dgm:spPr/>
      <dgm:t>
        <a:bodyPr/>
        <a:lstStyle/>
        <a:p>
          <a:endParaRPr lang="en-US"/>
        </a:p>
      </dgm:t>
    </dgm:pt>
    <dgm:pt modelId="{B9346C1F-F099-4FC2-8148-F54F2A3E69BF}" type="sibTrans" cxnId="{C09E3D25-4ADD-49C7-9ACE-DE4635F0D8B6}">
      <dgm:prSet/>
      <dgm:spPr/>
      <dgm:t>
        <a:bodyPr/>
        <a:lstStyle/>
        <a:p>
          <a:endParaRPr lang="en-US"/>
        </a:p>
      </dgm:t>
    </dgm:pt>
    <dgm:pt modelId="{CA60716B-535F-4E9A-AAA9-3277E53E1AE7}">
      <dgm:prSet/>
      <dgm:spPr/>
      <dgm:t>
        <a:bodyPr/>
        <a:lstStyle/>
        <a:p>
          <a:r>
            <a:rPr lang="it-IT"/>
            <a:t>Destinatari</a:t>
          </a:r>
          <a:endParaRPr lang="en-US"/>
        </a:p>
      </dgm:t>
    </dgm:pt>
    <dgm:pt modelId="{8646E0F9-DFB3-41D6-A25B-4640C923AAA2}" type="parTrans" cxnId="{0D31A611-8834-4FC8-9BBE-1F4A49B56A1F}">
      <dgm:prSet/>
      <dgm:spPr/>
      <dgm:t>
        <a:bodyPr/>
        <a:lstStyle/>
        <a:p>
          <a:endParaRPr lang="en-US"/>
        </a:p>
      </dgm:t>
    </dgm:pt>
    <dgm:pt modelId="{BA3CCAA6-5DA4-4D4A-8FDE-958612E5DBAF}" type="sibTrans" cxnId="{0D31A611-8834-4FC8-9BBE-1F4A49B56A1F}">
      <dgm:prSet/>
      <dgm:spPr/>
      <dgm:t>
        <a:bodyPr/>
        <a:lstStyle/>
        <a:p>
          <a:endParaRPr lang="en-US"/>
        </a:p>
      </dgm:t>
    </dgm:pt>
    <dgm:pt modelId="{44350FD8-6811-4E2A-9AB9-447757EA988A}">
      <dgm:prSet/>
      <dgm:spPr/>
      <dgm:t>
        <a:bodyPr/>
        <a:lstStyle/>
        <a:p>
          <a:r>
            <a:rPr lang="it-IT"/>
            <a:t>Studenti scuola secondaria di II grado</a:t>
          </a:r>
          <a:endParaRPr lang="en-US"/>
        </a:p>
      </dgm:t>
    </dgm:pt>
    <dgm:pt modelId="{66D81D44-A05E-4ED2-8E72-7380CB089E0A}" type="parTrans" cxnId="{9929A954-DAF5-4DCA-BDE0-5D018CD3FE06}">
      <dgm:prSet/>
      <dgm:spPr/>
      <dgm:t>
        <a:bodyPr/>
        <a:lstStyle/>
        <a:p>
          <a:endParaRPr lang="en-US"/>
        </a:p>
      </dgm:t>
    </dgm:pt>
    <dgm:pt modelId="{E8CBCB18-A331-469F-AF3E-ED5968BF79F3}" type="sibTrans" cxnId="{9929A954-DAF5-4DCA-BDE0-5D018CD3FE06}">
      <dgm:prSet/>
      <dgm:spPr/>
      <dgm:t>
        <a:bodyPr/>
        <a:lstStyle/>
        <a:p>
          <a:endParaRPr lang="en-US"/>
        </a:p>
      </dgm:t>
    </dgm:pt>
    <dgm:pt modelId="{060C5993-C7DF-4480-82C4-1ECD569911B1}">
      <dgm:prSet/>
      <dgm:spPr/>
      <dgm:t>
        <a:bodyPr/>
        <a:lstStyle/>
        <a:p>
          <a:r>
            <a:rPr lang="it-IT"/>
            <a:t>Numerologia</a:t>
          </a:r>
          <a:endParaRPr lang="en-US"/>
        </a:p>
      </dgm:t>
    </dgm:pt>
    <dgm:pt modelId="{5E7FD429-4EFD-45A2-9BB3-3876DF395524}" type="parTrans" cxnId="{1235B11F-980A-4E03-A00C-E19758BC6357}">
      <dgm:prSet/>
      <dgm:spPr/>
      <dgm:t>
        <a:bodyPr/>
        <a:lstStyle/>
        <a:p>
          <a:endParaRPr lang="en-US"/>
        </a:p>
      </dgm:t>
    </dgm:pt>
    <dgm:pt modelId="{D9DC0F27-6B6A-4065-AB4C-459D7BB6C010}" type="sibTrans" cxnId="{1235B11F-980A-4E03-A00C-E19758BC6357}">
      <dgm:prSet/>
      <dgm:spPr/>
      <dgm:t>
        <a:bodyPr/>
        <a:lstStyle/>
        <a:p>
          <a:endParaRPr lang="en-US"/>
        </a:p>
      </dgm:t>
    </dgm:pt>
    <dgm:pt modelId="{DDDC21A1-E9DE-4221-AB69-D86182752794}">
      <dgm:prSet/>
      <dgm:spPr/>
      <dgm:t>
        <a:bodyPr/>
        <a:lstStyle/>
        <a:p>
          <a:r>
            <a:rPr lang="it-IT"/>
            <a:t>Sedi</a:t>
          </a:r>
          <a:endParaRPr lang="en-US"/>
        </a:p>
      </dgm:t>
    </dgm:pt>
    <dgm:pt modelId="{FD92B455-4035-4166-8CED-51CB5F0C2993}" type="parTrans" cxnId="{12282240-50D1-48A4-BAB8-1C78E0719BB7}">
      <dgm:prSet/>
      <dgm:spPr/>
      <dgm:t>
        <a:bodyPr/>
        <a:lstStyle/>
        <a:p>
          <a:endParaRPr lang="en-US"/>
        </a:p>
      </dgm:t>
    </dgm:pt>
    <dgm:pt modelId="{C391C6CD-4A32-46B7-93F9-028FEFD6378A}" type="sibTrans" cxnId="{12282240-50D1-48A4-BAB8-1C78E0719BB7}">
      <dgm:prSet/>
      <dgm:spPr/>
      <dgm:t>
        <a:bodyPr/>
        <a:lstStyle/>
        <a:p>
          <a:endParaRPr lang="en-US"/>
        </a:p>
      </dgm:t>
    </dgm:pt>
    <dgm:pt modelId="{2EDA83D4-DA00-4ACF-AC36-932417F198A3}">
      <dgm:prSet/>
      <dgm:spPr/>
      <dgm:t>
        <a:bodyPr/>
        <a:lstStyle/>
        <a:p>
          <a:r>
            <a:rPr lang="it-IT"/>
            <a:t>Ricercatori</a:t>
          </a:r>
          <a:endParaRPr lang="en-US"/>
        </a:p>
      </dgm:t>
    </dgm:pt>
    <dgm:pt modelId="{0478F0E2-5E82-46A2-A78D-162372BC5523}" type="parTrans" cxnId="{E048A241-9340-452D-A720-33D26286EEAC}">
      <dgm:prSet/>
      <dgm:spPr/>
      <dgm:t>
        <a:bodyPr/>
        <a:lstStyle/>
        <a:p>
          <a:endParaRPr lang="en-US"/>
        </a:p>
      </dgm:t>
    </dgm:pt>
    <dgm:pt modelId="{D7970954-3C24-45DE-9838-63042E6CF87F}" type="sibTrans" cxnId="{E048A241-9340-452D-A720-33D26286EEAC}">
      <dgm:prSet/>
      <dgm:spPr/>
      <dgm:t>
        <a:bodyPr/>
        <a:lstStyle/>
        <a:p>
          <a:endParaRPr lang="en-US"/>
        </a:p>
      </dgm:t>
    </dgm:pt>
    <dgm:pt modelId="{FC1374FB-0F56-4E23-93F6-7BF359A24951}">
      <dgm:prSet/>
      <dgm:spPr/>
      <dgm:t>
        <a:bodyPr/>
        <a:lstStyle/>
        <a:p>
          <a:r>
            <a:rPr lang="it-IT"/>
            <a:t>Valutazione</a:t>
          </a:r>
          <a:endParaRPr lang="en-US"/>
        </a:p>
      </dgm:t>
    </dgm:pt>
    <dgm:pt modelId="{5DADB207-6E54-4A0E-B748-33AE9C676212}" type="parTrans" cxnId="{FFEE37D6-5FEC-4492-99BC-A23E648DA841}">
      <dgm:prSet/>
      <dgm:spPr/>
      <dgm:t>
        <a:bodyPr/>
        <a:lstStyle/>
        <a:p>
          <a:endParaRPr lang="en-US"/>
        </a:p>
      </dgm:t>
    </dgm:pt>
    <dgm:pt modelId="{16458248-EF02-4DB7-9F7E-88B7F4B7B3EA}" type="sibTrans" cxnId="{FFEE37D6-5FEC-4492-99BC-A23E648DA841}">
      <dgm:prSet/>
      <dgm:spPr/>
      <dgm:t>
        <a:bodyPr/>
        <a:lstStyle/>
        <a:p>
          <a:endParaRPr lang="en-US"/>
        </a:p>
      </dgm:t>
    </dgm:pt>
    <dgm:pt modelId="{E99261E7-56B5-4D6F-B4C3-0DF6D2C8A763}">
      <dgm:prSet/>
      <dgm:spPr/>
      <dgm:t>
        <a:bodyPr/>
        <a:lstStyle/>
        <a:p>
          <a:r>
            <a:rPr lang="it-IT"/>
            <a:t>Sito WEB e social</a:t>
          </a:r>
          <a:endParaRPr lang="en-US"/>
        </a:p>
      </dgm:t>
    </dgm:pt>
    <dgm:pt modelId="{F1793D71-B459-4FDA-A4AF-56A6EBA5D29E}" type="parTrans" cxnId="{613619EE-3FE6-4238-9B2E-B73EBF6FA92B}">
      <dgm:prSet/>
      <dgm:spPr/>
      <dgm:t>
        <a:bodyPr/>
        <a:lstStyle/>
        <a:p>
          <a:endParaRPr lang="en-US"/>
        </a:p>
      </dgm:t>
    </dgm:pt>
    <dgm:pt modelId="{AF565B9E-D49F-442E-88BA-599FDF825023}" type="sibTrans" cxnId="{613619EE-3FE6-4238-9B2E-B73EBF6FA92B}">
      <dgm:prSet/>
      <dgm:spPr/>
      <dgm:t>
        <a:bodyPr/>
        <a:lstStyle/>
        <a:p>
          <a:endParaRPr lang="en-US"/>
        </a:p>
      </dgm:t>
    </dgm:pt>
    <dgm:pt modelId="{5BE353C4-2A3F-A84F-A7C9-75CE7EFC6E6C}" type="pres">
      <dgm:prSet presAssocID="{FCB6B071-D86F-49B0-B3FC-E31406280CD3}" presName="linear" presStyleCnt="0">
        <dgm:presLayoutVars>
          <dgm:animLvl val="lvl"/>
          <dgm:resizeHandles val="exact"/>
        </dgm:presLayoutVars>
      </dgm:prSet>
      <dgm:spPr/>
    </dgm:pt>
    <dgm:pt modelId="{D43443D0-8C56-6B45-A6D8-42983D7F428D}" type="pres">
      <dgm:prSet presAssocID="{ED6C8747-95F1-49B8-807A-A0F1F60CDD8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3C4DA20-B23A-FD40-BCFE-EC0CE1CE0D77}" type="pres">
      <dgm:prSet presAssocID="{CC770111-7C5B-404D-8454-E8E42828268A}" presName="spacer" presStyleCnt="0"/>
      <dgm:spPr/>
    </dgm:pt>
    <dgm:pt modelId="{6E7B4208-D078-DA45-8A76-3130D029BF0E}" type="pres">
      <dgm:prSet presAssocID="{28EA7023-9DA9-49C7-A57F-524C270703A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2AD6E10-0A84-D741-B457-D9B72A2594CD}" type="pres">
      <dgm:prSet presAssocID="{28EA7023-9DA9-49C7-A57F-524C270703A2}" presName="childText" presStyleLbl="revTx" presStyleIdx="0" presStyleCnt="3">
        <dgm:presLayoutVars>
          <dgm:bulletEnabled val="1"/>
        </dgm:presLayoutVars>
      </dgm:prSet>
      <dgm:spPr/>
    </dgm:pt>
    <dgm:pt modelId="{A1CEBCDC-86B3-C347-85A7-D5D169401553}" type="pres">
      <dgm:prSet presAssocID="{CA60716B-535F-4E9A-AAA9-3277E53E1AE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A456298-9BEB-BB43-94DC-6875ABDAB2BA}" type="pres">
      <dgm:prSet presAssocID="{CA60716B-535F-4E9A-AAA9-3277E53E1AE7}" presName="childText" presStyleLbl="revTx" presStyleIdx="1" presStyleCnt="3">
        <dgm:presLayoutVars>
          <dgm:bulletEnabled val="1"/>
        </dgm:presLayoutVars>
      </dgm:prSet>
      <dgm:spPr/>
    </dgm:pt>
    <dgm:pt modelId="{9D1B82DD-BD33-CA40-A9D2-D71EBD58FEE3}" type="pres">
      <dgm:prSet presAssocID="{060C5993-C7DF-4480-82C4-1ECD569911B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0A2FF8E-1CF1-DE43-8226-CE2F9FD3D0A9}" type="pres">
      <dgm:prSet presAssocID="{060C5993-C7DF-4480-82C4-1ECD569911B1}" presName="childText" presStyleLbl="revTx" presStyleIdx="2" presStyleCnt="3">
        <dgm:presLayoutVars>
          <dgm:bulletEnabled val="1"/>
        </dgm:presLayoutVars>
      </dgm:prSet>
      <dgm:spPr/>
    </dgm:pt>
    <dgm:pt modelId="{58F3D479-71F9-754C-B105-7F388AA0DD17}" type="pres">
      <dgm:prSet presAssocID="{E99261E7-56B5-4D6F-B4C3-0DF6D2C8A76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D31A611-8834-4FC8-9BBE-1F4A49B56A1F}" srcId="{FCB6B071-D86F-49B0-B3FC-E31406280CD3}" destId="{CA60716B-535F-4E9A-AAA9-3277E53E1AE7}" srcOrd="2" destOrd="0" parTransId="{8646E0F9-DFB3-41D6-A25B-4640C923AAA2}" sibTransId="{BA3CCAA6-5DA4-4D4A-8FDE-958612E5DBAF}"/>
    <dgm:cxn modelId="{1235B11F-980A-4E03-A00C-E19758BC6357}" srcId="{FCB6B071-D86F-49B0-B3FC-E31406280CD3}" destId="{060C5993-C7DF-4480-82C4-1ECD569911B1}" srcOrd="3" destOrd="0" parTransId="{5E7FD429-4EFD-45A2-9BB3-3876DF395524}" sibTransId="{D9DC0F27-6B6A-4065-AB4C-459D7BB6C010}"/>
    <dgm:cxn modelId="{C09E3D25-4ADD-49C7-9ACE-DE4635F0D8B6}" srcId="{28EA7023-9DA9-49C7-A57F-524C270703A2}" destId="{CF25A007-280C-4B07-969E-40E3ABFAB5DC}" srcOrd="0" destOrd="0" parTransId="{D2C69846-543D-4CD5-A74F-6EE897574DB0}" sibTransId="{B9346C1F-F099-4FC2-8148-F54F2A3E69BF}"/>
    <dgm:cxn modelId="{79DDF22B-FFDB-994D-9ACB-8AD7788219AB}" type="presOf" srcId="{060C5993-C7DF-4480-82C4-1ECD569911B1}" destId="{9D1B82DD-BD33-CA40-A9D2-D71EBD58FEE3}" srcOrd="0" destOrd="0" presId="urn:microsoft.com/office/officeart/2005/8/layout/vList2"/>
    <dgm:cxn modelId="{9536222D-9AAC-9A4B-BC48-F6A14364C842}" type="presOf" srcId="{CF25A007-280C-4B07-969E-40E3ABFAB5DC}" destId="{12AD6E10-0A84-D741-B457-D9B72A2594CD}" srcOrd="0" destOrd="0" presId="urn:microsoft.com/office/officeart/2005/8/layout/vList2"/>
    <dgm:cxn modelId="{A4242B35-AB41-6F41-A030-76A5F4E3B785}" type="presOf" srcId="{FC1374FB-0F56-4E23-93F6-7BF359A24951}" destId="{C0A2FF8E-1CF1-DE43-8226-CE2F9FD3D0A9}" srcOrd="0" destOrd="2" presId="urn:microsoft.com/office/officeart/2005/8/layout/vList2"/>
    <dgm:cxn modelId="{12282240-50D1-48A4-BAB8-1C78E0719BB7}" srcId="{060C5993-C7DF-4480-82C4-1ECD569911B1}" destId="{DDDC21A1-E9DE-4221-AB69-D86182752794}" srcOrd="0" destOrd="0" parTransId="{FD92B455-4035-4166-8CED-51CB5F0C2993}" sibTransId="{C391C6CD-4A32-46B7-93F9-028FEFD6378A}"/>
    <dgm:cxn modelId="{E048A241-9340-452D-A720-33D26286EEAC}" srcId="{060C5993-C7DF-4480-82C4-1ECD569911B1}" destId="{2EDA83D4-DA00-4ACF-AC36-932417F198A3}" srcOrd="1" destOrd="0" parTransId="{0478F0E2-5E82-46A2-A78D-162372BC5523}" sibTransId="{D7970954-3C24-45DE-9838-63042E6CF87F}"/>
    <dgm:cxn modelId="{BDFA1042-DADE-5040-A377-9D44DE33EA9C}" type="presOf" srcId="{28EA7023-9DA9-49C7-A57F-524C270703A2}" destId="{6E7B4208-D078-DA45-8A76-3130D029BF0E}" srcOrd="0" destOrd="0" presId="urn:microsoft.com/office/officeart/2005/8/layout/vList2"/>
    <dgm:cxn modelId="{6119C742-3FD4-4935-A46E-A62341B105CA}" srcId="{FCB6B071-D86F-49B0-B3FC-E31406280CD3}" destId="{ED6C8747-95F1-49B8-807A-A0F1F60CDD85}" srcOrd="0" destOrd="0" parTransId="{8715029C-9A75-4323-93C3-339F1040BC90}" sibTransId="{CC770111-7C5B-404D-8454-E8E42828268A}"/>
    <dgm:cxn modelId="{9929A954-DAF5-4DCA-BDE0-5D018CD3FE06}" srcId="{CA60716B-535F-4E9A-AAA9-3277E53E1AE7}" destId="{44350FD8-6811-4E2A-9AB9-447757EA988A}" srcOrd="0" destOrd="0" parTransId="{66D81D44-A05E-4ED2-8E72-7380CB089E0A}" sibTransId="{E8CBCB18-A331-469F-AF3E-ED5968BF79F3}"/>
    <dgm:cxn modelId="{63772080-21A4-0C47-8DEF-FCB5A0FC93CA}" type="presOf" srcId="{FCB6B071-D86F-49B0-B3FC-E31406280CD3}" destId="{5BE353C4-2A3F-A84F-A7C9-75CE7EFC6E6C}" srcOrd="0" destOrd="0" presId="urn:microsoft.com/office/officeart/2005/8/layout/vList2"/>
    <dgm:cxn modelId="{9557569F-7230-E649-8787-3C1D2B501EC7}" type="presOf" srcId="{CA60716B-535F-4E9A-AAA9-3277E53E1AE7}" destId="{A1CEBCDC-86B3-C347-85A7-D5D169401553}" srcOrd="0" destOrd="0" presId="urn:microsoft.com/office/officeart/2005/8/layout/vList2"/>
    <dgm:cxn modelId="{45EE959F-FA9C-6E49-943A-4EDC7DA69D15}" type="presOf" srcId="{ED6C8747-95F1-49B8-807A-A0F1F60CDD85}" destId="{D43443D0-8C56-6B45-A6D8-42983D7F428D}" srcOrd="0" destOrd="0" presId="urn:microsoft.com/office/officeart/2005/8/layout/vList2"/>
    <dgm:cxn modelId="{C77371A6-3D2B-5746-ACC2-13BC1FF54C00}" type="presOf" srcId="{DDDC21A1-E9DE-4221-AB69-D86182752794}" destId="{C0A2FF8E-1CF1-DE43-8226-CE2F9FD3D0A9}" srcOrd="0" destOrd="0" presId="urn:microsoft.com/office/officeart/2005/8/layout/vList2"/>
    <dgm:cxn modelId="{4606E6A8-8F3F-6643-A63A-2479F98639EC}" type="presOf" srcId="{44350FD8-6811-4E2A-9AB9-447757EA988A}" destId="{EA456298-9BEB-BB43-94DC-6875ABDAB2BA}" srcOrd="0" destOrd="0" presId="urn:microsoft.com/office/officeart/2005/8/layout/vList2"/>
    <dgm:cxn modelId="{A17A73C0-0A0E-F145-8BDD-C41AD1FAFE3A}" type="presOf" srcId="{E99261E7-56B5-4D6F-B4C3-0DF6D2C8A763}" destId="{58F3D479-71F9-754C-B105-7F388AA0DD17}" srcOrd="0" destOrd="0" presId="urn:microsoft.com/office/officeart/2005/8/layout/vList2"/>
    <dgm:cxn modelId="{BA9DBDCC-4D21-7448-A972-DCC0002F78DE}" type="presOf" srcId="{2EDA83D4-DA00-4ACF-AC36-932417F198A3}" destId="{C0A2FF8E-1CF1-DE43-8226-CE2F9FD3D0A9}" srcOrd="0" destOrd="1" presId="urn:microsoft.com/office/officeart/2005/8/layout/vList2"/>
    <dgm:cxn modelId="{FFEE37D6-5FEC-4492-99BC-A23E648DA841}" srcId="{060C5993-C7DF-4480-82C4-1ECD569911B1}" destId="{FC1374FB-0F56-4E23-93F6-7BF359A24951}" srcOrd="2" destOrd="0" parTransId="{5DADB207-6E54-4A0E-B748-33AE9C676212}" sibTransId="{16458248-EF02-4DB7-9F7E-88B7F4B7B3EA}"/>
    <dgm:cxn modelId="{56042AE1-369C-4CE6-8CA6-A59E523569BA}" srcId="{FCB6B071-D86F-49B0-B3FC-E31406280CD3}" destId="{28EA7023-9DA9-49C7-A57F-524C270703A2}" srcOrd="1" destOrd="0" parTransId="{DA711DEF-FB99-4F37-B4D8-1B0B5CDB3FCB}" sibTransId="{3CFA588F-DC2C-4F21-96B1-E720C24803C4}"/>
    <dgm:cxn modelId="{613619EE-3FE6-4238-9B2E-B73EBF6FA92B}" srcId="{FCB6B071-D86F-49B0-B3FC-E31406280CD3}" destId="{E99261E7-56B5-4D6F-B4C3-0DF6D2C8A763}" srcOrd="4" destOrd="0" parTransId="{F1793D71-B459-4FDA-A4AF-56A6EBA5D29E}" sibTransId="{AF565B9E-D49F-442E-88BA-599FDF825023}"/>
    <dgm:cxn modelId="{7698DE42-39F4-E143-B7F1-A6C8981CE85A}" type="presParOf" srcId="{5BE353C4-2A3F-A84F-A7C9-75CE7EFC6E6C}" destId="{D43443D0-8C56-6B45-A6D8-42983D7F428D}" srcOrd="0" destOrd="0" presId="urn:microsoft.com/office/officeart/2005/8/layout/vList2"/>
    <dgm:cxn modelId="{4E725896-1D37-B343-879D-3E2F27636AD6}" type="presParOf" srcId="{5BE353C4-2A3F-A84F-A7C9-75CE7EFC6E6C}" destId="{93C4DA20-B23A-FD40-BCFE-EC0CE1CE0D77}" srcOrd="1" destOrd="0" presId="urn:microsoft.com/office/officeart/2005/8/layout/vList2"/>
    <dgm:cxn modelId="{40CA15E9-0E54-304D-92B1-D09DA275F816}" type="presParOf" srcId="{5BE353C4-2A3F-A84F-A7C9-75CE7EFC6E6C}" destId="{6E7B4208-D078-DA45-8A76-3130D029BF0E}" srcOrd="2" destOrd="0" presId="urn:microsoft.com/office/officeart/2005/8/layout/vList2"/>
    <dgm:cxn modelId="{97E85C31-2224-6346-816B-36FDD16A7612}" type="presParOf" srcId="{5BE353C4-2A3F-A84F-A7C9-75CE7EFC6E6C}" destId="{12AD6E10-0A84-D741-B457-D9B72A2594CD}" srcOrd="3" destOrd="0" presId="urn:microsoft.com/office/officeart/2005/8/layout/vList2"/>
    <dgm:cxn modelId="{F2CC54A8-7F9E-5048-8F1A-035A009C0F60}" type="presParOf" srcId="{5BE353C4-2A3F-A84F-A7C9-75CE7EFC6E6C}" destId="{A1CEBCDC-86B3-C347-85A7-D5D169401553}" srcOrd="4" destOrd="0" presId="urn:microsoft.com/office/officeart/2005/8/layout/vList2"/>
    <dgm:cxn modelId="{1EDDB7DB-9DED-704F-B588-A5D1EB802447}" type="presParOf" srcId="{5BE353C4-2A3F-A84F-A7C9-75CE7EFC6E6C}" destId="{EA456298-9BEB-BB43-94DC-6875ABDAB2BA}" srcOrd="5" destOrd="0" presId="urn:microsoft.com/office/officeart/2005/8/layout/vList2"/>
    <dgm:cxn modelId="{B52E1E92-708B-0645-9AEA-4AD15DD3CCCA}" type="presParOf" srcId="{5BE353C4-2A3F-A84F-A7C9-75CE7EFC6E6C}" destId="{9D1B82DD-BD33-CA40-A9D2-D71EBD58FEE3}" srcOrd="6" destOrd="0" presId="urn:microsoft.com/office/officeart/2005/8/layout/vList2"/>
    <dgm:cxn modelId="{98AC30E1-6E97-0847-8709-93243F0670A1}" type="presParOf" srcId="{5BE353C4-2A3F-A84F-A7C9-75CE7EFC6E6C}" destId="{C0A2FF8E-1CF1-DE43-8226-CE2F9FD3D0A9}" srcOrd="7" destOrd="0" presId="urn:microsoft.com/office/officeart/2005/8/layout/vList2"/>
    <dgm:cxn modelId="{FD9E1025-714F-854A-B526-A77395E2117A}" type="presParOf" srcId="{5BE353C4-2A3F-A84F-A7C9-75CE7EFC6E6C}" destId="{58F3D479-71F9-754C-B105-7F388AA0DD1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58B5BB-9988-624E-9691-8E5E912C5683}" type="doc">
      <dgm:prSet loTypeId="urn:microsoft.com/office/officeart/2005/8/layout/b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68225A1-D50B-2548-A74B-5F55F9F0C659}">
      <dgm:prSet phldrT="[Testo]"/>
      <dgm:spPr>
        <a:solidFill>
          <a:srgbClr val="FFFF00"/>
        </a:solidFill>
      </dgm:spPr>
      <dgm:t>
        <a:bodyPr/>
        <a:lstStyle/>
        <a:p>
          <a:r>
            <a:rPr lang="it-IT">
              <a:solidFill>
                <a:schemeClr val="tx1"/>
              </a:solidFill>
            </a:rPr>
            <a:t>Referente CC3M</a:t>
          </a:r>
        </a:p>
        <a:p>
          <a:r>
            <a:rPr lang="it-IT">
              <a:solidFill>
                <a:schemeClr val="tx1"/>
              </a:solidFill>
            </a:rPr>
            <a:t>colleziona le richieste</a:t>
          </a:r>
        </a:p>
      </dgm:t>
    </dgm:pt>
    <dgm:pt modelId="{6BD6C87D-165B-5041-B359-FD9C797F66E8}" type="parTrans" cxnId="{7A7B820A-641B-574E-8782-538FE0D05691}">
      <dgm:prSet/>
      <dgm:spPr/>
      <dgm:t>
        <a:bodyPr/>
        <a:lstStyle/>
        <a:p>
          <a:endParaRPr lang="it-IT"/>
        </a:p>
      </dgm:t>
    </dgm:pt>
    <dgm:pt modelId="{2454F101-5DBA-5945-891A-F48A2A27FF45}" type="sibTrans" cxnId="{7A7B820A-641B-574E-8782-538FE0D05691}">
      <dgm:prSet/>
      <dgm:spPr>
        <a:solidFill>
          <a:srgbClr val="FFFF00"/>
        </a:solidFill>
      </dgm:spPr>
      <dgm:t>
        <a:bodyPr/>
        <a:lstStyle/>
        <a:p>
          <a:endParaRPr lang="it-IT"/>
        </a:p>
      </dgm:t>
    </dgm:pt>
    <dgm:pt modelId="{295F09FF-5B9E-4345-8DA6-572255CB0E52}">
      <dgm:prSet phldrT="[Testo]" custT="1"/>
      <dgm:spPr/>
      <dgm:t>
        <a:bodyPr/>
        <a:lstStyle/>
        <a:p>
          <a:r>
            <a:rPr lang="it-IT" sz="2400"/>
            <a:t>Mail ai membri CC3M</a:t>
          </a:r>
        </a:p>
      </dgm:t>
    </dgm:pt>
    <dgm:pt modelId="{A8BC8E9B-6427-3247-8367-474689A31064}" type="parTrans" cxnId="{56198E3C-B926-DC47-B449-6CE68BD2EA8A}">
      <dgm:prSet/>
      <dgm:spPr/>
      <dgm:t>
        <a:bodyPr/>
        <a:lstStyle/>
        <a:p>
          <a:endParaRPr lang="it-IT"/>
        </a:p>
      </dgm:t>
    </dgm:pt>
    <dgm:pt modelId="{BE40FCBF-FFEE-9249-827D-7353642EE8D0}" type="sibTrans" cxnId="{56198E3C-B926-DC47-B449-6CE68BD2EA8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4DBAD711-7190-4B4D-8ADC-21715600CEA6}">
      <dgm:prSet phldrT="[Testo]" custT="1"/>
      <dgm:spPr/>
      <dgm:t>
        <a:bodyPr/>
        <a:lstStyle/>
        <a:p>
          <a:r>
            <a:rPr lang="it-IT" sz="2400"/>
            <a:t>Richiesta AC</a:t>
          </a:r>
        </a:p>
      </dgm:t>
    </dgm:pt>
    <dgm:pt modelId="{7A2FA28C-0981-894E-9713-6B7DAE66F318}" type="parTrans" cxnId="{C76A9686-77F3-4943-A232-D90D7CFFFFC7}">
      <dgm:prSet/>
      <dgm:spPr/>
      <dgm:t>
        <a:bodyPr/>
        <a:lstStyle/>
        <a:p>
          <a:endParaRPr lang="it-IT"/>
        </a:p>
      </dgm:t>
    </dgm:pt>
    <dgm:pt modelId="{C1E10F3D-1375-8B41-B31B-0E3766E2FACD}" type="sibTrans" cxnId="{C76A9686-77F3-4943-A232-D90D7CFFFFC7}">
      <dgm:prSet/>
      <dgm:spPr>
        <a:solidFill>
          <a:schemeClr val="accent1"/>
        </a:solidFill>
      </dgm:spPr>
      <dgm:t>
        <a:bodyPr/>
        <a:lstStyle/>
        <a:p>
          <a:endParaRPr lang="it-IT"/>
        </a:p>
      </dgm:t>
    </dgm:pt>
    <dgm:pt modelId="{BB1AC15C-CB1F-D147-9DB8-52FA785AB282}">
      <dgm:prSet phldrT="[Testo]" custT="1"/>
      <dgm:spPr/>
      <dgm:t>
        <a:bodyPr/>
        <a:lstStyle/>
        <a:p>
          <a:r>
            <a:rPr lang="it-IT" sz="2000"/>
            <a:t>Chiamata da graduatoria</a:t>
          </a:r>
        </a:p>
      </dgm:t>
    </dgm:pt>
    <dgm:pt modelId="{DFEAC638-250F-A244-863E-F68D32FF4D5D}" type="parTrans" cxnId="{2B91940A-3EA4-C540-87F8-506B9A97975B}">
      <dgm:prSet/>
      <dgm:spPr/>
      <dgm:t>
        <a:bodyPr/>
        <a:lstStyle/>
        <a:p>
          <a:endParaRPr lang="it-IT"/>
        </a:p>
      </dgm:t>
    </dgm:pt>
    <dgm:pt modelId="{092B7A71-EDFC-714F-B9C7-ECA807DCA4EB}" type="sibTrans" cxnId="{2B91940A-3EA4-C540-87F8-506B9A97975B}">
      <dgm:prSet/>
      <dgm:spPr>
        <a:solidFill>
          <a:schemeClr val="accent1"/>
        </a:solidFill>
      </dgm:spPr>
      <dgm:t>
        <a:bodyPr/>
        <a:lstStyle/>
        <a:p>
          <a:endParaRPr lang="it-IT"/>
        </a:p>
      </dgm:t>
    </dgm:pt>
    <dgm:pt modelId="{5B499759-2BFF-BB40-993D-5AF1A20FF2C4}">
      <dgm:prSet phldrT="[Tes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t-IT" sz="2400"/>
            <a:t>Contratto</a:t>
          </a:r>
          <a:endParaRPr lang="it-IT" sz="2100"/>
        </a:p>
      </dgm:t>
    </dgm:pt>
    <dgm:pt modelId="{F762A9BC-0964-A340-B664-E830AECFAE1C}" type="parTrans" cxnId="{6DCA857A-2940-4B43-8D8A-FFAAE0111DC4}">
      <dgm:prSet/>
      <dgm:spPr/>
      <dgm:t>
        <a:bodyPr/>
        <a:lstStyle/>
        <a:p>
          <a:endParaRPr lang="it-IT"/>
        </a:p>
      </dgm:t>
    </dgm:pt>
    <dgm:pt modelId="{4CEF5720-7311-EB42-8DB2-F70A72C22B68}" type="sibTrans" cxnId="{6DCA857A-2940-4B43-8D8A-FFAAE0111DC4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6EFCE0F6-5A63-3B48-A9F2-12C18AAE4D89}">
      <dgm:prSet phldrT="[Testo]" custT="1"/>
      <dgm:spPr/>
      <dgm:t>
        <a:bodyPr/>
        <a:lstStyle/>
        <a:p>
          <a:r>
            <a:rPr lang="it-IT" sz="2000"/>
            <a:t>Direttore certifica le ore fatte</a:t>
          </a:r>
        </a:p>
      </dgm:t>
    </dgm:pt>
    <dgm:pt modelId="{C90904B7-FBB2-3544-8186-49134FF00790}" type="parTrans" cxnId="{7B3CF6E2-90A2-B649-AADA-F44C2571B6C4}">
      <dgm:prSet/>
      <dgm:spPr/>
      <dgm:t>
        <a:bodyPr/>
        <a:lstStyle/>
        <a:p>
          <a:endParaRPr lang="it-IT"/>
        </a:p>
      </dgm:t>
    </dgm:pt>
    <dgm:pt modelId="{67D6A64D-6418-954D-9811-D5DFCD729D23}" type="sibTrans" cxnId="{7B3CF6E2-90A2-B649-AADA-F44C2571B6C4}">
      <dgm:prSet/>
      <dgm:spPr>
        <a:solidFill>
          <a:schemeClr val="accent1"/>
        </a:solidFill>
      </dgm:spPr>
      <dgm:t>
        <a:bodyPr/>
        <a:lstStyle/>
        <a:p>
          <a:endParaRPr lang="it-IT"/>
        </a:p>
      </dgm:t>
    </dgm:pt>
    <dgm:pt modelId="{1CDD2EC8-47F6-7244-A350-A9A791D63530}">
      <dgm:prSet phldrT="[Testo]"/>
      <dgm:spPr/>
      <dgm:t>
        <a:bodyPr/>
        <a:lstStyle/>
        <a:p>
          <a:r>
            <a:rPr lang="it-IT"/>
            <a:t>AC cedolino</a:t>
          </a:r>
        </a:p>
      </dgm:t>
    </dgm:pt>
    <dgm:pt modelId="{4348F02A-F1EB-8C41-893A-0304B4E950D6}" type="parTrans" cxnId="{7A59E258-27D6-5646-8067-9FBED137C0C6}">
      <dgm:prSet/>
      <dgm:spPr/>
      <dgm:t>
        <a:bodyPr/>
        <a:lstStyle/>
        <a:p>
          <a:endParaRPr lang="it-IT"/>
        </a:p>
      </dgm:t>
    </dgm:pt>
    <dgm:pt modelId="{35BED0E5-AFE0-E44D-BF4D-D4A36DAB01AC}" type="sibTrans" cxnId="{7A59E258-27D6-5646-8067-9FBED137C0C6}">
      <dgm:prSet/>
      <dgm:spPr>
        <a:solidFill>
          <a:srgbClr val="FF0000"/>
        </a:solidFill>
      </dgm:spPr>
      <dgm:t>
        <a:bodyPr/>
        <a:lstStyle/>
        <a:p>
          <a:endParaRPr lang="it-IT"/>
        </a:p>
      </dgm:t>
    </dgm:pt>
    <dgm:pt modelId="{225E672C-87C0-2A46-BF11-715F0EA6DDCF}">
      <dgm:prSet phldrT="[Testo]"/>
      <dgm:spPr>
        <a:solidFill>
          <a:srgbClr val="FF0000"/>
        </a:solidFill>
      </dgm:spPr>
      <dgm:t>
        <a:bodyPr/>
        <a:lstStyle/>
        <a:p>
          <a:r>
            <a:rPr lang="it-IT"/>
            <a:t>Dopo 20 ore termina il contratto</a:t>
          </a:r>
        </a:p>
      </dgm:t>
    </dgm:pt>
    <dgm:pt modelId="{CA0D91B0-539B-4D47-83D1-FA740416640D}" type="parTrans" cxnId="{0B7DA584-0E85-5E42-8C82-0E727B711004}">
      <dgm:prSet/>
      <dgm:spPr/>
      <dgm:t>
        <a:bodyPr/>
        <a:lstStyle/>
        <a:p>
          <a:endParaRPr lang="it-IT"/>
        </a:p>
      </dgm:t>
    </dgm:pt>
    <dgm:pt modelId="{26883097-CE16-6A41-8A7B-544489E668CF}" type="sibTrans" cxnId="{0B7DA584-0E85-5E42-8C82-0E727B711004}">
      <dgm:prSet/>
      <dgm:spPr/>
      <dgm:t>
        <a:bodyPr/>
        <a:lstStyle/>
        <a:p>
          <a:endParaRPr lang="it-IT"/>
        </a:p>
      </dgm:t>
    </dgm:pt>
    <dgm:pt modelId="{853B2496-1A16-B448-A2CC-C0773B1EAD09}" type="pres">
      <dgm:prSet presAssocID="{D158B5BB-9988-624E-9691-8E5E912C5683}" presName="diagram" presStyleCnt="0">
        <dgm:presLayoutVars>
          <dgm:dir/>
          <dgm:resizeHandles/>
        </dgm:presLayoutVars>
      </dgm:prSet>
      <dgm:spPr/>
    </dgm:pt>
    <dgm:pt modelId="{697ACA3B-0DE1-7D4D-8F59-54089CD61C4B}" type="pres">
      <dgm:prSet presAssocID="{268225A1-D50B-2548-A74B-5F55F9F0C659}" presName="firstNode" presStyleLbl="node1" presStyleIdx="0" presStyleCnt="8">
        <dgm:presLayoutVars>
          <dgm:bulletEnabled val="1"/>
        </dgm:presLayoutVars>
      </dgm:prSet>
      <dgm:spPr/>
    </dgm:pt>
    <dgm:pt modelId="{7E3F779F-FFB1-0241-86FB-C1133A342376}" type="pres">
      <dgm:prSet presAssocID="{2454F101-5DBA-5945-891A-F48A2A27FF45}" presName="sibTrans" presStyleLbl="sibTrans2D1" presStyleIdx="0" presStyleCnt="7"/>
      <dgm:spPr/>
    </dgm:pt>
    <dgm:pt modelId="{DFAC9982-1364-F040-A0AA-A91BAB75F7A2}" type="pres">
      <dgm:prSet presAssocID="{295F09FF-5B9E-4345-8DA6-572255CB0E52}" presName="middleNode" presStyleCnt="0"/>
      <dgm:spPr/>
    </dgm:pt>
    <dgm:pt modelId="{F6A4DCE8-ADE5-3E4F-873D-561EDCD48D3C}" type="pres">
      <dgm:prSet presAssocID="{295F09FF-5B9E-4345-8DA6-572255CB0E52}" presName="padding" presStyleLbl="node1" presStyleIdx="0" presStyleCnt="8"/>
      <dgm:spPr/>
    </dgm:pt>
    <dgm:pt modelId="{1195D4E6-2F6E-0A4D-B8B7-91BD3A272EEB}" type="pres">
      <dgm:prSet presAssocID="{295F09FF-5B9E-4345-8DA6-572255CB0E52}" presName="shape" presStyleLbl="node1" presStyleIdx="1" presStyleCnt="8" custScaleX="146274" custScaleY="128000">
        <dgm:presLayoutVars>
          <dgm:bulletEnabled val="1"/>
        </dgm:presLayoutVars>
      </dgm:prSet>
      <dgm:spPr/>
    </dgm:pt>
    <dgm:pt modelId="{33181617-4F58-724D-BD69-A0696D3DD759}" type="pres">
      <dgm:prSet presAssocID="{BE40FCBF-FFEE-9249-827D-7353642EE8D0}" presName="sibTrans" presStyleLbl="sibTrans2D1" presStyleIdx="1" presStyleCnt="7"/>
      <dgm:spPr/>
    </dgm:pt>
    <dgm:pt modelId="{05FFD572-F51B-D14E-BFFF-041DB134B9AD}" type="pres">
      <dgm:prSet presAssocID="{4DBAD711-7190-4B4D-8ADC-21715600CEA6}" presName="middleNode" presStyleCnt="0"/>
      <dgm:spPr/>
    </dgm:pt>
    <dgm:pt modelId="{6EA6F5EE-A342-B84C-B066-40A0313D7052}" type="pres">
      <dgm:prSet presAssocID="{4DBAD711-7190-4B4D-8ADC-21715600CEA6}" presName="padding" presStyleLbl="node1" presStyleIdx="1" presStyleCnt="8"/>
      <dgm:spPr/>
    </dgm:pt>
    <dgm:pt modelId="{123588E2-F973-1543-A2AE-227A4A5E08C6}" type="pres">
      <dgm:prSet presAssocID="{4DBAD711-7190-4B4D-8ADC-21715600CEA6}" presName="shape" presStyleLbl="node1" presStyleIdx="2" presStyleCnt="8" custScaleX="157975" custScaleY="132022">
        <dgm:presLayoutVars>
          <dgm:bulletEnabled val="1"/>
        </dgm:presLayoutVars>
      </dgm:prSet>
      <dgm:spPr/>
    </dgm:pt>
    <dgm:pt modelId="{2E8098BB-49CB-5A4E-A5FD-83B4F2A9D543}" type="pres">
      <dgm:prSet presAssocID="{C1E10F3D-1375-8B41-B31B-0E3766E2FACD}" presName="sibTrans" presStyleLbl="sibTrans2D1" presStyleIdx="2" presStyleCnt="7"/>
      <dgm:spPr/>
    </dgm:pt>
    <dgm:pt modelId="{B36F3707-5CE4-2345-B4DF-4D61932E4D85}" type="pres">
      <dgm:prSet presAssocID="{BB1AC15C-CB1F-D147-9DB8-52FA785AB282}" presName="middleNode" presStyleCnt="0"/>
      <dgm:spPr/>
    </dgm:pt>
    <dgm:pt modelId="{5B76476F-88F1-E643-BC62-FCA9605ECE27}" type="pres">
      <dgm:prSet presAssocID="{BB1AC15C-CB1F-D147-9DB8-52FA785AB282}" presName="padding" presStyleLbl="node1" presStyleIdx="2" presStyleCnt="8"/>
      <dgm:spPr/>
    </dgm:pt>
    <dgm:pt modelId="{1BC2B8AE-E862-654B-BF0F-EEDD3603D0EC}" type="pres">
      <dgm:prSet presAssocID="{BB1AC15C-CB1F-D147-9DB8-52FA785AB282}" presName="shape" presStyleLbl="node1" presStyleIdx="3" presStyleCnt="8" custScaleX="144816" custScaleY="129097">
        <dgm:presLayoutVars>
          <dgm:bulletEnabled val="1"/>
        </dgm:presLayoutVars>
      </dgm:prSet>
      <dgm:spPr/>
    </dgm:pt>
    <dgm:pt modelId="{4C5913CD-99E4-6F4A-A77E-E2083644C0FA}" type="pres">
      <dgm:prSet presAssocID="{092B7A71-EDFC-714F-B9C7-ECA807DCA4EB}" presName="sibTrans" presStyleLbl="sibTrans2D1" presStyleIdx="3" presStyleCnt="7"/>
      <dgm:spPr/>
    </dgm:pt>
    <dgm:pt modelId="{A1124681-DB11-6445-BF49-4016B2C8D660}" type="pres">
      <dgm:prSet presAssocID="{5B499759-2BFF-BB40-993D-5AF1A20FF2C4}" presName="middleNode" presStyleCnt="0"/>
      <dgm:spPr/>
    </dgm:pt>
    <dgm:pt modelId="{084440FE-183F-4846-B285-4AC76C4BE13D}" type="pres">
      <dgm:prSet presAssocID="{5B499759-2BFF-BB40-993D-5AF1A20FF2C4}" presName="padding" presStyleLbl="node1" presStyleIdx="3" presStyleCnt="8"/>
      <dgm:spPr/>
    </dgm:pt>
    <dgm:pt modelId="{88952725-7380-8B44-A60A-D8E35BB63977}" type="pres">
      <dgm:prSet presAssocID="{5B499759-2BFF-BB40-993D-5AF1A20FF2C4}" presName="shape" presStyleLbl="node1" presStyleIdx="4" presStyleCnt="8" custScaleX="144099" custScaleY="145142">
        <dgm:presLayoutVars>
          <dgm:bulletEnabled val="1"/>
        </dgm:presLayoutVars>
      </dgm:prSet>
      <dgm:spPr/>
    </dgm:pt>
    <dgm:pt modelId="{1B2E803B-E48B-774F-9312-BECF70F065EA}" type="pres">
      <dgm:prSet presAssocID="{4CEF5720-7311-EB42-8DB2-F70A72C22B68}" presName="sibTrans" presStyleLbl="sibTrans2D1" presStyleIdx="4" presStyleCnt="7"/>
      <dgm:spPr/>
    </dgm:pt>
    <dgm:pt modelId="{F0CEE3C6-7AEF-944B-85E8-3D810D20E1E4}" type="pres">
      <dgm:prSet presAssocID="{6EFCE0F6-5A63-3B48-A9F2-12C18AAE4D89}" presName="middleNode" presStyleCnt="0"/>
      <dgm:spPr/>
    </dgm:pt>
    <dgm:pt modelId="{66E26BA0-21BA-A749-9A35-8745DD50F21A}" type="pres">
      <dgm:prSet presAssocID="{6EFCE0F6-5A63-3B48-A9F2-12C18AAE4D89}" presName="padding" presStyleLbl="node1" presStyleIdx="4" presStyleCnt="8"/>
      <dgm:spPr/>
    </dgm:pt>
    <dgm:pt modelId="{74D05EE8-8D42-7F4D-A2E4-7C88F1253553}" type="pres">
      <dgm:prSet presAssocID="{6EFCE0F6-5A63-3B48-A9F2-12C18AAE4D89}" presName="shape" presStyleLbl="node1" presStyleIdx="5" presStyleCnt="8" custScaleX="138303" custScaleY="132099">
        <dgm:presLayoutVars>
          <dgm:bulletEnabled val="1"/>
        </dgm:presLayoutVars>
      </dgm:prSet>
      <dgm:spPr/>
    </dgm:pt>
    <dgm:pt modelId="{2A675ABA-B72B-C248-8BFF-64BC4BF217D4}" type="pres">
      <dgm:prSet presAssocID="{67D6A64D-6418-954D-9811-D5DFCD729D23}" presName="sibTrans" presStyleLbl="sibTrans2D1" presStyleIdx="5" presStyleCnt="7"/>
      <dgm:spPr/>
    </dgm:pt>
    <dgm:pt modelId="{B97A0314-43DB-4B44-B190-B9B2D35DFB4C}" type="pres">
      <dgm:prSet presAssocID="{1CDD2EC8-47F6-7244-A350-A9A791D63530}" presName="middleNode" presStyleCnt="0"/>
      <dgm:spPr/>
    </dgm:pt>
    <dgm:pt modelId="{8985244F-9D3D-1745-AF1B-19C80CFFA1C0}" type="pres">
      <dgm:prSet presAssocID="{1CDD2EC8-47F6-7244-A350-A9A791D63530}" presName="padding" presStyleLbl="node1" presStyleIdx="5" presStyleCnt="8"/>
      <dgm:spPr/>
    </dgm:pt>
    <dgm:pt modelId="{1F0BA454-40B5-E640-B8C4-29DDC7682E25}" type="pres">
      <dgm:prSet presAssocID="{1CDD2EC8-47F6-7244-A350-A9A791D63530}" presName="shape" presStyleLbl="node1" presStyleIdx="6" presStyleCnt="8" custScaleX="133315" custScaleY="136993">
        <dgm:presLayoutVars>
          <dgm:bulletEnabled val="1"/>
        </dgm:presLayoutVars>
      </dgm:prSet>
      <dgm:spPr/>
    </dgm:pt>
    <dgm:pt modelId="{69CD7053-7E98-CE41-B5A6-AA2A6D0B2871}" type="pres">
      <dgm:prSet presAssocID="{35BED0E5-AFE0-E44D-BF4D-D4A36DAB01AC}" presName="sibTrans" presStyleLbl="sibTrans2D1" presStyleIdx="6" presStyleCnt="7"/>
      <dgm:spPr/>
    </dgm:pt>
    <dgm:pt modelId="{10469CDE-343D-F64E-9AB7-20B4ADD546FA}" type="pres">
      <dgm:prSet presAssocID="{225E672C-87C0-2A46-BF11-715F0EA6DDCF}" presName="lastNode" presStyleLbl="node1" presStyleIdx="7" presStyleCnt="8">
        <dgm:presLayoutVars>
          <dgm:bulletEnabled val="1"/>
        </dgm:presLayoutVars>
      </dgm:prSet>
      <dgm:spPr/>
    </dgm:pt>
  </dgm:ptLst>
  <dgm:cxnLst>
    <dgm:cxn modelId="{33CBA401-DA43-6B4E-B680-7944C9ED2827}" type="presOf" srcId="{1CDD2EC8-47F6-7244-A350-A9A791D63530}" destId="{1F0BA454-40B5-E640-B8C4-29DDC7682E25}" srcOrd="0" destOrd="0" presId="urn:microsoft.com/office/officeart/2005/8/layout/bProcess2"/>
    <dgm:cxn modelId="{99962907-3B36-8346-8BB9-052DAA21539A}" type="presOf" srcId="{2454F101-5DBA-5945-891A-F48A2A27FF45}" destId="{7E3F779F-FFB1-0241-86FB-C1133A342376}" srcOrd="0" destOrd="0" presId="urn:microsoft.com/office/officeart/2005/8/layout/bProcess2"/>
    <dgm:cxn modelId="{7A7B820A-641B-574E-8782-538FE0D05691}" srcId="{D158B5BB-9988-624E-9691-8E5E912C5683}" destId="{268225A1-D50B-2548-A74B-5F55F9F0C659}" srcOrd="0" destOrd="0" parTransId="{6BD6C87D-165B-5041-B359-FD9C797F66E8}" sibTransId="{2454F101-5DBA-5945-891A-F48A2A27FF45}"/>
    <dgm:cxn modelId="{2B91940A-3EA4-C540-87F8-506B9A97975B}" srcId="{D158B5BB-9988-624E-9691-8E5E912C5683}" destId="{BB1AC15C-CB1F-D147-9DB8-52FA785AB282}" srcOrd="3" destOrd="0" parTransId="{DFEAC638-250F-A244-863E-F68D32FF4D5D}" sibTransId="{092B7A71-EDFC-714F-B9C7-ECA807DCA4EB}"/>
    <dgm:cxn modelId="{56198E3C-B926-DC47-B449-6CE68BD2EA8A}" srcId="{D158B5BB-9988-624E-9691-8E5E912C5683}" destId="{295F09FF-5B9E-4345-8DA6-572255CB0E52}" srcOrd="1" destOrd="0" parTransId="{A8BC8E9B-6427-3247-8367-474689A31064}" sibTransId="{BE40FCBF-FFEE-9249-827D-7353642EE8D0}"/>
    <dgm:cxn modelId="{44ADE73D-83D3-844E-967B-FE2E6A0E9DE9}" type="presOf" srcId="{225E672C-87C0-2A46-BF11-715F0EA6DDCF}" destId="{10469CDE-343D-F64E-9AB7-20B4ADD546FA}" srcOrd="0" destOrd="0" presId="urn:microsoft.com/office/officeart/2005/8/layout/bProcess2"/>
    <dgm:cxn modelId="{0FB59361-308F-5E47-9E8C-BE213DC46B48}" type="presOf" srcId="{BE40FCBF-FFEE-9249-827D-7353642EE8D0}" destId="{33181617-4F58-724D-BD69-A0696D3DD759}" srcOrd="0" destOrd="0" presId="urn:microsoft.com/office/officeart/2005/8/layout/bProcess2"/>
    <dgm:cxn modelId="{1080BB43-7217-324C-B365-D48C1C066913}" type="presOf" srcId="{268225A1-D50B-2548-A74B-5F55F9F0C659}" destId="{697ACA3B-0DE1-7D4D-8F59-54089CD61C4B}" srcOrd="0" destOrd="0" presId="urn:microsoft.com/office/officeart/2005/8/layout/bProcess2"/>
    <dgm:cxn modelId="{411C2D46-C112-1442-B8DD-23ACF4C796E2}" type="presOf" srcId="{67D6A64D-6418-954D-9811-D5DFCD729D23}" destId="{2A675ABA-B72B-C248-8BFF-64BC4BF217D4}" srcOrd="0" destOrd="0" presId="urn:microsoft.com/office/officeart/2005/8/layout/bProcess2"/>
    <dgm:cxn modelId="{3486FB74-838F-0F45-82AB-E9E14FE167B0}" type="presOf" srcId="{C1E10F3D-1375-8B41-B31B-0E3766E2FACD}" destId="{2E8098BB-49CB-5A4E-A5FD-83B4F2A9D543}" srcOrd="0" destOrd="0" presId="urn:microsoft.com/office/officeart/2005/8/layout/bProcess2"/>
    <dgm:cxn modelId="{7A59E258-27D6-5646-8067-9FBED137C0C6}" srcId="{D158B5BB-9988-624E-9691-8E5E912C5683}" destId="{1CDD2EC8-47F6-7244-A350-A9A791D63530}" srcOrd="6" destOrd="0" parTransId="{4348F02A-F1EB-8C41-893A-0304B4E950D6}" sibTransId="{35BED0E5-AFE0-E44D-BF4D-D4A36DAB01AC}"/>
    <dgm:cxn modelId="{6DCA857A-2940-4B43-8D8A-FFAAE0111DC4}" srcId="{D158B5BB-9988-624E-9691-8E5E912C5683}" destId="{5B499759-2BFF-BB40-993D-5AF1A20FF2C4}" srcOrd="4" destOrd="0" parTransId="{F762A9BC-0964-A340-B664-E830AECFAE1C}" sibTransId="{4CEF5720-7311-EB42-8DB2-F70A72C22B68}"/>
    <dgm:cxn modelId="{0B7DA584-0E85-5E42-8C82-0E727B711004}" srcId="{D158B5BB-9988-624E-9691-8E5E912C5683}" destId="{225E672C-87C0-2A46-BF11-715F0EA6DDCF}" srcOrd="7" destOrd="0" parTransId="{CA0D91B0-539B-4D47-83D1-FA740416640D}" sibTransId="{26883097-CE16-6A41-8A7B-544489E668CF}"/>
    <dgm:cxn modelId="{C76A9686-77F3-4943-A232-D90D7CFFFFC7}" srcId="{D158B5BB-9988-624E-9691-8E5E912C5683}" destId="{4DBAD711-7190-4B4D-8ADC-21715600CEA6}" srcOrd="2" destOrd="0" parTransId="{7A2FA28C-0981-894E-9713-6B7DAE66F318}" sibTransId="{C1E10F3D-1375-8B41-B31B-0E3766E2FACD}"/>
    <dgm:cxn modelId="{F99FD38A-3987-CE4F-A30A-0310F345AD82}" type="presOf" srcId="{5B499759-2BFF-BB40-993D-5AF1A20FF2C4}" destId="{88952725-7380-8B44-A60A-D8E35BB63977}" srcOrd="0" destOrd="0" presId="urn:microsoft.com/office/officeart/2005/8/layout/bProcess2"/>
    <dgm:cxn modelId="{57A3D69F-9649-8046-B6D3-4D660EFE944A}" type="presOf" srcId="{BB1AC15C-CB1F-D147-9DB8-52FA785AB282}" destId="{1BC2B8AE-E862-654B-BF0F-EEDD3603D0EC}" srcOrd="0" destOrd="0" presId="urn:microsoft.com/office/officeart/2005/8/layout/bProcess2"/>
    <dgm:cxn modelId="{0E4710AD-7D6A-2246-827F-E954E588A054}" type="presOf" srcId="{35BED0E5-AFE0-E44D-BF4D-D4A36DAB01AC}" destId="{69CD7053-7E98-CE41-B5A6-AA2A6D0B2871}" srcOrd="0" destOrd="0" presId="urn:microsoft.com/office/officeart/2005/8/layout/bProcess2"/>
    <dgm:cxn modelId="{A17171AF-EFCE-7646-A7EB-7696FFD7FC52}" type="presOf" srcId="{4CEF5720-7311-EB42-8DB2-F70A72C22B68}" destId="{1B2E803B-E48B-774F-9312-BECF70F065EA}" srcOrd="0" destOrd="0" presId="urn:microsoft.com/office/officeart/2005/8/layout/bProcess2"/>
    <dgm:cxn modelId="{C24E25BC-7265-C647-BDAE-7CE506F5FB79}" type="presOf" srcId="{295F09FF-5B9E-4345-8DA6-572255CB0E52}" destId="{1195D4E6-2F6E-0A4D-B8B7-91BD3A272EEB}" srcOrd="0" destOrd="0" presId="urn:microsoft.com/office/officeart/2005/8/layout/bProcess2"/>
    <dgm:cxn modelId="{8C43CEC9-8403-A64A-A0D5-979D97A9E4CA}" type="presOf" srcId="{4DBAD711-7190-4B4D-8ADC-21715600CEA6}" destId="{123588E2-F973-1543-A2AE-227A4A5E08C6}" srcOrd="0" destOrd="0" presId="urn:microsoft.com/office/officeart/2005/8/layout/bProcess2"/>
    <dgm:cxn modelId="{B85F71DE-3168-2D4B-9C23-980D7B8B36C6}" type="presOf" srcId="{D158B5BB-9988-624E-9691-8E5E912C5683}" destId="{853B2496-1A16-B448-A2CC-C0773B1EAD09}" srcOrd="0" destOrd="0" presId="urn:microsoft.com/office/officeart/2005/8/layout/bProcess2"/>
    <dgm:cxn modelId="{7B3CF6E2-90A2-B649-AADA-F44C2571B6C4}" srcId="{D158B5BB-9988-624E-9691-8E5E912C5683}" destId="{6EFCE0F6-5A63-3B48-A9F2-12C18AAE4D89}" srcOrd="5" destOrd="0" parTransId="{C90904B7-FBB2-3544-8186-49134FF00790}" sibTransId="{67D6A64D-6418-954D-9811-D5DFCD729D23}"/>
    <dgm:cxn modelId="{F46B7EEC-5276-8248-8756-9BD636468EE7}" type="presOf" srcId="{092B7A71-EDFC-714F-B9C7-ECA807DCA4EB}" destId="{4C5913CD-99E4-6F4A-A77E-E2083644C0FA}" srcOrd="0" destOrd="0" presId="urn:microsoft.com/office/officeart/2005/8/layout/bProcess2"/>
    <dgm:cxn modelId="{F87231F7-BC49-6A4D-87A7-6116D243A64A}" type="presOf" srcId="{6EFCE0F6-5A63-3B48-A9F2-12C18AAE4D89}" destId="{74D05EE8-8D42-7F4D-A2E4-7C88F1253553}" srcOrd="0" destOrd="0" presId="urn:microsoft.com/office/officeart/2005/8/layout/bProcess2"/>
    <dgm:cxn modelId="{B895E722-2E30-5E46-9703-F82837081507}" type="presParOf" srcId="{853B2496-1A16-B448-A2CC-C0773B1EAD09}" destId="{697ACA3B-0DE1-7D4D-8F59-54089CD61C4B}" srcOrd="0" destOrd="0" presId="urn:microsoft.com/office/officeart/2005/8/layout/bProcess2"/>
    <dgm:cxn modelId="{833FC8A4-CE27-5646-813A-C3B72FBE40B5}" type="presParOf" srcId="{853B2496-1A16-B448-A2CC-C0773B1EAD09}" destId="{7E3F779F-FFB1-0241-86FB-C1133A342376}" srcOrd="1" destOrd="0" presId="urn:microsoft.com/office/officeart/2005/8/layout/bProcess2"/>
    <dgm:cxn modelId="{114BE82F-CC60-3640-90E7-7451D23CD810}" type="presParOf" srcId="{853B2496-1A16-B448-A2CC-C0773B1EAD09}" destId="{DFAC9982-1364-F040-A0AA-A91BAB75F7A2}" srcOrd="2" destOrd="0" presId="urn:microsoft.com/office/officeart/2005/8/layout/bProcess2"/>
    <dgm:cxn modelId="{5A9E8FA6-89DB-9D42-9A36-ABF2D8014B29}" type="presParOf" srcId="{DFAC9982-1364-F040-A0AA-A91BAB75F7A2}" destId="{F6A4DCE8-ADE5-3E4F-873D-561EDCD48D3C}" srcOrd="0" destOrd="0" presId="urn:microsoft.com/office/officeart/2005/8/layout/bProcess2"/>
    <dgm:cxn modelId="{3B1879D9-54F6-5D4B-8D77-0A934369A2C3}" type="presParOf" srcId="{DFAC9982-1364-F040-A0AA-A91BAB75F7A2}" destId="{1195D4E6-2F6E-0A4D-B8B7-91BD3A272EEB}" srcOrd="1" destOrd="0" presId="urn:microsoft.com/office/officeart/2005/8/layout/bProcess2"/>
    <dgm:cxn modelId="{431900D3-5FA4-EB4B-88AF-A823AF8C7077}" type="presParOf" srcId="{853B2496-1A16-B448-A2CC-C0773B1EAD09}" destId="{33181617-4F58-724D-BD69-A0696D3DD759}" srcOrd="3" destOrd="0" presId="urn:microsoft.com/office/officeart/2005/8/layout/bProcess2"/>
    <dgm:cxn modelId="{D9BF9CF0-800A-7A4C-B879-F48F9F90A986}" type="presParOf" srcId="{853B2496-1A16-B448-A2CC-C0773B1EAD09}" destId="{05FFD572-F51B-D14E-BFFF-041DB134B9AD}" srcOrd="4" destOrd="0" presId="urn:microsoft.com/office/officeart/2005/8/layout/bProcess2"/>
    <dgm:cxn modelId="{B4D81B5E-D20F-5841-8F07-07864F7FD65B}" type="presParOf" srcId="{05FFD572-F51B-D14E-BFFF-041DB134B9AD}" destId="{6EA6F5EE-A342-B84C-B066-40A0313D7052}" srcOrd="0" destOrd="0" presId="urn:microsoft.com/office/officeart/2005/8/layout/bProcess2"/>
    <dgm:cxn modelId="{36637F62-0AA5-8D4B-857F-945EF7476F10}" type="presParOf" srcId="{05FFD572-F51B-D14E-BFFF-041DB134B9AD}" destId="{123588E2-F973-1543-A2AE-227A4A5E08C6}" srcOrd="1" destOrd="0" presId="urn:microsoft.com/office/officeart/2005/8/layout/bProcess2"/>
    <dgm:cxn modelId="{60D86C9B-8880-7742-AB7C-E88F530500B7}" type="presParOf" srcId="{853B2496-1A16-B448-A2CC-C0773B1EAD09}" destId="{2E8098BB-49CB-5A4E-A5FD-83B4F2A9D543}" srcOrd="5" destOrd="0" presId="urn:microsoft.com/office/officeart/2005/8/layout/bProcess2"/>
    <dgm:cxn modelId="{8002A2CB-C4AB-FD43-9381-96103138C543}" type="presParOf" srcId="{853B2496-1A16-B448-A2CC-C0773B1EAD09}" destId="{B36F3707-5CE4-2345-B4DF-4D61932E4D85}" srcOrd="6" destOrd="0" presId="urn:microsoft.com/office/officeart/2005/8/layout/bProcess2"/>
    <dgm:cxn modelId="{CF9E8F5E-45D2-4343-99BA-4465F3E9F21C}" type="presParOf" srcId="{B36F3707-5CE4-2345-B4DF-4D61932E4D85}" destId="{5B76476F-88F1-E643-BC62-FCA9605ECE27}" srcOrd="0" destOrd="0" presId="urn:microsoft.com/office/officeart/2005/8/layout/bProcess2"/>
    <dgm:cxn modelId="{DFA7CE0C-36A0-C14B-8DF6-B4CCFEF6F93A}" type="presParOf" srcId="{B36F3707-5CE4-2345-B4DF-4D61932E4D85}" destId="{1BC2B8AE-E862-654B-BF0F-EEDD3603D0EC}" srcOrd="1" destOrd="0" presId="urn:microsoft.com/office/officeart/2005/8/layout/bProcess2"/>
    <dgm:cxn modelId="{47012D13-1DA8-614F-B0AD-CBCBD4536DD4}" type="presParOf" srcId="{853B2496-1A16-B448-A2CC-C0773B1EAD09}" destId="{4C5913CD-99E4-6F4A-A77E-E2083644C0FA}" srcOrd="7" destOrd="0" presId="urn:microsoft.com/office/officeart/2005/8/layout/bProcess2"/>
    <dgm:cxn modelId="{29A79A4A-CAD6-684F-A7AE-B2E008FDFF9B}" type="presParOf" srcId="{853B2496-1A16-B448-A2CC-C0773B1EAD09}" destId="{A1124681-DB11-6445-BF49-4016B2C8D660}" srcOrd="8" destOrd="0" presId="urn:microsoft.com/office/officeart/2005/8/layout/bProcess2"/>
    <dgm:cxn modelId="{71BB96F5-26EF-BA4A-8351-A94CE6D51F0C}" type="presParOf" srcId="{A1124681-DB11-6445-BF49-4016B2C8D660}" destId="{084440FE-183F-4846-B285-4AC76C4BE13D}" srcOrd="0" destOrd="0" presId="urn:microsoft.com/office/officeart/2005/8/layout/bProcess2"/>
    <dgm:cxn modelId="{C3B42F48-46C8-C448-8811-D54C551099C3}" type="presParOf" srcId="{A1124681-DB11-6445-BF49-4016B2C8D660}" destId="{88952725-7380-8B44-A60A-D8E35BB63977}" srcOrd="1" destOrd="0" presId="urn:microsoft.com/office/officeart/2005/8/layout/bProcess2"/>
    <dgm:cxn modelId="{42C8D3CF-154D-D143-B161-77DC4530DF2A}" type="presParOf" srcId="{853B2496-1A16-B448-A2CC-C0773B1EAD09}" destId="{1B2E803B-E48B-774F-9312-BECF70F065EA}" srcOrd="9" destOrd="0" presId="urn:microsoft.com/office/officeart/2005/8/layout/bProcess2"/>
    <dgm:cxn modelId="{673200A3-9830-894D-960C-B92DEF1676E8}" type="presParOf" srcId="{853B2496-1A16-B448-A2CC-C0773B1EAD09}" destId="{F0CEE3C6-7AEF-944B-85E8-3D810D20E1E4}" srcOrd="10" destOrd="0" presId="urn:microsoft.com/office/officeart/2005/8/layout/bProcess2"/>
    <dgm:cxn modelId="{468A8CEC-6B42-A746-93D4-0923C9298347}" type="presParOf" srcId="{F0CEE3C6-7AEF-944B-85E8-3D810D20E1E4}" destId="{66E26BA0-21BA-A749-9A35-8745DD50F21A}" srcOrd="0" destOrd="0" presId="urn:microsoft.com/office/officeart/2005/8/layout/bProcess2"/>
    <dgm:cxn modelId="{3326E063-7178-DF46-964A-EB8629151E8F}" type="presParOf" srcId="{F0CEE3C6-7AEF-944B-85E8-3D810D20E1E4}" destId="{74D05EE8-8D42-7F4D-A2E4-7C88F1253553}" srcOrd="1" destOrd="0" presId="urn:microsoft.com/office/officeart/2005/8/layout/bProcess2"/>
    <dgm:cxn modelId="{79093DD1-8066-9B45-8AC0-F76D7FD29CD0}" type="presParOf" srcId="{853B2496-1A16-B448-A2CC-C0773B1EAD09}" destId="{2A675ABA-B72B-C248-8BFF-64BC4BF217D4}" srcOrd="11" destOrd="0" presId="urn:microsoft.com/office/officeart/2005/8/layout/bProcess2"/>
    <dgm:cxn modelId="{712F3378-66A0-194A-BA8C-55E4B3221FB1}" type="presParOf" srcId="{853B2496-1A16-B448-A2CC-C0773B1EAD09}" destId="{B97A0314-43DB-4B44-B190-B9B2D35DFB4C}" srcOrd="12" destOrd="0" presId="urn:microsoft.com/office/officeart/2005/8/layout/bProcess2"/>
    <dgm:cxn modelId="{E7C7460A-83B4-A046-AFCA-44E526A22E35}" type="presParOf" srcId="{B97A0314-43DB-4B44-B190-B9B2D35DFB4C}" destId="{8985244F-9D3D-1745-AF1B-19C80CFFA1C0}" srcOrd="0" destOrd="0" presId="urn:microsoft.com/office/officeart/2005/8/layout/bProcess2"/>
    <dgm:cxn modelId="{D316E167-6581-BF40-935A-0722B5C37085}" type="presParOf" srcId="{B97A0314-43DB-4B44-B190-B9B2D35DFB4C}" destId="{1F0BA454-40B5-E640-B8C4-29DDC7682E25}" srcOrd="1" destOrd="0" presId="urn:microsoft.com/office/officeart/2005/8/layout/bProcess2"/>
    <dgm:cxn modelId="{71BE8DDC-9D4E-7042-AA0C-A8FE2C4B40E8}" type="presParOf" srcId="{853B2496-1A16-B448-A2CC-C0773B1EAD09}" destId="{69CD7053-7E98-CE41-B5A6-AA2A6D0B2871}" srcOrd="13" destOrd="0" presId="urn:microsoft.com/office/officeart/2005/8/layout/bProcess2"/>
    <dgm:cxn modelId="{D1852721-C229-B541-9E08-1B463BD08F2E}" type="presParOf" srcId="{853B2496-1A16-B448-A2CC-C0773B1EAD09}" destId="{10469CDE-343D-F64E-9AB7-20B4ADD546FA}" srcOrd="1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1D04C-2B00-5845-94D0-1714B21A102C}">
      <dsp:nvSpPr>
        <dsp:cNvPr id="0" name=""/>
        <dsp:cNvSpPr/>
      </dsp:nvSpPr>
      <dsp:spPr>
        <a:xfrm rot="5400000">
          <a:off x="6944792" y="-2975013"/>
          <a:ext cx="746689" cy="688765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HEPSCAPE è un progetto nuovo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DIDACTA (Fiera della scuola MIM – MUR) nuovo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Progetto Masterclass ristrutturato </a:t>
          </a:r>
        </a:p>
      </dsp:txBody>
      <dsp:txXfrm rot="-5400000">
        <a:off x="3874308" y="131921"/>
        <a:ext cx="6851208" cy="673789"/>
      </dsp:txXfrm>
    </dsp:sp>
    <dsp:sp modelId="{595DCFB9-F059-334A-B357-81AFCEB83378}">
      <dsp:nvSpPr>
        <dsp:cNvPr id="0" name=""/>
        <dsp:cNvSpPr/>
      </dsp:nvSpPr>
      <dsp:spPr>
        <a:xfrm>
          <a:off x="0" y="2134"/>
          <a:ext cx="3874307" cy="93336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latin typeface="Euphemia UCAS" panose="020B0503040102020104" pitchFamily="34" charset="-79"/>
              <a:cs typeface="Euphemia UCAS" panose="020B0503040102020104" pitchFamily="34" charset="-79"/>
            </a:rPr>
            <a:t>Abbiamo 18 progetti finanziati</a:t>
          </a:r>
        </a:p>
      </dsp:txBody>
      <dsp:txXfrm>
        <a:off x="45563" y="47697"/>
        <a:ext cx="3783181" cy="842235"/>
      </dsp:txXfrm>
    </dsp:sp>
    <dsp:sp modelId="{3ABA3306-D612-BC40-9CBA-6EB41537CF2F}">
      <dsp:nvSpPr>
        <dsp:cNvPr id="0" name=""/>
        <dsp:cNvSpPr/>
      </dsp:nvSpPr>
      <dsp:spPr>
        <a:xfrm rot="5400000">
          <a:off x="6944792" y="-1994983"/>
          <a:ext cx="746689" cy="688765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Ristrutturazioni necessarie per alcuni progetti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Tanta mobilità necessaria a sostenere i Festival e le Fiere</a:t>
          </a:r>
        </a:p>
      </dsp:txBody>
      <dsp:txXfrm rot="-5400000">
        <a:off x="3874308" y="1111951"/>
        <a:ext cx="6851208" cy="673789"/>
      </dsp:txXfrm>
    </dsp:sp>
    <dsp:sp modelId="{E0399ACC-12C6-3444-8F02-1E6081106FB6}">
      <dsp:nvSpPr>
        <dsp:cNvPr id="0" name=""/>
        <dsp:cNvSpPr/>
      </dsp:nvSpPr>
      <dsp:spPr>
        <a:xfrm>
          <a:off x="0" y="982164"/>
          <a:ext cx="3874307" cy="93336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solidFill>
                <a:srgbClr val="FFFF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Fondo indiviso di 10 k€ nonostante un taglio del 34% </a:t>
          </a:r>
        </a:p>
      </dsp:txBody>
      <dsp:txXfrm>
        <a:off x="45563" y="1027727"/>
        <a:ext cx="3783181" cy="842235"/>
      </dsp:txXfrm>
    </dsp:sp>
    <dsp:sp modelId="{EC8C809F-5AD2-EF47-B0B1-8D62D262909B}">
      <dsp:nvSpPr>
        <dsp:cNvPr id="0" name=""/>
        <dsp:cNvSpPr/>
      </dsp:nvSpPr>
      <dsp:spPr>
        <a:xfrm rot="5400000">
          <a:off x="6944792" y="-1014953"/>
          <a:ext cx="746689" cy="688765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/>
            <a:t>Teatro e Scienza (Cerasole, Pastrone…..)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/>
            <a:t>Play INFN (un laboratorio di giochi da tavolo, di ruolo, video games ed altro)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/>
            <a:t>Festival ed attività una tantum</a:t>
          </a:r>
        </a:p>
      </dsp:txBody>
      <dsp:txXfrm rot="-5400000">
        <a:off x="3874308" y="2091981"/>
        <a:ext cx="6851208" cy="673789"/>
      </dsp:txXfrm>
    </dsp:sp>
    <dsp:sp modelId="{53B44361-1383-8942-8FF9-10E2EECC26EE}">
      <dsp:nvSpPr>
        <dsp:cNvPr id="0" name=""/>
        <dsp:cNvSpPr/>
      </dsp:nvSpPr>
      <dsp:spPr>
        <a:xfrm>
          <a:off x="0" y="1962194"/>
          <a:ext cx="3874307" cy="933361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Euphemia UCAS" panose="020B0503040102020104" pitchFamily="34" charset="-79"/>
              <a:cs typeface="Euphemia UCAS" panose="020B0503040102020104" pitchFamily="34" charset="-79"/>
            </a:rPr>
            <a:t>Extra di </a:t>
          </a:r>
          <a:r>
            <a:rPr lang="it-IT" sz="1800" kern="1200">
              <a:solidFill>
                <a:srgbClr val="FFFF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20 k€</a:t>
          </a:r>
          <a:r>
            <a:rPr lang="it-IT" sz="1800" kern="1200">
              <a:latin typeface="Euphemia UCAS" panose="020B0503040102020104" pitchFamily="34" charset="-79"/>
              <a:cs typeface="Euphemia UCAS" panose="020B0503040102020104" pitchFamily="34" charset="-79"/>
            </a:rPr>
            <a:t> per sostenere  nuove iniziative molto promettenti</a:t>
          </a:r>
        </a:p>
      </dsp:txBody>
      <dsp:txXfrm>
        <a:off x="45563" y="2007757"/>
        <a:ext cx="3783181" cy="842235"/>
      </dsp:txXfrm>
    </dsp:sp>
    <dsp:sp modelId="{8A76A7C1-39F1-CD41-9BF0-401C4F93E617}">
      <dsp:nvSpPr>
        <dsp:cNvPr id="0" name=""/>
        <dsp:cNvSpPr/>
      </dsp:nvSpPr>
      <dsp:spPr>
        <a:xfrm rot="5400000">
          <a:off x="6944792" y="-34923"/>
          <a:ext cx="746689" cy="688765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/>
            <a:t>Da pensare e da bandire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/>
            <a:t>Grossa diffusione tra i dipendenti ed associati</a:t>
          </a:r>
        </a:p>
      </dsp:txBody>
      <dsp:txXfrm rot="-5400000">
        <a:off x="3874308" y="3072011"/>
        <a:ext cx="6851208" cy="673789"/>
      </dsp:txXfrm>
    </dsp:sp>
    <dsp:sp modelId="{F464C16B-326E-974D-A93C-66BF29DE14F2}">
      <dsp:nvSpPr>
        <dsp:cNvPr id="0" name=""/>
        <dsp:cNvSpPr/>
      </dsp:nvSpPr>
      <dsp:spPr>
        <a:xfrm>
          <a:off x="0" y="2942224"/>
          <a:ext cx="3874307" cy="933361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latin typeface="Euphemia UCAS" panose="020B0503040102020104" pitchFamily="34" charset="-79"/>
              <a:cs typeface="Euphemia UCAS" panose="020B0503040102020104" pitchFamily="34" charset="-79"/>
            </a:rPr>
            <a:t>Call per ET e Computing</a:t>
          </a:r>
        </a:p>
      </dsp:txBody>
      <dsp:txXfrm>
        <a:off x="45563" y="2987787"/>
        <a:ext cx="3783181" cy="842235"/>
      </dsp:txXfrm>
    </dsp:sp>
    <dsp:sp modelId="{E4611061-D958-F642-B5AC-FE64B95AFE27}">
      <dsp:nvSpPr>
        <dsp:cNvPr id="0" name=""/>
        <dsp:cNvSpPr/>
      </dsp:nvSpPr>
      <dsp:spPr>
        <a:xfrm rot="5400000">
          <a:off x="6944792" y="945106"/>
          <a:ext cx="746689" cy="688765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/>
            <a:t>Ad oggi siamo intorno ai 40 </a:t>
          </a:r>
          <a:r>
            <a:rPr lang="it-IT" sz="1800" kern="1200">
              <a:solidFill>
                <a:schemeClr val="tx1"/>
              </a:solidFill>
            </a:rPr>
            <a:t>k€ (escluso i contributi delle strutture che sono noti solo alla fine dell’anno) </a:t>
          </a:r>
          <a:r>
            <a:rPr lang="it-IT" sz="1800" kern="1200"/>
            <a:t>e stimiamo di arrivare a 60-70 </a:t>
          </a:r>
          <a:r>
            <a:rPr lang="it-IT" sz="1800" kern="1200">
              <a:solidFill>
                <a:schemeClr val="tx1"/>
              </a:solidFill>
            </a:rPr>
            <a:t>k€</a:t>
          </a:r>
          <a:endParaRPr lang="it-IT" sz="1800" kern="1200"/>
        </a:p>
      </dsp:txBody>
      <dsp:txXfrm rot="-5400000">
        <a:off x="3874308" y="4052040"/>
        <a:ext cx="6851208" cy="673789"/>
      </dsp:txXfrm>
    </dsp:sp>
    <dsp:sp modelId="{F9847A21-840D-D64B-B3BB-07E6547B0D74}">
      <dsp:nvSpPr>
        <dsp:cNvPr id="0" name=""/>
        <dsp:cNvSpPr/>
      </dsp:nvSpPr>
      <dsp:spPr>
        <a:xfrm>
          <a:off x="0" y="3922254"/>
          <a:ext cx="3874307" cy="93336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latin typeface="Euphemia UCAS" panose="020B0503040102020104" pitchFamily="34" charset="-79"/>
              <a:cs typeface="Euphemia UCAS" panose="020B0503040102020104" pitchFamily="34" charset="-79"/>
            </a:rPr>
            <a:t>Fondi Esterni e sponsor</a:t>
          </a:r>
        </a:p>
      </dsp:txBody>
      <dsp:txXfrm>
        <a:off x="45563" y="3967817"/>
        <a:ext cx="3783181" cy="8422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C162E-F440-8E46-8C3C-B214B734A82C}">
      <dsp:nvSpPr>
        <dsp:cNvPr id="0" name=""/>
        <dsp:cNvSpPr/>
      </dsp:nvSpPr>
      <dsp:spPr>
        <a:xfrm>
          <a:off x="0" y="381302"/>
          <a:ext cx="10927829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499872" rIns="84812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/>
            <a:t>Come procedere e quale tool usare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/>
            <a:t>Documento unico per la privacy da inserire nella pagina di registrazione</a:t>
          </a:r>
          <a:endParaRPr lang="en-US" sz="2400" kern="1200"/>
        </a:p>
      </dsp:txBody>
      <dsp:txXfrm>
        <a:off x="0" y="381302"/>
        <a:ext cx="10927829" cy="1398600"/>
      </dsp:txXfrm>
    </dsp:sp>
    <dsp:sp modelId="{A79D597C-F760-6F44-96CF-F3B773209CCA}">
      <dsp:nvSpPr>
        <dsp:cNvPr id="0" name=""/>
        <dsp:cNvSpPr/>
      </dsp:nvSpPr>
      <dsp:spPr>
        <a:xfrm>
          <a:off x="546391" y="27062"/>
          <a:ext cx="9114891" cy="70848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FORM  di Registrazione per le scuole, i docenti e gli studenti </a:t>
          </a:r>
          <a:endParaRPr lang="en-US" sz="2400" kern="1200"/>
        </a:p>
      </dsp:txBody>
      <dsp:txXfrm>
        <a:off x="580976" y="61647"/>
        <a:ext cx="9045721" cy="639310"/>
      </dsp:txXfrm>
    </dsp:sp>
    <dsp:sp modelId="{F9948C11-DEB9-144B-AA3B-68A679FDA06D}">
      <dsp:nvSpPr>
        <dsp:cNvPr id="0" name=""/>
        <dsp:cNvSpPr/>
      </dsp:nvSpPr>
      <dsp:spPr>
        <a:xfrm>
          <a:off x="0" y="2263742"/>
          <a:ext cx="10927829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499872" rIns="84812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/>
            <a:t>Parte in comune disegnata da Suania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/>
            <a:t>Domande e risultati pubblici su TEAMS</a:t>
          </a:r>
          <a:endParaRPr lang="en-US" sz="2400" kern="1200"/>
        </a:p>
      </dsp:txBody>
      <dsp:txXfrm>
        <a:off x="0" y="2263742"/>
        <a:ext cx="10927829" cy="1398600"/>
      </dsp:txXfrm>
    </dsp:sp>
    <dsp:sp modelId="{3E220E72-8B52-DF4F-B1F2-9D289AA552F1}">
      <dsp:nvSpPr>
        <dsp:cNvPr id="0" name=""/>
        <dsp:cNvSpPr/>
      </dsp:nvSpPr>
      <dsp:spPr>
        <a:xfrm>
          <a:off x="546391" y="1909502"/>
          <a:ext cx="764948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Questionari Generali</a:t>
          </a:r>
          <a:endParaRPr lang="en-US" sz="2800" kern="1200">
            <a:solidFill>
              <a:schemeClr val="bg1"/>
            </a:solidFill>
          </a:endParaRPr>
        </a:p>
      </dsp:txBody>
      <dsp:txXfrm>
        <a:off x="580976" y="1944087"/>
        <a:ext cx="7580310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AF1D1-7078-2D4C-BE72-F6E94B929993}">
      <dsp:nvSpPr>
        <dsp:cNvPr id="0" name=""/>
        <dsp:cNvSpPr/>
      </dsp:nvSpPr>
      <dsp:spPr>
        <a:xfrm>
          <a:off x="0" y="362402"/>
          <a:ext cx="10927829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499872" rIns="84812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/>
            <a:t>Raccolta dal 2021 su OneDrive</a:t>
          </a:r>
          <a:endParaRPr lang="en-US" sz="2400" kern="1200"/>
        </a:p>
      </dsp:txBody>
      <dsp:txXfrm>
        <a:off x="0" y="362402"/>
        <a:ext cx="10927829" cy="1020600"/>
      </dsp:txXfrm>
    </dsp:sp>
    <dsp:sp modelId="{8BB2569D-48C1-1D49-AD77-6F0D00EAE813}">
      <dsp:nvSpPr>
        <dsp:cNvPr id="0" name=""/>
        <dsp:cNvSpPr/>
      </dsp:nvSpPr>
      <dsp:spPr>
        <a:xfrm>
          <a:off x="546391" y="8162"/>
          <a:ext cx="7649480" cy="70848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Conferenze e Papers</a:t>
          </a:r>
          <a:endParaRPr lang="en-US" sz="2800" kern="1200">
            <a:solidFill>
              <a:schemeClr val="bg1"/>
            </a:solidFill>
          </a:endParaRPr>
        </a:p>
      </dsp:txBody>
      <dsp:txXfrm>
        <a:off x="580976" y="42747"/>
        <a:ext cx="7580310" cy="639310"/>
      </dsp:txXfrm>
    </dsp:sp>
    <dsp:sp modelId="{E0ECCC1E-9092-6A4A-8B60-5AA316D4BA8C}">
      <dsp:nvSpPr>
        <dsp:cNvPr id="0" name=""/>
        <dsp:cNvSpPr/>
      </dsp:nvSpPr>
      <dsp:spPr>
        <a:xfrm>
          <a:off x="0" y="1866842"/>
          <a:ext cx="10927829" cy="181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499872" rIns="84812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/>
            <a:t>Open day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/>
            <a:t>Visitor center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/>
            <a:t>altro</a:t>
          </a:r>
          <a:endParaRPr lang="en-US" sz="2400" kern="1200"/>
        </a:p>
      </dsp:txBody>
      <dsp:txXfrm>
        <a:off x="0" y="1866842"/>
        <a:ext cx="10927829" cy="1814400"/>
      </dsp:txXfrm>
    </dsp:sp>
    <dsp:sp modelId="{C9852504-1A06-AD4C-A7EB-4D550361E56D}">
      <dsp:nvSpPr>
        <dsp:cNvPr id="0" name=""/>
        <dsp:cNvSpPr/>
      </dsp:nvSpPr>
      <dsp:spPr>
        <a:xfrm>
          <a:off x="546391" y="1512602"/>
          <a:ext cx="8257613" cy="70848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Quantificare gli eventi di grande impatto ’’locali’’</a:t>
          </a:r>
          <a:endParaRPr lang="en-US" sz="2800" kern="1200"/>
        </a:p>
      </dsp:txBody>
      <dsp:txXfrm>
        <a:off x="580976" y="1547187"/>
        <a:ext cx="8188443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443D0-8C56-6B45-A6D8-42983D7F428D}">
      <dsp:nvSpPr>
        <dsp:cNvPr id="0" name=""/>
        <dsp:cNvSpPr/>
      </dsp:nvSpPr>
      <dsp:spPr>
        <a:xfrm>
          <a:off x="0" y="50231"/>
          <a:ext cx="9724031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Abstract</a:t>
          </a:r>
          <a:endParaRPr lang="en-US" sz="2400" kern="1200"/>
        </a:p>
      </dsp:txBody>
      <dsp:txXfrm>
        <a:off x="28100" y="78331"/>
        <a:ext cx="9667831" cy="519439"/>
      </dsp:txXfrm>
    </dsp:sp>
    <dsp:sp modelId="{6E7B4208-D078-DA45-8A76-3130D029BF0E}">
      <dsp:nvSpPr>
        <dsp:cNvPr id="0" name=""/>
        <dsp:cNvSpPr/>
      </dsp:nvSpPr>
      <dsp:spPr>
        <a:xfrm>
          <a:off x="0" y="694991"/>
          <a:ext cx="9724031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Obiettivi</a:t>
          </a:r>
          <a:endParaRPr lang="en-US" sz="2400" kern="1200"/>
        </a:p>
      </dsp:txBody>
      <dsp:txXfrm>
        <a:off x="28100" y="723091"/>
        <a:ext cx="9667831" cy="519439"/>
      </dsp:txXfrm>
    </dsp:sp>
    <dsp:sp modelId="{12AD6E10-0A84-D741-B457-D9B72A2594CD}">
      <dsp:nvSpPr>
        <dsp:cNvPr id="0" name=""/>
        <dsp:cNvSpPr/>
      </dsp:nvSpPr>
      <dsp:spPr>
        <a:xfrm>
          <a:off x="0" y="1270631"/>
          <a:ext cx="9724031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738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kern="1200"/>
            <a:t>Radioattività – Naturale – Radon – Hand on Physics</a:t>
          </a:r>
          <a:endParaRPr lang="en-US" sz="1900" kern="1200"/>
        </a:p>
      </dsp:txBody>
      <dsp:txXfrm>
        <a:off x="0" y="1270631"/>
        <a:ext cx="9724031" cy="397440"/>
      </dsp:txXfrm>
    </dsp:sp>
    <dsp:sp modelId="{A1CEBCDC-86B3-C347-85A7-D5D169401553}">
      <dsp:nvSpPr>
        <dsp:cNvPr id="0" name=""/>
        <dsp:cNvSpPr/>
      </dsp:nvSpPr>
      <dsp:spPr>
        <a:xfrm>
          <a:off x="0" y="1668071"/>
          <a:ext cx="9724031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Destinatari</a:t>
          </a:r>
          <a:endParaRPr lang="en-US" sz="2400" kern="1200"/>
        </a:p>
      </dsp:txBody>
      <dsp:txXfrm>
        <a:off x="28100" y="1696171"/>
        <a:ext cx="9667831" cy="519439"/>
      </dsp:txXfrm>
    </dsp:sp>
    <dsp:sp modelId="{EA456298-9BEB-BB43-94DC-6875ABDAB2BA}">
      <dsp:nvSpPr>
        <dsp:cNvPr id="0" name=""/>
        <dsp:cNvSpPr/>
      </dsp:nvSpPr>
      <dsp:spPr>
        <a:xfrm>
          <a:off x="0" y="2243711"/>
          <a:ext cx="9724031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738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kern="1200"/>
            <a:t>Studenti scuola secondaria di II grado</a:t>
          </a:r>
          <a:endParaRPr lang="en-US" sz="1900" kern="1200"/>
        </a:p>
      </dsp:txBody>
      <dsp:txXfrm>
        <a:off x="0" y="2243711"/>
        <a:ext cx="9724031" cy="397440"/>
      </dsp:txXfrm>
    </dsp:sp>
    <dsp:sp modelId="{9D1B82DD-BD33-CA40-A9D2-D71EBD58FEE3}">
      <dsp:nvSpPr>
        <dsp:cNvPr id="0" name=""/>
        <dsp:cNvSpPr/>
      </dsp:nvSpPr>
      <dsp:spPr>
        <a:xfrm>
          <a:off x="0" y="2641151"/>
          <a:ext cx="9724031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Numerologia</a:t>
          </a:r>
          <a:endParaRPr lang="en-US" sz="2400" kern="1200"/>
        </a:p>
      </dsp:txBody>
      <dsp:txXfrm>
        <a:off x="28100" y="2669251"/>
        <a:ext cx="9667831" cy="519439"/>
      </dsp:txXfrm>
    </dsp:sp>
    <dsp:sp modelId="{C0A2FF8E-1CF1-DE43-8226-CE2F9FD3D0A9}">
      <dsp:nvSpPr>
        <dsp:cNvPr id="0" name=""/>
        <dsp:cNvSpPr/>
      </dsp:nvSpPr>
      <dsp:spPr>
        <a:xfrm>
          <a:off x="0" y="3216790"/>
          <a:ext cx="9724031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738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kern="1200"/>
            <a:t>Sedi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kern="1200"/>
            <a:t>Ricercatori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900" kern="1200"/>
            <a:t>Valutazione</a:t>
          </a:r>
          <a:endParaRPr lang="en-US" sz="1900" kern="1200"/>
        </a:p>
      </dsp:txBody>
      <dsp:txXfrm>
        <a:off x="0" y="3216790"/>
        <a:ext cx="9724031" cy="993600"/>
      </dsp:txXfrm>
    </dsp:sp>
    <dsp:sp modelId="{58F3D479-71F9-754C-B105-7F388AA0DD17}">
      <dsp:nvSpPr>
        <dsp:cNvPr id="0" name=""/>
        <dsp:cNvSpPr/>
      </dsp:nvSpPr>
      <dsp:spPr>
        <a:xfrm>
          <a:off x="0" y="4210391"/>
          <a:ext cx="9724031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Sito WEB e social</a:t>
          </a:r>
          <a:endParaRPr lang="en-US" sz="2400" kern="1200"/>
        </a:p>
      </dsp:txBody>
      <dsp:txXfrm>
        <a:off x="28100" y="4238491"/>
        <a:ext cx="9667831" cy="519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ACA3B-0DE1-7D4D-8F59-54089CD61C4B}">
      <dsp:nvSpPr>
        <dsp:cNvPr id="0" name=""/>
        <dsp:cNvSpPr/>
      </dsp:nvSpPr>
      <dsp:spPr>
        <a:xfrm>
          <a:off x="3814" y="453355"/>
          <a:ext cx="1919981" cy="1919981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solidFill>
                <a:schemeClr val="tx1"/>
              </a:solidFill>
            </a:rPr>
            <a:t>Referente CC3M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solidFill>
                <a:schemeClr val="tx1"/>
              </a:solidFill>
            </a:rPr>
            <a:t>colleziona le richieste</a:t>
          </a:r>
        </a:p>
      </dsp:txBody>
      <dsp:txXfrm>
        <a:off x="284989" y="734530"/>
        <a:ext cx="1357631" cy="1357631"/>
      </dsp:txXfrm>
    </dsp:sp>
    <dsp:sp modelId="{7E3F779F-FFB1-0241-86FB-C1133A342376}">
      <dsp:nvSpPr>
        <dsp:cNvPr id="0" name=""/>
        <dsp:cNvSpPr/>
      </dsp:nvSpPr>
      <dsp:spPr>
        <a:xfrm rot="10800000">
          <a:off x="627807" y="2590828"/>
          <a:ext cx="671993" cy="400043"/>
        </a:xfrm>
        <a:prstGeom prst="triangle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5D4E6-2F6E-0A4D-B8B7-91BD3A272EEB}">
      <dsp:nvSpPr>
        <dsp:cNvPr id="0" name=""/>
        <dsp:cNvSpPr/>
      </dsp:nvSpPr>
      <dsp:spPr>
        <a:xfrm>
          <a:off x="27192" y="3185719"/>
          <a:ext cx="1873225" cy="16392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Mail ai membri CC3M</a:t>
          </a:r>
        </a:p>
      </dsp:txBody>
      <dsp:txXfrm>
        <a:off x="301519" y="3425775"/>
        <a:ext cx="1324571" cy="1159091"/>
      </dsp:txXfrm>
    </dsp:sp>
    <dsp:sp modelId="{33181617-4F58-724D-BD69-A0696D3DD759}">
      <dsp:nvSpPr>
        <dsp:cNvPr id="0" name=""/>
        <dsp:cNvSpPr/>
      </dsp:nvSpPr>
      <dsp:spPr>
        <a:xfrm rot="5400000">
          <a:off x="2067426" y="3805299"/>
          <a:ext cx="671993" cy="400043"/>
        </a:xfrm>
        <a:prstGeom prst="triangle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588E2-F973-1543-A2AE-227A4A5E08C6}">
      <dsp:nvSpPr>
        <dsp:cNvPr id="0" name=""/>
        <dsp:cNvSpPr/>
      </dsp:nvSpPr>
      <dsp:spPr>
        <a:xfrm>
          <a:off x="2883786" y="3159965"/>
          <a:ext cx="2023071" cy="16907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Richiesta AC</a:t>
          </a:r>
        </a:p>
      </dsp:txBody>
      <dsp:txXfrm>
        <a:off x="3180058" y="3407564"/>
        <a:ext cx="1430527" cy="1195512"/>
      </dsp:txXfrm>
    </dsp:sp>
    <dsp:sp modelId="{2E8098BB-49CB-5A4E-A5FD-83B4F2A9D543}">
      <dsp:nvSpPr>
        <dsp:cNvPr id="0" name=""/>
        <dsp:cNvSpPr/>
      </dsp:nvSpPr>
      <dsp:spPr>
        <a:xfrm>
          <a:off x="3559325" y="2488625"/>
          <a:ext cx="671993" cy="400043"/>
        </a:xfrm>
        <a:prstGeom prst="triangl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C2B8AE-E862-654B-BF0F-EEDD3603D0EC}">
      <dsp:nvSpPr>
        <dsp:cNvPr id="0" name=""/>
        <dsp:cNvSpPr/>
      </dsp:nvSpPr>
      <dsp:spPr>
        <a:xfrm>
          <a:off x="2968045" y="586720"/>
          <a:ext cx="1854553" cy="16532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Chiamata da graduatoria</a:t>
          </a:r>
        </a:p>
      </dsp:txBody>
      <dsp:txXfrm>
        <a:off x="3239638" y="828833"/>
        <a:ext cx="1311367" cy="1169025"/>
      </dsp:txXfrm>
    </dsp:sp>
    <dsp:sp modelId="{4C5913CD-99E4-6F4A-A77E-E2083644C0FA}">
      <dsp:nvSpPr>
        <dsp:cNvPr id="0" name=""/>
        <dsp:cNvSpPr/>
      </dsp:nvSpPr>
      <dsp:spPr>
        <a:xfrm rot="5400000">
          <a:off x="5038701" y="1213324"/>
          <a:ext cx="671993" cy="400043"/>
        </a:xfrm>
        <a:prstGeom prst="triangl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52725-7380-8B44-A60A-D8E35BB63977}">
      <dsp:nvSpPr>
        <dsp:cNvPr id="0" name=""/>
        <dsp:cNvSpPr/>
      </dsp:nvSpPr>
      <dsp:spPr>
        <a:xfrm>
          <a:off x="5904153" y="483981"/>
          <a:ext cx="1845371" cy="1858728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Contratto</a:t>
          </a:r>
          <a:endParaRPr lang="it-IT" sz="2100" kern="1200"/>
        </a:p>
      </dsp:txBody>
      <dsp:txXfrm>
        <a:off x="6174401" y="756185"/>
        <a:ext cx="1304875" cy="1314320"/>
      </dsp:txXfrm>
    </dsp:sp>
    <dsp:sp modelId="{1B2E803B-E48B-774F-9312-BECF70F065EA}">
      <dsp:nvSpPr>
        <dsp:cNvPr id="0" name=""/>
        <dsp:cNvSpPr/>
      </dsp:nvSpPr>
      <dsp:spPr>
        <a:xfrm rot="10800000">
          <a:off x="6490842" y="2562391"/>
          <a:ext cx="671993" cy="400043"/>
        </a:xfrm>
        <a:prstGeom prst="triangl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05EE8-8D42-7F4D-A2E4-7C88F1253553}">
      <dsp:nvSpPr>
        <dsp:cNvPr id="0" name=""/>
        <dsp:cNvSpPr/>
      </dsp:nvSpPr>
      <dsp:spPr>
        <a:xfrm>
          <a:off x="5941265" y="3159472"/>
          <a:ext cx="1771146" cy="1691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Direttore certifica le ore fatte</a:t>
          </a:r>
        </a:p>
      </dsp:txBody>
      <dsp:txXfrm>
        <a:off x="6200643" y="3407215"/>
        <a:ext cx="1252390" cy="1196210"/>
      </dsp:txXfrm>
    </dsp:sp>
    <dsp:sp modelId="{2A675ABA-B72B-C248-8BFF-64BC4BF217D4}">
      <dsp:nvSpPr>
        <dsp:cNvPr id="0" name=""/>
        <dsp:cNvSpPr/>
      </dsp:nvSpPr>
      <dsp:spPr>
        <a:xfrm rot="5400000">
          <a:off x="7958119" y="3805299"/>
          <a:ext cx="671993" cy="400043"/>
        </a:xfrm>
        <a:prstGeom prst="triangl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BA454-40B5-E640-B8C4-29DDC7682E25}">
      <dsp:nvSpPr>
        <dsp:cNvPr id="0" name=""/>
        <dsp:cNvSpPr/>
      </dsp:nvSpPr>
      <dsp:spPr>
        <a:xfrm>
          <a:off x="8853176" y="3128135"/>
          <a:ext cx="1707268" cy="17543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AC cedolino</a:t>
          </a:r>
        </a:p>
      </dsp:txBody>
      <dsp:txXfrm>
        <a:off x="9103200" y="3385057"/>
        <a:ext cx="1207220" cy="1240526"/>
      </dsp:txXfrm>
    </dsp:sp>
    <dsp:sp modelId="{69CD7053-7E98-CE41-B5A6-AA2A6D0B2871}">
      <dsp:nvSpPr>
        <dsp:cNvPr id="0" name=""/>
        <dsp:cNvSpPr/>
      </dsp:nvSpPr>
      <dsp:spPr>
        <a:xfrm>
          <a:off x="9370814" y="2539392"/>
          <a:ext cx="671993" cy="400043"/>
        </a:xfrm>
        <a:prstGeom prst="triangl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69CDE-343D-F64E-9AB7-20B4ADD546FA}">
      <dsp:nvSpPr>
        <dsp:cNvPr id="0" name=""/>
        <dsp:cNvSpPr/>
      </dsp:nvSpPr>
      <dsp:spPr>
        <a:xfrm>
          <a:off x="8746820" y="453355"/>
          <a:ext cx="1919981" cy="191998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Dopo 20 ore termina il contratto</a:t>
          </a:r>
        </a:p>
      </dsp:txBody>
      <dsp:txXfrm>
        <a:off x="9027995" y="734530"/>
        <a:ext cx="1357631" cy="1357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303DC-7691-2D45-9DFF-83225A8A3BE5}" type="datetimeFigureOut">
              <a:rPr lang="it-IT" smtClean="0"/>
              <a:t>03/06/2024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BF4C9-DA14-2E4E-AC0D-1414E07066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71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BF4C9-DA14-2E4E-AC0D-1414E070662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087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BF4C9-DA14-2E4E-AC0D-1414E070662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1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14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24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574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33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937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427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708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68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12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80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24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54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75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35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11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38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Pierluigi Paolucci a nome della CC3M - LNGS 5-6 giugno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32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Pierluigi Paolucci a nome della CC3M - LNGS 5-6 giugno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51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Pierluigi Paolucci a nome della CC3M - LNGS 5-6 giugno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57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43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stnazfisnucl.sharepoint.com/:x:/s/CC3M20232/EV2zsfPemk9Bt9Mu59LTwm0B0OuIpTMAMPOP4oQqsPBZFw?e=Dlj08T" TargetMode="External"/><Relationship Id="rId2" Type="http://schemas.openxmlformats.org/officeDocument/2006/relationships/hyperlink" Target="https://istnazfisnucl.sharepoint.com/:x:/s/CC3M20232/EcjKvPIY_mpMq8EcKZBqE0YBEs8jhO-USIa01QIdvar0Hg?e=gLAUL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istnazfisnucl.sharepoint.com/:x:/s/CC3M20232/ER3r3BHwE85HvOfZ2wSEsloBxzWPHBR0yqEgkvoAwLraiw?e=5ubySF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stnazfisnucl.sharepoint.com/:x:/s/CC3M20232/EV2zsfPemk9Bt9Mu59LTwm0B0OuIpTMAMPOP4oQqsPBZFw?e=C5sbcA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stnazfisnucl.sharepoint.com/:x:/s/CC3M20232/EV2zsfPemk9Bt9Mu59LTwm0B0OuIpTMAMPOP4oQqsPBZFw?e=C5sbcA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A1DD0512-C1E0-45B4-391D-92783090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377" t="1041" r="480" b="586"/>
          <a:stretch/>
        </p:blipFill>
        <p:spPr>
          <a:xfrm rot="10800000">
            <a:off x="-3" y="35413"/>
            <a:ext cx="12248800" cy="6851860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D9B8BA32-7D23-9BA1-3188-457575ECA100}"/>
              </a:ext>
            </a:extLst>
          </p:cNvPr>
          <p:cNvSpPr txBox="1">
            <a:spLocks/>
          </p:cNvSpPr>
          <p:nvPr/>
        </p:nvSpPr>
        <p:spPr>
          <a:xfrm>
            <a:off x="1127208" y="4943638"/>
            <a:ext cx="4968792" cy="6955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1600">
                <a:solidFill>
                  <a:srgbClr val="FFFFFF"/>
                </a:solidFill>
                <a:cs typeface="Euphemia UCAS"/>
              </a:rPr>
              <a:t>P. Paolucci, V. Fanti, S. Marcellini,  </a:t>
            </a:r>
            <a:r>
              <a:rPr lang="it-IT" sz="1600" err="1">
                <a:solidFill>
                  <a:srgbClr val="FFFFFF"/>
                </a:solidFill>
                <a:cs typeface="Euphemia UCAS"/>
              </a:rPr>
              <a:t>F</a:t>
            </a:r>
            <a:r>
              <a:rPr lang="it-IT" sz="1600">
                <a:solidFill>
                  <a:srgbClr val="FFFFFF"/>
                </a:solidFill>
                <a:cs typeface="Euphemia UCAS"/>
              </a:rPr>
              <a:t>. Masciulli,   </a:t>
            </a:r>
            <a:endParaRPr lang="it-IT" sz="1600"/>
          </a:p>
          <a:p>
            <a:pPr marL="0" indent="0">
              <a:lnSpc>
                <a:spcPct val="100000"/>
              </a:lnSpc>
              <a:buNone/>
            </a:pPr>
            <a:r>
              <a:rPr lang="it-IT" sz="1600">
                <a:solidFill>
                  <a:srgbClr val="FFFFFF"/>
                </a:solidFill>
                <a:cs typeface="Euphemia UCAS"/>
              </a:rPr>
              <a:t>M. Pallavicini, </a:t>
            </a:r>
            <a:r>
              <a:rPr lang="it-IT" sz="1600" err="1">
                <a:solidFill>
                  <a:srgbClr val="FFFFFF"/>
                </a:solidFill>
                <a:cs typeface="Euphemia UCAS"/>
              </a:rPr>
              <a:t>F</a:t>
            </a:r>
            <a:r>
              <a:rPr lang="it-IT" sz="1600">
                <a:solidFill>
                  <a:srgbClr val="FFFFFF"/>
                </a:solidFill>
                <a:cs typeface="Euphemia UCAS"/>
              </a:rPr>
              <a:t>. </a:t>
            </a:r>
            <a:r>
              <a:rPr lang="it-IT" sz="1600" err="1">
                <a:solidFill>
                  <a:srgbClr val="FFFFFF"/>
                </a:solidFill>
                <a:cs typeface="Euphemia UCAS"/>
              </a:rPr>
              <a:t>Scianitti</a:t>
            </a:r>
            <a:r>
              <a:rPr lang="it-IT" sz="1600">
                <a:solidFill>
                  <a:srgbClr val="FFFFFF"/>
                </a:solidFill>
                <a:cs typeface="Euphemia UCAS"/>
              </a:rPr>
              <a:t>  e M.R. Ludovici</a:t>
            </a:r>
            <a:endParaRPr lang="it-IT" sz="160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70D509-D0E0-4769-43C7-F49EFE961E4C}"/>
              </a:ext>
            </a:extLst>
          </p:cNvPr>
          <p:cNvSpPr txBox="1"/>
          <p:nvPr/>
        </p:nvSpPr>
        <p:spPr>
          <a:xfrm>
            <a:off x="1110272" y="1849574"/>
            <a:ext cx="4203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Report del Comitato di Coordinamento 3 Missione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C01C30D-74DC-2C12-E1F1-786AF02F1E15}"/>
              </a:ext>
            </a:extLst>
          </p:cNvPr>
          <p:cNvSpPr/>
          <p:nvPr/>
        </p:nvSpPr>
        <p:spPr>
          <a:xfrm>
            <a:off x="6877499" y="1586237"/>
            <a:ext cx="3527363" cy="3527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arattere, Elementi grafici, schermata, logo&#10;&#10;Descrizione generata automaticamente">
            <a:extLst>
              <a:ext uri="{FF2B5EF4-FFF2-40B4-BE49-F238E27FC236}">
                <a16:creationId xmlns:a16="http://schemas.microsoft.com/office/drawing/2014/main" id="{7583ACE5-CCEE-A694-1898-F73E9ABE8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043" y="2540293"/>
            <a:ext cx="2591080" cy="1591085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4EBDF1-575C-3A12-E55F-80AD9F95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62EC73-8DA4-F511-F041-70AB6BD6C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</p:spTree>
    <p:extLst>
      <p:ext uri="{BB962C8B-B14F-4D97-AF65-F5344CB8AC3E}">
        <p14:creationId xmlns:p14="http://schemas.microsoft.com/office/powerpoint/2010/main" val="249744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205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56" name="Rectangle 205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8" name="Rectangle 205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Rectangle 205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Rectangle 206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7D6AFC2-4FCD-3F5F-8A22-3A234E100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+mj-lt"/>
                <a:cs typeface="+mj-cs"/>
              </a:rPr>
              <a:t>Bilancio a maggio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D0143DD-B1FA-59B5-DED0-D9E65878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5F92AF-8F9C-4FA6-A9D2-746C8C9CD21D}"/>
              </a:ext>
            </a:extLst>
          </p:cNvPr>
          <p:cNvSpPr txBox="1"/>
          <p:nvPr/>
        </p:nvSpPr>
        <p:spPr>
          <a:xfrm>
            <a:off x="11177236" y="3610853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rgbClr val="FF0000"/>
                </a:solidFill>
              </a:rPr>
              <a:t>50%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096EAE-5DC2-5954-F5E8-4B9A35C94AA1}"/>
              </a:ext>
            </a:extLst>
          </p:cNvPr>
          <p:cNvSpPr txBox="1"/>
          <p:nvPr/>
        </p:nvSpPr>
        <p:spPr>
          <a:xfrm>
            <a:off x="46035" y="5628882"/>
            <a:ext cx="558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Abbiamo 3.5 k€ sui fondi indivisi</a:t>
            </a:r>
          </a:p>
          <a:p>
            <a:r>
              <a:rPr lang="it-IT"/>
              <a:t>Piccolo buffer per i gruppi di lavoro e i membri di comitati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6ED5539-84B1-F529-40FD-D34A2D46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pic>
        <p:nvPicPr>
          <p:cNvPr id="11" name="Segnaposto contenuto 10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5FAB74DB-B0E5-0C11-1B04-F150E2D0D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4717" y="1089100"/>
            <a:ext cx="1175138" cy="5079379"/>
          </a:xfrm>
        </p:spPr>
      </p:pic>
      <p:pic>
        <p:nvPicPr>
          <p:cNvPr id="13" name="Immagine 12" descr="Immagine che contiene testo, giallo, schermata, numero&#10;&#10;Descrizione generata automaticamente">
            <a:extLst>
              <a:ext uri="{FF2B5EF4-FFF2-40B4-BE49-F238E27FC236}">
                <a16:creationId xmlns:a16="http://schemas.microsoft.com/office/drawing/2014/main" id="{E08F8E58-07EF-7626-6053-DE18C726E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106" y="1089100"/>
            <a:ext cx="3155628" cy="5079379"/>
          </a:xfrm>
          <a:prstGeom prst="rect">
            <a:avLst/>
          </a:prstGeom>
        </p:spPr>
      </p:pic>
      <p:pic>
        <p:nvPicPr>
          <p:cNvPr id="15" name="Immagine 14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ACAB1691-3613-2183-045B-3939E8130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45" y="1928621"/>
            <a:ext cx="7516852" cy="35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74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F6F1BC-7B16-6E02-7616-4F9266F32A79}"/>
              </a:ext>
            </a:extLst>
          </p:cNvPr>
          <p:cNvSpPr txBox="1">
            <a:spLocks/>
          </p:cNvSpPr>
          <p:nvPr/>
        </p:nvSpPr>
        <p:spPr>
          <a:xfrm>
            <a:off x="257698" y="273867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Razionalizzare le spese durante l’anno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12FBA05-25F7-56D8-B736-E8AA4B03B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496" y="481297"/>
            <a:ext cx="1404504" cy="63483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EE4E9F-566B-D0D9-3DCF-79088999F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48" y="1603370"/>
            <a:ext cx="5500288" cy="5159194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2400">
                <a:solidFill>
                  <a:srgbClr val="FF0000"/>
                </a:solidFill>
                <a:latin typeface="Titillium Web" panose="00000500000000000000" pitchFamily="2" charset="0"/>
              </a:rPr>
              <a:t>Profilo di spesa mensile </a:t>
            </a:r>
          </a:p>
          <a:p>
            <a:pPr lvl="1">
              <a:lnSpc>
                <a:spcPct val="150000"/>
              </a:lnSpc>
            </a:pPr>
            <a:r>
              <a:rPr lang="it-IT" sz="1800" b="1">
                <a:latin typeface="TITILLIUMTEXT25L-400WT" panose="02000000000000000000" pitchFamily="2" charset="77"/>
              </a:rPr>
              <a:t>A fine ottobre </a:t>
            </a:r>
            <a:r>
              <a:rPr lang="it-IT" sz="1800">
                <a:latin typeface="TITILLIUMTEXT25L-400WT" panose="02000000000000000000" pitchFamily="2" charset="77"/>
              </a:rPr>
              <a:t>tutti i </a:t>
            </a:r>
            <a:r>
              <a:rPr lang="it-IT" sz="1800" b="1">
                <a:latin typeface="TITILLIUMTEXT25L-400WT" panose="02000000000000000000" pitchFamily="2" charset="77"/>
              </a:rPr>
              <a:t>residui</a:t>
            </a:r>
            <a:r>
              <a:rPr lang="it-IT" sz="1800">
                <a:latin typeface="TITILLIUMTEXT25L-400WT" panose="02000000000000000000" pitchFamily="2" charset="77"/>
              </a:rPr>
              <a:t> tornano alla comitato che poi li ridistribuisce.</a:t>
            </a:r>
          </a:p>
          <a:p>
            <a:pPr lvl="1">
              <a:lnSpc>
                <a:spcPct val="150000"/>
              </a:lnSpc>
            </a:pPr>
            <a:r>
              <a:rPr lang="it-IT" sz="1800" b="1" u="sng">
                <a:latin typeface="TITILLIUMTEXT25L-400WT" panose="02000000000000000000" pitchFamily="2" charset="77"/>
                <a:cs typeface="Euphemia UCAS"/>
              </a:rPr>
              <a:t>A giugno 2024 siamo al 50%</a:t>
            </a:r>
            <a:endParaRPr lang="it-IT" sz="1800" b="1" u="sng">
              <a:latin typeface="TITILLIUMTEXT25L-400WT" panose="02000000000000000000" pitchFamily="2" charset="77"/>
              <a:cs typeface="Euphemia UCAS"/>
              <a:sym typeface="Wingdings"/>
            </a:endParaRPr>
          </a:p>
          <a:p>
            <a:pPr>
              <a:lnSpc>
                <a:spcPct val="150000"/>
              </a:lnSpc>
            </a:pPr>
            <a:r>
              <a:rPr lang="it-IT" sz="2000" b="1">
                <a:solidFill>
                  <a:srgbClr val="FF0000"/>
                </a:solidFill>
                <a:latin typeface="Titillium Web" panose="00000500000000000000" pitchFamily="2" charset="0"/>
              </a:rPr>
              <a:t>2025 </a:t>
            </a:r>
            <a:r>
              <a:rPr lang="it-IT" sz="2000">
                <a:solidFill>
                  <a:srgbClr val="FF0000"/>
                </a:solidFill>
                <a:latin typeface="Titillium Web" panose="00000500000000000000" pitchFamily="2" charset="0"/>
              </a:rPr>
              <a:t>Assegniamo il 50% + 20% SJ. </a:t>
            </a:r>
          </a:p>
          <a:p>
            <a:pPr lvl="1">
              <a:lnSpc>
                <a:spcPct val="150000"/>
              </a:lnSpc>
            </a:pPr>
            <a:r>
              <a:rPr lang="it-IT" sz="1800">
                <a:latin typeface="Titillium Web" panose="00000500000000000000" pitchFamily="2" charset="0"/>
              </a:rPr>
              <a:t>Il restante 30% resta alla CC3M per nuove proposte e richieste in corso d’anno.</a:t>
            </a:r>
          </a:p>
          <a:p>
            <a:pPr lvl="1">
              <a:lnSpc>
                <a:spcPct val="150000"/>
              </a:lnSpc>
            </a:pPr>
            <a:r>
              <a:rPr lang="it-IT" sz="1800">
                <a:latin typeface="Titillium Web" panose="00000500000000000000" pitchFamily="2" charset="0"/>
              </a:rPr>
              <a:t>Gli sblocchi si possono  chiedere solo dopo aver impegnato l’assegnato e dopo aver dettagliatamente spiegato le ragioni.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EC3B67-072F-DE14-6310-2ADC36A5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9827" y="6492875"/>
            <a:ext cx="8244115" cy="365125"/>
          </a:xfrm>
        </p:spPr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D53CA1-2E5F-7512-8153-BEE73B75B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87D9CE6F-FC2B-26BE-4BC8-8353B6036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1" y="2770959"/>
            <a:ext cx="6283059" cy="28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51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F2B515-3E89-6600-4D84-0B5915D22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797" y="286173"/>
            <a:ext cx="7609772" cy="5546047"/>
          </a:xfrm>
        </p:spPr>
        <p:txBody>
          <a:bodyPr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>
                <a:effectLst/>
                <a:latin typeface="Helvetica Neue" panose="02000503000000020004" pitchFamily="2" charset="0"/>
              </a:rPr>
              <a:t>Spese e contributi delle strutture e dei progetti per i Festival (GL di Caminata)</a:t>
            </a:r>
          </a:p>
          <a:p>
            <a:pPr lvl="1"/>
            <a:r>
              <a:rPr lang="it-IT">
                <a:hlinkClick r:id="rId2"/>
              </a:rPr>
              <a:t>Festival2024.xlsx</a:t>
            </a:r>
            <a:endParaRPr lang="it-IT"/>
          </a:p>
          <a:p>
            <a:r>
              <a:rPr lang="it-IT">
                <a:effectLst/>
                <a:latin typeface="Helvetica Neue" panose="02000503000000020004" pitchFamily="2" charset="0"/>
              </a:rPr>
              <a:t>Finanze 2023</a:t>
            </a:r>
          </a:p>
          <a:p>
            <a:r>
              <a:rPr lang="it-IT">
                <a:latin typeface="Helvetica Neue" panose="02000503000000020004" pitchFamily="2" charset="0"/>
              </a:rPr>
              <a:t>Finanze 2024</a:t>
            </a:r>
          </a:p>
          <a:p>
            <a:pPr lvl="1"/>
            <a:r>
              <a:rPr lang="it-IT">
                <a:effectLst/>
                <a:latin typeface="Helvetica Neue" panose="02000503000000020004" pitchFamily="2" charset="0"/>
              </a:rPr>
              <a:t>Da aggiornare quanto </a:t>
            </a:r>
            <a:r>
              <a:rPr lang="it-IT">
                <a:latin typeface="Helvetica Neue" panose="02000503000000020004" pitchFamily="2" charset="0"/>
              </a:rPr>
              <a:t>mese x mese</a:t>
            </a:r>
          </a:p>
          <a:p>
            <a:pPr lvl="1"/>
            <a:r>
              <a:rPr lang="it-IT">
                <a:hlinkClick r:id="rId3"/>
              </a:rPr>
              <a:t>PresenzeCostiProgettiCC3M.xlsx</a:t>
            </a:r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13327270-D0E0-454C-B4F9-5A5E8AA6B1F2}"/>
              </a:ext>
            </a:extLst>
          </p:cNvPr>
          <p:cNvSpPr txBox="1">
            <a:spLocks/>
          </p:cNvSpPr>
          <p:nvPr/>
        </p:nvSpPr>
        <p:spPr>
          <a:xfrm>
            <a:off x="98615" y="1694125"/>
            <a:ext cx="3573545" cy="2396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algn="r">
              <a:lnSpc>
                <a:spcPct val="100000"/>
              </a:lnSpc>
            </a:pPr>
            <a:endParaRPr lang="it-IT" sz="3200" b="1">
              <a:solidFill>
                <a:schemeClr val="bg1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5965AE9-495D-B228-1216-1FD19E8BFCA7}"/>
              </a:ext>
            </a:extLst>
          </p:cNvPr>
          <p:cNvSpPr txBox="1">
            <a:spLocks/>
          </p:cNvSpPr>
          <p:nvPr/>
        </p:nvSpPr>
        <p:spPr>
          <a:xfrm>
            <a:off x="251015" y="1846525"/>
            <a:ext cx="3573545" cy="2396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3200" b="1">
                <a:solidFill>
                  <a:schemeClr val="bg1"/>
                </a:solidFill>
              </a:rPr>
              <a:t>Per piacere aggiornate le seguenti tabelle mensilmente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26B624F-C22F-99CA-E7D0-E4325E10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2E9BE6-3C63-784D-447F-419E6938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35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82C946-D570-FF0F-D299-8CB7E0FA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Item urgenti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BF5DE8-D3B8-C1E4-9A9A-9AEFCEB52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 fontScale="92500"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B103B6-83B3-C9A7-5868-F65EFC4C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3" name="Segnaposto contenuto 2">
            <a:extLst>
              <a:ext uri="{FF2B5EF4-FFF2-40B4-BE49-F238E27FC236}">
                <a16:creationId xmlns:a16="http://schemas.microsoft.com/office/drawing/2014/main" id="{CD35ACFA-5711-1894-BE36-0EADFE7661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92938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4803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82C946-D570-FF0F-D299-8CB7E0FA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Item urgenti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BF5DE8-D3B8-C1E4-9A9A-9AEFCEB52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 fontScale="92500"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B103B6-83B3-C9A7-5868-F65EFC4C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4" name="Segnaposto contenuto 2">
            <a:extLst>
              <a:ext uri="{FF2B5EF4-FFF2-40B4-BE49-F238E27FC236}">
                <a16:creationId xmlns:a16="http://schemas.microsoft.com/office/drawing/2014/main" id="{AE959645-FAB6-67E3-B99A-E8C96A6D3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9302834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1655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E80B7D4-1CF3-1DE4-26E6-928F0CB1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>
                <a:solidFill>
                  <a:srgbClr val="FFFFFF"/>
                </a:solidFill>
              </a:rPr>
              <a:t>Schede progetti - Tutti i progetti dovranno essere strutturati su questo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7E2296-D49B-3E2E-FBD4-9D751F6A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 fontScale="92500"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 - LNGS 5-6 giugno 2024</a:t>
            </a:r>
          </a:p>
        </p:txBody>
      </p:sp>
      <p:graphicFrame>
        <p:nvGraphicFramePr>
          <p:cNvPr id="24" name="Segnaposto contenuto 6">
            <a:extLst>
              <a:ext uri="{FF2B5EF4-FFF2-40B4-BE49-F238E27FC236}">
                <a16:creationId xmlns:a16="http://schemas.microsoft.com/office/drawing/2014/main" id="{01312FB0-E16D-456E-03D7-8EE247A61B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599" y="1727200"/>
          <a:ext cx="9724031" cy="4836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48B992-FCC8-F0E1-7BA2-ED5B1E4A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48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38129F1-E03E-93E0-BE75-EE956220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Personale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A91A98-1F32-282C-4CF5-A8D97B5C2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6085" y="6272868"/>
            <a:ext cx="4114800" cy="365125"/>
          </a:xfrm>
        </p:spPr>
        <p:txBody>
          <a:bodyPr>
            <a:normAutofit fontScale="92500"/>
          </a:bodyPr>
          <a:lstStyle/>
          <a:p>
            <a:pPr algn="l">
              <a:spcAft>
                <a:spcPts val="600"/>
              </a:spcAft>
            </a:pPr>
            <a:r>
              <a:rPr lang="it-IT" sz="1100"/>
              <a:t>Pierluigi Paolucci a nome della CC3M - LNGS 5-6 giugno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857C98-7BC9-BDD9-2DD0-C20F9732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000250"/>
            <a:ext cx="9724031" cy="456321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3200"/>
              <a:t>Abbiamo chiaramente bisogno di due figure centrali della CC3M</a:t>
            </a:r>
          </a:p>
          <a:p>
            <a:pPr lvl="1"/>
            <a:r>
              <a:rPr lang="it-IT" sz="2800"/>
              <a:t>Grafica</a:t>
            </a:r>
          </a:p>
          <a:p>
            <a:pPr lvl="1"/>
            <a:r>
              <a:rPr lang="it-IT" sz="2800"/>
              <a:t>Valutazione</a:t>
            </a:r>
          </a:p>
          <a:p>
            <a:pPr lvl="1"/>
            <a:endParaRPr lang="it-IT" sz="1400"/>
          </a:p>
          <a:p>
            <a:pPr marL="11113" lvl="1" indent="0">
              <a:buNone/>
            </a:pPr>
            <a:r>
              <a:rPr lang="it-IT" sz="3200"/>
              <a:t>Possiamo usare i fondi LLL per 2 borse di studio biennali.</a:t>
            </a:r>
          </a:p>
          <a:p>
            <a:pPr marL="11113" lvl="1" indent="0">
              <a:buNone/>
            </a:pPr>
            <a:endParaRPr lang="it-IT" sz="3200"/>
          </a:p>
          <a:p>
            <a:pPr marL="11113" lvl="1" indent="0">
              <a:buNone/>
            </a:pPr>
            <a:r>
              <a:rPr lang="it-IT" sz="3200"/>
              <a:t>Oppure?</a:t>
            </a:r>
          </a:p>
          <a:p>
            <a:pPr marL="11113" lvl="1" indent="0">
              <a:buNone/>
            </a:pPr>
            <a:endParaRPr lang="it-IT" sz="540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30DCE8-F5A3-8E72-ADB0-FE53F3F4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/>
              <a:pPr>
                <a:spcAft>
                  <a:spcPts val="600"/>
                </a:spcAft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78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38129F1-E03E-93E0-BE75-EE956220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Bando MIUR Decreto Direttoriale n. 641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A91A98-1F32-282C-4CF5-A8D97B5C2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0499" y="6528168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 - LNGS 5-6 giugno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857C98-7BC9-BDD9-2DD0-C20F9732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0" y="1622744"/>
            <a:ext cx="11496429" cy="4940717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1800"/>
              <a:t>A breve verrà inviata ai Direttori una mail con la graduatoria locale e le regole per la chiamata.</a:t>
            </a:r>
          </a:p>
          <a:p>
            <a:pPr>
              <a:lnSpc>
                <a:spcPct val="100000"/>
              </a:lnSpc>
            </a:pPr>
            <a:r>
              <a:rPr lang="it-IT" sz="1800"/>
              <a:t>L</a:t>
            </a:r>
            <a:r>
              <a:rPr lang="it-IT" sz="1800">
                <a:effectLst/>
              </a:rPr>
              <a:t>a delibera</a:t>
            </a:r>
            <a:r>
              <a:rPr lang="it-IT" sz="1800"/>
              <a:t> è </a:t>
            </a:r>
            <a:r>
              <a:rPr lang="it-IT" sz="1800">
                <a:effectLst/>
              </a:rPr>
              <a:t>nel database delle delibere.</a:t>
            </a:r>
          </a:p>
          <a:p>
            <a:pPr>
              <a:lnSpc>
                <a:spcPct val="100000"/>
              </a:lnSpc>
            </a:pPr>
            <a:r>
              <a:rPr lang="it-IT" sz="1800">
                <a:effectLst/>
              </a:rPr>
              <a:t>Ai borsisti INFN non possono essere attribuiti incarichi di lavoro autonomo, il disciplinare delle borse di studio dell'INFN prevede tra le incompatibilità:</a:t>
            </a:r>
          </a:p>
          <a:p>
            <a:pPr>
              <a:lnSpc>
                <a:spcPct val="100000"/>
              </a:lnSpc>
            </a:pPr>
            <a:r>
              <a:rPr lang="it-IT" sz="1800" i="1">
                <a:effectLst/>
              </a:rPr>
              <a:t>"Le borse di studio non possono essere cumulate con altre borse, né con assegni di ricerca o altre</a:t>
            </a:r>
            <a:br>
              <a:rPr lang="it-IT" sz="1800" i="1">
                <a:effectLst/>
              </a:rPr>
            </a:br>
            <a:r>
              <a:rPr lang="it-IT" sz="1800" i="1">
                <a:effectLst/>
              </a:rPr>
              <a:t>sovvenzioni di analoga natura.</a:t>
            </a:r>
            <a:r>
              <a:rPr lang="it-IT" sz="1800" i="1"/>
              <a:t> </a:t>
            </a:r>
            <a:r>
              <a:rPr lang="it-IT" sz="1800" i="1">
                <a:effectLst/>
              </a:rPr>
              <a:t>Le borse di studio non possono essere cumulate neppure con redditi professionali o stipendi e retribuzioni di qualsiasi natura derivanti da rapporti di impiego pubblico o privato. A nessun titolo possono essere attribuiti al borsista, oltre l’importo della borsa ed eventuali premi previsti dal bando, compensi che facciano carico a contributi od assegnazioni dell’INFN."</a:t>
            </a:r>
            <a:endParaRPr lang="it-IT" sz="1800">
              <a:effectLst/>
            </a:endParaRPr>
          </a:p>
          <a:p>
            <a:pPr>
              <a:lnSpc>
                <a:spcPct val="100000"/>
              </a:lnSpc>
            </a:pPr>
            <a:r>
              <a:rPr lang="it-IT" sz="1800">
                <a:effectLst/>
              </a:rPr>
              <a:t>Necessità Tutor: </a:t>
            </a:r>
            <a:r>
              <a:rPr lang="it-IT" sz="1800" u="sng">
                <a:effectLst/>
                <a:hlinkClick r:id="rId2"/>
              </a:rPr>
              <a:t>TUTOR 2024.xlsx</a:t>
            </a:r>
            <a:endParaRPr lang="it-IT" sz="1800">
              <a:effectLst/>
            </a:endParaRPr>
          </a:p>
          <a:p>
            <a:pPr>
              <a:lnSpc>
                <a:spcPct val="100000"/>
              </a:lnSpc>
            </a:pPr>
            <a:r>
              <a:rPr lang="it-IT" sz="1800" u="sng">
                <a:effectLst/>
              </a:rPr>
              <a:t>20 ore per contratto da 25 euro per un totale di 500 euro</a:t>
            </a:r>
            <a:endParaRPr lang="it-IT" sz="1800">
              <a:effectLst/>
            </a:endParaRPr>
          </a:p>
          <a:p>
            <a:pPr>
              <a:lnSpc>
                <a:spcPct val="100000"/>
              </a:lnSpc>
            </a:pPr>
            <a:r>
              <a:rPr lang="it-IT" sz="1800" u="sng">
                <a:effectLst/>
              </a:rPr>
              <a:t>Quanto tempo si aspetta la risposta del primo chiamato?</a:t>
            </a:r>
          </a:p>
          <a:p>
            <a:pPr>
              <a:lnSpc>
                <a:spcPct val="100000"/>
              </a:lnSpc>
            </a:pPr>
            <a:r>
              <a:rPr lang="it-IT" sz="1800" u="sng"/>
              <a:t>La prossima call sarà fatta in modo diverso. Semplice e più duratura.</a:t>
            </a:r>
            <a:endParaRPr lang="it-IT" sz="1800">
              <a:effectLst/>
            </a:endParaRPr>
          </a:p>
          <a:p>
            <a:endParaRPr lang="it-IT" sz="110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30DCE8-F5A3-8E72-ADB0-FE53F3F4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81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38129F1-E03E-93E0-BE75-EE956220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Bando MIUR Decreto Direttoriale n. 641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A91A98-1F32-282C-4CF5-A8D97B5C2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6085" y="6272868"/>
            <a:ext cx="4114800" cy="365125"/>
          </a:xfr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30DCE8-F5A3-8E72-ADB0-FE53F3F4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FDF7015A-B155-5250-8ED3-A2193F6EC227}"/>
              </a:ext>
            </a:extLst>
          </p:cNvPr>
          <p:cNvGraphicFramePr/>
          <p:nvPr/>
        </p:nvGraphicFramePr>
        <p:xfrm>
          <a:off x="836577" y="1362001"/>
          <a:ext cx="1067061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2654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, numero, linea, schermata&#10;&#10;Descrizione generata automaticamente">
            <a:extLst>
              <a:ext uri="{FF2B5EF4-FFF2-40B4-BE49-F238E27FC236}">
                <a16:creationId xmlns:a16="http://schemas.microsoft.com/office/drawing/2014/main" id="{F14D609E-4B4E-43C4-F166-87F9B8882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379" y="107949"/>
            <a:ext cx="9933995" cy="6706302"/>
          </a:xfrm>
          <a:solidFill>
            <a:schemeClr val="bg1"/>
          </a:solidFill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5ECAB7-549D-D594-0F6C-DFA91896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EB94CF3-4DF3-51E2-2DF7-89C3601C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</p:spTree>
    <p:extLst>
      <p:ext uri="{BB962C8B-B14F-4D97-AF65-F5344CB8AC3E}">
        <p14:creationId xmlns:p14="http://schemas.microsoft.com/office/powerpoint/2010/main" val="3335850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po 55">
            <a:extLst>
              <a:ext uri="{FF2B5EF4-FFF2-40B4-BE49-F238E27FC236}">
                <a16:creationId xmlns:a16="http://schemas.microsoft.com/office/drawing/2014/main" id="{EB0B80A0-C076-FA70-655D-DECF2C6391B4}"/>
              </a:ext>
            </a:extLst>
          </p:cNvPr>
          <p:cNvGrpSpPr/>
          <p:nvPr/>
        </p:nvGrpSpPr>
        <p:grpSpPr>
          <a:xfrm>
            <a:off x="3810971" y="732115"/>
            <a:ext cx="8381029" cy="5486957"/>
            <a:chOff x="6264967" y="109054"/>
            <a:chExt cx="5724936" cy="6430894"/>
          </a:xfrm>
          <a:blipFill>
            <a:blip r:embed="rId2">
              <a:alphaModFix amt="68014"/>
            </a:blip>
            <a:stretch>
              <a:fillRect/>
            </a:stretch>
          </a:blipFill>
        </p:grpSpPr>
        <p:sp>
          <p:nvSpPr>
            <p:cNvPr id="57" name="Rettangolo con angoli arrotondati 56">
              <a:extLst>
                <a:ext uri="{FF2B5EF4-FFF2-40B4-BE49-F238E27FC236}">
                  <a16:creationId xmlns:a16="http://schemas.microsoft.com/office/drawing/2014/main" id="{E3959FE7-4A45-CD4C-F138-37784D8DFBC4}"/>
                </a:ext>
              </a:extLst>
            </p:cNvPr>
            <p:cNvSpPr/>
            <p:nvPr/>
          </p:nvSpPr>
          <p:spPr>
            <a:xfrm>
              <a:off x="11353799" y="318052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id="{DF4D11C7-F32D-E1BF-7785-1151AED9943A}"/>
                </a:ext>
              </a:extLst>
            </p:cNvPr>
            <p:cNvSpPr/>
            <p:nvPr/>
          </p:nvSpPr>
          <p:spPr>
            <a:xfrm>
              <a:off x="10717695" y="695739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ttangolo con angoli arrotondati 58">
              <a:extLst>
                <a:ext uri="{FF2B5EF4-FFF2-40B4-BE49-F238E27FC236}">
                  <a16:creationId xmlns:a16="http://schemas.microsoft.com/office/drawing/2014/main" id="{999CEFA9-3E25-0180-061D-368268369F20}"/>
                </a:ext>
              </a:extLst>
            </p:cNvPr>
            <p:cNvSpPr/>
            <p:nvPr/>
          </p:nvSpPr>
          <p:spPr>
            <a:xfrm>
              <a:off x="10081591" y="1245704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ttangolo con angoli arrotondati 59">
              <a:extLst>
                <a:ext uri="{FF2B5EF4-FFF2-40B4-BE49-F238E27FC236}">
                  <a16:creationId xmlns:a16="http://schemas.microsoft.com/office/drawing/2014/main" id="{7D16636C-4A5E-B2A3-23CD-185383EE6B41}"/>
                </a:ext>
              </a:extLst>
            </p:cNvPr>
            <p:cNvSpPr/>
            <p:nvPr/>
          </p:nvSpPr>
          <p:spPr>
            <a:xfrm>
              <a:off x="9445487" y="798720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ttangolo con angoli arrotondati 60">
              <a:extLst>
                <a:ext uri="{FF2B5EF4-FFF2-40B4-BE49-F238E27FC236}">
                  <a16:creationId xmlns:a16="http://schemas.microsoft.com/office/drawing/2014/main" id="{B4A20ED7-1C10-AE16-F1AC-E18C60FD4E8B}"/>
                </a:ext>
              </a:extLst>
            </p:cNvPr>
            <p:cNvSpPr/>
            <p:nvPr/>
          </p:nvSpPr>
          <p:spPr>
            <a:xfrm>
              <a:off x="8809383" y="109054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ttangolo con angoli arrotondati 61">
              <a:extLst>
                <a:ext uri="{FF2B5EF4-FFF2-40B4-BE49-F238E27FC236}">
                  <a16:creationId xmlns:a16="http://schemas.microsoft.com/office/drawing/2014/main" id="{1B2F22BD-5332-491C-2BB8-C4D9B1461617}"/>
                </a:ext>
              </a:extLst>
            </p:cNvPr>
            <p:cNvSpPr/>
            <p:nvPr/>
          </p:nvSpPr>
          <p:spPr>
            <a:xfrm>
              <a:off x="8173279" y="486741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ttangolo con angoli arrotondati 62">
              <a:extLst>
                <a:ext uri="{FF2B5EF4-FFF2-40B4-BE49-F238E27FC236}">
                  <a16:creationId xmlns:a16="http://schemas.microsoft.com/office/drawing/2014/main" id="{F690899B-5AC2-AE32-36F4-D162F752578C}"/>
                </a:ext>
              </a:extLst>
            </p:cNvPr>
            <p:cNvSpPr/>
            <p:nvPr/>
          </p:nvSpPr>
          <p:spPr>
            <a:xfrm>
              <a:off x="7537175" y="1036706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Rettangolo con angoli arrotondati 1023">
              <a:extLst>
                <a:ext uri="{FF2B5EF4-FFF2-40B4-BE49-F238E27FC236}">
                  <a16:creationId xmlns:a16="http://schemas.microsoft.com/office/drawing/2014/main" id="{FF67C50F-1DC2-6BDF-57E6-88E91011D7BD}"/>
                </a:ext>
              </a:extLst>
            </p:cNvPr>
            <p:cNvSpPr/>
            <p:nvPr/>
          </p:nvSpPr>
          <p:spPr>
            <a:xfrm>
              <a:off x="6901071" y="1623391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Rettangolo con angoli arrotondati 1024">
              <a:extLst>
                <a:ext uri="{FF2B5EF4-FFF2-40B4-BE49-F238E27FC236}">
                  <a16:creationId xmlns:a16="http://schemas.microsoft.com/office/drawing/2014/main" id="{725B5307-9FCB-5DCD-54F1-F7379FC82286}"/>
                </a:ext>
              </a:extLst>
            </p:cNvPr>
            <p:cNvSpPr/>
            <p:nvPr/>
          </p:nvSpPr>
          <p:spPr>
            <a:xfrm>
              <a:off x="6264967" y="1061416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itolo 1">
            <a:extLst>
              <a:ext uri="{FF2B5EF4-FFF2-40B4-BE49-F238E27FC236}">
                <a16:creationId xmlns:a16="http://schemas.microsoft.com/office/drawing/2014/main" id="{FA2D6531-78E2-6E65-3343-2DFAB29EC274}"/>
              </a:ext>
            </a:extLst>
          </p:cNvPr>
          <p:cNvSpPr txBox="1">
            <a:spLocks/>
          </p:cNvSpPr>
          <p:nvPr/>
        </p:nvSpPr>
        <p:spPr>
          <a:xfrm>
            <a:off x="251791" y="1299967"/>
            <a:ext cx="5420138" cy="3926229"/>
          </a:xfrm>
          <a:prstGeom prst="rect">
            <a:avLst/>
          </a:prstGeom>
          <a:solidFill>
            <a:srgbClr val="011F60">
              <a:alpha val="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Nel 2023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l’Istituto Nazionale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di Fisica Nucleare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ha coinvolto un pubblico di circa </a:t>
            </a: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105.000</a:t>
            </a: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 persone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DC3326E-7818-60E4-3CAD-F20B680D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CF6EE05-DBEE-4F9E-B6EF-FAC4F8467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2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6" presetClass="emph" presetSubtype="0" repeatCount="300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499C5-707F-A11B-AA3E-345F51AA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it-IT"/>
              <a:t>Bando MIUR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FB93B-7AF9-ED50-3D5A-06BE085A2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588"/>
            <a:ext cx="10515600" cy="4905375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Titolo 2 “Contributi Annuali</a:t>
            </a:r>
          </a:p>
          <a:p>
            <a:r>
              <a:rPr lang="it-IT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Titolo 3 “Accordi di programma</a:t>
            </a:r>
            <a:r>
              <a:rPr lang="it-IT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</a:t>
            </a:r>
            <a:endParaRPr lang="it-IT" b="1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lvl="1"/>
            <a:r>
              <a:rPr lang="it-IT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promozione dell'informazione e della divulgazione scientifica e storico-scientifica, sul piano nazionale e internazionale, anche mediante la realizzazione di iniziative espositive, convegni, realizzazioni editoriali e multimediali;</a:t>
            </a:r>
          </a:p>
          <a:p>
            <a:pPr lvl="1"/>
            <a:r>
              <a:rPr lang="it-IT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promozione della cultura tecnico-scientifica nelle scuole di ogni ordine e grado, anche attraverso un migliore utilizzo dei laboratori scientifici e di strumenti multimediali, coinvolgendole con iniziative capaci di favorire la comunicazione con il mondo della ricerca e della produzione, così da far crescere una diffusa consapevolezza sull’importanza della scienza e della tecnologia per la vita quotidiana e per lo sviluppo sostenibile della società.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CA9CB2-C2BA-88BB-4967-0F539175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C90383-80EA-8A63-4DBD-6DDF3E00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12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499C5-707F-A11B-AA3E-345F51AA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it-IT"/>
              <a:t>Bando MIUR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FB93B-7AF9-ED50-3D5A-06BE085A2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588"/>
            <a:ext cx="10515600" cy="4905375"/>
          </a:xfrm>
        </p:spPr>
        <p:txBody>
          <a:bodyPr>
            <a:normAutofit/>
          </a:bodyPr>
          <a:lstStyle/>
          <a:p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Ogni soggetto, individuato dalla posizione fiscale, può partecipare ad una sola domanda nell’ambito del presente bando, per la concessione dei contributi annuali di cui al Titolo 2 oppure, in alternativa, per gli accordi di programma di cui al Titolo 3, sia che partecipi come soggetto “proponente” sia che partecipi come soggetto “capofila” o “partner”.</a:t>
            </a:r>
          </a:p>
          <a:p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 progetti potranno essere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individuali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”, ossia presentati da un unico soggetto c.d.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proponente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”, o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congiunti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”, ossia presentati da almeno due soggetti, ovvero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capofila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 e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partner”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. Nel caso di progetti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congiunti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”, il soggetto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capofila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 sarà l’unico referente nei confronti del MUR, curerà e sarà responsabile dell’esatto adempimento di tutte le attività previste dai successivi articoli e dovrà essere indicato nella domanda.</a:t>
            </a:r>
          </a:p>
          <a:p>
            <a:endParaRPr lang="it-IT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CA9CB2-C2BA-88BB-4967-0F539175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C90383-80EA-8A63-4DBD-6DDF3E00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108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499C5-707F-A11B-AA3E-345F51AA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it-IT"/>
              <a:t>Bando MIUR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FB93B-7AF9-ED50-3D5A-06BE085A2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588"/>
            <a:ext cx="10515600" cy="4905375"/>
          </a:xfrm>
        </p:spPr>
        <p:txBody>
          <a:bodyPr>
            <a:normAutofit/>
          </a:bodyPr>
          <a:lstStyle/>
          <a:p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 soggetti che presentano progetti redatti secondo le disposizioni del presente del presente Titolo 2 “Contributi annuali”, possono presentare costi per un costo minimo di </a:t>
            </a:r>
            <a:r>
              <a:rPr lang="it-IT" sz="24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€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70.000,00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fino ad un costo massimo di </a:t>
            </a:r>
            <a:r>
              <a:rPr lang="it-IT" sz="24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€ 150.000,00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.</a:t>
            </a:r>
          </a:p>
          <a:p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 soggetti che presentano progetti redatti secondo le disposizioni del presente Titolo 3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Accordi di</a:t>
            </a:r>
            <a:r>
              <a:rPr lang="it-IT" sz="240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programma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 possono richiedere la concessione di contributi per un costo minimo di </a:t>
            </a:r>
            <a:r>
              <a:rPr lang="it-IT" sz="24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€ 400.000,00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fino ad un costo massimo di </a:t>
            </a:r>
            <a:r>
              <a:rPr lang="it-IT" sz="24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€ 600.000,00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;</a:t>
            </a:r>
          </a:p>
          <a:p>
            <a:endParaRPr lang="it-IT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CA9CB2-C2BA-88BB-4967-0F539175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C90383-80EA-8A63-4DBD-6DDF3E00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78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8F397A-0559-AB89-B2DD-7175AD303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39"/>
            <a:ext cx="10515600" cy="692150"/>
          </a:xfrm>
        </p:spPr>
        <p:txBody>
          <a:bodyPr/>
          <a:lstStyle/>
          <a:p>
            <a:r>
              <a:rPr lang="it-IT"/>
              <a:t>Pagina/Form di registrazione dei progetti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B0661BB-1DA4-16BB-6587-273C5DB3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20477C1-3495-FC6C-320F-CA7D3260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23</a:t>
            </a:fld>
            <a:endParaRPr lang="it-IT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43084C6F-FEB6-3CC2-1DAD-047ED45D3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974481"/>
              </p:ext>
            </p:extLst>
          </p:nvPr>
        </p:nvGraphicFramePr>
        <p:xfrm>
          <a:off x="1162050" y="1690688"/>
          <a:ext cx="98679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4057215169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51250118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208615408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177629600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1607239502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98283311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35185016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Codice meccanografico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PCTO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Hai già convenzione?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Con quale sede?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Cognome referente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Nome referente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Email referente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021460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campo di testo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bottone si/no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bottone si/no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menu a tendina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campo di testo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campo di testo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campo di testo</a:t>
                      </a:r>
                      <a:endParaRPr lang="it-IT" sz="16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8910127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1A74F972-F3E1-0AFD-7919-175AF892F4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339754"/>
              </p:ext>
            </p:extLst>
          </p:nvPr>
        </p:nvGraphicFramePr>
        <p:xfrm>
          <a:off x="838200" y="2903544"/>
          <a:ext cx="10515601" cy="13969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5151">
                  <a:extLst>
                    <a:ext uri="{9D8B030D-6E8A-4147-A177-3AD203B41FA5}">
                      <a16:colId xmlns:a16="http://schemas.microsoft.com/office/drawing/2014/main" val="2339478476"/>
                    </a:ext>
                  </a:extLst>
                </a:gridCol>
                <a:gridCol w="1252642">
                  <a:extLst>
                    <a:ext uri="{9D8B030D-6E8A-4147-A177-3AD203B41FA5}">
                      <a16:colId xmlns:a16="http://schemas.microsoft.com/office/drawing/2014/main" val="2434572381"/>
                    </a:ext>
                  </a:extLst>
                </a:gridCol>
                <a:gridCol w="1705901">
                  <a:extLst>
                    <a:ext uri="{9D8B030D-6E8A-4147-A177-3AD203B41FA5}">
                      <a16:colId xmlns:a16="http://schemas.microsoft.com/office/drawing/2014/main" val="3170077849"/>
                    </a:ext>
                  </a:extLst>
                </a:gridCol>
                <a:gridCol w="1351535">
                  <a:extLst>
                    <a:ext uri="{9D8B030D-6E8A-4147-A177-3AD203B41FA5}">
                      <a16:colId xmlns:a16="http://schemas.microsoft.com/office/drawing/2014/main" val="2427879198"/>
                    </a:ext>
                  </a:extLst>
                </a:gridCol>
                <a:gridCol w="1607008">
                  <a:extLst>
                    <a:ext uri="{9D8B030D-6E8A-4147-A177-3AD203B41FA5}">
                      <a16:colId xmlns:a16="http://schemas.microsoft.com/office/drawing/2014/main" val="1048238869"/>
                    </a:ext>
                  </a:extLst>
                </a:gridCol>
                <a:gridCol w="1483392">
                  <a:extLst>
                    <a:ext uri="{9D8B030D-6E8A-4147-A177-3AD203B41FA5}">
                      <a16:colId xmlns:a16="http://schemas.microsoft.com/office/drawing/2014/main" val="1486283694"/>
                    </a:ext>
                  </a:extLst>
                </a:gridCol>
                <a:gridCol w="1639972">
                  <a:extLst>
                    <a:ext uri="{9D8B030D-6E8A-4147-A177-3AD203B41FA5}">
                      <a16:colId xmlns:a16="http://schemas.microsoft.com/office/drawing/2014/main" val="1480859055"/>
                    </a:ext>
                  </a:extLst>
                </a:gridCol>
              </a:tblGrid>
              <a:tr h="47298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Cognome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Nome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Codice meccanografico scuola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Email scuola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Materia insegnamento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Ruolo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Email docente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extLst>
                  <a:ext uri="{0D108BD9-81ED-4DB2-BD59-A6C34878D82A}">
                    <a16:rowId xmlns:a16="http://schemas.microsoft.com/office/drawing/2014/main" val="1280778284"/>
                  </a:ext>
                </a:extLst>
              </a:tr>
              <a:tr h="23099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campo di testo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campo di testo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campo di testo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campo di testo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campo di testo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menu a tendina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campo di testo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extLst>
                  <a:ext uri="{0D108BD9-81ED-4DB2-BD59-A6C34878D82A}">
                    <a16:rowId xmlns:a16="http://schemas.microsoft.com/office/drawing/2014/main" val="2013031307"/>
                  </a:ext>
                </a:extLst>
              </a:tr>
              <a:tr h="230991"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referente PCTO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extLst>
                  <a:ext uri="{0D108BD9-81ED-4DB2-BD59-A6C34878D82A}">
                    <a16:rowId xmlns:a16="http://schemas.microsoft.com/office/drawing/2014/main" val="40468387"/>
                  </a:ext>
                </a:extLst>
              </a:tr>
              <a:tr h="230991"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attore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extLst>
                  <a:ext uri="{0D108BD9-81ED-4DB2-BD59-A6C34878D82A}">
                    <a16:rowId xmlns:a16="http://schemas.microsoft.com/office/drawing/2014/main" val="452879324"/>
                  </a:ext>
                </a:extLst>
              </a:tr>
              <a:tr h="230991"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>
                          <a:effectLst/>
                        </a:rPr>
                        <a:t>tutor interno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50" marR="8250" marT="8250" marB="0" anchor="ctr"/>
                </a:tc>
                <a:extLst>
                  <a:ext uri="{0D108BD9-81ED-4DB2-BD59-A6C34878D82A}">
                    <a16:rowId xmlns:a16="http://schemas.microsoft.com/office/drawing/2014/main" val="1747831316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108D340-64EE-5902-0294-4E38EF9CE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738575"/>
              </p:ext>
            </p:extLst>
          </p:nvPr>
        </p:nvGraphicFramePr>
        <p:xfrm>
          <a:off x="838200" y="4768290"/>
          <a:ext cx="10515599" cy="1940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9437">
                  <a:extLst>
                    <a:ext uri="{9D8B030D-6E8A-4147-A177-3AD203B41FA5}">
                      <a16:colId xmlns:a16="http://schemas.microsoft.com/office/drawing/2014/main" val="3572864945"/>
                    </a:ext>
                  </a:extLst>
                </a:gridCol>
                <a:gridCol w="1052483">
                  <a:extLst>
                    <a:ext uri="{9D8B030D-6E8A-4147-A177-3AD203B41FA5}">
                      <a16:colId xmlns:a16="http://schemas.microsoft.com/office/drawing/2014/main" val="578581177"/>
                    </a:ext>
                  </a:extLst>
                </a:gridCol>
                <a:gridCol w="1322529">
                  <a:extLst>
                    <a:ext uri="{9D8B030D-6E8A-4147-A177-3AD203B41FA5}">
                      <a16:colId xmlns:a16="http://schemas.microsoft.com/office/drawing/2014/main" val="2372875482"/>
                    </a:ext>
                  </a:extLst>
                </a:gridCol>
                <a:gridCol w="1294831">
                  <a:extLst>
                    <a:ext uri="{9D8B030D-6E8A-4147-A177-3AD203B41FA5}">
                      <a16:colId xmlns:a16="http://schemas.microsoft.com/office/drawing/2014/main" val="3229269353"/>
                    </a:ext>
                  </a:extLst>
                </a:gridCol>
                <a:gridCol w="1089412">
                  <a:extLst>
                    <a:ext uri="{9D8B030D-6E8A-4147-A177-3AD203B41FA5}">
                      <a16:colId xmlns:a16="http://schemas.microsoft.com/office/drawing/2014/main" val="1247329163"/>
                    </a:ext>
                  </a:extLst>
                </a:gridCol>
                <a:gridCol w="1024786">
                  <a:extLst>
                    <a:ext uri="{9D8B030D-6E8A-4147-A177-3AD203B41FA5}">
                      <a16:colId xmlns:a16="http://schemas.microsoft.com/office/drawing/2014/main" val="838642910"/>
                    </a:ext>
                  </a:extLst>
                </a:gridCol>
                <a:gridCol w="1080180">
                  <a:extLst>
                    <a:ext uri="{9D8B030D-6E8A-4147-A177-3AD203B41FA5}">
                      <a16:colId xmlns:a16="http://schemas.microsoft.com/office/drawing/2014/main" val="3662882373"/>
                    </a:ext>
                  </a:extLst>
                </a:gridCol>
                <a:gridCol w="1211741">
                  <a:extLst>
                    <a:ext uri="{9D8B030D-6E8A-4147-A177-3AD203B41FA5}">
                      <a16:colId xmlns:a16="http://schemas.microsoft.com/office/drawing/2014/main" val="2779505417"/>
                    </a:ext>
                  </a:extLst>
                </a:gridCol>
                <a:gridCol w="1200200">
                  <a:extLst>
                    <a:ext uri="{9D8B030D-6E8A-4147-A177-3AD203B41FA5}">
                      <a16:colId xmlns:a16="http://schemas.microsoft.com/office/drawing/2014/main" val="1890024722"/>
                    </a:ext>
                  </a:extLst>
                </a:gridCol>
              </a:tblGrid>
              <a:tr h="58214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Cognome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Nome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Codice meccanografico scuola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Classe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Indirizzo di studio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Email studente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Comune di residenza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Genere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Data di nascita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extLst>
                  <a:ext uri="{0D108BD9-81ED-4DB2-BD59-A6C34878D82A}">
                    <a16:rowId xmlns:a16="http://schemas.microsoft.com/office/drawing/2014/main" val="1383511258"/>
                  </a:ext>
                </a:extLst>
              </a:tr>
              <a:tr h="38809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campo di testo</a:t>
                      </a:r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campo di testo</a:t>
                      </a:r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campo di testo</a:t>
                      </a:r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campo numero romano</a:t>
                      </a:r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menu a tendina</a:t>
                      </a:r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campo di testo</a:t>
                      </a:r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campo di testo</a:t>
                      </a:r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menu a tendina</a:t>
                      </a:r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gg/mm/aaaa</a:t>
                      </a:r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extLst>
                  <a:ext uri="{0D108BD9-81ED-4DB2-BD59-A6C34878D82A}">
                    <a16:rowId xmlns:a16="http://schemas.microsoft.com/office/drawing/2014/main" val="1236602095"/>
                  </a:ext>
                </a:extLst>
              </a:tr>
              <a:tr h="194049"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maschio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extLst>
                  <a:ext uri="{0D108BD9-81ED-4DB2-BD59-A6C34878D82A}">
                    <a16:rowId xmlns:a16="http://schemas.microsoft.com/office/drawing/2014/main" val="590109577"/>
                  </a:ext>
                </a:extLst>
              </a:tr>
              <a:tr h="194049"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II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femmina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extLst>
                  <a:ext uri="{0D108BD9-81ED-4DB2-BD59-A6C34878D82A}">
                    <a16:rowId xmlns:a16="http://schemas.microsoft.com/office/drawing/2014/main" val="2454468992"/>
                  </a:ext>
                </a:extLst>
              </a:tr>
              <a:tr h="194049"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III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altro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extLst>
                  <a:ext uri="{0D108BD9-81ED-4DB2-BD59-A6C34878D82A}">
                    <a16:rowId xmlns:a16="http://schemas.microsoft.com/office/drawing/2014/main" val="725952716"/>
                  </a:ext>
                </a:extLst>
              </a:tr>
              <a:tr h="194049"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IV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non rispondo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extLst>
                  <a:ext uri="{0D108BD9-81ED-4DB2-BD59-A6C34878D82A}">
                    <a16:rowId xmlns:a16="http://schemas.microsoft.com/office/drawing/2014/main" val="2055458395"/>
                  </a:ext>
                </a:extLst>
              </a:tr>
              <a:tr h="194049"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V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0" marR="6930" marT="6930" marB="0" anchor="ctr"/>
                </a:tc>
                <a:extLst>
                  <a:ext uri="{0D108BD9-81ED-4DB2-BD59-A6C34878D82A}">
                    <a16:rowId xmlns:a16="http://schemas.microsoft.com/office/drawing/2014/main" val="2356328689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6DB520-63B3-1233-A099-8A154ECBFAD3}"/>
              </a:ext>
            </a:extLst>
          </p:cNvPr>
          <p:cNvSpPr txBox="1"/>
          <p:nvPr/>
        </p:nvSpPr>
        <p:spPr>
          <a:xfrm>
            <a:off x="1162050" y="1264722"/>
            <a:ext cx="94448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SCUOLA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82F119-D58A-77C0-8EC8-1D2E371640BF}"/>
              </a:ext>
            </a:extLst>
          </p:cNvPr>
          <p:cNvSpPr txBox="1"/>
          <p:nvPr/>
        </p:nvSpPr>
        <p:spPr>
          <a:xfrm>
            <a:off x="886580" y="2563046"/>
            <a:ext cx="108876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DOCENTE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ACC6F5-1AFC-0E79-A71F-88163D325E4B}"/>
              </a:ext>
            </a:extLst>
          </p:cNvPr>
          <p:cNvSpPr txBox="1"/>
          <p:nvPr/>
        </p:nvSpPr>
        <p:spPr>
          <a:xfrm>
            <a:off x="838200" y="4343914"/>
            <a:ext cx="117692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STUDENTE</a:t>
            </a:r>
          </a:p>
        </p:txBody>
      </p:sp>
    </p:spTree>
    <p:extLst>
      <p:ext uri="{BB962C8B-B14F-4D97-AF65-F5344CB8AC3E}">
        <p14:creationId xmlns:p14="http://schemas.microsoft.com/office/powerpoint/2010/main" val="2998224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gliette piegate colorate">
            <a:extLst>
              <a:ext uri="{FF2B5EF4-FFF2-40B4-BE49-F238E27FC236}">
                <a16:creationId xmlns:a16="http://schemas.microsoft.com/office/drawing/2014/main" id="{147B102E-6FA1-4BED-4CE9-FD66BD5D4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6" r="10688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78BC4F0-D7F4-8FBE-6EF4-58811B901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it-IT"/>
              <a:t>Summer Camp e Gadget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46EBAF-935A-6188-4496-58045D143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2614507"/>
            <a:ext cx="5600700" cy="3914981"/>
          </a:xfrm>
        </p:spPr>
        <p:txBody>
          <a:bodyPr anchor="ctr">
            <a:normAutofit/>
          </a:bodyPr>
          <a:lstStyle/>
          <a:p>
            <a:r>
              <a:rPr lang="it-IT" sz="1900">
                <a:solidFill>
                  <a:srgbClr val="FF0000"/>
                </a:solidFill>
              </a:rPr>
              <a:t>Magliette e felpe </a:t>
            </a:r>
            <a:r>
              <a:rPr lang="it-IT" sz="1900"/>
              <a:t>in fase di definizione della grafica da indossare nelle attività pubbliche dai nostri dipendenti e associati. </a:t>
            </a:r>
          </a:p>
          <a:p>
            <a:pPr lvl="1"/>
            <a:r>
              <a:rPr lang="it-IT" sz="1600"/>
              <a:t>Circa 1.000 nel 2024 da inviare ai referenti CC3M.</a:t>
            </a:r>
          </a:p>
          <a:p>
            <a:r>
              <a:rPr lang="it-IT" sz="1900">
                <a:solidFill>
                  <a:srgbClr val="FF0000"/>
                </a:solidFill>
              </a:rPr>
              <a:t>Gadget</a:t>
            </a:r>
            <a:r>
              <a:rPr lang="it-IT" sz="1900"/>
              <a:t> regalo per i progetti in fase di scelta – </a:t>
            </a:r>
          </a:p>
          <a:p>
            <a:pPr lvl="1"/>
            <a:r>
              <a:rPr lang="it-IT" sz="1600"/>
              <a:t>Circa 5.000?</a:t>
            </a:r>
          </a:p>
          <a:p>
            <a:r>
              <a:rPr lang="it-IT" sz="1900">
                <a:solidFill>
                  <a:srgbClr val="FF0000"/>
                </a:solidFill>
              </a:rPr>
              <a:t>Brochure</a:t>
            </a:r>
            <a:r>
              <a:rPr lang="it-IT" sz="1900"/>
              <a:t> con tutte le attività proposte – da fare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DD6CC2-D06D-8727-0CFF-6977FF0EE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3149" y="6356350"/>
            <a:ext cx="425646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90644F7-F6B1-3852-1E39-05FC9D2C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32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noa sull'acqua al tramonto">
            <a:extLst>
              <a:ext uri="{FF2B5EF4-FFF2-40B4-BE49-F238E27FC236}">
                <a16:creationId xmlns:a16="http://schemas.microsoft.com/office/drawing/2014/main" id="{ED4A1ED1-C104-06C5-CF19-AB400E810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5" r="22756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5FF9D5A-69DB-D666-4CC5-9ADDD6DB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err="1"/>
              <a:t>Summer</a:t>
            </a:r>
            <a:r>
              <a:rPr lang="it-IT"/>
              <a:t> camp INFN 2025	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4E9A85-44DA-4ED3-F67F-A18221A61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860" y="2370671"/>
            <a:ext cx="6309359" cy="3869407"/>
          </a:xfrm>
        </p:spPr>
        <p:txBody>
          <a:bodyPr anchor="t">
            <a:normAutofit/>
          </a:bodyPr>
          <a:lstStyle/>
          <a:p>
            <a:r>
              <a:rPr lang="it-IT"/>
              <a:t>Emilia Romagna? Dove? Agenzia.</a:t>
            </a:r>
          </a:p>
          <a:p>
            <a:r>
              <a:rPr lang="it-IT"/>
              <a:t>Fondi PNRR</a:t>
            </a:r>
          </a:p>
          <a:p>
            <a:r>
              <a:rPr lang="it-IT"/>
              <a:t>100 studenti, 20 docenti</a:t>
            </a:r>
          </a:p>
          <a:p>
            <a:pPr lvl="1"/>
            <a:r>
              <a:rPr lang="it-IT">
                <a:solidFill>
                  <a:srgbClr val="FF0000"/>
                </a:solidFill>
              </a:rPr>
              <a:t>ogni progetto dovrà presentare il suo criterio per selezionare 10 studenti e 2 docenti.</a:t>
            </a:r>
          </a:p>
          <a:p>
            <a:pPr lvl="1"/>
            <a:r>
              <a:rPr lang="it-IT"/>
              <a:t>Alcuni posti resteranno liberi per una scelta centralizzata.</a:t>
            </a:r>
          </a:p>
          <a:p>
            <a:endParaRPr lang="it-IT" sz="200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48F071-D985-72E6-53E1-5983524D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5024" y="6356350"/>
            <a:ext cx="4323832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/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AA5978-E6D2-93EA-2943-007B4AAE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mtClean="0"/>
              <a:pPr>
                <a:spcAft>
                  <a:spcPts val="600"/>
                </a:spcAft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371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8A2A2-6627-336F-ECFF-71879ABB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77" y="0"/>
            <a:ext cx="5334197" cy="1443680"/>
          </a:xfrm>
        </p:spPr>
        <p:txBody>
          <a:bodyPr anchor="ctr">
            <a:normAutofit/>
          </a:bodyPr>
          <a:lstStyle/>
          <a:p>
            <a:r>
              <a:rPr lang="it-IT"/>
              <a:t>Gruppi di Lavoro della CC3M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5054D7-FDA0-049C-CC81-CCAFD452D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14" y="1729946"/>
            <a:ext cx="6258697" cy="2934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400" b="0" i="0">
                <a:solidFill>
                  <a:schemeClr val="accent6">
                    <a:lumMod val="75000"/>
                  </a:schemeClr>
                </a:solidFill>
                <a:effectLst/>
                <a:latin typeface="Titillium Web" pitchFamily="2" charset="77"/>
              </a:rPr>
              <a:t>Gadget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solidFill>
                  <a:schemeClr val="accent6">
                    <a:lumMod val="75000"/>
                  </a:schemeClr>
                </a:solidFill>
                <a:effectLst/>
                <a:latin typeface="Titillium Web" pitchFamily="2" charset="77"/>
              </a:rPr>
              <a:t>Quantificare le visite ai Festival  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solidFill>
                  <a:schemeClr val="accent6">
                    <a:lumMod val="75000"/>
                  </a:schemeClr>
                </a:solidFill>
                <a:effectLst/>
                <a:latin typeface="Titillium Web" pitchFamily="2" charset="77"/>
              </a:rPr>
              <a:t>Festival presenti e futuri 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solidFill>
                  <a:schemeClr val="accent6">
                    <a:lumMod val="75000"/>
                  </a:schemeClr>
                </a:solidFill>
                <a:effectLst/>
                <a:latin typeface="Titillium Web" pitchFamily="2" charset="77"/>
              </a:rPr>
              <a:t>Sito WEB CC3M e registrazioni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solidFill>
                  <a:srgbClr val="FF0000"/>
                </a:solidFill>
                <a:effectLst/>
                <a:latin typeface="Titillium Web" pitchFamily="2" charset="77"/>
              </a:rPr>
              <a:t>Campus Estivo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>
                <a:solidFill>
                  <a:srgbClr val="FF0000"/>
                </a:solidFill>
                <a:latin typeface="Titillium Web" pitchFamily="2" charset="77"/>
              </a:rPr>
              <a:t>V</a:t>
            </a:r>
            <a:r>
              <a:rPr lang="it-IT" sz="2400" b="0" i="0">
                <a:solidFill>
                  <a:srgbClr val="FF0000"/>
                </a:solidFill>
                <a:effectLst/>
                <a:latin typeface="Titillium Web" pitchFamily="2" charset="77"/>
              </a:rPr>
              <a:t>alutazione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2606BE-5096-B255-400F-6D3F5BD72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1672" y="6356350"/>
            <a:ext cx="3293034" cy="365125"/>
          </a:xfrm>
        </p:spPr>
        <p:txBody>
          <a:bodyPr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 - LNGS 5-6 giugno 2024</a:t>
            </a:r>
          </a:p>
        </p:txBody>
      </p:sp>
      <p:pic>
        <p:nvPicPr>
          <p:cNvPr id="7" name="Picture 6" descr="Tavolo con stetoscopio e tastiera di computer">
            <a:extLst>
              <a:ext uri="{FF2B5EF4-FFF2-40B4-BE49-F238E27FC236}">
                <a16:creationId xmlns:a16="http://schemas.microsoft.com/office/drawing/2014/main" id="{80C97B9A-DE33-8A2B-819D-74D43EE21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64" r="-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8CEBD7-E567-3B37-00E3-AADEA8C3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65CE56-6DEA-02EC-FE7D-3FA6C2885BA6}"/>
              </a:ext>
            </a:extLst>
          </p:cNvPr>
          <p:cNvSpPr txBox="1"/>
          <p:nvPr/>
        </p:nvSpPr>
        <p:spPr>
          <a:xfrm rot="2189456">
            <a:off x="4594716" y="2496376"/>
            <a:ext cx="6140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>
                <a:latin typeface="Euphemia UCAS" panose="020B0503040102020104" pitchFamily="34" charset="-79"/>
                <a:cs typeface="Euphemia UCAS" panose="020B0503040102020104" pitchFamily="34" charset="-79"/>
              </a:rPr>
              <a:t>Report domani 6 giugno</a:t>
            </a:r>
          </a:p>
        </p:txBody>
      </p:sp>
      <p:pic>
        <p:nvPicPr>
          <p:cNvPr id="10" name="Immagine 9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40915877-DF1C-915A-9323-D1D5EF55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148" y="4579166"/>
            <a:ext cx="60198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88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E107BE2-8D36-F745-AAF4-0AED3A6E8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26" y="211705"/>
            <a:ext cx="10829734" cy="977015"/>
          </a:xfrm>
        </p:spPr>
        <p:txBody>
          <a:bodyPr anchor="ctr">
            <a:normAutofit fontScale="90000"/>
          </a:bodyPr>
          <a:lstStyle/>
          <a:p>
            <a:r>
              <a:rPr lang="it-IT">
                <a:solidFill>
                  <a:srgbClr val="FFFFFF"/>
                </a:solidFill>
              </a:rPr>
              <a:t>Social INFN-CC3M </a:t>
            </a:r>
            <a:r>
              <a:rPr lang="it-IT" sz="3100">
                <a:solidFill>
                  <a:srgbClr val="FFFFFF"/>
                </a:solidFill>
              </a:rPr>
              <a:t>(un post INFN a settembre per il lancio di tutte le attività scolastiche)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951AF3-AD67-092A-0F89-5AB7059FF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 fontScale="92500"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D3DCEBA-70D8-FEAC-A0A2-9600BDBA7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Segnaposto contenuto 9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B07B4393-CBB2-2968-407B-FC83E921F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740" y="1546491"/>
            <a:ext cx="11272520" cy="5274298"/>
          </a:xfrm>
        </p:spPr>
      </p:pic>
    </p:spTree>
    <p:extLst>
      <p:ext uri="{BB962C8B-B14F-4D97-AF65-F5344CB8AC3E}">
        <p14:creationId xmlns:p14="http://schemas.microsoft.com/office/powerpoint/2010/main" val="512131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018E7A3-CDFB-D667-1A37-B77184A64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7713203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Grazie</a:t>
            </a: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per </a:t>
            </a:r>
            <a:r>
              <a:rPr lang="en-US" sz="6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l’attenzione</a:t>
            </a:r>
            <a:endParaRPr lang="en-US" sz="6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E880E1-78B3-96D9-EA99-A7D775EA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331CC2-6A86-6FDF-CC0F-AF9C94AD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03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">
            <a:extLst>
              <a:ext uri="{FF2B5EF4-FFF2-40B4-BE49-F238E27FC236}">
                <a16:creationId xmlns:a16="http://schemas.microsoft.com/office/drawing/2014/main" id="{C7A788CC-7694-98B9-4F5E-3E0FA4BB9EA9}"/>
              </a:ext>
            </a:extLst>
          </p:cNvPr>
          <p:cNvSpPr txBox="1">
            <a:spLocks/>
          </p:cNvSpPr>
          <p:nvPr/>
        </p:nvSpPr>
        <p:spPr>
          <a:xfrm>
            <a:off x="329354" y="2028343"/>
            <a:ext cx="4260014" cy="2801314"/>
          </a:xfrm>
          <a:prstGeom prst="rect">
            <a:avLst/>
          </a:prstGeom>
          <a:solidFill>
            <a:srgbClr val="011F60">
              <a:alpha val="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Attività di Public Engagement dell’Istituto Nazionale di Fisica Nucleare</a:t>
            </a:r>
          </a:p>
        </p:txBody>
      </p:sp>
      <p:pic>
        <p:nvPicPr>
          <p:cNvPr id="17" name="Immagine 16" descr="Immagine che contiene elettronica, compact disk, cerchio, Dispositivo di archiviazione dati&#10;&#10;Descrizione generata automaticamente">
            <a:extLst>
              <a:ext uri="{FF2B5EF4-FFF2-40B4-BE49-F238E27FC236}">
                <a16:creationId xmlns:a16="http://schemas.microsoft.com/office/drawing/2014/main" id="{FCAE6F2B-9AF6-ECF9-E4D9-216D4DD5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57" y="-458439"/>
            <a:ext cx="7774876" cy="7774876"/>
          </a:xfrm>
          <a:prstGeom prst="rect">
            <a:avLst/>
          </a:prstGeom>
        </p:spPr>
      </p:pic>
      <p:sp>
        <p:nvSpPr>
          <p:cNvPr id="65" name="Elaborazione alternativa 64">
            <a:extLst>
              <a:ext uri="{FF2B5EF4-FFF2-40B4-BE49-F238E27FC236}">
                <a16:creationId xmlns:a16="http://schemas.microsoft.com/office/drawing/2014/main" id="{C25C6B1D-9393-ACE4-8F26-9F78F5DA1FDC}"/>
              </a:ext>
            </a:extLst>
          </p:cNvPr>
          <p:cNvSpPr/>
          <p:nvPr/>
        </p:nvSpPr>
        <p:spPr>
          <a:xfrm>
            <a:off x="10232429" y="2726918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Editoriali</a:t>
            </a:r>
          </a:p>
        </p:txBody>
      </p:sp>
      <p:pic>
        <p:nvPicPr>
          <p:cNvPr id="6" name="Immagine 5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4C1FFCA9-CA19-118D-16A0-E77EAAFC6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808" y="2810914"/>
            <a:ext cx="2013774" cy="1236171"/>
          </a:xfrm>
          <a:prstGeom prst="rect">
            <a:avLst/>
          </a:prstGeom>
        </p:spPr>
      </p:pic>
      <p:sp>
        <p:nvSpPr>
          <p:cNvPr id="19" name="Elaborazione alternativa 18">
            <a:extLst>
              <a:ext uri="{FF2B5EF4-FFF2-40B4-BE49-F238E27FC236}">
                <a16:creationId xmlns:a16="http://schemas.microsoft.com/office/drawing/2014/main" id="{F3A6803B-39D9-BECD-BC18-0530B7D821FC}"/>
              </a:ext>
            </a:extLst>
          </p:cNvPr>
          <p:cNvSpPr/>
          <p:nvPr/>
        </p:nvSpPr>
        <p:spPr>
          <a:xfrm>
            <a:off x="8709435" y="596904"/>
            <a:ext cx="1269923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Spettacoli</a:t>
            </a:r>
          </a:p>
        </p:txBody>
      </p:sp>
      <p:sp>
        <p:nvSpPr>
          <p:cNvPr id="20" name="Elaborazione alternativa 19">
            <a:extLst>
              <a:ext uri="{FF2B5EF4-FFF2-40B4-BE49-F238E27FC236}">
                <a16:creationId xmlns:a16="http://schemas.microsoft.com/office/drawing/2014/main" id="{6B91C293-066C-8029-AE4D-C1B901B9641B}"/>
              </a:ext>
            </a:extLst>
          </p:cNvPr>
          <p:cNvSpPr/>
          <p:nvPr/>
        </p:nvSpPr>
        <p:spPr>
          <a:xfrm>
            <a:off x="9979358" y="4813901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Calibri" panose="020F0502020204030204"/>
                <a:ea typeface="+mn-ea"/>
                <a:cs typeface="Euphemia UCAS"/>
              </a:rPr>
              <a:t>Social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aborazione alternativa 20">
            <a:extLst>
              <a:ext uri="{FF2B5EF4-FFF2-40B4-BE49-F238E27FC236}">
                <a16:creationId xmlns:a16="http://schemas.microsoft.com/office/drawing/2014/main" id="{7EA2EABA-56DD-48B6-A2AB-D7A3881952AC}"/>
              </a:ext>
            </a:extLst>
          </p:cNvPr>
          <p:cNvSpPr/>
          <p:nvPr/>
        </p:nvSpPr>
        <p:spPr>
          <a:xfrm>
            <a:off x="5755528" y="596904"/>
            <a:ext cx="1457642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Educational</a:t>
            </a:r>
          </a:p>
        </p:txBody>
      </p:sp>
      <p:sp>
        <p:nvSpPr>
          <p:cNvPr id="22" name="Elaborazione alternativa 21">
            <a:extLst>
              <a:ext uri="{FF2B5EF4-FFF2-40B4-BE49-F238E27FC236}">
                <a16:creationId xmlns:a16="http://schemas.microsoft.com/office/drawing/2014/main" id="{017BE00B-E133-7EAA-12E8-8D504E757325}"/>
              </a:ext>
            </a:extLst>
          </p:cNvPr>
          <p:cNvSpPr/>
          <p:nvPr/>
        </p:nvSpPr>
        <p:spPr>
          <a:xfrm>
            <a:off x="4482201" y="2726918"/>
            <a:ext cx="1443586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Formazione</a:t>
            </a:r>
          </a:p>
        </p:txBody>
      </p:sp>
      <p:sp>
        <p:nvSpPr>
          <p:cNvPr id="23" name="Elaborazione alternativa 22">
            <a:extLst>
              <a:ext uri="{FF2B5EF4-FFF2-40B4-BE49-F238E27FC236}">
                <a16:creationId xmlns:a16="http://schemas.microsoft.com/office/drawing/2014/main" id="{E996909F-D0AF-DFBA-446F-CA44B16E72BD}"/>
              </a:ext>
            </a:extLst>
          </p:cNvPr>
          <p:cNvSpPr/>
          <p:nvPr/>
        </p:nvSpPr>
        <p:spPr>
          <a:xfrm>
            <a:off x="5009325" y="4813902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Festival</a:t>
            </a:r>
          </a:p>
        </p:txBody>
      </p:sp>
      <p:sp>
        <p:nvSpPr>
          <p:cNvPr id="24" name="Elaborazione alternativa 23">
            <a:extLst>
              <a:ext uri="{FF2B5EF4-FFF2-40B4-BE49-F238E27FC236}">
                <a16:creationId xmlns:a16="http://schemas.microsoft.com/office/drawing/2014/main" id="{776431E2-394D-3872-EE50-D85CE9A17FC0}"/>
              </a:ext>
            </a:extLst>
          </p:cNvPr>
          <p:cNvSpPr/>
          <p:nvPr/>
        </p:nvSpPr>
        <p:spPr>
          <a:xfrm>
            <a:off x="7391080" y="5952798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Mostre</a:t>
            </a:r>
          </a:p>
        </p:txBody>
      </p:sp>
      <p:sp>
        <p:nvSpPr>
          <p:cNvPr id="28" name="Elaborazione alternativa 27">
            <a:extLst>
              <a:ext uri="{FF2B5EF4-FFF2-40B4-BE49-F238E27FC236}">
                <a16:creationId xmlns:a16="http://schemas.microsoft.com/office/drawing/2014/main" id="{D37E7075-BC71-D566-C271-C5B2E2055F1D}"/>
              </a:ext>
            </a:extLst>
          </p:cNvPr>
          <p:cNvSpPr/>
          <p:nvPr/>
        </p:nvSpPr>
        <p:spPr>
          <a:xfrm>
            <a:off x="5755528" y="1005059"/>
            <a:ext cx="950072" cy="365125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37.400​</a:t>
            </a:r>
          </a:p>
        </p:txBody>
      </p:sp>
      <p:sp>
        <p:nvSpPr>
          <p:cNvPr id="29" name="Elaborazione alternativa 28">
            <a:extLst>
              <a:ext uri="{FF2B5EF4-FFF2-40B4-BE49-F238E27FC236}">
                <a16:creationId xmlns:a16="http://schemas.microsoft.com/office/drawing/2014/main" id="{3883C21A-65ED-ABB7-C276-F613BEE381D6}"/>
              </a:ext>
            </a:extLst>
          </p:cNvPr>
          <p:cNvSpPr/>
          <p:nvPr/>
        </p:nvSpPr>
        <p:spPr>
          <a:xfrm>
            <a:off x="4482987" y="3161519"/>
            <a:ext cx="717895" cy="365125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190</a:t>
            </a:r>
            <a:r>
              <a:rPr kumimoji="0" lang="it-IT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​​</a:t>
            </a:r>
          </a:p>
        </p:txBody>
      </p:sp>
      <p:sp>
        <p:nvSpPr>
          <p:cNvPr id="30" name="Elaborazione alternativa 29">
            <a:extLst>
              <a:ext uri="{FF2B5EF4-FFF2-40B4-BE49-F238E27FC236}">
                <a16:creationId xmlns:a16="http://schemas.microsoft.com/office/drawing/2014/main" id="{905B645C-B8EB-FDB4-E870-05A1DFA030F8}"/>
              </a:ext>
            </a:extLst>
          </p:cNvPr>
          <p:cNvSpPr/>
          <p:nvPr/>
        </p:nvSpPr>
        <p:spPr>
          <a:xfrm>
            <a:off x="8709434" y="1005059"/>
            <a:ext cx="1105125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3.000​​​</a:t>
            </a:r>
          </a:p>
        </p:txBody>
      </p:sp>
      <p:sp>
        <p:nvSpPr>
          <p:cNvPr id="31" name="Elaborazione alternativa 30">
            <a:extLst>
              <a:ext uri="{FF2B5EF4-FFF2-40B4-BE49-F238E27FC236}">
                <a16:creationId xmlns:a16="http://schemas.microsoft.com/office/drawing/2014/main" id="{5D23CACB-8D4E-E0B4-08C2-2FBC7AB00336}"/>
              </a:ext>
            </a:extLst>
          </p:cNvPr>
          <p:cNvSpPr/>
          <p:nvPr/>
        </p:nvSpPr>
        <p:spPr>
          <a:xfrm>
            <a:off x="10232429" y="3161518"/>
            <a:ext cx="1151414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25.400​​​​</a:t>
            </a:r>
          </a:p>
        </p:txBody>
      </p:sp>
      <p:sp>
        <p:nvSpPr>
          <p:cNvPr id="32" name="Elaborazione alternativa 31">
            <a:extLst>
              <a:ext uri="{FF2B5EF4-FFF2-40B4-BE49-F238E27FC236}">
                <a16:creationId xmlns:a16="http://schemas.microsoft.com/office/drawing/2014/main" id="{BAFA69D7-2235-486D-645B-58B8A80671F3}"/>
              </a:ext>
            </a:extLst>
          </p:cNvPr>
          <p:cNvSpPr/>
          <p:nvPr/>
        </p:nvSpPr>
        <p:spPr>
          <a:xfrm>
            <a:off x="7467434" y="6350080"/>
            <a:ext cx="998709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1.000</a:t>
            </a:r>
            <a:r>
              <a:rPr kumimoji="0" lang="it-IT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​​​​​</a:t>
            </a:r>
          </a:p>
        </p:txBody>
      </p:sp>
      <p:sp>
        <p:nvSpPr>
          <p:cNvPr id="33" name="Elaborazione alternativa 32">
            <a:extLst>
              <a:ext uri="{FF2B5EF4-FFF2-40B4-BE49-F238E27FC236}">
                <a16:creationId xmlns:a16="http://schemas.microsoft.com/office/drawing/2014/main" id="{BB84B9E9-6DDB-574E-0933-FC4922814AB6}"/>
              </a:ext>
            </a:extLst>
          </p:cNvPr>
          <p:cNvSpPr/>
          <p:nvPr/>
        </p:nvSpPr>
        <p:spPr>
          <a:xfrm>
            <a:off x="9979358" y="5254329"/>
            <a:ext cx="1151415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120.000​​​​​</a:t>
            </a:r>
          </a:p>
        </p:txBody>
      </p:sp>
      <p:sp>
        <p:nvSpPr>
          <p:cNvPr id="34" name="Elaborazione alternativa 33">
            <a:extLst>
              <a:ext uri="{FF2B5EF4-FFF2-40B4-BE49-F238E27FC236}">
                <a16:creationId xmlns:a16="http://schemas.microsoft.com/office/drawing/2014/main" id="{A12A1548-5F9D-0420-C411-CF129C33D52E}"/>
              </a:ext>
            </a:extLst>
          </p:cNvPr>
          <p:cNvSpPr/>
          <p:nvPr/>
        </p:nvSpPr>
        <p:spPr>
          <a:xfrm>
            <a:off x="5009325" y="5254330"/>
            <a:ext cx="916462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38.500​​​​​​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80F699D-1C41-36B4-7D8D-35C72154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DC2C610-A786-F716-0166-DB37468DB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2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Viso umano, vestiti, persona, occhiali&#10;&#10;Descrizione generata automaticamente">
            <a:extLst>
              <a:ext uri="{FF2B5EF4-FFF2-40B4-BE49-F238E27FC236}">
                <a16:creationId xmlns:a16="http://schemas.microsoft.com/office/drawing/2014/main" id="{E4BBC13E-0072-9B04-CC23-5125FE05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319" y="752254"/>
            <a:ext cx="4800600" cy="4800600"/>
          </a:xfrm>
          <a:prstGeom prst="rect">
            <a:avLst/>
          </a:prstGeom>
        </p:spPr>
      </p:pic>
      <p:pic>
        <p:nvPicPr>
          <p:cNvPr id="29" name="Immagine 28" descr="Immagine che contiene vestiti, donna, Lente per fisheye, uomo&#10;&#10;Descrizione generata automaticamente">
            <a:extLst>
              <a:ext uri="{FF2B5EF4-FFF2-40B4-BE49-F238E27FC236}">
                <a16:creationId xmlns:a16="http://schemas.microsoft.com/office/drawing/2014/main" id="{583E406E-C37B-BC89-4250-39103D702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477" y="752254"/>
            <a:ext cx="4800600" cy="4800600"/>
          </a:xfrm>
          <a:prstGeom prst="rect">
            <a:avLst/>
          </a:prstGeom>
        </p:spPr>
      </p:pic>
      <p:pic>
        <p:nvPicPr>
          <p:cNvPr id="27" name="Immagine 26" descr="Immagine che contiene calzature, oscurità, vestiti, persona&#10;&#10;Descrizione generata automaticamente">
            <a:extLst>
              <a:ext uri="{FF2B5EF4-FFF2-40B4-BE49-F238E27FC236}">
                <a16:creationId xmlns:a16="http://schemas.microsoft.com/office/drawing/2014/main" id="{86EE247D-3198-4D39-AAEF-309926226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752254"/>
            <a:ext cx="4800600" cy="4800600"/>
          </a:xfrm>
          <a:prstGeom prst="rect">
            <a:avLst/>
          </a:prstGeom>
        </p:spPr>
      </p:pic>
      <p:sp>
        <p:nvSpPr>
          <p:cNvPr id="30" name="Rettangolo con angoli arrotondati 29" descr="Gruppo di uomini contorno">
            <a:extLst>
              <a:ext uri="{FF2B5EF4-FFF2-40B4-BE49-F238E27FC236}">
                <a16:creationId xmlns:a16="http://schemas.microsoft.com/office/drawing/2014/main" id="{DE0BD4CB-1596-345E-B1E5-A717324C179C}"/>
              </a:ext>
            </a:extLst>
          </p:cNvPr>
          <p:cNvSpPr/>
          <p:nvPr/>
        </p:nvSpPr>
        <p:spPr>
          <a:xfrm>
            <a:off x="5824855" y="5185224"/>
            <a:ext cx="542290" cy="639841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aborazione alternativa 30">
            <a:extLst>
              <a:ext uri="{FF2B5EF4-FFF2-40B4-BE49-F238E27FC236}">
                <a16:creationId xmlns:a16="http://schemas.microsoft.com/office/drawing/2014/main" id="{FD7145B3-0994-B212-E6EB-5C926E42018A}"/>
              </a:ext>
            </a:extLst>
          </p:cNvPr>
          <p:cNvSpPr/>
          <p:nvPr/>
        </p:nvSpPr>
        <p:spPr>
          <a:xfrm>
            <a:off x="5460876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Pubblico</a:t>
            </a:r>
          </a:p>
        </p:txBody>
      </p:sp>
      <p:sp>
        <p:nvSpPr>
          <p:cNvPr id="32" name="Elaborazione alternativa 31">
            <a:extLst>
              <a:ext uri="{FF2B5EF4-FFF2-40B4-BE49-F238E27FC236}">
                <a16:creationId xmlns:a16="http://schemas.microsoft.com/office/drawing/2014/main" id="{186917A0-936E-1AED-2B37-104D1E0004F8}"/>
              </a:ext>
            </a:extLst>
          </p:cNvPr>
          <p:cNvSpPr/>
          <p:nvPr/>
        </p:nvSpPr>
        <p:spPr>
          <a:xfrm>
            <a:off x="5460876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68.000</a:t>
            </a:r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</p:txBody>
      </p:sp>
      <p:sp>
        <p:nvSpPr>
          <p:cNvPr id="33" name="Rettangolo con angoli arrotondati 32" descr="Professoressa contorno">
            <a:extLst>
              <a:ext uri="{FF2B5EF4-FFF2-40B4-BE49-F238E27FC236}">
                <a16:creationId xmlns:a16="http://schemas.microsoft.com/office/drawing/2014/main" id="{CF2C871F-AAD1-E04C-5A55-A21D72C072B2}"/>
              </a:ext>
            </a:extLst>
          </p:cNvPr>
          <p:cNvSpPr/>
          <p:nvPr/>
        </p:nvSpPr>
        <p:spPr>
          <a:xfrm>
            <a:off x="1865836" y="5184598"/>
            <a:ext cx="542290" cy="640467"/>
          </a:xfrm>
          <a:prstGeom prst="roundRect">
            <a:avLst>
              <a:gd name="adj" fmla="val 10000"/>
            </a:avLst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aborazione alternativa 36">
            <a:extLst>
              <a:ext uri="{FF2B5EF4-FFF2-40B4-BE49-F238E27FC236}">
                <a16:creationId xmlns:a16="http://schemas.microsoft.com/office/drawing/2014/main" id="{6BE3E135-C5EF-17DB-87F2-EC7F395596F8}"/>
              </a:ext>
            </a:extLst>
          </p:cNvPr>
          <p:cNvSpPr/>
          <p:nvPr/>
        </p:nvSpPr>
        <p:spPr>
          <a:xfrm>
            <a:off x="1501857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Docenti</a:t>
            </a:r>
          </a:p>
        </p:txBody>
      </p:sp>
      <p:sp>
        <p:nvSpPr>
          <p:cNvPr id="38" name="Elaborazione alternativa 37">
            <a:extLst>
              <a:ext uri="{FF2B5EF4-FFF2-40B4-BE49-F238E27FC236}">
                <a16:creationId xmlns:a16="http://schemas.microsoft.com/office/drawing/2014/main" id="{EB21A5C7-9783-1643-439C-CAE7C7FFD1A7}"/>
              </a:ext>
            </a:extLst>
          </p:cNvPr>
          <p:cNvSpPr/>
          <p:nvPr/>
        </p:nvSpPr>
        <p:spPr>
          <a:xfrm>
            <a:off x="1501857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2.000</a:t>
            </a:r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</p:txBody>
      </p:sp>
      <p:sp>
        <p:nvSpPr>
          <p:cNvPr id="40" name="Elaborazione alternativa 39">
            <a:extLst>
              <a:ext uri="{FF2B5EF4-FFF2-40B4-BE49-F238E27FC236}">
                <a16:creationId xmlns:a16="http://schemas.microsoft.com/office/drawing/2014/main" id="{BEF617FF-3524-B6B4-2646-ACE2F3C09C5D}"/>
              </a:ext>
            </a:extLst>
          </p:cNvPr>
          <p:cNvSpPr/>
          <p:nvPr/>
        </p:nvSpPr>
        <p:spPr>
          <a:xfrm>
            <a:off x="9454653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Studenti</a:t>
            </a:r>
          </a:p>
        </p:txBody>
      </p:sp>
      <p:sp>
        <p:nvSpPr>
          <p:cNvPr id="41" name="Elaborazione alternativa 40">
            <a:extLst>
              <a:ext uri="{FF2B5EF4-FFF2-40B4-BE49-F238E27FC236}">
                <a16:creationId xmlns:a16="http://schemas.microsoft.com/office/drawing/2014/main" id="{09FD93A9-E762-466D-CED0-152F3A0A2FC2}"/>
              </a:ext>
            </a:extLst>
          </p:cNvPr>
          <p:cNvSpPr/>
          <p:nvPr/>
        </p:nvSpPr>
        <p:spPr>
          <a:xfrm>
            <a:off x="9454653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35.000</a:t>
            </a:r>
          </a:p>
        </p:txBody>
      </p:sp>
      <p:sp>
        <p:nvSpPr>
          <p:cNvPr id="42" name="Rettangolo con angoli arrotondati 41" descr="Zaino contorno">
            <a:extLst>
              <a:ext uri="{FF2B5EF4-FFF2-40B4-BE49-F238E27FC236}">
                <a16:creationId xmlns:a16="http://schemas.microsoft.com/office/drawing/2014/main" id="{E70AD98A-C1AE-62B1-668B-A56FB7E3EDF1}"/>
              </a:ext>
            </a:extLst>
          </p:cNvPr>
          <p:cNvSpPr/>
          <p:nvPr/>
        </p:nvSpPr>
        <p:spPr>
          <a:xfrm>
            <a:off x="9818632" y="5184598"/>
            <a:ext cx="542290" cy="615146"/>
          </a:xfrm>
          <a:prstGeom prst="roundRect">
            <a:avLst>
              <a:gd name="adj" fmla="val 10000"/>
            </a:avLst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F6AB509-8215-FE8A-0851-9B900A00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A42563-01CA-05E2-5EEE-C0205164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7" grpId="0" animBg="1"/>
      <p:bldP spid="38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le di persone viste da dietro mentre guardano un film in un teatro">
            <a:extLst>
              <a:ext uri="{FF2B5EF4-FFF2-40B4-BE49-F238E27FC236}">
                <a16:creationId xmlns:a16="http://schemas.microsoft.com/office/drawing/2014/main" id="{AC6F3C9A-54C5-873A-3873-47040E606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5" r="22919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DEADFE-9932-F0A0-5699-99799E30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81" y="252408"/>
            <a:ext cx="4778387" cy="1628970"/>
          </a:xfrm>
        </p:spPr>
        <p:txBody>
          <a:bodyPr anchor="ctr">
            <a:normAutofit/>
          </a:bodyPr>
          <a:lstStyle/>
          <a:p>
            <a:r>
              <a:rPr lang="it-IT"/>
              <a:t>Novità dalla CC3M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0F2D3B-EEA5-4B6B-F231-62A703600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480311"/>
            <a:ext cx="5657850" cy="377875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it-IT" sz="2000"/>
              <a:t>Congratulazioni ai teams di:</a:t>
            </a:r>
          </a:p>
          <a:p>
            <a:r>
              <a:rPr lang="it-IT" sz="2000" err="1"/>
              <a:t>Inspyre</a:t>
            </a:r>
            <a:r>
              <a:rPr lang="it-IT" sz="2000"/>
              <a:t>		40</a:t>
            </a:r>
          </a:p>
          <a:p>
            <a:r>
              <a:rPr lang="it-IT" sz="2000"/>
              <a:t>Salone del Libro	7.940</a:t>
            </a:r>
          </a:p>
          <a:p>
            <a:r>
              <a:rPr lang="it-IT" sz="2000" err="1"/>
              <a:t>Didacta</a:t>
            </a:r>
            <a:r>
              <a:rPr lang="it-IT" sz="2000"/>
              <a:t>		1.085</a:t>
            </a:r>
          </a:p>
          <a:p>
            <a:r>
              <a:rPr lang="it-IT" sz="2000"/>
              <a:t>Play Modena		2.400</a:t>
            </a:r>
          </a:p>
          <a:p>
            <a:r>
              <a:rPr lang="it-IT" sz="2000"/>
              <a:t>Asimov		14.167</a:t>
            </a:r>
          </a:p>
          <a:p>
            <a:pPr lvl="1"/>
            <a:r>
              <a:rPr lang="it-IT" sz="1600"/>
              <a:t>tanti spettatori alle fasi finali</a:t>
            </a:r>
          </a:p>
          <a:p>
            <a:r>
              <a:rPr lang="it-IT" sz="2000"/>
              <a:t>Art &amp; Science	7.421</a:t>
            </a:r>
          </a:p>
          <a:p>
            <a:pPr lvl="1"/>
            <a:r>
              <a:rPr lang="it-IT" sz="1600"/>
              <a:t>850 spettatori alla finale</a:t>
            </a:r>
          </a:p>
          <a:p>
            <a:r>
              <a:rPr lang="it-IT" sz="2000"/>
              <a:t>Master Class		4.450</a:t>
            </a:r>
          </a:p>
          <a:p>
            <a:r>
              <a:rPr lang="it-IT" sz="2000"/>
              <a:t>Lab2GO		1.000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EB6E7E-4177-6683-B649-B98C9810B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3149" y="6356350"/>
            <a:ext cx="425646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05FA92-32FD-E7AE-9FE3-8ED7CEE4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24C6F6-1C06-12D4-313C-BF8625657817}"/>
              </a:ext>
            </a:extLst>
          </p:cNvPr>
          <p:cNvSpPr txBox="1"/>
          <p:nvPr/>
        </p:nvSpPr>
        <p:spPr>
          <a:xfrm>
            <a:off x="1528763" y="1395643"/>
            <a:ext cx="3454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hlinkClick r:id="rId3"/>
              </a:rPr>
              <a:t>PresenzeCostiProgettiCC3M.xlsx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743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CDD2AB-28D5-48BE-B84E-61314F4AEB31}"/>
              </a:ext>
            </a:extLst>
          </p:cNvPr>
          <p:cNvSpPr txBox="1"/>
          <p:nvPr/>
        </p:nvSpPr>
        <p:spPr>
          <a:xfrm>
            <a:off x="509614" y="2951044"/>
            <a:ext cx="1125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k€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316945D6-0E71-126B-BF14-66522DC3E7CF}"/>
              </a:ext>
            </a:extLst>
          </p:cNvPr>
          <p:cNvSpPr txBox="1">
            <a:spLocks/>
          </p:cNvSpPr>
          <p:nvPr/>
        </p:nvSpPr>
        <p:spPr>
          <a:xfrm>
            <a:off x="257698" y="273867"/>
            <a:ext cx="813473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Fondi Esterni 2023 (circa il 20%)</a:t>
            </a:r>
          </a:p>
        </p:txBody>
      </p:sp>
      <p:sp>
        <p:nvSpPr>
          <p:cNvPr id="20" name="Segnaposto piè di pagina 1">
            <a:extLst>
              <a:ext uri="{FF2B5EF4-FFF2-40B4-BE49-F238E27FC236}">
                <a16:creationId xmlns:a16="http://schemas.microsoft.com/office/drawing/2014/main" id="{AD80ED0D-8A4E-32E7-D132-C4A69EB5390F}"/>
              </a:ext>
            </a:extLst>
          </p:cNvPr>
          <p:cNvSpPr txBox="1">
            <a:spLocks/>
          </p:cNvSpPr>
          <p:nvPr/>
        </p:nvSpPr>
        <p:spPr>
          <a:xfrm>
            <a:off x="8831120" y="6492874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21" name="Segnaposto numero diapositiva 2">
            <a:extLst>
              <a:ext uri="{FF2B5EF4-FFF2-40B4-BE49-F238E27FC236}">
                <a16:creationId xmlns:a16="http://schemas.microsoft.com/office/drawing/2014/main" id="{60768909-EE08-6BAF-FFA9-6E0D6C17B1D9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|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4B5838C0-B567-5580-540D-42FF03362615}"/>
              </a:ext>
            </a:extLst>
          </p:cNvPr>
          <p:cNvGraphicFramePr>
            <a:graphicFrameLocks/>
          </p:cNvGraphicFramePr>
          <p:nvPr/>
        </p:nvGraphicFramePr>
        <p:xfrm>
          <a:off x="7891624" y="826347"/>
          <a:ext cx="4205819" cy="3167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6D503E5-21BC-FABB-6EEA-351BDF19065B}"/>
              </a:ext>
            </a:extLst>
          </p:cNvPr>
          <p:cNvSpPr txBox="1"/>
          <p:nvPr/>
        </p:nvSpPr>
        <p:spPr>
          <a:xfrm>
            <a:off x="257697" y="1772561"/>
            <a:ext cx="7247073" cy="134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Abbiamo fatto un calcolo molto attento dei costi REALI del 2023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n.b.</a:t>
            </a:r>
            <a:r>
              <a:rPr kumimoji="0" lang="it-IT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essendoci il PNRR è un anno speciale!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n.b</a:t>
            </a:r>
            <a:r>
              <a:rPr kumimoji="0" lang="it-IT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il progetto ERASMUS di Art &amp; Science è un evento raro!</a:t>
            </a:r>
          </a:p>
        </p:txBody>
      </p:sp>
      <p:graphicFrame>
        <p:nvGraphicFramePr>
          <p:cNvPr id="26" name="Tabella 25">
            <a:extLst>
              <a:ext uri="{FF2B5EF4-FFF2-40B4-BE49-F238E27FC236}">
                <a16:creationId xmlns:a16="http://schemas.microsoft.com/office/drawing/2014/main" id="{FE0F43BC-9670-2893-1D74-375F1F313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530488"/>
              </p:ext>
            </p:extLst>
          </p:nvPr>
        </p:nvGraphicFramePr>
        <p:xfrm>
          <a:off x="302728" y="3565298"/>
          <a:ext cx="7363042" cy="982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0692">
                  <a:extLst>
                    <a:ext uri="{9D8B030D-6E8A-4147-A177-3AD203B41FA5}">
                      <a16:colId xmlns:a16="http://schemas.microsoft.com/office/drawing/2014/main" val="3383661970"/>
                    </a:ext>
                  </a:extLst>
                </a:gridCol>
                <a:gridCol w="1168891">
                  <a:extLst>
                    <a:ext uri="{9D8B030D-6E8A-4147-A177-3AD203B41FA5}">
                      <a16:colId xmlns:a16="http://schemas.microsoft.com/office/drawing/2014/main" val="119321919"/>
                    </a:ext>
                  </a:extLst>
                </a:gridCol>
                <a:gridCol w="965007">
                  <a:extLst>
                    <a:ext uri="{9D8B030D-6E8A-4147-A177-3AD203B41FA5}">
                      <a16:colId xmlns:a16="http://schemas.microsoft.com/office/drawing/2014/main" val="60981438"/>
                    </a:ext>
                  </a:extLst>
                </a:gridCol>
                <a:gridCol w="752918">
                  <a:extLst>
                    <a:ext uri="{9D8B030D-6E8A-4147-A177-3AD203B41FA5}">
                      <a16:colId xmlns:a16="http://schemas.microsoft.com/office/drawing/2014/main" val="2645182559"/>
                    </a:ext>
                  </a:extLst>
                </a:gridCol>
                <a:gridCol w="965007">
                  <a:extLst>
                    <a:ext uri="{9D8B030D-6E8A-4147-A177-3AD203B41FA5}">
                      <a16:colId xmlns:a16="http://schemas.microsoft.com/office/drawing/2014/main" val="61164665"/>
                    </a:ext>
                  </a:extLst>
                </a:gridCol>
                <a:gridCol w="820080">
                  <a:extLst>
                    <a:ext uri="{9D8B030D-6E8A-4147-A177-3AD203B41FA5}">
                      <a16:colId xmlns:a16="http://schemas.microsoft.com/office/drawing/2014/main" val="2842528214"/>
                    </a:ext>
                  </a:extLst>
                </a:gridCol>
                <a:gridCol w="1060447">
                  <a:extLst>
                    <a:ext uri="{9D8B030D-6E8A-4147-A177-3AD203B41FA5}">
                      <a16:colId xmlns:a16="http://schemas.microsoft.com/office/drawing/2014/main" val="4069751619"/>
                    </a:ext>
                  </a:extLst>
                </a:gridCol>
              </a:tblGrid>
              <a:tr h="32740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  <a:latin typeface="TITILLIUMTEXT25L-400WT" panose="02000000000000000000" pitchFamily="2" charset="77"/>
                        </a:rPr>
                        <a:t>assegnazioni CC3M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TITILLIUMTEXT25L-400WT" panose="02000000000000000000" pitchFamily="2" charset="77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  <a:latin typeface="TITILLIUMTEXT25L-400WT" panose="02000000000000000000" pitchFamily="2" charset="77"/>
                        </a:rPr>
                        <a:t>Fondi Strutture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TITILLIUMTEXT25L-400WT" panose="02000000000000000000" pitchFamily="2" charset="77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  <a:latin typeface="TITILLIUMTEXT25L-400WT" panose="02000000000000000000" pitchFamily="2" charset="77"/>
                        </a:rPr>
                        <a:t>Fondi </a:t>
                      </a:r>
                      <a:r>
                        <a:rPr lang="it-IT" sz="1200" b="1" u="none" strike="noStrike" err="1">
                          <a:effectLst/>
                          <a:latin typeface="TITILLIUMTEXT25L-400WT" panose="02000000000000000000" pitchFamily="2" charset="77"/>
                        </a:rPr>
                        <a:t>Univ</a:t>
                      </a:r>
                      <a:r>
                        <a:rPr lang="it-IT" sz="1200" b="1" u="none" strike="noStrike">
                          <a:effectLst/>
                          <a:latin typeface="TITILLIUMTEXT25L-400WT" panose="02000000000000000000" pitchFamily="2" charset="77"/>
                        </a:rPr>
                        <a:t>.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TITILLIUMTEXT25L-400WT" panose="02000000000000000000" pitchFamily="2" charset="77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  <a:latin typeface="TITILLIUMTEXT25L-400WT" panose="02000000000000000000" pitchFamily="2" charset="77"/>
                        </a:rPr>
                        <a:t>Fondi EU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TITILLIUMTEXT25L-400WT" panose="02000000000000000000" pitchFamily="2" charset="77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  <a:latin typeface="TITILLIUMTEXT25L-400WT" panose="02000000000000000000" pitchFamily="2" charset="77"/>
                        </a:rPr>
                        <a:t>sponsor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TITILLIUMTEXT25L-400WT" panose="02000000000000000000" pitchFamily="2" charset="77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  <a:latin typeface="TITILLIUMTEXT25L-400WT" panose="02000000000000000000" pitchFamily="2" charset="77"/>
                        </a:rPr>
                        <a:t>altro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TITILLIUMTEXT25L-400WT" panose="02000000000000000000" pitchFamily="2" charset="77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effectLst/>
                          <a:latin typeface="TITILLIUMTEXT25L-400WT" panose="02000000000000000000" pitchFamily="2" charset="77"/>
                        </a:rPr>
                        <a:t>TOTALE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TITILLIUMTEXT25L-400WT" panose="02000000000000000000" pitchFamily="2" charset="77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1791836"/>
                  </a:ext>
                </a:extLst>
              </a:tr>
              <a:tr h="32740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k€ 314.00 </a:t>
                      </a:r>
                    </a:p>
                  </a:txBody>
                  <a:tcPr marL="9525" marR="9525" marT="9525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k€ 61.60 </a:t>
                      </a:r>
                    </a:p>
                  </a:txBody>
                  <a:tcPr marL="9525" marR="9525" marT="9525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k€ 22.75 </a:t>
                      </a:r>
                    </a:p>
                  </a:txBody>
                  <a:tcPr marL="9525" marR="9525" marT="9525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k€ 37.50 </a:t>
                      </a:r>
                    </a:p>
                  </a:txBody>
                  <a:tcPr marL="9525" marR="9525" marT="9525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k€ 15.10 </a:t>
                      </a:r>
                    </a:p>
                  </a:txBody>
                  <a:tcPr marL="9525" marR="9525" marT="9525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k€ 33.48 </a:t>
                      </a:r>
                    </a:p>
                  </a:txBody>
                  <a:tcPr marL="9525" marR="9525" marT="9525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k€ 484.43 </a:t>
                      </a:r>
                      <a:endParaRPr lang="it-IT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589738606"/>
                  </a:ext>
                </a:extLst>
              </a:tr>
              <a:tr h="32740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 k€</a:t>
                      </a:r>
                    </a:p>
                  </a:txBody>
                  <a:tcPr marL="9525" marR="9525" marT="9525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 k€</a:t>
                      </a:r>
                    </a:p>
                  </a:txBody>
                  <a:tcPr marL="9525" marR="9525" marT="9525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767469914"/>
                  </a:ext>
                </a:extLst>
              </a:tr>
            </a:tbl>
          </a:graphicData>
        </a:graphic>
      </p:graphicFrame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3866FA4-5B2C-CE47-E718-191F6B95ABB9}"/>
              </a:ext>
            </a:extLst>
          </p:cNvPr>
          <p:cNvSpPr txBox="1"/>
          <p:nvPr/>
        </p:nvSpPr>
        <p:spPr>
          <a:xfrm>
            <a:off x="382004" y="4890696"/>
            <a:ext cx="7363041" cy="790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TEXT25L-400WT" panose="02000000000000000000" pitchFamily="2" charset="77"/>
                <a:ea typeface="+mn-ea"/>
                <a:cs typeface="+mn-cs"/>
              </a:rPr>
              <a:t>Per i prossimi anni possiamo stimare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TILLIUMTEXT25L-400WT" panose="02000000000000000000" pitchFamily="2" charset="77"/>
                <a:ea typeface="+mn-ea"/>
                <a:cs typeface="+mn-cs"/>
              </a:rPr>
              <a:t>50-60 k€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TEXT25L-400WT" panose="02000000000000000000" pitchFamily="2" charset="77"/>
                <a:ea typeface="+mn-ea"/>
                <a:cs typeface="+mn-cs"/>
              </a:rPr>
              <a:t> di Fondi Esterni più eventuali fondi da bandi che non sono al momento prevedibili. 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TEXT25L-400WT" panose="02000000000000000000" pitchFamily="2" charset="77"/>
              <a:ea typeface="+mn-ea"/>
              <a:cs typeface="+mn-cs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60F66B8D-710A-5CB6-2C09-02A3F4FB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197" y="4098588"/>
            <a:ext cx="4256069" cy="27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8C37E7E-959E-5103-042D-593215188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75BA934-7B32-7891-8221-90AA11CC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057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13327270-D0E0-454C-B4F9-5A5E8AA6B1F2}"/>
              </a:ext>
            </a:extLst>
          </p:cNvPr>
          <p:cNvSpPr txBox="1">
            <a:spLocks/>
          </p:cNvSpPr>
          <p:nvPr/>
        </p:nvSpPr>
        <p:spPr>
          <a:xfrm>
            <a:off x="244006" y="8302"/>
            <a:ext cx="6497039" cy="798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Previsioni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 di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bilancio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 CC3M (2024-2027)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E44DD19E-7918-DEAF-E527-768A1E55B09E}"/>
              </a:ext>
            </a:extLst>
          </p:cNvPr>
          <p:cNvSpPr txBox="1">
            <a:spLocks/>
          </p:cNvSpPr>
          <p:nvPr/>
        </p:nvSpPr>
        <p:spPr>
          <a:xfrm>
            <a:off x="124363" y="3752241"/>
            <a:ext cx="6549085" cy="2084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Progetto d’identità dell’INFN (Uff. Comm. &amp; CC3M)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Gadget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~ 30 k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€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(2024-2025) e poi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10 k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€/anno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(2026….)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Summer Camp ~ 50 k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€ (fondi PNRR, sponsor…)</a:t>
            </a:r>
          </a:p>
        </p:txBody>
      </p:sp>
      <p:sp>
        <p:nvSpPr>
          <p:cNvPr id="3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835F2C6B-B604-D2BD-4F23-B3E6CACCEE31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|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0A4697C4-BA76-2CF7-DF81-056D76781FDB}"/>
              </a:ext>
            </a:extLst>
          </p:cNvPr>
          <p:cNvGraphicFramePr>
            <a:graphicFrameLocks/>
          </p:cNvGraphicFramePr>
          <p:nvPr/>
        </p:nvGraphicFramePr>
        <p:xfrm>
          <a:off x="6926345" y="121339"/>
          <a:ext cx="5203473" cy="3091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BFFA91E-7B0F-54F6-4947-93282369971B}"/>
              </a:ext>
            </a:extLst>
          </p:cNvPr>
          <p:cNvSpPr txBox="1"/>
          <p:nvPr/>
        </p:nvSpPr>
        <p:spPr>
          <a:xfrm>
            <a:off x="11257413" y="409766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+1%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324B20A6-38C1-41AB-CCA7-05790BFF48C1}"/>
              </a:ext>
            </a:extLst>
          </p:cNvPr>
          <p:cNvGraphicFramePr>
            <a:graphicFrameLocks/>
          </p:cNvGraphicFramePr>
          <p:nvPr/>
        </p:nvGraphicFramePr>
        <p:xfrm>
          <a:off x="6926344" y="3323018"/>
          <a:ext cx="5203474" cy="317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DE680C8-9EA0-1FDF-4203-BF367CA7AF61}"/>
              </a:ext>
            </a:extLst>
          </p:cNvPr>
          <p:cNvSpPr txBox="1"/>
          <p:nvPr/>
        </p:nvSpPr>
        <p:spPr>
          <a:xfrm>
            <a:off x="10552806" y="4379881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+8.6%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6255235-C203-A94E-71CB-B947C23C94E2}"/>
              </a:ext>
            </a:extLst>
          </p:cNvPr>
          <p:cNvSpPr txBox="1"/>
          <p:nvPr/>
        </p:nvSpPr>
        <p:spPr>
          <a:xfrm>
            <a:off x="9749264" y="4533770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+9%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80F279-6B3B-DFC4-B43E-041085503C5C}"/>
              </a:ext>
            </a:extLst>
          </p:cNvPr>
          <p:cNvSpPr txBox="1"/>
          <p:nvPr/>
        </p:nvSpPr>
        <p:spPr>
          <a:xfrm>
            <a:off x="8325508" y="4020716"/>
            <a:ext cx="120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 extra 20 k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7F45CE-8E06-9805-F8EC-2EE4681A7C15}"/>
              </a:ext>
            </a:extLst>
          </p:cNvPr>
          <p:cNvSpPr txBox="1"/>
          <p:nvPr/>
        </p:nvSpPr>
        <p:spPr>
          <a:xfrm>
            <a:off x="11291896" y="4195766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1%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A44C99-B095-C08D-CBDF-9C067A260098}"/>
              </a:ext>
            </a:extLst>
          </p:cNvPr>
          <p:cNvSpPr txBox="1"/>
          <p:nvPr/>
        </p:nvSpPr>
        <p:spPr>
          <a:xfrm>
            <a:off x="9154610" y="4640518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+6%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D51F12-467F-E211-9ACF-E0C7CA242928}"/>
              </a:ext>
            </a:extLst>
          </p:cNvPr>
          <p:cNvSpPr txBox="1"/>
          <p:nvPr/>
        </p:nvSpPr>
        <p:spPr>
          <a:xfrm>
            <a:off x="396708" y="1424944"/>
            <a:ext cx="381828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Spesa annuale di 500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k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€ 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2CA48E-6F4C-0BA5-CD21-85DF725F3A26}"/>
              </a:ext>
            </a:extLst>
          </p:cNvPr>
          <p:cNvSpPr txBox="1"/>
          <p:nvPr/>
        </p:nvSpPr>
        <p:spPr>
          <a:xfrm>
            <a:off x="396708" y="2091256"/>
            <a:ext cx="5582925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Richiesta di aumento del 20% in 4 anni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(inflazione 20,8%) 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itchFamily="2" charset="77"/>
                <a:ea typeface="+mn-ea"/>
                <a:cs typeface="Euphemia UCAS" panose="020B0503040102020104" pitchFamily="34" charset="-79"/>
              </a:rPr>
              <a:t> 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420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k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€ 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D9C4E6D-129B-3890-D702-29E3982F1B54}"/>
              </a:ext>
            </a:extLst>
          </p:cNvPr>
          <p:cNvSpPr txBox="1"/>
          <p:nvPr/>
        </p:nvSpPr>
        <p:spPr>
          <a:xfrm>
            <a:off x="381897" y="3039472"/>
            <a:ext cx="4710896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circa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80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k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€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dai fondi esterni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202C4033-5CC4-4F28-4CD3-1FDEB690E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4E74E898-1C61-87CC-CFBF-16CED4F9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50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5" grpId="0">
        <p:bldAsOne/>
      </p:bldGraphic>
      <p:bldGraphic spid="4" grpId="0">
        <p:bldAsOne/>
      </p:bldGraphic>
      <p:bldP spid="2" grpId="0" animBg="1"/>
      <p:bldP spid="11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17CAB2-1244-FE26-85AE-ABDBF9D8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114190"/>
            <a:ext cx="10515600" cy="1133693"/>
          </a:xfrm>
        </p:spPr>
        <p:txBody>
          <a:bodyPr>
            <a:normAutofit/>
          </a:bodyPr>
          <a:lstStyle/>
          <a:p>
            <a:r>
              <a:rPr lang="it-IT" sz="5200"/>
              <a:t>A che punto siamo nel 2024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823F8F-FF3F-458C-E9DD-2D582EACA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506587B-1929-212C-D990-A02DA7FDC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3116C15C-B04F-C65C-3B06-F2E085DE08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0759823"/>
              </p:ext>
            </p:extLst>
          </p:nvPr>
        </p:nvGraphicFramePr>
        <p:xfrm>
          <a:off x="590309" y="1362073"/>
          <a:ext cx="10761966" cy="4857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2724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85028-F25C-4EF8-134E-60227911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1698"/>
            <a:ext cx="10515600" cy="679904"/>
          </a:xfrm>
        </p:spPr>
        <p:txBody>
          <a:bodyPr>
            <a:normAutofit/>
          </a:bodyPr>
          <a:lstStyle/>
          <a:p>
            <a:r>
              <a:rPr lang="it-IT"/>
              <a:t>Tabella 2024 da riempire</a:t>
            </a:r>
          </a:p>
        </p:txBody>
      </p:sp>
      <p:pic>
        <p:nvPicPr>
          <p:cNvPr id="7" name="Segnaposto contenuto 6" descr="Immagine che contiene testo, numero, schermata, Carattere&#10;&#10;Descrizione generata automaticamente">
            <a:extLst>
              <a:ext uri="{FF2B5EF4-FFF2-40B4-BE49-F238E27FC236}">
                <a16:creationId xmlns:a16="http://schemas.microsoft.com/office/drawing/2014/main" id="{6D1E4ED0-F402-1FB1-72FD-D2E6D0219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086" y="1797943"/>
            <a:ext cx="10329600" cy="4558407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B067C1-5280-84E7-6094-17FE99D7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280A2A-8BE2-871A-C76B-C4DAE0B1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09217B-EFF6-65D8-AAD5-0AD912171F27}"/>
              </a:ext>
            </a:extLst>
          </p:cNvPr>
          <p:cNvSpPr txBox="1"/>
          <p:nvPr/>
        </p:nvSpPr>
        <p:spPr>
          <a:xfrm>
            <a:off x="1698171" y="1063486"/>
            <a:ext cx="3454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hlinkClick r:id="rId3"/>
              </a:rPr>
              <a:t>PresenzeCostiProgettiCC3M.xlsx</a:t>
            </a:r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790199-59CA-59DD-E661-83983CD35BC7}"/>
              </a:ext>
            </a:extLst>
          </p:cNvPr>
          <p:cNvSpPr txBox="1"/>
          <p:nvPr/>
        </p:nvSpPr>
        <p:spPr>
          <a:xfrm>
            <a:off x="5255895" y="975894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(FE 2020 = 43 k€ erano 100 k€ nel 2023)</a:t>
            </a:r>
          </a:p>
        </p:txBody>
      </p:sp>
    </p:spTree>
    <p:extLst>
      <p:ext uri="{BB962C8B-B14F-4D97-AF65-F5344CB8AC3E}">
        <p14:creationId xmlns:p14="http://schemas.microsoft.com/office/powerpoint/2010/main" val="27494822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FC4211E-F008-E24A-97F0-7AFAB18CE687}">
  <we:reference id="wa200005566" version="3.0.0.2" store="it-IT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FF86BE3-74FD-834C-B394-7E0E216497B3}">
  <we:reference id="wa200005669" version="2.0.0.0" store="it-IT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640708283E2A442A9231381508CC452" ma:contentTypeVersion="12" ma:contentTypeDescription="Creare un nuovo documento." ma:contentTypeScope="" ma:versionID="34049c1b8b3c6d69962faf782b3e2577">
  <xsd:schema xmlns:xsd="http://www.w3.org/2001/XMLSchema" xmlns:xs="http://www.w3.org/2001/XMLSchema" xmlns:p="http://schemas.microsoft.com/office/2006/metadata/properties" xmlns:ns2="960daa33-c5e4-4e6b-bca9-5fff9353feaa" xmlns:ns3="40c7854f-9315-459f-9f4d-fc2279ea0122" targetNamespace="http://schemas.microsoft.com/office/2006/metadata/properties" ma:root="true" ma:fieldsID="5e5405ee76fa49e218842db47b042633" ns2:_="" ns3:_="">
    <xsd:import namespace="960daa33-c5e4-4e6b-bca9-5fff9353feaa"/>
    <xsd:import namespace="40c7854f-9315-459f-9f4d-fc2279ea01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daa33-c5e4-4e6b-bca9-5fff9353fe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7854f-9315-459f-9f4d-fc2279ea01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c7854f-9315-459f-9f4d-fc2279ea0122">
      <Terms xmlns="http://schemas.microsoft.com/office/infopath/2007/PartnerControls"/>
    </lcf76f155ced4ddcb4097134ff3c332f>
    <SharedWithUsers xmlns="960daa33-c5e4-4e6b-bca9-5fff9353fea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80CE222-67AD-40AD-88AB-03332824D9BB}">
  <ds:schemaRefs>
    <ds:schemaRef ds:uri="40c7854f-9315-459f-9f4d-fc2279ea0122"/>
    <ds:schemaRef ds:uri="960daa33-c5e4-4e6b-bca9-5fff9353fe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4B33EA1-B601-4A15-8997-1574339EA8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7D5328-E262-430A-97FB-269A9422F6BF}">
  <ds:schemaRefs>
    <ds:schemaRef ds:uri="40c7854f-9315-459f-9f4d-fc2279ea0122"/>
    <ds:schemaRef ds:uri="960daa33-c5e4-4e6b-bca9-5fff9353fe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28</Slides>
  <Notes>2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Tema di Office</vt:lpstr>
      <vt:lpstr>1_Tema di Office</vt:lpstr>
      <vt:lpstr>2_Tema di Office</vt:lpstr>
      <vt:lpstr>3_Tema di Office</vt:lpstr>
      <vt:lpstr>PowerPoint Presentation</vt:lpstr>
      <vt:lpstr>PowerPoint Presentation</vt:lpstr>
      <vt:lpstr>PowerPoint Presentation</vt:lpstr>
      <vt:lpstr>PowerPoint Presentation</vt:lpstr>
      <vt:lpstr>Novità dalla CC3M</vt:lpstr>
      <vt:lpstr>PowerPoint Presentation</vt:lpstr>
      <vt:lpstr>PowerPoint Presentation</vt:lpstr>
      <vt:lpstr>A che punto siamo nel 2024</vt:lpstr>
      <vt:lpstr>Tabella 2024 da riempire</vt:lpstr>
      <vt:lpstr>Bilancio a maggio 2024</vt:lpstr>
      <vt:lpstr>PowerPoint Presentation</vt:lpstr>
      <vt:lpstr>PowerPoint Presentation</vt:lpstr>
      <vt:lpstr>Item urgenti</vt:lpstr>
      <vt:lpstr>Item urgenti</vt:lpstr>
      <vt:lpstr>Schede progetti - Tutti i progetti dovranno essere strutturati su questo schema</vt:lpstr>
      <vt:lpstr>Personale </vt:lpstr>
      <vt:lpstr>Bando MIUR Decreto Direttoriale n. 641</vt:lpstr>
      <vt:lpstr>Bando MIUR Decreto Direttoriale n. 641</vt:lpstr>
      <vt:lpstr>PowerPoint Presentation</vt:lpstr>
      <vt:lpstr>Bando MIUR 2024</vt:lpstr>
      <vt:lpstr>Bando MIUR 2024</vt:lpstr>
      <vt:lpstr>Bando MIUR 2024</vt:lpstr>
      <vt:lpstr>Pagina/Form di registrazione dei progetti</vt:lpstr>
      <vt:lpstr>Summer Camp e Gadget</vt:lpstr>
      <vt:lpstr>Summer camp INFN 2025 </vt:lpstr>
      <vt:lpstr>Gruppi di Lavoro della CC3M</vt:lpstr>
      <vt:lpstr>Social INFN-CC3M (un post INFN a settembre per il lancio di tutte le attività scolastiche)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Paolucci</dc:creator>
  <cp:revision>1</cp:revision>
  <dcterms:created xsi:type="dcterms:W3CDTF">2023-10-19T14:47:26Z</dcterms:created>
  <dcterms:modified xsi:type="dcterms:W3CDTF">2024-06-03T12:21:27Z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0x0101005640708283E2A442A9231381508CC452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