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7" r:id="rId1"/>
  </p:sldMasterIdLst>
  <p:notesMasterIdLst>
    <p:notesMasterId r:id="rId4"/>
  </p:notesMasterIdLst>
  <p:handoutMasterIdLst>
    <p:handoutMasterId r:id="rId5"/>
  </p:handoutMasterIdLst>
  <p:sldIdLst>
    <p:sldId id="276" r:id="rId2"/>
    <p:sldId id="115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 Patrizii" initials="LP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 horzBarState="maximized">
    <p:restoredLeft sz="6771" autoAdjust="0"/>
    <p:restoredTop sz="96405" autoAdjust="0"/>
  </p:normalViewPr>
  <p:slideViewPr>
    <p:cSldViewPr snapToGrid="0" snapToObjects="1">
      <p:cViewPr>
        <p:scale>
          <a:sx n="133" d="100"/>
          <a:sy n="133" d="100"/>
        </p:scale>
        <p:origin x="2144" y="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BDE00-0DA7-F249-A37B-8EF10B41A7DA}" type="datetimeFigureOut">
              <a:rPr lang="en-US" smtClean="0"/>
              <a:t>4/4/24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CD2C2-2FA6-594D-803E-9B2E7F70C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29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5B8B4-1097-4D41-9BEC-BB9F8A1230C7}" type="datetimeFigureOut">
              <a:rPr lang="en-US" smtClean="0"/>
              <a:t>4/4/24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4AF12-F5C9-C44F-9150-81B32FB80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529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4AF12-F5C9-C44F-9150-81B32FB80B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87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4AF12-F5C9-C44F-9150-81B32FB80B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CB131-13B2-C019-72B2-39C6E7A5D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99157-EB19-5FB4-61B5-CDC18E4AC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DBA69-8AEB-555F-B745-D583F825E9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6BB13C0-4049-184E-AE4D-121805DF0608}" type="datetime1">
              <a:rPr lang="it-IT" smtClean="0"/>
              <a:t>04/04/24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FF70-2C89-EE20-1CA3-93EB1273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mario, Intro GL Openscience di CoPER, 20240404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F5824-087E-DEC9-C6C8-6E9282843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0BDB-0438-4842-85D3-4C1AF2DC0F0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644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29013-E09A-9695-D5BD-7ADC4EA4C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81790F-9289-CF23-4FA6-0D9394B93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053BA-F36A-9241-08DC-748619ACA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1CECDC4-D032-F44B-B676-C9BC5FCA6EAB}" type="datetime1">
              <a:rPr lang="it-IT" smtClean="0"/>
              <a:t>04/04/24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56D73-9671-A89F-DF82-A3D88C329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mario, Intro GL Openscience di CoPER, 20240404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40947-41A8-CF9D-2D44-3424605F6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0BDB-0438-4842-85D3-4C1AF2DC0F0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58885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FD6BE6-7AA2-2EE4-1586-06595C3F4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05857-1EAD-5B13-45F1-497F2C719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122BC-FAAA-AC47-DF07-EF7B9828FB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3037274-0757-EE4F-8EE1-D9262E9AC4EF}" type="datetime1">
              <a:rPr lang="it-IT" smtClean="0"/>
              <a:t>04/04/24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8231E-682A-0406-DACD-2F8973A3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mario, Intro GL Openscience di CoPER, 20240404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5244F-399B-5683-64FA-87FF7C04F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0BDB-0438-4842-85D3-4C1AF2DC0F0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19543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720B9-4E11-7F29-C53A-3462B3820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67FE6F-17BC-576F-6332-22AD75A91A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58971-2581-1140-A045-EF224496870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49273A-0B35-599C-89EB-954374B14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stefano, anna grazia, mario, Intro GL Openscience di CoPER, 20240404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1495C-0E03-FBAF-5A7C-38E21C79EE3F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 rot="16200000">
            <a:off x="8033952" y="1163319"/>
            <a:ext cx="1473199" cy="365762"/>
          </a:xfrm>
          <a:prstGeom prst="rect">
            <a:avLst/>
          </a:prstGeom>
        </p:spPr>
        <p:txBody>
          <a:bodyPr/>
          <a:lstStyle/>
          <a:p>
            <a:fld id="{3B9C3FDF-0694-FA41-8BEA-12042787C318}" type="datetime1">
              <a:rPr lang="it-IT" smtClean="0"/>
              <a:t>04/04/24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6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01F43-DD30-F701-2F59-7567DDDA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B548B-D2DE-C67F-4950-21350E034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BD738-7A02-5A18-60B2-1EB0B27C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92875"/>
            <a:ext cx="978769" cy="228600"/>
          </a:xfrm>
          <a:prstGeom prst="rect">
            <a:avLst/>
          </a:prstGeom>
        </p:spPr>
        <p:txBody>
          <a:bodyPr/>
          <a:lstStyle/>
          <a:p>
            <a:fld id="{E1732F16-82A9-8048-B384-BFAE71700292}" type="datetime1">
              <a:rPr lang="it-IT" smtClean="0"/>
              <a:t>04/04/24</a:t>
            </a:fld>
            <a:endParaRPr lang="en-I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269E8-BEFC-483E-ED10-835DA55BB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09549" y="6423725"/>
            <a:ext cx="6705801" cy="240823"/>
          </a:xfrm>
        </p:spPr>
        <p:txBody>
          <a:bodyPr/>
          <a:lstStyle/>
          <a:p>
            <a:r>
              <a:rPr lang="en-GB"/>
              <a:t>stefano, anna grazia, mario, Intro GL Openscience di CoPER, 20240404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BBF02-A7C8-3BA1-5369-6AC2B2858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0BDB-0438-4842-85D3-4C1AF2DC0F0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55740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147E0-60B4-54DE-1DC0-2BEFD232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E7650-2300-6C55-A146-E121B00BB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AB043-7452-B894-FAD1-DA59B1E0BD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D26D51F-DD06-D643-B7B8-5602F894FB2C}" type="datetime1">
              <a:rPr lang="it-IT" smtClean="0"/>
              <a:t>04/04/24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D07E1-1ED3-FFF6-F0A8-DA8EBBDE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mario, Intro GL Openscience di CoPER, 20240404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86D78-43FA-C0AA-BF9F-1C90A66C4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0BDB-0438-4842-85D3-4C1AF2DC0F0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790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F3AC2-2A21-F536-A052-CBFB7CAA0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51750-FF96-FC79-BB00-2B9AC72DD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1AD4F7-C240-1E8B-F6D9-833AA5DBF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F0BFF-CE03-93DD-7121-09DCBD5318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48D28B8-C065-1D45-BE15-A010619806E2}" type="datetime1">
              <a:rPr lang="it-IT" smtClean="0"/>
              <a:t>04/04/24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B1A05-50F5-C956-15D2-B89366BC0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mario, Intro GL Openscience di CoPER, 20240404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8A154-00C6-7F00-A431-4F037EBB9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0BDB-0438-4842-85D3-4C1AF2DC0F0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0917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F6C44-352C-DEC2-F987-ACA920042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CED99-4E55-2F02-0264-03AD4BC7F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8627F-8A18-2AE4-12B3-2A4098F9A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916CE2-560B-0D0C-92BC-7CE1B422B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449293-2D8E-F2A2-6419-001F1042E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A53D67-F4DA-2E6B-3FE1-4B06E253A5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A02BDAD-901E-A94B-820A-10604B31A24D}" type="datetime1">
              <a:rPr lang="it-IT" smtClean="0"/>
              <a:t>04/04/24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F32FF8-5989-FDEF-329B-1AE318CAF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mario, Intro GL Openscience di CoPER, 20240404</a:t>
            </a:r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94B2EE-3795-EE39-A45C-81512C962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0BDB-0438-4842-85D3-4C1AF2DC0F0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91057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03FD0-CF93-4E72-87E9-F07059CFF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ED8C90-D3A7-5B9A-E0E3-2D56C3FDF6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9BEEA59-8596-E148-A6EC-B2D1E29F6D0E}" type="datetime1">
              <a:rPr lang="it-IT" smtClean="0"/>
              <a:t>04/04/24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94069A-AD62-ED80-47DF-FE419D79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mario, Intro GL Openscience di CoPER, 20240404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3DA1D5-85BA-6684-F109-E7BE88CC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0BDB-0438-4842-85D3-4C1AF2DC0F0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0992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EBCDBD-6239-BA2D-3ED7-248DA771A0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D6B9B39-2BB7-1D49-BBF2-D8CA404910DF}" type="datetime1">
              <a:rPr lang="it-IT" smtClean="0"/>
              <a:t>04/04/24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039279-D93B-9B8F-9B6E-A8A238A65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mario, Intro GL Openscience di CoPER, 20240404</a:t>
            </a:r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35C06E-C250-A367-FA0B-AC2EF573D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0BDB-0438-4842-85D3-4C1AF2DC0F0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5054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E0E1E-B67E-3218-FE07-31498867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7DFF8-3B41-BDB5-5D88-1322FA248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2F3B8-AC57-15B3-2EE1-D553C26C1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6457C-72B6-2F93-E8A2-829A90E3E3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BDFFAA7-39BB-5F49-B7CA-644AB62B6D6D}" type="datetime1">
              <a:rPr lang="it-IT" smtClean="0"/>
              <a:t>04/04/24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42963-D75B-A6E8-090B-371A81C0D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mario, Intro GL Openscience di CoPER, 20240404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25BB0B-C14D-A880-2A90-13263581A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0BDB-0438-4842-85D3-4C1AF2DC0F0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0226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B073B-D45C-3CAE-07BE-E862600F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C6BA1F-B51D-4119-D51C-7A47E3FF68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CFF2E-219F-6BDF-7847-D0C9AF167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1CC36-332F-7B7C-DC59-44B3CE190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FC01DB0-22E9-6040-91FE-9EC86ABFFF4D}" type="datetime1">
              <a:rPr lang="it-IT" smtClean="0"/>
              <a:t>04/04/24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EDEC4-ABA0-0AE5-37A6-2CC690837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mario, Intro GL Openscience di CoPER, 20240404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1BA4A-79FD-4261-5C28-B0E22E823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0BDB-0438-4842-85D3-4C1AF2DC0F0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6726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FF20FE-ED1F-BE62-54AB-1ACC31919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8EFC2-80BB-6B98-A14D-908A65EE6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9BC96-59D8-C8B7-375C-0B9AEC260C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56573" y="6423725"/>
            <a:ext cx="5226518" cy="240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stefano, anna grazia, mario, Intro GL Openscience di CoPER, 20240404</a:t>
            </a:r>
            <a:endParaRPr lang="en-I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35EEB-2F3A-C185-DD41-874B14A53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76110" y="6356350"/>
            <a:ext cx="439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20BDB-0438-4842-85D3-4C1AF2DC0F03}" type="slidenum">
              <a:rPr lang="en-IT" smtClean="0"/>
              <a:t>‹#›</a:t>
            </a:fld>
            <a:endParaRPr lang="en-IT"/>
          </a:p>
        </p:txBody>
      </p:sp>
      <p:pic>
        <p:nvPicPr>
          <p:cNvPr id="9" name="Google Shape;88;g19c9f0c780c_0_0">
            <a:extLst>
              <a:ext uri="{FF2B5EF4-FFF2-40B4-BE49-F238E27FC236}">
                <a16:creationId xmlns:a16="http://schemas.microsoft.com/office/drawing/2014/main" id="{957EF524-F7D9-1149-60A4-22B4ABED32EF}"/>
              </a:ext>
            </a:extLst>
          </p:cNvPr>
          <p:cNvPicPr preferRelativeResize="0"/>
          <p:nvPr userDrawn="1"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329713" y="5624455"/>
            <a:ext cx="2057400" cy="102800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89;g19c9f0c780c_0_0">
            <a:extLst>
              <a:ext uri="{FF2B5EF4-FFF2-40B4-BE49-F238E27FC236}">
                <a16:creationId xmlns:a16="http://schemas.microsoft.com/office/drawing/2014/main" id="{7CDBE5CF-C3C6-2CB8-7B53-8CF63CFFB2B3}"/>
              </a:ext>
            </a:extLst>
          </p:cNvPr>
          <p:cNvSpPr/>
          <p:nvPr userDrawn="1"/>
        </p:nvSpPr>
        <p:spPr>
          <a:xfrm>
            <a:off x="1739212" y="6044665"/>
            <a:ext cx="7404788" cy="221991"/>
          </a:xfrm>
          <a:prstGeom prst="rect">
            <a:avLst/>
          </a:prstGeom>
          <a:solidFill>
            <a:srgbClr val="DA2833"/>
          </a:solidFill>
          <a:ln>
            <a:noFill/>
          </a:ln>
        </p:spPr>
        <p:txBody>
          <a:bodyPr spcFirstLastPara="1" wrap="square" lIns="91425" tIns="54000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dirty="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Gruppo Open Science</a:t>
            </a:r>
            <a:endParaRPr sz="1400" b="1" dirty="0">
              <a:solidFill>
                <a:srgbClr val="FFFFF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11" name="Picture 10" descr="ccby.png">
            <a:extLst>
              <a:ext uri="{FF2B5EF4-FFF2-40B4-BE49-F238E27FC236}">
                <a16:creationId xmlns:a16="http://schemas.microsoft.com/office/drawing/2014/main" id="{3AF42848-402C-36C1-5C86-A8E00B474C9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8308" y="6042846"/>
            <a:ext cx="630921" cy="22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31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674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A6055-4ACD-FDF8-B84D-58D7D93D3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671" y="97570"/>
            <a:ext cx="6858000" cy="876378"/>
          </a:xfrm>
        </p:spPr>
        <p:txBody>
          <a:bodyPr>
            <a:noAutofit/>
          </a:bodyPr>
          <a:lstStyle/>
          <a:p>
            <a:r>
              <a:rPr lang="en-IT" sz="2700" dirty="0"/>
              <a:t>Open Science CoPER n.22</a:t>
            </a:r>
            <a:br>
              <a:rPr lang="en-IT" sz="2700" dirty="0"/>
            </a:br>
            <a:r>
              <a:rPr lang="en-GB" sz="1200" dirty="0"/>
              <a:t>https://agenda.infn.it/e/</a:t>
            </a:r>
            <a:r>
              <a:rPr lang="en-GB" sz="1200" dirty="0" err="1"/>
              <a:t>coper.openscience</a:t>
            </a:r>
            <a:r>
              <a:rPr lang="en-GB" sz="825" dirty="0"/>
              <a:t>/22</a:t>
            </a:r>
            <a:br>
              <a:rPr lang="en-GB" sz="825" dirty="0"/>
            </a:br>
            <a:r>
              <a:rPr lang="en-GB" sz="900" b="1" dirty="0"/>
              <a:t>https://</a:t>
            </a:r>
            <a:r>
              <a:rPr lang="en-GB" sz="900" b="1" dirty="0" err="1"/>
              <a:t>home.infn.it</a:t>
            </a:r>
            <a:r>
              <a:rPr lang="en-GB" sz="900" b="1" dirty="0"/>
              <a:t>/</a:t>
            </a:r>
            <a:r>
              <a:rPr lang="en-GB" sz="900" b="1" dirty="0" err="1"/>
              <a:t>conper</a:t>
            </a:r>
            <a:r>
              <a:rPr lang="en-GB" sz="900" b="1" dirty="0"/>
              <a:t>/</a:t>
            </a:r>
            <a:r>
              <a:rPr lang="en-GB" sz="900" b="1" dirty="0" err="1"/>
              <a:t>openscience.html</a:t>
            </a:r>
            <a:endParaRPr lang="en-IT" sz="27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CF4433-F85D-FBC2-67BC-00F167C6AE6E}"/>
              </a:ext>
            </a:extLst>
          </p:cNvPr>
          <p:cNvSpPr txBox="1"/>
          <p:nvPr/>
        </p:nvSpPr>
        <p:spPr>
          <a:xfrm>
            <a:off x="3121005" y="973948"/>
            <a:ext cx="2492990" cy="530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900" dirty="0"/>
              <a:t>S</a:t>
            </a:r>
            <a:r>
              <a:rPr lang="en-IT" sz="900" dirty="0"/>
              <a:t>tefano, Anna Grazia, Mario</a:t>
            </a:r>
          </a:p>
          <a:p>
            <a:pPr algn="ctr"/>
            <a:r>
              <a:rPr lang="en-IT" sz="900" dirty="0"/>
              <a:t>20240404</a:t>
            </a:r>
          </a:p>
          <a:p>
            <a:pPr algn="ctr"/>
            <a:r>
              <a:rPr lang="en-GB" sz="1050" dirty="0"/>
              <a:t>https://</a:t>
            </a:r>
            <a:r>
              <a:rPr lang="en-GB" sz="1050" dirty="0" err="1"/>
              <a:t>blue.meet.garr.it</a:t>
            </a:r>
            <a:r>
              <a:rPr lang="en-GB" sz="1050" dirty="0"/>
              <a:t>/b/ire-</a:t>
            </a:r>
            <a:r>
              <a:rPr lang="en-GB" sz="1050" dirty="0" err="1"/>
              <a:t>pvz</a:t>
            </a:r>
            <a:r>
              <a:rPr lang="en-GB" sz="1050" dirty="0"/>
              <a:t>-</a:t>
            </a:r>
            <a:r>
              <a:rPr lang="en-GB" sz="1050" dirty="0" err="1"/>
              <a:t>eiz-ndq</a:t>
            </a:r>
            <a:endParaRPr lang="en-IT" sz="1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D056FD-3DB5-2DAA-9E83-711955833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852" y="1504863"/>
            <a:ext cx="5216296" cy="451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7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98EA2-C671-F14E-9E2D-44EDE3AFF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8233248" cy="1325563"/>
          </a:xfrm>
        </p:spPr>
        <p:txBody>
          <a:bodyPr/>
          <a:lstStyle/>
          <a:p>
            <a:r>
              <a:rPr lang="en-IT" dirty="0"/>
              <a:t>appunti simultanei editabili su area Onlyoffice GARR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90FB2-906F-88DD-7802-9EDA997E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410" y="3537693"/>
            <a:ext cx="7886700" cy="606290"/>
          </a:xfrm>
        </p:spPr>
        <p:txBody>
          <a:bodyPr/>
          <a:lstStyle/>
          <a:p>
            <a:r>
              <a:rPr lang="en-GB" b="1" i="0" dirty="0">
                <a:solidFill>
                  <a:srgbClr val="555555"/>
                </a:solidFill>
                <a:effectLst/>
                <a:latin typeface="Roboto" panose="02000000000000000000" pitchFamily="2" charset="0"/>
              </a:rPr>
              <a:t>https://</a:t>
            </a:r>
            <a:r>
              <a:rPr lang="en-GB" b="1" i="0" dirty="0" err="1">
                <a:solidFill>
                  <a:srgbClr val="555555"/>
                </a:solidFill>
                <a:effectLst/>
                <a:latin typeface="Roboto" panose="02000000000000000000" pitchFamily="2" charset="0"/>
              </a:rPr>
              <a:t>coper.workplace.garr.it</a:t>
            </a:r>
            <a:r>
              <a:rPr lang="en-GB" b="1" i="0" dirty="0">
                <a:solidFill>
                  <a:srgbClr val="555555"/>
                </a:solidFill>
                <a:effectLst/>
                <a:latin typeface="Roboto" panose="02000000000000000000" pitchFamily="2" charset="0"/>
              </a:rPr>
              <a:t>/</a:t>
            </a:r>
            <a:r>
              <a:rPr lang="en-GB" b="1" i="0" dirty="0" err="1">
                <a:solidFill>
                  <a:srgbClr val="555555"/>
                </a:solidFill>
                <a:effectLst/>
                <a:latin typeface="Roboto" panose="02000000000000000000" pitchFamily="2" charset="0"/>
              </a:rPr>
              <a:t>sh</a:t>
            </a:r>
            <a:r>
              <a:rPr lang="en-GB" b="1" i="0" dirty="0">
                <a:solidFill>
                  <a:srgbClr val="555555"/>
                </a:solidFill>
                <a:effectLst/>
                <a:latin typeface="Roboto" panose="02000000000000000000" pitchFamily="2" charset="0"/>
              </a:rPr>
              <a:t>/X5p</a:t>
            </a:r>
            <a:endParaRPr lang="en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847E4C-ABB9-EEC8-670C-FB3239690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mario, Intro GL Openscience di CoPER, 20240404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3E2E68-C881-8931-4ED7-388509428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0BDB-0438-4842-85D3-4C1AF2DC0F03}" type="slidenum">
              <a:rPr lang="en-IT" smtClean="0"/>
              <a:t>2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5534187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27029</TotalTime>
  <Words>94</Words>
  <Application>Microsoft Macintosh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Ubuntu</vt:lpstr>
      <vt:lpstr>Custom Design</vt:lpstr>
      <vt:lpstr>Open Science CoPER n.22 https://agenda.infn.it/e/coper.openscience/22 https://home.infn.it/conper/openscience.html</vt:lpstr>
      <vt:lpstr>appunti simultanei editabili su area Onlyoffice GARR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INFN Ist. Nazionale di Fisica Nucleare</dc:creator>
  <cp:lastModifiedBy>Microsoft Office User</cp:lastModifiedBy>
  <cp:revision>916</cp:revision>
  <cp:lastPrinted>2019-03-04T07:43:03Z</cp:lastPrinted>
  <dcterms:created xsi:type="dcterms:W3CDTF">2018-09-29T15:32:17Z</dcterms:created>
  <dcterms:modified xsi:type="dcterms:W3CDTF">2024-04-04T08:49:00Z</dcterms:modified>
</cp:coreProperties>
</file>