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884996-83CB-2B45-B120-AF70C8EC2610}" v="1" dt="2024-05-09T19:49:38.6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662"/>
  </p:normalViewPr>
  <p:slideViewPr>
    <p:cSldViewPr snapToGrid="0">
      <p:cViewPr varScale="1">
        <p:scale>
          <a:sx n="91" d="100"/>
          <a:sy n="91" d="100"/>
        </p:scale>
        <p:origin x="208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ulia De Bonis" userId="15fec3a4-d26a-4717-a5da-8c7d67cacf68" providerId="ADAL" clId="{27884996-83CB-2B45-B120-AF70C8EC2610}"/>
    <pc:docChg chg="undo custSel modSld">
      <pc:chgData name="Giulia De Bonis" userId="15fec3a4-d26a-4717-a5da-8c7d67cacf68" providerId="ADAL" clId="{27884996-83CB-2B45-B120-AF70C8EC2610}" dt="2024-05-09T20:31:14.287" v="12" actId="207"/>
      <pc:docMkLst>
        <pc:docMk/>
      </pc:docMkLst>
      <pc:sldChg chg="addSp modSp mod">
        <pc:chgData name="Giulia De Bonis" userId="15fec3a4-d26a-4717-a5da-8c7d67cacf68" providerId="ADAL" clId="{27884996-83CB-2B45-B120-AF70C8EC2610}" dt="2024-05-09T20:31:14.287" v="12" actId="207"/>
        <pc:sldMkLst>
          <pc:docMk/>
          <pc:sldMk cId="2298929331" sldId="256"/>
        </pc:sldMkLst>
        <pc:spChg chg="mod">
          <ac:chgData name="Giulia De Bonis" userId="15fec3a4-d26a-4717-a5da-8c7d67cacf68" providerId="ADAL" clId="{27884996-83CB-2B45-B120-AF70C8EC2610}" dt="2024-05-09T20:31:14.287" v="12" actId="207"/>
          <ac:spMkLst>
            <pc:docMk/>
            <pc:sldMk cId="2298929331" sldId="256"/>
            <ac:spMk id="5" creationId="{563C4233-6E06-CB91-6A65-48E7DDD1CFFA}"/>
          </ac:spMkLst>
        </pc:spChg>
        <pc:picChg chg="add mod">
          <ac:chgData name="Giulia De Bonis" userId="15fec3a4-d26a-4717-a5da-8c7d67cacf68" providerId="ADAL" clId="{27884996-83CB-2B45-B120-AF70C8EC2610}" dt="2024-05-09T19:49:47.343" v="2" actId="1076"/>
          <ac:picMkLst>
            <pc:docMk/>
            <pc:sldMk cId="2298929331" sldId="256"/>
            <ac:picMk id="2" creationId="{4EF92EB7-C47A-724A-EC69-ECC6FCAFBB6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30CEB8-5B05-B8B4-DFC4-0BDCD29D71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2EC982F-1A9A-CF80-B346-C7940A8F0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50C74E5-D066-04B4-7F09-20A0F19C6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3391-D431-4EDB-B265-44B6F7C4CFA7}" type="datetimeFigureOut">
              <a:rPr lang="it-IT" smtClean="0"/>
              <a:t>09/05/24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F434328-A98E-2798-8931-EFA0E1DE4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6854C4-A318-CEF0-5749-F2EF0110C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9B5D-6C3F-462A-B895-62C5E97D1D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8046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1E53FA-5AEF-B85C-0DBD-F08F84743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A7B51C8-3E12-A55F-7FA8-6DFB93715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00CEB43-D882-4204-AAB1-5E4532AF3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3391-D431-4EDB-B265-44B6F7C4CFA7}" type="datetimeFigureOut">
              <a:rPr lang="it-IT" smtClean="0"/>
              <a:t>09/05/24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E18EE9B-E81A-2739-5A3A-D5BC72E6B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B0E306-C121-CDC0-21D9-282DD6C1C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9B5D-6C3F-462A-B895-62C5E97D1D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66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90C6699-CDC8-16A5-68E3-84636329FF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7839723-0437-3CCA-877C-F2C088357A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F9D667-D68B-3792-0712-B01F2DE62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3391-D431-4EDB-B265-44B6F7C4CFA7}" type="datetimeFigureOut">
              <a:rPr lang="it-IT" smtClean="0"/>
              <a:t>09/05/24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8FED54-B938-A831-FFD7-D03122E2F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A7628CB-80D2-3B6E-BA56-3D2413FB9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9B5D-6C3F-462A-B895-62C5E97D1D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38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5AFA3A-B166-1484-D619-652D00202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29ED3F-4DED-CFC1-E57F-207AC980A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6678AFE-4872-4864-F124-8E8E07361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3391-D431-4EDB-B265-44B6F7C4CFA7}" type="datetimeFigureOut">
              <a:rPr lang="it-IT" smtClean="0"/>
              <a:t>09/05/24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0FB090-6205-68B7-10DE-AE1F897CE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B072C8-BB58-0B4F-251B-64F3880B9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9B5D-6C3F-462A-B895-62C5E97D1D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9654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D9BD78-934B-1DA9-8FA7-CF830784B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098B72E-635E-178A-D368-809A8A95D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2FC033-AAE1-9446-2313-9867C9E2B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3391-D431-4EDB-B265-44B6F7C4CFA7}" type="datetimeFigureOut">
              <a:rPr lang="it-IT" smtClean="0"/>
              <a:t>09/05/24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DBE28B1-F052-4E88-414E-5D9EFE427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3BE7455-077A-90F0-18FF-F0744AD9F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9B5D-6C3F-462A-B895-62C5E97D1D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771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C369DE-EBED-E22A-393F-05518C885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E5F940-D500-8E26-8AAE-DB7E2417A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A956E09-D20F-F209-4CB3-55E6AED18D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6AEB4B6-C23E-0D7B-C601-E8D656E39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3391-D431-4EDB-B265-44B6F7C4CFA7}" type="datetimeFigureOut">
              <a:rPr lang="it-IT" smtClean="0"/>
              <a:t>09/05/24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79ABCAA-40B2-DF76-2637-239675E0F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BAE8C3E-3E3E-7B13-5086-4B50D8E2B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9B5D-6C3F-462A-B895-62C5E97D1D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8051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21C652-19D6-B043-5E86-26EBD7671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7733D23-EC73-07C6-5A39-56E6A67A1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CB68FF8-C176-AAA7-F9B0-D6317669AE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CB1233F-D6F0-1E6C-6D85-D002F6FA57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EF8400A-E7CC-E1D1-A936-78C838A939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DB4C2F9-5BA9-770A-D15F-5E2F0F3A4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3391-D431-4EDB-B265-44B6F7C4CFA7}" type="datetimeFigureOut">
              <a:rPr lang="it-IT" smtClean="0"/>
              <a:t>09/05/24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98AD5F4-F5EF-1C84-22F5-1E75C6F9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552462C-27E3-590C-1CED-F18E2183E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9B5D-6C3F-462A-B895-62C5E97D1D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291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A9224C-ECE6-0BA5-CA43-655FA38D6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953E4BC-8650-5E00-F5CE-3275FF75A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3391-D431-4EDB-B265-44B6F7C4CFA7}" type="datetimeFigureOut">
              <a:rPr lang="it-IT" smtClean="0"/>
              <a:t>09/05/24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4C4D6F6-585B-BD98-F518-7ED9AF84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6769EF6-20B8-3022-F288-6ACD833D3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9B5D-6C3F-462A-B895-62C5E97D1D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871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A737EA4-C891-AA86-5821-2B3D09203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3391-D431-4EDB-B265-44B6F7C4CFA7}" type="datetimeFigureOut">
              <a:rPr lang="it-IT" smtClean="0"/>
              <a:t>09/05/24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E07CC8F-3DA5-E2E3-B0F1-335F47062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EAAAC60-22C3-609C-025E-21D13983F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9B5D-6C3F-462A-B895-62C5E97D1D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712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5922B5-3FB1-48AC-C619-7242609BB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18466C-C50B-C5E0-7851-CC8B9BAC8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D074689-5721-0E3F-3C20-8ED7D03798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ED001C5-A021-AE16-B007-FF59A724B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3391-D431-4EDB-B265-44B6F7C4CFA7}" type="datetimeFigureOut">
              <a:rPr lang="it-IT" smtClean="0"/>
              <a:t>09/05/24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6689BDD-73C7-12ED-95D7-639987A43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E5DB5CC-A1F1-5F5C-DEA1-466E40C0D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9B5D-6C3F-462A-B895-62C5E97D1D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0578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B8395E-3A53-7197-BD7A-22EC613CD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253DE79-AD83-B370-7DEE-399C034256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2F01047-760C-12A5-290F-E7AD787EB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2CFCCF7-3F94-9038-07F8-4A836C7AA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3391-D431-4EDB-B265-44B6F7C4CFA7}" type="datetimeFigureOut">
              <a:rPr lang="it-IT" smtClean="0"/>
              <a:t>09/05/24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5F9A053-CF7F-0932-F0DF-4FA3EF319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37E36B3-9877-C2B7-4CCF-FF42FB426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9B5D-6C3F-462A-B895-62C5E97D1D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160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EE9298B-B480-9789-7008-5943FD3E4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4D6F7D2-7581-DC4B-C56B-665959F3F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8F3981C-0567-0226-0526-244BAD4C4F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D03391-D431-4EDB-B265-44B6F7C4CFA7}" type="datetimeFigureOut">
              <a:rPr lang="it-IT" smtClean="0"/>
              <a:t>09/05/24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2D9EA2B-3996-B0DD-4683-4E8CE4DE5A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86C677-D54B-A3FF-E975-37A015EE3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179B5D-6C3F-462A-B895-62C5E97D1D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592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27108C58-56DD-E501-3179-6255A821B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998018"/>
            <a:ext cx="3981854" cy="2216513"/>
          </a:xfrm>
        </p:spPr>
        <p:txBody>
          <a:bodyPr>
            <a:normAutofit/>
          </a:bodyPr>
          <a:lstStyle/>
          <a:p>
            <a:r>
              <a:rPr lang="it-IT" dirty="0"/>
              <a:t>DATE IMPORTANTI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E39E712-074B-86F1-589F-9A2BDD2EBB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914" y="960120"/>
            <a:ext cx="10872172" cy="2446239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</p:spPr>
      </p:pic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563C4233-6E06-CB91-6A65-48E7DDD1C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0835" y="3998019"/>
            <a:ext cx="6382966" cy="22165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INIZIO ISCRIZIONI (</a:t>
            </a:r>
            <a:r>
              <a:rPr lang="it-IT" dirty="0">
                <a:solidFill>
                  <a:srgbClr val="0070C0"/>
                </a:solidFill>
              </a:rPr>
              <a:t>https://</a:t>
            </a:r>
            <a:r>
              <a:rPr lang="it-IT" dirty="0" err="1">
                <a:solidFill>
                  <a:srgbClr val="0070C0"/>
                </a:solidFill>
              </a:rPr>
              <a:t>l.infn.it</a:t>
            </a:r>
            <a:r>
              <a:rPr lang="it-IT" dirty="0">
                <a:solidFill>
                  <a:srgbClr val="0070C0"/>
                </a:solidFill>
              </a:rPr>
              <a:t>/l2g-iscriviti</a:t>
            </a:r>
            <a:r>
              <a:rPr lang="it-IT" dirty="0"/>
              <a:t>)</a:t>
            </a:r>
          </a:p>
          <a:p>
            <a:pPr marL="0" indent="0">
              <a:buNone/>
            </a:pPr>
            <a:r>
              <a:rPr lang="it-IT" b="1" dirty="0"/>
              <a:t>17 GIUGNO</a:t>
            </a:r>
          </a:p>
          <a:p>
            <a:pPr marL="0" indent="0">
              <a:buNone/>
            </a:pPr>
            <a:r>
              <a:rPr lang="it-IT" dirty="0"/>
              <a:t>FINE ISCRIZIONI </a:t>
            </a:r>
          </a:p>
          <a:p>
            <a:pPr marL="0" indent="0">
              <a:buNone/>
            </a:pPr>
            <a:r>
              <a:rPr lang="it-IT" b="1" dirty="0"/>
              <a:t>20 LUGLIO</a:t>
            </a:r>
          </a:p>
          <a:p>
            <a:pPr marL="0" indent="0">
              <a:buNone/>
            </a:pPr>
            <a:r>
              <a:rPr lang="it-IT" dirty="0"/>
              <a:t>INIZIO ATTIVITA’ 2024-25 </a:t>
            </a:r>
          </a:p>
          <a:p>
            <a:pPr marL="0" indent="0">
              <a:buNone/>
            </a:pPr>
            <a:r>
              <a:rPr lang="it-IT" b="1" dirty="0"/>
              <a:t>PRIMA SETTIMANA DI OTTOBRE</a:t>
            </a:r>
          </a:p>
          <a:p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EF92EB7-C47A-724A-EC69-ECC6FCAFB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3801" y="2049707"/>
            <a:ext cx="540000" cy="66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9293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29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Tema di Office</vt:lpstr>
      <vt:lpstr>DATE IMPORTANTI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 IMPORTANTI</dc:title>
  <dc:creator>massimo reverberi</dc:creator>
  <cp:lastModifiedBy>Giulia De Bonis</cp:lastModifiedBy>
  <cp:revision>1</cp:revision>
  <dcterms:created xsi:type="dcterms:W3CDTF">2024-05-09T14:23:14Z</dcterms:created>
  <dcterms:modified xsi:type="dcterms:W3CDTF">2024-05-09T20:31:16Z</dcterms:modified>
</cp:coreProperties>
</file>