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30248225" cy="43205400"/>
  <p:notesSz cx="6858000" cy="9144000"/>
  <p:defaultTextStyle>
    <a:defPPr>
      <a:defRPr lang="en-US"/>
    </a:defPPr>
    <a:lvl1pPr algn="l" defTabSz="2097088" rtl="0" eaLnBrk="0" fontAlgn="base" hangingPunct="0">
      <a:spcBef>
        <a:spcPct val="0"/>
      </a:spcBef>
      <a:spcAft>
        <a:spcPct val="0"/>
      </a:spcAft>
      <a:defRPr sz="8300" kern="1200">
        <a:solidFill>
          <a:schemeClr val="tx1"/>
        </a:solidFill>
        <a:latin typeface="Arial" panose="020B0604020202020204" pitchFamily="34" charset="0"/>
        <a:ea typeface="ＭＳ Ｐゴシック" panose="020B0600070205080204" pitchFamily="34" charset="-128"/>
        <a:cs typeface="+mn-cs"/>
      </a:defRPr>
    </a:lvl1pPr>
    <a:lvl2pPr marL="2097088" indent="-1639888" algn="l" defTabSz="2097088" rtl="0" eaLnBrk="0" fontAlgn="base" hangingPunct="0">
      <a:spcBef>
        <a:spcPct val="0"/>
      </a:spcBef>
      <a:spcAft>
        <a:spcPct val="0"/>
      </a:spcAft>
      <a:defRPr sz="8300" kern="1200">
        <a:solidFill>
          <a:schemeClr val="tx1"/>
        </a:solidFill>
        <a:latin typeface="Arial" panose="020B0604020202020204" pitchFamily="34" charset="0"/>
        <a:ea typeface="ＭＳ Ｐゴシック" panose="020B0600070205080204" pitchFamily="34" charset="-128"/>
        <a:cs typeface="+mn-cs"/>
      </a:defRPr>
    </a:lvl2pPr>
    <a:lvl3pPr marL="4195763" indent="-3281363" algn="l" defTabSz="2097088" rtl="0" eaLnBrk="0" fontAlgn="base" hangingPunct="0">
      <a:spcBef>
        <a:spcPct val="0"/>
      </a:spcBef>
      <a:spcAft>
        <a:spcPct val="0"/>
      </a:spcAft>
      <a:defRPr sz="8300" kern="1200">
        <a:solidFill>
          <a:schemeClr val="tx1"/>
        </a:solidFill>
        <a:latin typeface="Arial" panose="020B0604020202020204" pitchFamily="34" charset="0"/>
        <a:ea typeface="ＭＳ Ｐゴシック" panose="020B0600070205080204" pitchFamily="34" charset="-128"/>
        <a:cs typeface="+mn-cs"/>
      </a:defRPr>
    </a:lvl3pPr>
    <a:lvl4pPr marL="6294438" indent="-4922838" algn="l" defTabSz="2097088" rtl="0" eaLnBrk="0" fontAlgn="base" hangingPunct="0">
      <a:spcBef>
        <a:spcPct val="0"/>
      </a:spcBef>
      <a:spcAft>
        <a:spcPct val="0"/>
      </a:spcAft>
      <a:defRPr sz="8300" kern="1200">
        <a:solidFill>
          <a:schemeClr val="tx1"/>
        </a:solidFill>
        <a:latin typeface="Arial" panose="020B0604020202020204" pitchFamily="34" charset="0"/>
        <a:ea typeface="ＭＳ Ｐゴシック" panose="020B0600070205080204" pitchFamily="34" charset="-128"/>
        <a:cs typeface="+mn-cs"/>
      </a:defRPr>
    </a:lvl4pPr>
    <a:lvl5pPr marL="8393113" indent="-6564313" algn="l" defTabSz="2097088" rtl="0" eaLnBrk="0" fontAlgn="base" hangingPunct="0">
      <a:spcBef>
        <a:spcPct val="0"/>
      </a:spcBef>
      <a:spcAft>
        <a:spcPct val="0"/>
      </a:spcAft>
      <a:defRPr sz="83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83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83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83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83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3608">
          <p15:clr>
            <a:srgbClr val="A4A3A4"/>
          </p15:clr>
        </p15:guide>
        <p15:guide id="2" pos="95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812"/>
    <p:restoredTop sz="94654"/>
  </p:normalViewPr>
  <p:slideViewPr>
    <p:cSldViewPr snapToGrid="0" snapToObjects="1" showGuides="1">
      <p:cViewPr varScale="1">
        <p:scale>
          <a:sx n="17" d="100"/>
          <a:sy n="17" d="100"/>
        </p:scale>
        <p:origin x="2904" y="248"/>
      </p:cViewPr>
      <p:guideLst>
        <p:guide orient="horz" pos="13608"/>
        <p:guide pos="9527"/>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8E0DC4D-0562-2E58-42A9-9A3FFE624B6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2098426"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C29401BA-F110-875C-5F87-3DF132465A38}"/>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pPr>
              <a:defRPr/>
            </a:pPr>
            <a:fld id="{47676125-6D33-453F-A378-9B489D4FBDB4}" type="datetimeFigureOut">
              <a:rPr lang="en-US" altLang="it-IT"/>
              <a:pPr>
                <a:defRPr/>
              </a:pPr>
              <a:t>3/15/24</a:t>
            </a:fld>
            <a:endParaRPr lang="en-US" altLang="it-IT"/>
          </a:p>
        </p:txBody>
      </p:sp>
      <p:sp>
        <p:nvSpPr>
          <p:cNvPr id="4" name="Slide Image Placeholder 3">
            <a:extLst>
              <a:ext uri="{FF2B5EF4-FFF2-40B4-BE49-F238E27FC236}">
                <a16:creationId xmlns:a16="http://schemas.microsoft.com/office/drawing/2014/main" id="{BA7417C8-D4D2-8A7A-D974-90FE5659D361}"/>
              </a:ext>
            </a:extLst>
          </p:cNvPr>
          <p:cNvSpPr>
            <a:spLocks noGrp="1" noRot="1" noChangeAspect="1"/>
          </p:cNvSpPr>
          <p:nvPr>
            <p:ph type="sldImg" idx="2"/>
          </p:nvPr>
        </p:nvSpPr>
        <p:spPr>
          <a:xfrm>
            <a:off x="2228850" y="685800"/>
            <a:ext cx="24003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A1838A89-7F2E-4D9C-C925-B68DBF61E9E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E65F477-25EC-2CA0-B2B3-71F35D98E25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2098426"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742547BD-8C60-E9C5-F95B-477ACC1EAA1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pPr>
              <a:defRPr/>
            </a:pPr>
            <a:fld id="{770F94C6-49DF-4186-A6A4-E872BBDA442C}" type="slidenum">
              <a:rPr lang="en-US" altLang="it-IT"/>
              <a:pPr>
                <a:defRPr/>
              </a:pPr>
              <a:t>‹N›</a:t>
            </a:fld>
            <a:endParaRPr lang="en-US" altLang="it-IT"/>
          </a:p>
        </p:txBody>
      </p:sp>
    </p:spTree>
  </p:cSld>
  <p:clrMap bg1="lt1" tx1="dk1" bg2="lt2" tx2="dk2" accent1="accent1" accent2="accent2" accent3="accent3" accent4="accent4" accent5="accent5" accent6="accent6" hlink="hlink" folHlink="folHlink"/>
  <p:notesStyle>
    <a:lvl1pPr algn="l" defTabSz="2097088" rtl="0" eaLnBrk="0" fontAlgn="base" hangingPunct="0">
      <a:spcBef>
        <a:spcPct val="30000"/>
      </a:spcBef>
      <a:spcAft>
        <a:spcPct val="0"/>
      </a:spcAft>
      <a:defRPr sz="5500" kern="1200">
        <a:solidFill>
          <a:schemeClr val="tx1"/>
        </a:solidFill>
        <a:latin typeface="+mn-lt"/>
        <a:ea typeface="ＭＳ Ｐゴシック" charset="0"/>
        <a:cs typeface="ＭＳ Ｐゴシック" charset="0"/>
      </a:defRPr>
    </a:lvl1pPr>
    <a:lvl2pPr marL="2097088" algn="l" defTabSz="2097088" rtl="0" eaLnBrk="0" fontAlgn="base" hangingPunct="0">
      <a:spcBef>
        <a:spcPct val="30000"/>
      </a:spcBef>
      <a:spcAft>
        <a:spcPct val="0"/>
      </a:spcAft>
      <a:defRPr sz="5500" kern="1200">
        <a:solidFill>
          <a:schemeClr val="tx1"/>
        </a:solidFill>
        <a:latin typeface="+mn-lt"/>
        <a:ea typeface="ＭＳ Ｐゴシック" charset="0"/>
        <a:cs typeface="+mn-cs"/>
      </a:defRPr>
    </a:lvl2pPr>
    <a:lvl3pPr marL="4195763" algn="l" defTabSz="2097088" rtl="0" eaLnBrk="0" fontAlgn="base" hangingPunct="0">
      <a:spcBef>
        <a:spcPct val="30000"/>
      </a:spcBef>
      <a:spcAft>
        <a:spcPct val="0"/>
      </a:spcAft>
      <a:defRPr sz="5500" kern="1200">
        <a:solidFill>
          <a:schemeClr val="tx1"/>
        </a:solidFill>
        <a:latin typeface="+mn-lt"/>
        <a:ea typeface="ＭＳ Ｐゴシック" charset="0"/>
        <a:cs typeface="+mn-cs"/>
      </a:defRPr>
    </a:lvl3pPr>
    <a:lvl4pPr marL="6294438" algn="l" defTabSz="2097088" rtl="0" eaLnBrk="0" fontAlgn="base" hangingPunct="0">
      <a:spcBef>
        <a:spcPct val="30000"/>
      </a:spcBef>
      <a:spcAft>
        <a:spcPct val="0"/>
      </a:spcAft>
      <a:defRPr sz="5500" kern="1200">
        <a:solidFill>
          <a:schemeClr val="tx1"/>
        </a:solidFill>
        <a:latin typeface="+mn-lt"/>
        <a:ea typeface="ＭＳ Ｐゴシック" charset="0"/>
        <a:cs typeface="+mn-cs"/>
      </a:defRPr>
    </a:lvl4pPr>
    <a:lvl5pPr marL="8393113" algn="l" defTabSz="2097088" rtl="0" eaLnBrk="0" fontAlgn="base" hangingPunct="0">
      <a:spcBef>
        <a:spcPct val="30000"/>
      </a:spcBef>
      <a:spcAft>
        <a:spcPct val="0"/>
      </a:spcAft>
      <a:defRPr sz="5500" kern="1200">
        <a:solidFill>
          <a:schemeClr val="tx1"/>
        </a:solidFill>
        <a:latin typeface="+mn-lt"/>
        <a:ea typeface="ＭＳ Ｐゴシック" charset="0"/>
        <a:cs typeface="+mn-cs"/>
      </a:defRPr>
    </a:lvl5pPr>
    <a:lvl6pPr marL="10492129" algn="l" defTabSz="2098426" rtl="0" eaLnBrk="1" latinLnBrk="0" hangingPunct="1">
      <a:defRPr sz="5500" kern="1200">
        <a:solidFill>
          <a:schemeClr val="tx1"/>
        </a:solidFill>
        <a:latin typeface="+mn-lt"/>
        <a:ea typeface="+mn-ea"/>
        <a:cs typeface="+mn-cs"/>
      </a:defRPr>
    </a:lvl6pPr>
    <a:lvl7pPr marL="12590555" algn="l" defTabSz="2098426" rtl="0" eaLnBrk="1" latinLnBrk="0" hangingPunct="1">
      <a:defRPr sz="5500" kern="1200">
        <a:solidFill>
          <a:schemeClr val="tx1"/>
        </a:solidFill>
        <a:latin typeface="+mn-lt"/>
        <a:ea typeface="+mn-ea"/>
        <a:cs typeface="+mn-cs"/>
      </a:defRPr>
    </a:lvl7pPr>
    <a:lvl8pPr marL="14688981" algn="l" defTabSz="2098426" rtl="0" eaLnBrk="1" latinLnBrk="0" hangingPunct="1">
      <a:defRPr sz="5500" kern="1200">
        <a:solidFill>
          <a:schemeClr val="tx1"/>
        </a:solidFill>
        <a:latin typeface="+mn-lt"/>
        <a:ea typeface="+mn-ea"/>
        <a:cs typeface="+mn-cs"/>
      </a:defRPr>
    </a:lvl8pPr>
    <a:lvl9pPr marL="16787407" algn="l" defTabSz="2098426" rtl="0" eaLnBrk="1" latinLnBrk="0" hangingPunct="1">
      <a:defRPr sz="5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a:extLst>
              <a:ext uri="{FF2B5EF4-FFF2-40B4-BE49-F238E27FC236}">
                <a16:creationId xmlns:a16="http://schemas.microsoft.com/office/drawing/2014/main" id="{848F2CF8-E6F0-99FC-7319-14258102F3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a:extLst>
              <a:ext uri="{FF2B5EF4-FFF2-40B4-BE49-F238E27FC236}">
                <a16:creationId xmlns:a16="http://schemas.microsoft.com/office/drawing/2014/main" id="{37B05C19-6D81-11FD-0061-177FBEE4BF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ea typeface="ＭＳ Ｐゴシック" panose="020B0600070205080204" pitchFamily="34" charset="-128"/>
            </a:endParaRPr>
          </a:p>
        </p:txBody>
      </p:sp>
      <p:sp>
        <p:nvSpPr>
          <p:cNvPr id="16387" name="Slide Number Placeholder 3">
            <a:extLst>
              <a:ext uri="{FF2B5EF4-FFF2-40B4-BE49-F238E27FC236}">
                <a16:creationId xmlns:a16="http://schemas.microsoft.com/office/drawing/2014/main" id="{E9F09516-0050-9C08-1A6E-E1EC74E1B1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300">
                <a:solidFill>
                  <a:schemeClr val="tx1"/>
                </a:solidFill>
                <a:latin typeface="Arial" panose="020B0604020202020204" pitchFamily="34" charset="0"/>
                <a:ea typeface="ＭＳ Ｐゴシック" panose="020B0600070205080204" pitchFamily="34" charset="-128"/>
              </a:defRPr>
            </a:lvl1pPr>
            <a:lvl2pPr marL="742950" indent="-285750">
              <a:defRPr sz="8300">
                <a:solidFill>
                  <a:schemeClr val="tx1"/>
                </a:solidFill>
                <a:latin typeface="Arial" panose="020B0604020202020204" pitchFamily="34" charset="0"/>
                <a:ea typeface="ＭＳ Ｐゴシック" panose="020B0600070205080204" pitchFamily="34" charset="-128"/>
              </a:defRPr>
            </a:lvl2pPr>
            <a:lvl3pPr marL="1143000" indent="-228600">
              <a:defRPr sz="8300">
                <a:solidFill>
                  <a:schemeClr val="tx1"/>
                </a:solidFill>
                <a:latin typeface="Arial" panose="020B0604020202020204" pitchFamily="34" charset="0"/>
                <a:ea typeface="ＭＳ Ｐゴシック" panose="020B0600070205080204" pitchFamily="34" charset="-128"/>
              </a:defRPr>
            </a:lvl3pPr>
            <a:lvl4pPr marL="1600200" indent="-228600">
              <a:defRPr sz="8300">
                <a:solidFill>
                  <a:schemeClr val="tx1"/>
                </a:solidFill>
                <a:latin typeface="Arial" panose="020B0604020202020204" pitchFamily="34" charset="0"/>
                <a:ea typeface="ＭＳ Ｐゴシック" panose="020B0600070205080204" pitchFamily="34" charset="-128"/>
              </a:defRPr>
            </a:lvl4pPr>
            <a:lvl5pPr marL="2057400" indent="-228600">
              <a:defRPr sz="8300">
                <a:solidFill>
                  <a:schemeClr val="tx1"/>
                </a:solidFill>
                <a:latin typeface="Arial" panose="020B0604020202020204" pitchFamily="34" charset="0"/>
                <a:ea typeface="ＭＳ Ｐゴシック" panose="020B0600070205080204" pitchFamily="34" charset="-128"/>
              </a:defRPr>
            </a:lvl5pPr>
            <a:lvl6pPr marL="2514600" indent="-228600" defTabSz="2097088" eaLnBrk="0" fontAlgn="base" hangingPunct="0">
              <a:spcBef>
                <a:spcPct val="0"/>
              </a:spcBef>
              <a:spcAft>
                <a:spcPct val="0"/>
              </a:spcAft>
              <a:defRPr sz="8300">
                <a:solidFill>
                  <a:schemeClr val="tx1"/>
                </a:solidFill>
                <a:latin typeface="Arial" panose="020B0604020202020204" pitchFamily="34" charset="0"/>
                <a:ea typeface="ＭＳ Ｐゴシック" panose="020B0600070205080204" pitchFamily="34" charset="-128"/>
              </a:defRPr>
            </a:lvl6pPr>
            <a:lvl7pPr marL="2971800" indent="-228600" defTabSz="2097088" eaLnBrk="0" fontAlgn="base" hangingPunct="0">
              <a:spcBef>
                <a:spcPct val="0"/>
              </a:spcBef>
              <a:spcAft>
                <a:spcPct val="0"/>
              </a:spcAft>
              <a:defRPr sz="8300">
                <a:solidFill>
                  <a:schemeClr val="tx1"/>
                </a:solidFill>
                <a:latin typeface="Arial" panose="020B0604020202020204" pitchFamily="34" charset="0"/>
                <a:ea typeface="ＭＳ Ｐゴシック" panose="020B0600070205080204" pitchFamily="34" charset="-128"/>
              </a:defRPr>
            </a:lvl7pPr>
            <a:lvl8pPr marL="3429000" indent="-228600" defTabSz="2097088" eaLnBrk="0" fontAlgn="base" hangingPunct="0">
              <a:spcBef>
                <a:spcPct val="0"/>
              </a:spcBef>
              <a:spcAft>
                <a:spcPct val="0"/>
              </a:spcAft>
              <a:defRPr sz="8300">
                <a:solidFill>
                  <a:schemeClr val="tx1"/>
                </a:solidFill>
                <a:latin typeface="Arial" panose="020B0604020202020204" pitchFamily="34" charset="0"/>
                <a:ea typeface="ＭＳ Ｐゴシック" panose="020B0600070205080204" pitchFamily="34" charset="-128"/>
              </a:defRPr>
            </a:lvl8pPr>
            <a:lvl9pPr marL="3886200" indent="-228600" defTabSz="2097088" eaLnBrk="0" fontAlgn="base" hangingPunct="0">
              <a:spcBef>
                <a:spcPct val="0"/>
              </a:spcBef>
              <a:spcAft>
                <a:spcPct val="0"/>
              </a:spcAft>
              <a:defRPr sz="8300">
                <a:solidFill>
                  <a:schemeClr val="tx1"/>
                </a:solidFill>
                <a:latin typeface="Arial" panose="020B0604020202020204" pitchFamily="34" charset="0"/>
                <a:ea typeface="ＭＳ Ｐゴシック" panose="020B0600070205080204" pitchFamily="34" charset="-128"/>
              </a:defRPr>
            </a:lvl9pPr>
          </a:lstStyle>
          <a:p>
            <a:fld id="{689115FF-609A-4F18-92B2-B7ECE9E1C55C}" type="slidenum">
              <a:rPr lang="en-US" altLang="it-IT" sz="1200" smtClean="0">
                <a:latin typeface="Calibri" panose="020F0502020204030204" pitchFamily="34" charset="0"/>
              </a:rPr>
              <a:pPr/>
              <a:t>1</a:t>
            </a:fld>
            <a:endParaRPr lang="en-US" altLang="it-IT" sz="1200">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4C6BCBF5-ACB3-F20C-13B5-2C1ACBDA1940}"/>
              </a:ext>
            </a:extLst>
          </p:cNvPr>
          <p:cNvSpPr/>
          <p:nvPr/>
        </p:nvSpPr>
        <p:spPr>
          <a:xfrm>
            <a:off x="4394200" y="8161338"/>
            <a:ext cx="21459825" cy="19862800"/>
          </a:xfrm>
          <a:prstGeom prst="rect">
            <a:avLst/>
          </a:prstGeom>
          <a:ln w="3175">
            <a:solidFill>
              <a:schemeClr val="bg1"/>
            </a:solidFill>
          </a:ln>
          <a:effectLst>
            <a:outerShdw blurRad="63500" sx="100500" sy="100500" algn="ctr" rotWithShape="0">
              <a:prstClr val="black">
                <a:alpha val="50000"/>
              </a:prstClr>
            </a:outerShdw>
          </a:effectLst>
        </p:spPr>
        <p:txBody>
          <a:bodyPr lIns="419728" tIns="209864" rIns="419728" bIns="209864">
            <a:normAutofit/>
          </a:bodyPr>
          <a:lstStyle/>
          <a:p>
            <a:pPr defTabSz="4197279" eaLnBrk="1" hangingPunct="1">
              <a:spcBef>
                <a:spcPts val="9180"/>
              </a:spcBef>
              <a:buClr>
                <a:schemeClr val="accent1">
                  <a:lumMod val="60000"/>
                  <a:lumOff val="40000"/>
                </a:schemeClr>
              </a:buClr>
              <a:buSzPct val="110000"/>
              <a:buFont typeface="Wingdings 2" pitchFamily="18" charset="2"/>
              <a:buNone/>
              <a:defRPr/>
            </a:pPr>
            <a:endParaRPr sz="14700">
              <a:solidFill>
                <a:schemeClr val="tx1">
                  <a:lumMod val="65000"/>
                  <a:lumOff val="35000"/>
                </a:schemeClr>
              </a:solidFill>
              <a:latin typeface="+mn-lt"/>
              <a:ea typeface="+mn-ea"/>
            </a:endParaRPr>
          </a:p>
        </p:txBody>
      </p:sp>
      <p:sp>
        <p:nvSpPr>
          <p:cNvPr id="5" name="Footer Placeholder 4">
            <a:extLst>
              <a:ext uri="{FF2B5EF4-FFF2-40B4-BE49-F238E27FC236}">
                <a16:creationId xmlns:a16="http://schemas.microsoft.com/office/drawing/2014/main" id="{4DFFE416-10FA-2CE0-5BEE-31B23773EE1F}"/>
              </a:ext>
            </a:extLst>
          </p:cNvPr>
          <p:cNvSpPr txBox="1">
            <a:spLocks/>
          </p:cNvSpPr>
          <p:nvPr/>
        </p:nvSpPr>
        <p:spPr>
          <a:xfrm>
            <a:off x="1379538" y="41030525"/>
            <a:ext cx="16013112" cy="2300288"/>
          </a:xfrm>
          <a:prstGeom prst="rect">
            <a:avLst/>
          </a:prstGeom>
        </p:spPr>
        <p:txBody>
          <a:bodyPr lIns="419728" tIns="209864" rIns="419728" bIns="209864" anchor="ctr"/>
          <a:lstStyle>
            <a:defPPr>
              <a:defRPr lang="en-US"/>
            </a:defPPr>
            <a:lvl1pPr marL="0" algn="l" defTabSz="457200" rtl="0" eaLnBrk="1" latinLnBrk="0" hangingPunct="1">
              <a:defRPr sz="140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en-US" dirty="0"/>
          </a:p>
        </p:txBody>
      </p:sp>
      <p:sp>
        <p:nvSpPr>
          <p:cNvPr id="2" name="Title 1"/>
          <p:cNvSpPr>
            <a:spLocks noGrp="1"/>
          </p:cNvSpPr>
          <p:nvPr>
            <p:ph type="ctrTitle"/>
          </p:nvPr>
        </p:nvSpPr>
        <p:spPr>
          <a:xfrm>
            <a:off x="4376205" y="9601197"/>
            <a:ext cx="21495816" cy="10866662"/>
          </a:xfrm>
        </p:spPr>
        <p:txBody>
          <a:bodyPr rtlCol="0">
            <a:noAutofit/>
          </a:bodyPr>
          <a:lstStyle>
            <a:lvl1pPr marL="0" indent="0" algn="ctr" defTabSz="4197279" rtl="0" eaLnBrk="1" latinLnBrk="0" hangingPunct="1">
              <a:spcBef>
                <a:spcPct val="0"/>
              </a:spcBef>
              <a:buClr>
                <a:schemeClr val="accent1">
                  <a:lumMod val="60000"/>
                  <a:lumOff val="40000"/>
                </a:schemeClr>
              </a:buClr>
              <a:buSzPct val="110000"/>
              <a:buFont typeface="Wingdings 2" pitchFamily="18" charset="2"/>
              <a:buNone/>
              <a:defRPr sz="211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4376206" y="20783779"/>
            <a:ext cx="21495820" cy="5774838"/>
          </a:xfrm>
        </p:spPr>
        <p:txBody>
          <a:bodyPr rtlCol="0">
            <a:normAutofit/>
          </a:bodyPr>
          <a:lstStyle>
            <a:lvl1pPr marL="0" indent="0" algn="ctr" defTabSz="4197279" rtl="0" eaLnBrk="1" latinLnBrk="0" hangingPunct="1">
              <a:spcBef>
                <a:spcPts val="1377"/>
              </a:spcBef>
              <a:buClr>
                <a:schemeClr val="accent1">
                  <a:lumMod val="60000"/>
                  <a:lumOff val="40000"/>
                </a:schemeClr>
              </a:buClr>
              <a:buSzPct val="110000"/>
              <a:buFont typeface="Wingdings 2" pitchFamily="18" charset="2"/>
              <a:buNone/>
              <a:defRPr sz="8300" kern="1200">
                <a:solidFill>
                  <a:schemeClr val="tx1">
                    <a:tint val="75000"/>
                  </a:schemeClr>
                </a:solidFill>
                <a:latin typeface="+mn-lt"/>
                <a:ea typeface="+mn-ea"/>
                <a:cs typeface="+mn-cs"/>
              </a:defRPr>
            </a:lvl1pPr>
            <a:lvl2pPr marL="2098639" indent="0" algn="ctr">
              <a:buNone/>
              <a:defRPr>
                <a:solidFill>
                  <a:schemeClr val="tx1">
                    <a:tint val="75000"/>
                  </a:schemeClr>
                </a:solidFill>
              </a:defRPr>
            </a:lvl2pPr>
            <a:lvl3pPr marL="4197279" indent="0" algn="ctr">
              <a:buNone/>
              <a:defRPr>
                <a:solidFill>
                  <a:schemeClr val="tx1">
                    <a:tint val="75000"/>
                  </a:schemeClr>
                </a:solidFill>
              </a:defRPr>
            </a:lvl3pPr>
            <a:lvl4pPr marL="6295918" indent="0" algn="ctr">
              <a:buNone/>
              <a:defRPr>
                <a:solidFill>
                  <a:schemeClr val="tx1">
                    <a:tint val="75000"/>
                  </a:schemeClr>
                </a:solidFill>
              </a:defRPr>
            </a:lvl4pPr>
            <a:lvl5pPr marL="8394558" indent="0" algn="ctr">
              <a:buNone/>
              <a:defRPr>
                <a:solidFill>
                  <a:schemeClr val="tx1">
                    <a:tint val="75000"/>
                  </a:schemeClr>
                </a:solidFill>
              </a:defRPr>
            </a:lvl5pPr>
            <a:lvl6pPr marL="10493197" indent="0" algn="ctr">
              <a:buNone/>
              <a:defRPr>
                <a:solidFill>
                  <a:schemeClr val="tx1">
                    <a:tint val="75000"/>
                  </a:schemeClr>
                </a:solidFill>
              </a:defRPr>
            </a:lvl6pPr>
            <a:lvl7pPr marL="12591837" indent="0" algn="ctr">
              <a:buNone/>
              <a:defRPr>
                <a:solidFill>
                  <a:schemeClr val="tx1">
                    <a:tint val="75000"/>
                  </a:schemeClr>
                </a:solidFill>
              </a:defRPr>
            </a:lvl7pPr>
            <a:lvl8pPr marL="14690476" indent="0" algn="ctr">
              <a:buNone/>
              <a:defRPr>
                <a:solidFill>
                  <a:schemeClr val="tx1">
                    <a:tint val="75000"/>
                  </a:schemeClr>
                </a:solidFill>
              </a:defRPr>
            </a:lvl8pPr>
            <a:lvl9pPr marL="16789116" indent="0" algn="ctr">
              <a:buNone/>
              <a:defRPr>
                <a:solidFill>
                  <a:schemeClr val="tx1">
                    <a:tint val="75000"/>
                  </a:schemeClr>
                </a:solidFill>
              </a:defRPr>
            </a:lvl9pPr>
          </a:lstStyle>
          <a:p>
            <a:r>
              <a:rPr lang="en-US"/>
              <a:t>Click to edit Master subtitle style</a:t>
            </a:r>
            <a:endParaRPr dirty="0"/>
          </a:p>
        </p:txBody>
      </p:sp>
      <p:sp>
        <p:nvSpPr>
          <p:cNvPr id="6" name="Date Placeholder 3">
            <a:extLst>
              <a:ext uri="{FF2B5EF4-FFF2-40B4-BE49-F238E27FC236}">
                <a16:creationId xmlns:a16="http://schemas.microsoft.com/office/drawing/2014/main" id="{4AF1A448-E9A9-3F71-EB14-44574C458AEC}"/>
              </a:ext>
            </a:extLst>
          </p:cNvPr>
          <p:cNvSpPr>
            <a:spLocks noGrp="1"/>
          </p:cNvSpPr>
          <p:nvPr>
            <p:ph type="dt" sz="half" idx="10"/>
          </p:nvPr>
        </p:nvSpPr>
        <p:spPr/>
        <p:txBody>
          <a:bodyPr/>
          <a:lstStyle>
            <a:lvl1pPr>
              <a:defRPr/>
            </a:lvl1pPr>
          </a:lstStyle>
          <a:p>
            <a:pPr>
              <a:defRPr/>
            </a:pPr>
            <a:fld id="{B2FB756F-EE4F-4B9F-A2E0-25DE10556912}" type="datetimeFigureOut">
              <a:rPr lang="en-US" altLang="it-IT"/>
              <a:pPr>
                <a:defRPr/>
              </a:pPr>
              <a:t>3/15/24</a:t>
            </a:fld>
            <a:endParaRPr lang="en-US" altLang="it-IT"/>
          </a:p>
        </p:txBody>
      </p:sp>
      <p:sp>
        <p:nvSpPr>
          <p:cNvPr id="7" name="Slide Number Placeholder 5">
            <a:extLst>
              <a:ext uri="{FF2B5EF4-FFF2-40B4-BE49-F238E27FC236}">
                <a16:creationId xmlns:a16="http://schemas.microsoft.com/office/drawing/2014/main" id="{6D4288F0-8953-FB0D-9F01-D73DEC22419C}"/>
              </a:ext>
            </a:extLst>
          </p:cNvPr>
          <p:cNvSpPr>
            <a:spLocks noGrp="1"/>
          </p:cNvSpPr>
          <p:nvPr>
            <p:ph type="sldNum" sz="quarter" idx="11"/>
          </p:nvPr>
        </p:nvSpPr>
        <p:spPr/>
        <p:txBody>
          <a:bodyPr/>
          <a:lstStyle>
            <a:lvl1pPr>
              <a:defRPr/>
            </a:lvl1pPr>
          </a:lstStyle>
          <a:p>
            <a:pPr>
              <a:defRPr/>
            </a:pPr>
            <a:fld id="{21C2DCD8-67AF-4C6F-BE7C-2312EF841B8F}" type="slidenum">
              <a:rPr lang="en-US" altLang="it-IT"/>
              <a:pPr>
                <a:defRPr/>
              </a:pPr>
              <a:t>‹N›</a:t>
            </a:fld>
            <a:endParaRPr lang="en-US" altLang="it-IT"/>
          </a:p>
        </p:txBody>
      </p:sp>
      <p:sp>
        <p:nvSpPr>
          <p:cNvPr id="8" name="Footer Placeholder 4">
            <a:extLst>
              <a:ext uri="{FF2B5EF4-FFF2-40B4-BE49-F238E27FC236}">
                <a16:creationId xmlns:a16="http://schemas.microsoft.com/office/drawing/2014/main" id="{7B8DDD65-5B6E-E9A2-66E2-57B321E02369}"/>
              </a:ext>
            </a:extLst>
          </p:cNvPr>
          <p:cNvSpPr>
            <a:spLocks noGrp="1"/>
          </p:cNvSpPr>
          <p:nvPr>
            <p:ph type="ftr" sz="quarter" idx="12"/>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Tree>
    <p:extLst>
      <p:ext uri="{BB962C8B-B14F-4D97-AF65-F5344CB8AC3E}">
        <p14:creationId xmlns:p14="http://schemas.microsoft.com/office/powerpoint/2010/main" val="2717537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64475" y="3854794"/>
            <a:ext cx="13495078" cy="7320915"/>
          </a:xfrm>
        </p:spPr>
        <p:txBody>
          <a:bodyPr/>
          <a:lstStyle>
            <a:lvl1pPr algn="ctr">
              <a:defRPr sz="16500" b="0"/>
            </a:lvl1pPr>
          </a:lstStyle>
          <a:p>
            <a:r>
              <a:rPr lang="en-US"/>
              <a:t>Click to edit Master title style</a:t>
            </a:r>
            <a:endParaRPr/>
          </a:p>
        </p:txBody>
      </p:sp>
      <p:sp>
        <p:nvSpPr>
          <p:cNvPr id="4" name="Text Placeholder 3"/>
          <p:cNvSpPr>
            <a:spLocks noGrp="1"/>
          </p:cNvSpPr>
          <p:nvPr>
            <p:ph type="body" sz="half" idx="2"/>
          </p:nvPr>
        </p:nvSpPr>
        <p:spPr>
          <a:xfrm>
            <a:off x="1764475" y="11263493"/>
            <a:ext cx="13495078" cy="23436958"/>
          </a:xfrm>
        </p:spPr>
        <p:txBody>
          <a:bodyPr>
            <a:normAutofit/>
          </a:bodyPr>
          <a:lstStyle>
            <a:lvl1pPr marL="0" indent="0" algn="ctr">
              <a:spcBef>
                <a:spcPts val="2754"/>
              </a:spcBef>
              <a:buNone/>
              <a:defRPr sz="8300"/>
            </a:lvl1pPr>
            <a:lvl2pPr marL="2098639" indent="0">
              <a:buNone/>
              <a:defRPr sz="5500"/>
            </a:lvl2pPr>
            <a:lvl3pPr marL="4197279" indent="0">
              <a:buNone/>
              <a:defRPr sz="4600"/>
            </a:lvl3pPr>
            <a:lvl4pPr marL="6295918" indent="0">
              <a:buNone/>
              <a:defRPr sz="4100"/>
            </a:lvl4pPr>
            <a:lvl5pPr marL="8394558" indent="0">
              <a:buNone/>
              <a:defRPr sz="4100"/>
            </a:lvl5pPr>
            <a:lvl6pPr marL="10493197" indent="0">
              <a:buNone/>
              <a:defRPr sz="4100"/>
            </a:lvl6pPr>
            <a:lvl7pPr marL="12591837" indent="0">
              <a:buNone/>
              <a:defRPr sz="4100"/>
            </a:lvl7pPr>
            <a:lvl8pPr marL="14690476" indent="0">
              <a:buNone/>
              <a:defRPr sz="4100"/>
            </a:lvl8pPr>
            <a:lvl9pPr marL="16789116" indent="0">
              <a:buNone/>
              <a:defRPr sz="4100"/>
            </a:lvl9pPr>
          </a:lstStyle>
          <a:p>
            <a:pPr lvl="0"/>
            <a:r>
              <a:rPr lang="en-US"/>
              <a:t>Click to edit Master text styles</a:t>
            </a:r>
          </a:p>
        </p:txBody>
      </p:sp>
      <p:sp>
        <p:nvSpPr>
          <p:cNvPr id="8" name="Picture Placeholder 2"/>
          <p:cNvSpPr>
            <a:spLocks noGrp="1"/>
          </p:cNvSpPr>
          <p:nvPr>
            <p:ph type="pic" idx="1"/>
          </p:nvPr>
        </p:nvSpPr>
        <p:spPr>
          <a:xfrm>
            <a:off x="16839690" y="2264173"/>
            <a:ext cx="12099290" cy="33503885"/>
          </a:xfrm>
          <a:ln w="3175">
            <a:solidFill>
              <a:schemeClr val="bg1"/>
            </a:solidFill>
          </a:ln>
          <a:effectLst>
            <a:outerShdw blurRad="63500" sx="100500" sy="100500" algn="ctr" rotWithShape="0">
              <a:prstClr val="black">
                <a:alpha val="50000"/>
              </a:prstClr>
            </a:outerShdw>
          </a:effectLst>
        </p:spPr>
        <p:txBody>
          <a:bodyPr rtlCol="0">
            <a:normAutofit/>
          </a:bodyPr>
          <a:lstStyle>
            <a:lvl1pPr marL="0" indent="0" algn="l" defTabSz="4197279" rtl="0" eaLnBrk="1" latinLnBrk="0" hangingPunct="1">
              <a:spcBef>
                <a:spcPts val="9180"/>
              </a:spcBef>
              <a:buClr>
                <a:schemeClr val="accent1">
                  <a:lumMod val="60000"/>
                  <a:lumOff val="40000"/>
                </a:schemeClr>
              </a:buClr>
              <a:buSzPct val="110000"/>
              <a:buFont typeface="Wingdings 2" pitchFamily="18" charset="2"/>
              <a:buNone/>
              <a:defRPr sz="14700" kern="1200">
                <a:solidFill>
                  <a:schemeClr val="tx1">
                    <a:lumMod val="65000"/>
                    <a:lumOff val="35000"/>
                  </a:schemeClr>
                </a:solidFill>
                <a:latin typeface="+mn-lt"/>
                <a:ea typeface="+mn-ea"/>
                <a:cs typeface="+mn-cs"/>
              </a:defRPr>
            </a:lvl1pPr>
            <a:lvl2pPr marL="2098639" indent="0">
              <a:buNone/>
              <a:defRPr sz="12900"/>
            </a:lvl2pPr>
            <a:lvl3pPr marL="4197279" indent="0">
              <a:buNone/>
              <a:defRPr sz="11000"/>
            </a:lvl3pPr>
            <a:lvl4pPr marL="6295918" indent="0">
              <a:buNone/>
              <a:defRPr sz="9200"/>
            </a:lvl4pPr>
            <a:lvl5pPr marL="8394558" indent="0">
              <a:buNone/>
              <a:defRPr sz="9200"/>
            </a:lvl5pPr>
            <a:lvl6pPr marL="10493197" indent="0">
              <a:buNone/>
              <a:defRPr sz="9200"/>
            </a:lvl6pPr>
            <a:lvl7pPr marL="12591837" indent="0">
              <a:buNone/>
              <a:defRPr sz="9200"/>
            </a:lvl7pPr>
            <a:lvl8pPr marL="14690476" indent="0">
              <a:buNone/>
              <a:defRPr sz="9200"/>
            </a:lvl8pPr>
            <a:lvl9pPr marL="16789116" indent="0">
              <a:buNone/>
              <a:defRPr sz="9200"/>
            </a:lvl9pPr>
          </a:lstStyle>
          <a:p>
            <a:pPr lvl="0"/>
            <a:r>
              <a:rPr lang="en-US" noProof="0"/>
              <a:t>Drag picture to placeholder or click icon to add</a:t>
            </a:r>
            <a:endParaRPr noProof="0"/>
          </a:p>
        </p:txBody>
      </p:sp>
      <p:sp>
        <p:nvSpPr>
          <p:cNvPr id="3" name="Date Placeholder 3">
            <a:extLst>
              <a:ext uri="{FF2B5EF4-FFF2-40B4-BE49-F238E27FC236}">
                <a16:creationId xmlns:a16="http://schemas.microsoft.com/office/drawing/2014/main" id="{7846498C-232E-658E-E73F-676BFAE475C8}"/>
              </a:ext>
            </a:extLst>
          </p:cNvPr>
          <p:cNvSpPr>
            <a:spLocks noGrp="1"/>
          </p:cNvSpPr>
          <p:nvPr>
            <p:ph type="dt" sz="half" idx="10"/>
          </p:nvPr>
        </p:nvSpPr>
        <p:spPr/>
        <p:txBody>
          <a:bodyPr/>
          <a:lstStyle>
            <a:lvl1pPr>
              <a:defRPr/>
            </a:lvl1pPr>
          </a:lstStyle>
          <a:p>
            <a:pPr>
              <a:defRPr/>
            </a:pPr>
            <a:fld id="{FAEE8826-4CA4-4365-A976-6DA519C08F7F}" type="datetimeFigureOut">
              <a:rPr lang="en-US" altLang="it-IT"/>
              <a:pPr>
                <a:defRPr/>
              </a:pPr>
              <a:t>3/15/24</a:t>
            </a:fld>
            <a:endParaRPr lang="en-US" altLang="it-IT"/>
          </a:p>
        </p:txBody>
      </p:sp>
      <p:sp>
        <p:nvSpPr>
          <p:cNvPr id="5" name="Footer Placeholder 4">
            <a:extLst>
              <a:ext uri="{FF2B5EF4-FFF2-40B4-BE49-F238E27FC236}">
                <a16:creationId xmlns:a16="http://schemas.microsoft.com/office/drawing/2014/main" id="{534179FF-5ACA-BBE3-FE88-BC55073B8621}"/>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9A5BF9CC-36FD-AE39-2645-429153134671}"/>
              </a:ext>
            </a:extLst>
          </p:cNvPr>
          <p:cNvSpPr>
            <a:spLocks noGrp="1"/>
          </p:cNvSpPr>
          <p:nvPr>
            <p:ph type="sldNum" sz="quarter" idx="12"/>
          </p:nvPr>
        </p:nvSpPr>
        <p:spPr/>
        <p:txBody>
          <a:bodyPr/>
          <a:lstStyle>
            <a:lvl1pPr>
              <a:defRPr/>
            </a:lvl1pPr>
          </a:lstStyle>
          <a:p>
            <a:pPr>
              <a:defRPr/>
            </a:pPr>
            <a:fld id="{6298C025-AED4-4026-8DF4-6BAAA9B68A57}" type="slidenum">
              <a:rPr lang="en-US" altLang="it-IT"/>
              <a:pPr>
                <a:defRPr/>
              </a:pPr>
              <a:t>‹N›</a:t>
            </a:fld>
            <a:endParaRPr lang="en-US" altLang="it-IT"/>
          </a:p>
        </p:txBody>
      </p:sp>
    </p:spTree>
    <p:extLst>
      <p:ext uri="{BB962C8B-B14F-4D97-AF65-F5344CB8AC3E}">
        <p14:creationId xmlns:p14="http://schemas.microsoft.com/office/powerpoint/2010/main" val="3484301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a:extLst>
              <a:ext uri="{FF2B5EF4-FFF2-40B4-BE49-F238E27FC236}">
                <a16:creationId xmlns:a16="http://schemas.microsoft.com/office/drawing/2014/main" id="{FA68DA5E-AF07-3DB1-22EF-75E0DC218594}"/>
              </a:ext>
            </a:extLst>
          </p:cNvPr>
          <p:cNvSpPr>
            <a:spLocks noGrp="1"/>
          </p:cNvSpPr>
          <p:nvPr>
            <p:ph type="dt" sz="half" idx="10"/>
          </p:nvPr>
        </p:nvSpPr>
        <p:spPr/>
        <p:txBody>
          <a:bodyPr/>
          <a:lstStyle>
            <a:lvl1pPr>
              <a:defRPr/>
            </a:lvl1pPr>
          </a:lstStyle>
          <a:p>
            <a:pPr>
              <a:defRPr/>
            </a:pPr>
            <a:fld id="{F550779B-929F-4982-B0EB-5F092E94CDF6}" type="datetimeFigureOut">
              <a:rPr lang="en-US" altLang="it-IT"/>
              <a:pPr>
                <a:defRPr/>
              </a:pPr>
              <a:t>3/15/24</a:t>
            </a:fld>
            <a:endParaRPr lang="en-US" altLang="it-IT"/>
          </a:p>
        </p:txBody>
      </p:sp>
      <p:sp>
        <p:nvSpPr>
          <p:cNvPr id="5" name="Footer Placeholder 4">
            <a:extLst>
              <a:ext uri="{FF2B5EF4-FFF2-40B4-BE49-F238E27FC236}">
                <a16:creationId xmlns:a16="http://schemas.microsoft.com/office/drawing/2014/main" id="{A55256DB-4D73-3D61-301E-3EB2992F48C0}"/>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314AAF33-FDE1-8175-385C-A303D80F164F}"/>
              </a:ext>
            </a:extLst>
          </p:cNvPr>
          <p:cNvSpPr>
            <a:spLocks noGrp="1"/>
          </p:cNvSpPr>
          <p:nvPr>
            <p:ph type="sldNum" sz="quarter" idx="12"/>
          </p:nvPr>
        </p:nvSpPr>
        <p:spPr/>
        <p:txBody>
          <a:bodyPr/>
          <a:lstStyle>
            <a:lvl1pPr>
              <a:defRPr/>
            </a:lvl1pPr>
          </a:lstStyle>
          <a:p>
            <a:pPr>
              <a:defRPr/>
            </a:pPr>
            <a:fld id="{E4847BB0-A82F-4940-B556-D2A556484A9E}" type="slidenum">
              <a:rPr lang="en-US" altLang="it-IT"/>
              <a:pPr>
                <a:defRPr/>
              </a:pPr>
              <a:t>‹N›</a:t>
            </a:fld>
            <a:endParaRPr lang="en-US" altLang="it-IT"/>
          </a:p>
        </p:txBody>
      </p:sp>
    </p:spTree>
    <p:extLst>
      <p:ext uri="{BB962C8B-B14F-4D97-AF65-F5344CB8AC3E}">
        <p14:creationId xmlns:p14="http://schemas.microsoft.com/office/powerpoint/2010/main" val="796634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79169" y="2320296"/>
            <a:ext cx="5041371" cy="3512439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816991" y="2320296"/>
            <a:ext cx="22129521" cy="3512439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a:extLst>
              <a:ext uri="{FF2B5EF4-FFF2-40B4-BE49-F238E27FC236}">
                <a16:creationId xmlns:a16="http://schemas.microsoft.com/office/drawing/2014/main" id="{8E18318F-922F-502C-78F0-74A392EF5E4B}"/>
              </a:ext>
            </a:extLst>
          </p:cNvPr>
          <p:cNvSpPr>
            <a:spLocks noGrp="1"/>
          </p:cNvSpPr>
          <p:nvPr>
            <p:ph type="dt" sz="half" idx="10"/>
          </p:nvPr>
        </p:nvSpPr>
        <p:spPr/>
        <p:txBody>
          <a:bodyPr/>
          <a:lstStyle>
            <a:lvl1pPr>
              <a:defRPr/>
            </a:lvl1pPr>
          </a:lstStyle>
          <a:p>
            <a:pPr>
              <a:defRPr/>
            </a:pPr>
            <a:fld id="{7CC4388B-3D48-4C08-A8DA-318C3DBECD08}" type="datetimeFigureOut">
              <a:rPr lang="en-US" altLang="it-IT"/>
              <a:pPr>
                <a:defRPr/>
              </a:pPr>
              <a:t>3/15/24</a:t>
            </a:fld>
            <a:endParaRPr lang="en-US" altLang="it-IT"/>
          </a:p>
        </p:txBody>
      </p:sp>
      <p:sp>
        <p:nvSpPr>
          <p:cNvPr id="5" name="Footer Placeholder 4">
            <a:extLst>
              <a:ext uri="{FF2B5EF4-FFF2-40B4-BE49-F238E27FC236}">
                <a16:creationId xmlns:a16="http://schemas.microsoft.com/office/drawing/2014/main" id="{0BF2588C-A80D-BECF-9C26-DD948E7507A9}"/>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3F052FCE-15AF-B29D-FAD7-CA265A46258E}"/>
              </a:ext>
            </a:extLst>
          </p:cNvPr>
          <p:cNvSpPr>
            <a:spLocks noGrp="1"/>
          </p:cNvSpPr>
          <p:nvPr>
            <p:ph type="sldNum" sz="quarter" idx="12"/>
          </p:nvPr>
        </p:nvSpPr>
        <p:spPr/>
        <p:txBody>
          <a:bodyPr/>
          <a:lstStyle>
            <a:lvl1pPr>
              <a:defRPr/>
            </a:lvl1pPr>
          </a:lstStyle>
          <a:p>
            <a:pPr>
              <a:defRPr/>
            </a:pPr>
            <a:fld id="{AEF4BC47-309D-41FC-A8F7-8FB4688423AC}" type="slidenum">
              <a:rPr lang="en-US" altLang="it-IT"/>
              <a:pPr>
                <a:defRPr/>
              </a:pPr>
              <a:t>‹N›</a:t>
            </a:fld>
            <a:endParaRPr lang="en-US" altLang="it-IT"/>
          </a:p>
        </p:txBody>
      </p:sp>
    </p:spTree>
    <p:extLst>
      <p:ext uri="{BB962C8B-B14F-4D97-AF65-F5344CB8AC3E}">
        <p14:creationId xmlns:p14="http://schemas.microsoft.com/office/powerpoint/2010/main" val="422691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a:extLst>
              <a:ext uri="{FF2B5EF4-FFF2-40B4-BE49-F238E27FC236}">
                <a16:creationId xmlns:a16="http://schemas.microsoft.com/office/drawing/2014/main" id="{D2A6E3A8-A76D-F7C5-CB76-2D035487965D}"/>
              </a:ext>
            </a:extLst>
          </p:cNvPr>
          <p:cNvSpPr>
            <a:spLocks noGrp="1"/>
          </p:cNvSpPr>
          <p:nvPr>
            <p:ph type="dt" sz="half" idx="10"/>
          </p:nvPr>
        </p:nvSpPr>
        <p:spPr/>
        <p:txBody>
          <a:bodyPr/>
          <a:lstStyle>
            <a:lvl1pPr>
              <a:defRPr/>
            </a:lvl1pPr>
          </a:lstStyle>
          <a:p>
            <a:pPr>
              <a:defRPr/>
            </a:pPr>
            <a:fld id="{E06374C7-2E83-4D6B-8529-0FF42BDBC5A6}" type="datetimeFigureOut">
              <a:rPr lang="en-US" altLang="it-IT"/>
              <a:pPr>
                <a:defRPr/>
              </a:pPr>
              <a:t>3/15/24</a:t>
            </a:fld>
            <a:endParaRPr lang="en-US" altLang="it-IT"/>
          </a:p>
        </p:txBody>
      </p:sp>
      <p:sp>
        <p:nvSpPr>
          <p:cNvPr id="5" name="Footer Placeholder 4">
            <a:extLst>
              <a:ext uri="{FF2B5EF4-FFF2-40B4-BE49-F238E27FC236}">
                <a16:creationId xmlns:a16="http://schemas.microsoft.com/office/drawing/2014/main" id="{9E69A9A1-60A9-5F20-63F5-AA09C4C7B0BD}"/>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CAACFA3E-F725-9E28-BE82-8455D5609DEB}"/>
              </a:ext>
            </a:extLst>
          </p:cNvPr>
          <p:cNvSpPr>
            <a:spLocks noGrp="1"/>
          </p:cNvSpPr>
          <p:nvPr>
            <p:ph type="sldNum" sz="quarter" idx="12"/>
          </p:nvPr>
        </p:nvSpPr>
        <p:spPr/>
        <p:txBody>
          <a:bodyPr/>
          <a:lstStyle>
            <a:lvl1pPr>
              <a:defRPr/>
            </a:lvl1pPr>
          </a:lstStyle>
          <a:p>
            <a:pPr>
              <a:defRPr/>
            </a:pPr>
            <a:fld id="{630F7A0C-58BC-469E-B0BB-36139E03DCB2}" type="slidenum">
              <a:rPr lang="en-US" altLang="it-IT"/>
              <a:pPr>
                <a:defRPr/>
              </a:pPr>
              <a:t>‹N›</a:t>
            </a:fld>
            <a:endParaRPr lang="en-US" altLang="it-IT"/>
          </a:p>
        </p:txBody>
      </p:sp>
    </p:spTree>
    <p:extLst>
      <p:ext uri="{BB962C8B-B14F-4D97-AF65-F5344CB8AC3E}">
        <p14:creationId xmlns:p14="http://schemas.microsoft.com/office/powerpoint/2010/main" val="207640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202580" y="21122649"/>
            <a:ext cx="27843071" cy="9261158"/>
          </a:xfrm>
        </p:spPr>
        <p:txBody>
          <a:bodyPr/>
          <a:lstStyle/>
          <a:p>
            <a:r>
              <a:rPr lang="en-US"/>
              <a:t>Click to edit Master title style</a:t>
            </a:r>
            <a:endParaRPr dirty="0"/>
          </a:p>
        </p:txBody>
      </p:sp>
      <p:sp>
        <p:nvSpPr>
          <p:cNvPr id="3" name="Subtitle 2"/>
          <p:cNvSpPr>
            <a:spLocks noGrp="1"/>
          </p:cNvSpPr>
          <p:nvPr>
            <p:ph type="subTitle" idx="1"/>
          </p:nvPr>
        </p:nvSpPr>
        <p:spPr>
          <a:xfrm>
            <a:off x="1202580" y="30057486"/>
            <a:ext cx="27843071" cy="6127827"/>
          </a:xfrm>
        </p:spPr>
        <p:txBody>
          <a:bodyPr>
            <a:normAutofit/>
          </a:bodyPr>
          <a:lstStyle>
            <a:lvl1pPr marL="0" indent="0" algn="ctr">
              <a:spcBef>
                <a:spcPts val="1377"/>
              </a:spcBef>
              <a:buNone/>
              <a:defRPr sz="8300">
                <a:solidFill>
                  <a:schemeClr val="tx1">
                    <a:tint val="75000"/>
                  </a:schemeClr>
                </a:solidFill>
              </a:defRPr>
            </a:lvl1pPr>
            <a:lvl2pPr marL="2098639" indent="0" algn="ctr">
              <a:buNone/>
              <a:defRPr>
                <a:solidFill>
                  <a:schemeClr val="tx1">
                    <a:tint val="75000"/>
                  </a:schemeClr>
                </a:solidFill>
              </a:defRPr>
            </a:lvl2pPr>
            <a:lvl3pPr marL="4197279" indent="0" algn="ctr">
              <a:buNone/>
              <a:defRPr>
                <a:solidFill>
                  <a:schemeClr val="tx1">
                    <a:tint val="75000"/>
                  </a:schemeClr>
                </a:solidFill>
              </a:defRPr>
            </a:lvl3pPr>
            <a:lvl4pPr marL="6295918" indent="0" algn="ctr">
              <a:buNone/>
              <a:defRPr>
                <a:solidFill>
                  <a:schemeClr val="tx1">
                    <a:tint val="75000"/>
                  </a:schemeClr>
                </a:solidFill>
              </a:defRPr>
            </a:lvl4pPr>
            <a:lvl5pPr marL="8394558" indent="0" algn="ctr">
              <a:buNone/>
              <a:defRPr>
                <a:solidFill>
                  <a:schemeClr val="tx1">
                    <a:tint val="75000"/>
                  </a:schemeClr>
                </a:solidFill>
              </a:defRPr>
            </a:lvl5pPr>
            <a:lvl6pPr marL="10493197" indent="0" algn="ctr">
              <a:buNone/>
              <a:defRPr>
                <a:solidFill>
                  <a:schemeClr val="tx1">
                    <a:tint val="75000"/>
                  </a:schemeClr>
                </a:solidFill>
              </a:defRPr>
            </a:lvl6pPr>
            <a:lvl7pPr marL="12591837" indent="0" algn="ctr">
              <a:buNone/>
              <a:defRPr>
                <a:solidFill>
                  <a:schemeClr val="tx1">
                    <a:tint val="75000"/>
                  </a:schemeClr>
                </a:solidFill>
              </a:defRPr>
            </a:lvl7pPr>
            <a:lvl8pPr marL="14690476" indent="0" algn="ctr">
              <a:buNone/>
              <a:defRPr>
                <a:solidFill>
                  <a:schemeClr val="tx1">
                    <a:tint val="75000"/>
                  </a:schemeClr>
                </a:solidFill>
              </a:defRPr>
            </a:lvl8pPr>
            <a:lvl9pPr marL="16789116" indent="0" algn="ctr">
              <a:buNone/>
              <a:defRPr>
                <a:solidFill>
                  <a:schemeClr val="tx1">
                    <a:tint val="75000"/>
                  </a:schemeClr>
                </a:solidFill>
              </a:defRPr>
            </a:lvl9pPr>
          </a:lstStyle>
          <a:p>
            <a:r>
              <a:rPr lang="en-US"/>
              <a:t>Click to edit Master subtitle style</a:t>
            </a:r>
            <a:endParaRPr dirty="0"/>
          </a:p>
        </p:txBody>
      </p:sp>
      <p:sp>
        <p:nvSpPr>
          <p:cNvPr id="9" name="Picture Placeholder 2"/>
          <p:cNvSpPr>
            <a:spLocks noGrp="1"/>
          </p:cNvSpPr>
          <p:nvPr>
            <p:ph type="pic" idx="13"/>
          </p:nvPr>
        </p:nvSpPr>
        <p:spPr>
          <a:xfrm>
            <a:off x="1227197" y="2290289"/>
            <a:ext cx="27793832" cy="17872231"/>
          </a:xfrm>
          <a:ln w="3175">
            <a:solidFill>
              <a:schemeClr val="bg1"/>
            </a:solidFill>
          </a:ln>
          <a:effectLst>
            <a:outerShdw blurRad="63500" sx="100500" sy="100500" algn="ctr" rotWithShape="0">
              <a:prstClr val="black">
                <a:alpha val="50000"/>
              </a:prstClr>
            </a:outerShdw>
          </a:effectLst>
        </p:spPr>
        <p:txBody>
          <a:bodyPr rtlCol="0">
            <a:normAutofit/>
          </a:bodyPr>
          <a:lstStyle>
            <a:lvl1pPr marL="0" indent="0">
              <a:buNone/>
              <a:defRPr sz="14700"/>
            </a:lvl1pPr>
            <a:lvl2pPr marL="2098639" indent="0">
              <a:buNone/>
              <a:defRPr sz="12900"/>
            </a:lvl2pPr>
            <a:lvl3pPr marL="4197279" indent="0">
              <a:buNone/>
              <a:defRPr sz="11000"/>
            </a:lvl3pPr>
            <a:lvl4pPr marL="6295918" indent="0">
              <a:buNone/>
              <a:defRPr sz="9200"/>
            </a:lvl4pPr>
            <a:lvl5pPr marL="8394558" indent="0">
              <a:buNone/>
              <a:defRPr sz="9200"/>
            </a:lvl5pPr>
            <a:lvl6pPr marL="10493197" indent="0">
              <a:buNone/>
              <a:defRPr sz="9200"/>
            </a:lvl6pPr>
            <a:lvl7pPr marL="12591837" indent="0">
              <a:buNone/>
              <a:defRPr sz="9200"/>
            </a:lvl7pPr>
            <a:lvl8pPr marL="14690476" indent="0">
              <a:buNone/>
              <a:defRPr sz="9200"/>
            </a:lvl8pPr>
            <a:lvl9pPr marL="16789116" indent="0">
              <a:buNone/>
              <a:defRPr sz="9200"/>
            </a:lvl9pPr>
          </a:lstStyle>
          <a:p>
            <a:pPr lvl="0"/>
            <a:r>
              <a:rPr lang="en-US" noProof="0"/>
              <a:t>Drag picture to placeholder or click icon to add</a:t>
            </a:r>
            <a:endParaRPr noProof="0"/>
          </a:p>
        </p:txBody>
      </p:sp>
      <p:sp>
        <p:nvSpPr>
          <p:cNvPr id="4" name="Date Placeholder 3">
            <a:extLst>
              <a:ext uri="{FF2B5EF4-FFF2-40B4-BE49-F238E27FC236}">
                <a16:creationId xmlns:a16="http://schemas.microsoft.com/office/drawing/2014/main" id="{7785373A-AEBF-3428-4E97-8835B957E594}"/>
              </a:ext>
            </a:extLst>
          </p:cNvPr>
          <p:cNvSpPr>
            <a:spLocks noGrp="1"/>
          </p:cNvSpPr>
          <p:nvPr>
            <p:ph type="dt" sz="half" idx="14"/>
          </p:nvPr>
        </p:nvSpPr>
        <p:spPr/>
        <p:txBody>
          <a:bodyPr/>
          <a:lstStyle>
            <a:lvl1pPr>
              <a:defRPr/>
            </a:lvl1pPr>
          </a:lstStyle>
          <a:p>
            <a:pPr>
              <a:defRPr/>
            </a:pPr>
            <a:fld id="{689E122F-59C6-4DED-9D79-9A50ED95E3DC}" type="datetimeFigureOut">
              <a:rPr lang="en-US" altLang="it-IT"/>
              <a:pPr>
                <a:defRPr/>
              </a:pPr>
              <a:t>3/15/24</a:t>
            </a:fld>
            <a:endParaRPr lang="en-US" altLang="it-IT"/>
          </a:p>
        </p:txBody>
      </p:sp>
      <p:sp>
        <p:nvSpPr>
          <p:cNvPr id="5" name="Footer Placeholder 4">
            <a:extLst>
              <a:ext uri="{FF2B5EF4-FFF2-40B4-BE49-F238E27FC236}">
                <a16:creationId xmlns:a16="http://schemas.microsoft.com/office/drawing/2014/main" id="{33078F0D-6DFB-61AD-E8B6-F9149407F82F}"/>
              </a:ext>
            </a:extLst>
          </p:cNvPr>
          <p:cNvSpPr>
            <a:spLocks noGrp="1"/>
          </p:cNvSpPr>
          <p:nvPr>
            <p:ph type="ftr" sz="quarter" idx="15"/>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9B2EB4FA-8435-1C7F-0A0C-24EC80AEC306}"/>
              </a:ext>
            </a:extLst>
          </p:cNvPr>
          <p:cNvSpPr>
            <a:spLocks noGrp="1"/>
          </p:cNvSpPr>
          <p:nvPr>
            <p:ph type="sldNum" sz="quarter" idx="16"/>
          </p:nvPr>
        </p:nvSpPr>
        <p:spPr/>
        <p:txBody>
          <a:bodyPr/>
          <a:lstStyle>
            <a:lvl1pPr>
              <a:defRPr/>
            </a:lvl1pPr>
          </a:lstStyle>
          <a:p>
            <a:pPr>
              <a:defRPr/>
            </a:pPr>
            <a:fld id="{79A43D9C-221A-46BC-B63F-5BB3EAD7B4CF}" type="slidenum">
              <a:rPr lang="en-US" altLang="it-IT"/>
              <a:pPr>
                <a:defRPr/>
              </a:pPr>
              <a:t>‹N›</a:t>
            </a:fld>
            <a:endParaRPr lang="en-US" altLang="it-IT"/>
          </a:p>
        </p:txBody>
      </p:sp>
    </p:spTree>
    <p:extLst>
      <p:ext uri="{BB962C8B-B14F-4D97-AF65-F5344CB8AC3E}">
        <p14:creationId xmlns:p14="http://schemas.microsoft.com/office/powerpoint/2010/main" val="706997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16995" y="15139810"/>
            <a:ext cx="26650999" cy="8581073"/>
          </a:xfrm>
        </p:spPr>
        <p:txBody>
          <a:bodyPr/>
          <a:lstStyle>
            <a:lvl1pPr algn="ctr">
              <a:defRPr sz="21100" b="0" cap="none" baseline="0"/>
            </a:lvl1pPr>
          </a:lstStyle>
          <a:p>
            <a:r>
              <a:rPr lang="en-US"/>
              <a:t>Click to edit Master title style</a:t>
            </a:r>
            <a:endParaRPr/>
          </a:p>
        </p:txBody>
      </p:sp>
      <p:sp>
        <p:nvSpPr>
          <p:cNvPr id="3" name="Text Placeholder 2"/>
          <p:cNvSpPr>
            <a:spLocks noGrp="1"/>
          </p:cNvSpPr>
          <p:nvPr>
            <p:ph type="body" idx="1"/>
          </p:nvPr>
        </p:nvSpPr>
        <p:spPr>
          <a:xfrm>
            <a:off x="1816995" y="23536835"/>
            <a:ext cx="26650999" cy="9451178"/>
          </a:xfrm>
        </p:spPr>
        <p:txBody>
          <a:bodyPr>
            <a:normAutofit/>
          </a:bodyPr>
          <a:lstStyle>
            <a:lvl1pPr marL="0" indent="0" algn="ctr">
              <a:spcBef>
                <a:spcPts val="1377"/>
              </a:spcBef>
              <a:buNone/>
              <a:defRPr sz="8300">
                <a:solidFill>
                  <a:schemeClr val="tx1">
                    <a:tint val="75000"/>
                  </a:schemeClr>
                </a:solidFill>
              </a:defRPr>
            </a:lvl1pPr>
            <a:lvl2pPr marL="2098639" indent="0">
              <a:buNone/>
              <a:defRPr sz="8300">
                <a:solidFill>
                  <a:schemeClr val="tx1">
                    <a:tint val="75000"/>
                  </a:schemeClr>
                </a:solidFill>
              </a:defRPr>
            </a:lvl2pPr>
            <a:lvl3pPr marL="4197279" indent="0">
              <a:buNone/>
              <a:defRPr sz="7300">
                <a:solidFill>
                  <a:schemeClr val="tx1">
                    <a:tint val="75000"/>
                  </a:schemeClr>
                </a:solidFill>
              </a:defRPr>
            </a:lvl3pPr>
            <a:lvl4pPr marL="6295918" indent="0">
              <a:buNone/>
              <a:defRPr sz="6400">
                <a:solidFill>
                  <a:schemeClr val="tx1">
                    <a:tint val="75000"/>
                  </a:schemeClr>
                </a:solidFill>
              </a:defRPr>
            </a:lvl4pPr>
            <a:lvl5pPr marL="8394558" indent="0">
              <a:buNone/>
              <a:defRPr sz="6400">
                <a:solidFill>
                  <a:schemeClr val="tx1">
                    <a:tint val="75000"/>
                  </a:schemeClr>
                </a:solidFill>
              </a:defRPr>
            </a:lvl5pPr>
            <a:lvl6pPr marL="10493197" indent="0">
              <a:buNone/>
              <a:defRPr sz="6400">
                <a:solidFill>
                  <a:schemeClr val="tx1">
                    <a:tint val="75000"/>
                  </a:schemeClr>
                </a:solidFill>
              </a:defRPr>
            </a:lvl6pPr>
            <a:lvl7pPr marL="12591837" indent="0">
              <a:buNone/>
              <a:defRPr sz="6400">
                <a:solidFill>
                  <a:schemeClr val="tx1">
                    <a:tint val="75000"/>
                  </a:schemeClr>
                </a:solidFill>
              </a:defRPr>
            </a:lvl7pPr>
            <a:lvl8pPr marL="14690476" indent="0">
              <a:buNone/>
              <a:defRPr sz="6400">
                <a:solidFill>
                  <a:schemeClr val="tx1">
                    <a:tint val="75000"/>
                  </a:schemeClr>
                </a:solidFill>
              </a:defRPr>
            </a:lvl8pPr>
            <a:lvl9pPr marL="16789116" indent="0">
              <a:buNone/>
              <a:defRPr sz="6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7F3B72-6E49-D783-56DE-BD79FB7C7E46}"/>
              </a:ext>
            </a:extLst>
          </p:cNvPr>
          <p:cNvSpPr>
            <a:spLocks noGrp="1"/>
          </p:cNvSpPr>
          <p:nvPr>
            <p:ph type="dt" sz="half" idx="10"/>
          </p:nvPr>
        </p:nvSpPr>
        <p:spPr/>
        <p:txBody>
          <a:bodyPr/>
          <a:lstStyle>
            <a:lvl1pPr>
              <a:defRPr/>
            </a:lvl1pPr>
          </a:lstStyle>
          <a:p>
            <a:pPr>
              <a:defRPr/>
            </a:pPr>
            <a:fld id="{7A703B5A-F0DB-495B-8997-90E5B626BBE2}" type="datetimeFigureOut">
              <a:rPr lang="en-US" altLang="it-IT"/>
              <a:pPr>
                <a:defRPr/>
              </a:pPr>
              <a:t>3/15/24</a:t>
            </a:fld>
            <a:endParaRPr lang="en-US" altLang="it-IT"/>
          </a:p>
        </p:txBody>
      </p:sp>
      <p:sp>
        <p:nvSpPr>
          <p:cNvPr id="5" name="Footer Placeholder 4">
            <a:extLst>
              <a:ext uri="{FF2B5EF4-FFF2-40B4-BE49-F238E27FC236}">
                <a16:creationId xmlns:a16="http://schemas.microsoft.com/office/drawing/2014/main" id="{6FEAD64D-34BB-FBD6-3401-D0C2999692FD}"/>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0C323FCE-A1F4-E493-0709-3F12BE468E13}"/>
              </a:ext>
            </a:extLst>
          </p:cNvPr>
          <p:cNvSpPr>
            <a:spLocks noGrp="1"/>
          </p:cNvSpPr>
          <p:nvPr>
            <p:ph type="sldNum" sz="quarter" idx="12"/>
          </p:nvPr>
        </p:nvSpPr>
        <p:spPr/>
        <p:txBody>
          <a:bodyPr/>
          <a:lstStyle>
            <a:lvl1pPr>
              <a:defRPr/>
            </a:lvl1pPr>
          </a:lstStyle>
          <a:p>
            <a:pPr>
              <a:defRPr/>
            </a:pPr>
            <a:fld id="{92C37D95-7BBE-4168-BC63-ED696668005A}" type="slidenum">
              <a:rPr lang="en-US" altLang="it-IT"/>
              <a:pPr>
                <a:defRPr/>
              </a:pPr>
              <a:t>‹N›</a:t>
            </a:fld>
            <a:endParaRPr lang="en-US" altLang="it-IT"/>
          </a:p>
        </p:txBody>
      </p:sp>
    </p:spTree>
    <p:extLst>
      <p:ext uri="{BB962C8B-B14F-4D97-AF65-F5344CB8AC3E}">
        <p14:creationId xmlns:p14="http://schemas.microsoft.com/office/powerpoint/2010/main" val="2620514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21636" y="677729"/>
            <a:ext cx="22399095" cy="8422823"/>
          </a:xfrm>
        </p:spPr>
        <p:txBody>
          <a:bodyPr/>
          <a:lstStyle/>
          <a:p>
            <a:r>
              <a:rPr lang="en-US"/>
              <a:t>Click to edit Master title style</a:t>
            </a:r>
            <a:endParaRPr dirty="0"/>
          </a:p>
        </p:txBody>
      </p:sp>
      <p:sp>
        <p:nvSpPr>
          <p:cNvPr id="3" name="Content Placeholder 2"/>
          <p:cNvSpPr>
            <a:spLocks noGrp="1"/>
          </p:cNvSpPr>
          <p:nvPr>
            <p:ph sz="half" idx="1"/>
          </p:nvPr>
        </p:nvSpPr>
        <p:spPr>
          <a:xfrm>
            <a:off x="1816994" y="10081266"/>
            <a:ext cx="12704255" cy="27363420"/>
          </a:xfrm>
        </p:spPr>
        <p:txBody>
          <a:bodyPr>
            <a:normAutofit/>
          </a:bodyPr>
          <a:lstStyle>
            <a:lvl1pPr>
              <a:spcBef>
                <a:spcPts val="7344"/>
              </a:spcBef>
              <a:defRPr sz="9200"/>
            </a:lvl1pPr>
            <a:lvl2pPr>
              <a:defRPr sz="8300"/>
            </a:lvl2pPr>
            <a:lvl3pPr>
              <a:defRPr sz="8300"/>
            </a:lvl3pPr>
            <a:lvl4pPr>
              <a:defRPr sz="8300"/>
            </a:lvl4pPr>
            <a:lvl5pPr>
              <a:defRPr sz="8300"/>
            </a:lvl5pPr>
            <a:lvl6pPr>
              <a:defRPr sz="8300"/>
            </a:lvl6pPr>
            <a:lvl7pPr>
              <a:defRPr sz="8300"/>
            </a:lvl7pPr>
            <a:lvl8pPr>
              <a:defRPr sz="8300"/>
            </a:lvl8pPr>
            <a:lvl9pPr>
              <a:defRPr sz="8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15716477" y="10081266"/>
            <a:ext cx="12704255" cy="27363420"/>
          </a:xfrm>
        </p:spPr>
        <p:txBody>
          <a:bodyPr>
            <a:normAutofit/>
          </a:bodyPr>
          <a:lstStyle>
            <a:lvl1pPr>
              <a:spcBef>
                <a:spcPts val="7344"/>
              </a:spcBef>
              <a:defRPr sz="9200"/>
            </a:lvl1pPr>
            <a:lvl2pPr>
              <a:defRPr sz="8300"/>
            </a:lvl2pPr>
            <a:lvl3pPr>
              <a:defRPr sz="8300"/>
            </a:lvl3pPr>
            <a:lvl4pPr>
              <a:defRPr sz="8300"/>
            </a:lvl4pPr>
            <a:lvl5pPr>
              <a:defRPr sz="8300"/>
            </a:lvl5pPr>
            <a:lvl6pPr>
              <a:defRPr sz="8300"/>
            </a:lvl6pPr>
            <a:lvl7pPr>
              <a:defRPr sz="8300"/>
            </a:lvl7pPr>
            <a:lvl8pPr>
              <a:defRPr sz="8300"/>
            </a:lvl8pPr>
            <a:lvl9pPr>
              <a:defRPr sz="8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3">
            <a:extLst>
              <a:ext uri="{FF2B5EF4-FFF2-40B4-BE49-F238E27FC236}">
                <a16:creationId xmlns:a16="http://schemas.microsoft.com/office/drawing/2014/main" id="{BA8AC1D2-473D-10C6-611A-EF4524499CD6}"/>
              </a:ext>
            </a:extLst>
          </p:cNvPr>
          <p:cNvSpPr>
            <a:spLocks noGrp="1"/>
          </p:cNvSpPr>
          <p:nvPr>
            <p:ph type="dt" sz="half" idx="10"/>
          </p:nvPr>
        </p:nvSpPr>
        <p:spPr/>
        <p:txBody>
          <a:bodyPr/>
          <a:lstStyle>
            <a:lvl1pPr>
              <a:defRPr/>
            </a:lvl1pPr>
          </a:lstStyle>
          <a:p>
            <a:pPr>
              <a:defRPr/>
            </a:pPr>
            <a:fld id="{68A7A700-8A6F-49A3-BCD0-0001501EFCD3}" type="datetimeFigureOut">
              <a:rPr lang="en-US" altLang="it-IT"/>
              <a:pPr>
                <a:defRPr/>
              </a:pPr>
              <a:t>3/15/24</a:t>
            </a:fld>
            <a:endParaRPr lang="en-US" altLang="it-IT"/>
          </a:p>
        </p:txBody>
      </p:sp>
      <p:sp>
        <p:nvSpPr>
          <p:cNvPr id="6" name="Footer Placeholder 4">
            <a:extLst>
              <a:ext uri="{FF2B5EF4-FFF2-40B4-BE49-F238E27FC236}">
                <a16:creationId xmlns:a16="http://schemas.microsoft.com/office/drawing/2014/main" id="{AC1175E2-0C3E-CDB9-AAA1-37077483E482}"/>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7" name="Slide Number Placeholder 5">
            <a:extLst>
              <a:ext uri="{FF2B5EF4-FFF2-40B4-BE49-F238E27FC236}">
                <a16:creationId xmlns:a16="http://schemas.microsoft.com/office/drawing/2014/main" id="{E773F23A-FA5F-9C62-0809-E44F8CA58E57}"/>
              </a:ext>
            </a:extLst>
          </p:cNvPr>
          <p:cNvSpPr>
            <a:spLocks noGrp="1"/>
          </p:cNvSpPr>
          <p:nvPr>
            <p:ph type="sldNum" sz="quarter" idx="12"/>
          </p:nvPr>
        </p:nvSpPr>
        <p:spPr/>
        <p:txBody>
          <a:bodyPr/>
          <a:lstStyle>
            <a:lvl1pPr>
              <a:defRPr/>
            </a:lvl1pPr>
          </a:lstStyle>
          <a:p>
            <a:pPr>
              <a:defRPr/>
            </a:pPr>
            <a:fld id="{10290596-D6CD-41C1-BA92-9F6F10BC6B51}" type="slidenum">
              <a:rPr lang="en-US" altLang="it-IT"/>
              <a:pPr>
                <a:defRPr/>
              </a:pPr>
              <a:t>‹N›</a:t>
            </a:fld>
            <a:endParaRPr lang="en-US" altLang="it-IT"/>
          </a:p>
        </p:txBody>
      </p:sp>
    </p:spTree>
    <p:extLst>
      <p:ext uri="{BB962C8B-B14F-4D97-AF65-F5344CB8AC3E}">
        <p14:creationId xmlns:p14="http://schemas.microsoft.com/office/powerpoint/2010/main" val="2852420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601520" y="677729"/>
            <a:ext cx="22819206" cy="8422823"/>
          </a:xfrm>
        </p:spPr>
        <p:txBody>
          <a:bodyPr/>
          <a:lstStyle>
            <a:lvl1pPr>
              <a:defRPr/>
            </a:lvl1pPr>
          </a:lstStyle>
          <a:p>
            <a:r>
              <a:rPr lang="en-US"/>
              <a:t>Click to edit Master title style</a:t>
            </a:r>
            <a:endParaRPr dirty="0"/>
          </a:p>
        </p:txBody>
      </p:sp>
      <p:sp>
        <p:nvSpPr>
          <p:cNvPr id="3" name="Text Placeholder 2"/>
          <p:cNvSpPr>
            <a:spLocks noGrp="1"/>
          </p:cNvSpPr>
          <p:nvPr>
            <p:ph type="body" idx="1"/>
          </p:nvPr>
        </p:nvSpPr>
        <p:spPr>
          <a:xfrm>
            <a:off x="1816991" y="9155314"/>
            <a:ext cx="12704255" cy="4730588"/>
          </a:xfrm>
        </p:spPr>
        <p:txBody>
          <a:bodyPr anchor="b">
            <a:noAutofit/>
          </a:bodyPr>
          <a:lstStyle>
            <a:lvl1pPr marL="0" indent="0" algn="ctr">
              <a:spcBef>
                <a:spcPts val="0"/>
              </a:spcBef>
              <a:buNone/>
              <a:defRPr sz="11000" b="0">
                <a:solidFill>
                  <a:schemeClr val="accent1">
                    <a:lumMod val="60000"/>
                    <a:lumOff val="40000"/>
                  </a:schemeClr>
                </a:solidFill>
              </a:defRPr>
            </a:lvl1pPr>
            <a:lvl2pPr marL="2098639" indent="0">
              <a:buNone/>
              <a:defRPr sz="9200" b="1"/>
            </a:lvl2pPr>
            <a:lvl3pPr marL="4197279" indent="0">
              <a:buNone/>
              <a:defRPr sz="8300" b="1"/>
            </a:lvl3pPr>
            <a:lvl4pPr marL="6295918" indent="0">
              <a:buNone/>
              <a:defRPr sz="7300" b="1"/>
            </a:lvl4pPr>
            <a:lvl5pPr marL="8394558" indent="0">
              <a:buNone/>
              <a:defRPr sz="7300" b="1"/>
            </a:lvl5pPr>
            <a:lvl6pPr marL="10493197" indent="0">
              <a:buNone/>
              <a:defRPr sz="7300" b="1"/>
            </a:lvl6pPr>
            <a:lvl7pPr marL="12591837" indent="0">
              <a:buNone/>
              <a:defRPr sz="7300" b="1"/>
            </a:lvl7pPr>
            <a:lvl8pPr marL="14690476" indent="0">
              <a:buNone/>
              <a:defRPr sz="7300" b="1"/>
            </a:lvl8pPr>
            <a:lvl9pPr marL="16789116" indent="0">
              <a:buNone/>
              <a:defRPr sz="7300" b="1"/>
            </a:lvl9pPr>
          </a:lstStyle>
          <a:p>
            <a:pPr lvl="0"/>
            <a:r>
              <a:rPr lang="en-US"/>
              <a:t>Click to edit Master text styles</a:t>
            </a:r>
          </a:p>
        </p:txBody>
      </p:sp>
      <p:sp>
        <p:nvSpPr>
          <p:cNvPr id="4" name="Content Placeholder 3"/>
          <p:cNvSpPr>
            <a:spLocks noGrp="1"/>
          </p:cNvSpPr>
          <p:nvPr>
            <p:ph sz="half" idx="2"/>
          </p:nvPr>
        </p:nvSpPr>
        <p:spPr>
          <a:xfrm>
            <a:off x="1816991" y="14788717"/>
            <a:ext cx="12704255" cy="22655966"/>
          </a:xfrm>
        </p:spPr>
        <p:txBody>
          <a:bodyPr>
            <a:normAutofit/>
          </a:bodyPr>
          <a:lstStyle>
            <a:lvl1pPr>
              <a:spcBef>
                <a:spcPts val="7344"/>
              </a:spcBef>
              <a:defRPr sz="9200"/>
            </a:lvl1pPr>
            <a:lvl2pPr>
              <a:defRPr sz="8300"/>
            </a:lvl2pPr>
            <a:lvl3pPr>
              <a:defRPr sz="8300"/>
            </a:lvl3pPr>
            <a:lvl4pPr>
              <a:defRPr sz="8300"/>
            </a:lvl4pPr>
            <a:lvl5pPr>
              <a:defRPr sz="8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15716473" y="9155314"/>
            <a:ext cx="12704255" cy="4730588"/>
          </a:xfrm>
        </p:spPr>
        <p:txBody>
          <a:bodyPr anchor="b">
            <a:noAutofit/>
          </a:bodyPr>
          <a:lstStyle>
            <a:lvl1pPr marL="0" indent="0" algn="ctr">
              <a:spcBef>
                <a:spcPts val="0"/>
              </a:spcBef>
              <a:buNone/>
              <a:defRPr sz="11000" b="0">
                <a:solidFill>
                  <a:schemeClr val="accent1">
                    <a:lumMod val="60000"/>
                    <a:lumOff val="40000"/>
                  </a:schemeClr>
                </a:solidFill>
              </a:defRPr>
            </a:lvl1pPr>
            <a:lvl2pPr marL="2098639" indent="0">
              <a:buNone/>
              <a:defRPr sz="9200" b="1"/>
            </a:lvl2pPr>
            <a:lvl3pPr marL="4197279" indent="0">
              <a:buNone/>
              <a:defRPr sz="8300" b="1"/>
            </a:lvl3pPr>
            <a:lvl4pPr marL="6295918" indent="0">
              <a:buNone/>
              <a:defRPr sz="7300" b="1"/>
            </a:lvl4pPr>
            <a:lvl5pPr marL="8394558" indent="0">
              <a:buNone/>
              <a:defRPr sz="7300" b="1"/>
            </a:lvl5pPr>
            <a:lvl6pPr marL="10493197" indent="0">
              <a:buNone/>
              <a:defRPr sz="7300" b="1"/>
            </a:lvl6pPr>
            <a:lvl7pPr marL="12591837" indent="0">
              <a:buNone/>
              <a:defRPr sz="7300" b="1"/>
            </a:lvl7pPr>
            <a:lvl8pPr marL="14690476" indent="0">
              <a:buNone/>
              <a:defRPr sz="7300" b="1"/>
            </a:lvl8pPr>
            <a:lvl9pPr marL="16789116" indent="0">
              <a:buNone/>
              <a:defRPr sz="7300" b="1"/>
            </a:lvl9pPr>
          </a:lstStyle>
          <a:p>
            <a:pPr lvl="0"/>
            <a:r>
              <a:rPr lang="en-US"/>
              <a:t>Click to edit Master text styles</a:t>
            </a:r>
          </a:p>
        </p:txBody>
      </p:sp>
      <p:sp>
        <p:nvSpPr>
          <p:cNvPr id="6" name="Content Placeholder 5"/>
          <p:cNvSpPr>
            <a:spLocks noGrp="1"/>
          </p:cNvSpPr>
          <p:nvPr>
            <p:ph sz="quarter" idx="4"/>
          </p:nvPr>
        </p:nvSpPr>
        <p:spPr>
          <a:xfrm>
            <a:off x="15716473" y="14788717"/>
            <a:ext cx="12704255" cy="22655966"/>
          </a:xfrm>
        </p:spPr>
        <p:txBody>
          <a:bodyPr>
            <a:normAutofit/>
          </a:bodyPr>
          <a:lstStyle>
            <a:lvl1pPr>
              <a:spcBef>
                <a:spcPts val="7344"/>
              </a:spcBef>
              <a:defRPr sz="9200"/>
            </a:lvl1pPr>
            <a:lvl2pPr>
              <a:defRPr sz="8300"/>
            </a:lvl2pPr>
            <a:lvl3pPr>
              <a:defRPr sz="8300"/>
            </a:lvl3pPr>
            <a:lvl4pPr>
              <a:defRPr sz="8300"/>
            </a:lvl4pPr>
            <a:lvl5pPr>
              <a:defRPr sz="8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3">
            <a:extLst>
              <a:ext uri="{FF2B5EF4-FFF2-40B4-BE49-F238E27FC236}">
                <a16:creationId xmlns:a16="http://schemas.microsoft.com/office/drawing/2014/main" id="{A7060BCA-40CB-0F42-C949-7170B009BF87}"/>
              </a:ext>
            </a:extLst>
          </p:cNvPr>
          <p:cNvSpPr>
            <a:spLocks noGrp="1"/>
          </p:cNvSpPr>
          <p:nvPr>
            <p:ph type="dt" sz="half" idx="10"/>
          </p:nvPr>
        </p:nvSpPr>
        <p:spPr/>
        <p:txBody>
          <a:bodyPr/>
          <a:lstStyle>
            <a:lvl1pPr>
              <a:defRPr/>
            </a:lvl1pPr>
          </a:lstStyle>
          <a:p>
            <a:pPr>
              <a:defRPr/>
            </a:pPr>
            <a:fld id="{2A81CA0D-220F-4955-A369-A96D35A96803}" type="datetimeFigureOut">
              <a:rPr lang="en-US" altLang="it-IT"/>
              <a:pPr>
                <a:defRPr/>
              </a:pPr>
              <a:t>3/15/24</a:t>
            </a:fld>
            <a:endParaRPr lang="en-US" altLang="it-IT"/>
          </a:p>
        </p:txBody>
      </p:sp>
      <p:sp>
        <p:nvSpPr>
          <p:cNvPr id="8" name="Footer Placeholder 4">
            <a:extLst>
              <a:ext uri="{FF2B5EF4-FFF2-40B4-BE49-F238E27FC236}">
                <a16:creationId xmlns:a16="http://schemas.microsoft.com/office/drawing/2014/main" id="{5CDAFAA9-9403-C80A-727F-D70BE227EA31}"/>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9" name="Slide Number Placeholder 5">
            <a:extLst>
              <a:ext uri="{FF2B5EF4-FFF2-40B4-BE49-F238E27FC236}">
                <a16:creationId xmlns:a16="http://schemas.microsoft.com/office/drawing/2014/main" id="{9337EB60-934F-27ED-4B76-0060ED4B1907}"/>
              </a:ext>
            </a:extLst>
          </p:cNvPr>
          <p:cNvSpPr>
            <a:spLocks noGrp="1"/>
          </p:cNvSpPr>
          <p:nvPr>
            <p:ph type="sldNum" sz="quarter" idx="12"/>
          </p:nvPr>
        </p:nvSpPr>
        <p:spPr/>
        <p:txBody>
          <a:bodyPr/>
          <a:lstStyle>
            <a:lvl1pPr>
              <a:defRPr/>
            </a:lvl1pPr>
          </a:lstStyle>
          <a:p>
            <a:pPr>
              <a:defRPr/>
            </a:pPr>
            <a:fld id="{EBD12CEF-6544-4B7D-8AAA-725EFB14C361}" type="slidenum">
              <a:rPr lang="en-US" altLang="it-IT"/>
              <a:pPr>
                <a:defRPr/>
              </a:pPr>
              <a:t>‹N›</a:t>
            </a:fld>
            <a:endParaRPr lang="en-US" altLang="it-IT"/>
          </a:p>
        </p:txBody>
      </p:sp>
    </p:spTree>
    <p:extLst>
      <p:ext uri="{BB962C8B-B14F-4D97-AF65-F5344CB8AC3E}">
        <p14:creationId xmlns:p14="http://schemas.microsoft.com/office/powerpoint/2010/main" val="3818423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3">
            <a:extLst>
              <a:ext uri="{FF2B5EF4-FFF2-40B4-BE49-F238E27FC236}">
                <a16:creationId xmlns:a16="http://schemas.microsoft.com/office/drawing/2014/main" id="{2F536D22-8B54-9F9B-259C-B6A71B6CAD81}"/>
              </a:ext>
            </a:extLst>
          </p:cNvPr>
          <p:cNvSpPr>
            <a:spLocks noGrp="1"/>
          </p:cNvSpPr>
          <p:nvPr>
            <p:ph type="dt" sz="half" idx="10"/>
          </p:nvPr>
        </p:nvSpPr>
        <p:spPr/>
        <p:txBody>
          <a:bodyPr/>
          <a:lstStyle>
            <a:lvl1pPr>
              <a:defRPr/>
            </a:lvl1pPr>
          </a:lstStyle>
          <a:p>
            <a:pPr>
              <a:defRPr/>
            </a:pPr>
            <a:fld id="{EB045292-7869-4E69-8C95-582492FB6D95}" type="datetimeFigureOut">
              <a:rPr lang="en-US" altLang="it-IT"/>
              <a:pPr>
                <a:defRPr/>
              </a:pPr>
              <a:t>3/15/24</a:t>
            </a:fld>
            <a:endParaRPr lang="en-US" altLang="it-IT"/>
          </a:p>
        </p:txBody>
      </p:sp>
      <p:sp>
        <p:nvSpPr>
          <p:cNvPr id="4" name="Footer Placeholder 4">
            <a:extLst>
              <a:ext uri="{FF2B5EF4-FFF2-40B4-BE49-F238E27FC236}">
                <a16:creationId xmlns:a16="http://schemas.microsoft.com/office/drawing/2014/main" id="{936CE3C9-9ECB-FC70-AAD4-B728ACCB4204}"/>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5" name="Slide Number Placeholder 5">
            <a:extLst>
              <a:ext uri="{FF2B5EF4-FFF2-40B4-BE49-F238E27FC236}">
                <a16:creationId xmlns:a16="http://schemas.microsoft.com/office/drawing/2014/main" id="{BCCBD023-DA80-D4E6-A6FC-A86FF5BFDEB3}"/>
              </a:ext>
            </a:extLst>
          </p:cNvPr>
          <p:cNvSpPr>
            <a:spLocks noGrp="1"/>
          </p:cNvSpPr>
          <p:nvPr>
            <p:ph type="sldNum" sz="quarter" idx="12"/>
          </p:nvPr>
        </p:nvSpPr>
        <p:spPr/>
        <p:txBody>
          <a:bodyPr/>
          <a:lstStyle>
            <a:lvl1pPr>
              <a:defRPr/>
            </a:lvl1pPr>
          </a:lstStyle>
          <a:p>
            <a:pPr>
              <a:defRPr/>
            </a:pPr>
            <a:fld id="{A3AC5C70-ED32-4FF3-B823-381FCD2EDBCB}" type="slidenum">
              <a:rPr lang="en-US" altLang="it-IT"/>
              <a:pPr>
                <a:defRPr/>
              </a:pPr>
              <a:t>‹N›</a:t>
            </a:fld>
            <a:endParaRPr lang="en-US" altLang="it-IT"/>
          </a:p>
        </p:txBody>
      </p:sp>
    </p:spTree>
    <p:extLst>
      <p:ext uri="{BB962C8B-B14F-4D97-AF65-F5344CB8AC3E}">
        <p14:creationId xmlns:p14="http://schemas.microsoft.com/office/powerpoint/2010/main" val="1569714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E7A7B21-0971-816F-9FBA-E06A550E6522}"/>
              </a:ext>
            </a:extLst>
          </p:cNvPr>
          <p:cNvSpPr>
            <a:spLocks noGrp="1"/>
          </p:cNvSpPr>
          <p:nvPr>
            <p:ph type="dt" sz="half" idx="10"/>
          </p:nvPr>
        </p:nvSpPr>
        <p:spPr/>
        <p:txBody>
          <a:bodyPr/>
          <a:lstStyle>
            <a:lvl1pPr>
              <a:defRPr/>
            </a:lvl1pPr>
          </a:lstStyle>
          <a:p>
            <a:pPr>
              <a:defRPr/>
            </a:pPr>
            <a:fld id="{597611D5-BA64-4121-AE8C-CC6F97DC1AA4}" type="datetimeFigureOut">
              <a:rPr lang="en-US" altLang="it-IT"/>
              <a:pPr>
                <a:defRPr/>
              </a:pPr>
              <a:t>3/15/24</a:t>
            </a:fld>
            <a:endParaRPr lang="en-US" altLang="it-IT"/>
          </a:p>
        </p:txBody>
      </p:sp>
      <p:sp>
        <p:nvSpPr>
          <p:cNvPr id="3" name="Footer Placeholder 4">
            <a:extLst>
              <a:ext uri="{FF2B5EF4-FFF2-40B4-BE49-F238E27FC236}">
                <a16:creationId xmlns:a16="http://schemas.microsoft.com/office/drawing/2014/main" id="{5EF3E451-8FBC-87AD-AAA0-DFA3D4E2805D}"/>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4" name="Slide Number Placeholder 5">
            <a:extLst>
              <a:ext uri="{FF2B5EF4-FFF2-40B4-BE49-F238E27FC236}">
                <a16:creationId xmlns:a16="http://schemas.microsoft.com/office/drawing/2014/main" id="{79818D3D-E788-38D6-6611-D6E8EDE473EA}"/>
              </a:ext>
            </a:extLst>
          </p:cNvPr>
          <p:cNvSpPr>
            <a:spLocks noGrp="1"/>
          </p:cNvSpPr>
          <p:nvPr>
            <p:ph type="sldNum" sz="quarter" idx="12"/>
          </p:nvPr>
        </p:nvSpPr>
        <p:spPr/>
        <p:txBody>
          <a:bodyPr/>
          <a:lstStyle>
            <a:lvl1pPr>
              <a:defRPr/>
            </a:lvl1pPr>
          </a:lstStyle>
          <a:p>
            <a:pPr>
              <a:defRPr/>
            </a:pPr>
            <a:fld id="{101D49EE-EFE8-43DC-8E5B-60F83AA5A0BC}" type="slidenum">
              <a:rPr lang="en-US" altLang="it-IT"/>
              <a:pPr>
                <a:defRPr/>
              </a:pPr>
              <a:t>‹N›</a:t>
            </a:fld>
            <a:endParaRPr lang="en-US" altLang="it-IT"/>
          </a:p>
        </p:txBody>
      </p:sp>
    </p:spTree>
    <p:extLst>
      <p:ext uri="{BB962C8B-B14F-4D97-AF65-F5344CB8AC3E}">
        <p14:creationId xmlns:p14="http://schemas.microsoft.com/office/powerpoint/2010/main" val="2415781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64476" y="3854794"/>
            <a:ext cx="12704255" cy="7320915"/>
          </a:xfrm>
        </p:spPr>
        <p:txBody>
          <a:bodyPr/>
          <a:lstStyle>
            <a:lvl1pPr algn="ctr">
              <a:defRPr sz="16500" b="0"/>
            </a:lvl1pPr>
          </a:lstStyle>
          <a:p>
            <a:r>
              <a:rPr lang="en-US"/>
              <a:t>Click to edit Master title style</a:t>
            </a:r>
            <a:endParaRPr/>
          </a:p>
        </p:txBody>
      </p:sp>
      <p:sp>
        <p:nvSpPr>
          <p:cNvPr id="3" name="Content Placeholder 2"/>
          <p:cNvSpPr>
            <a:spLocks noGrp="1"/>
          </p:cNvSpPr>
          <p:nvPr>
            <p:ph idx="1"/>
          </p:nvPr>
        </p:nvSpPr>
        <p:spPr>
          <a:xfrm>
            <a:off x="15689196" y="2320290"/>
            <a:ext cx="12704255" cy="35124390"/>
          </a:xfrm>
        </p:spPr>
        <p:txBody>
          <a:bodyPr>
            <a:normAutofit/>
          </a:bodyPr>
          <a:lstStyle>
            <a:lvl1pPr>
              <a:spcBef>
                <a:spcPts val="9180"/>
              </a:spcBef>
              <a:defRPr sz="10100"/>
            </a:lvl1pPr>
            <a:lvl2pPr>
              <a:defRPr sz="9200"/>
            </a:lvl2pPr>
            <a:lvl3pPr>
              <a:defRPr sz="8300"/>
            </a:lvl3pPr>
            <a:lvl4pPr>
              <a:defRPr sz="8300"/>
            </a:lvl4pPr>
            <a:lvl5pPr>
              <a:defRPr sz="8300"/>
            </a:lvl5pPr>
            <a:lvl6pPr>
              <a:defRPr sz="9200"/>
            </a:lvl6pPr>
            <a:lvl7pPr>
              <a:defRPr sz="9200"/>
            </a:lvl7pPr>
            <a:lvl8pPr>
              <a:defRPr sz="9200"/>
            </a:lvl8pPr>
            <a:lvl9pPr>
              <a:defRPr sz="9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1764476" y="11263493"/>
            <a:ext cx="12704255" cy="23436958"/>
          </a:xfrm>
        </p:spPr>
        <p:txBody>
          <a:bodyPr>
            <a:normAutofit/>
          </a:bodyPr>
          <a:lstStyle>
            <a:lvl1pPr marL="0" indent="0" algn="ctr">
              <a:spcBef>
                <a:spcPts val="2754"/>
              </a:spcBef>
              <a:buNone/>
              <a:defRPr sz="8300"/>
            </a:lvl1pPr>
            <a:lvl2pPr marL="2098639" indent="0">
              <a:buNone/>
              <a:defRPr sz="5500"/>
            </a:lvl2pPr>
            <a:lvl3pPr marL="4197279" indent="0">
              <a:buNone/>
              <a:defRPr sz="4600"/>
            </a:lvl3pPr>
            <a:lvl4pPr marL="6295918" indent="0">
              <a:buNone/>
              <a:defRPr sz="4100"/>
            </a:lvl4pPr>
            <a:lvl5pPr marL="8394558" indent="0">
              <a:buNone/>
              <a:defRPr sz="4100"/>
            </a:lvl5pPr>
            <a:lvl6pPr marL="10493197" indent="0">
              <a:buNone/>
              <a:defRPr sz="4100"/>
            </a:lvl6pPr>
            <a:lvl7pPr marL="12591837" indent="0">
              <a:buNone/>
              <a:defRPr sz="4100"/>
            </a:lvl7pPr>
            <a:lvl8pPr marL="14690476" indent="0">
              <a:buNone/>
              <a:defRPr sz="4100"/>
            </a:lvl8pPr>
            <a:lvl9pPr marL="16789116" indent="0">
              <a:buNone/>
              <a:defRPr sz="4100"/>
            </a:lvl9pPr>
          </a:lstStyle>
          <a:p>
            <a:pPr lvl="0"/>
            <a:r>
              <a:rPr lang="en-US"/>
              <a:t>Click to edit Master text styles</a:t>
            </a:r>
          </a:p>
        </p:txBody>
      </p:sp>
      <p:sp>
        <p:nvSpPr>
          <p:cNvPr id="5" name="Date Placeholder 3">
            <a:extLst>
              <a:ext uri="{FF2B5EF4-FFF2-40B4-BE49-F238E27FC236}">
                <a16:creationId xmlns:a16="http://schemas.microsoft.com/office/drawing/2014/main" id="{7C028997-D602-78B4-E580-A75A70AA7650}"/>
              </a:ext>
            </a:extLst>
          </p:cNvPr>
          <p:cNvSpPr>
            <a:spLocks noGrp="1"/>
          </p:cNvSpPr>
          <p:nvPr>
            <p:ph type="dt" sz="half" idx="10"/>
          </p:nvPr>
        </p:nvSpPr>
        <p:spPr/>
        <p:txBody>
          <a:bodyPr/>
          <a:lstStyle>
            <a:lvl1pPr>
              <a:defRPr/>
            </a:lvl1pPr>
          </a:lstStyle>
          <a:p>
            <a:pPr>
              <a:defRPr/>
            </a:pPr>
            <a:fld id="{F53E82EA-B868-41FC-AF32-C9C9AEC36A48}" type="datetimeFigureOut">
              <a:rPr lang="en-US" altLang="it-IT"/>
              <a:pPr>
                <a:defRPr/>
              </a:pPr>
              <a:t>3/15/24</a:t>
            </a:fld>
            <a:endParaRPr lang="en-US" altLang="it-IT"/>
          </a:p>
        </p:txBody>
      </p:sp>
      <p:sp>
        <p:nvSpPr>
          <p:cNvPr id="6" name="Footer Placeholder 4">
            <a:extLst>
              <a:ext uri="{FF2B5EF4-FFF2-40B4-BE49-F238E27FC236}">
                <a16:creationId xmlns:a16="http://schemas.microsoft.com/office/drawing/2014/main" id="{9451E101-B7FC-7E7E-9C48-82281F5C2E68}"/>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7" name="Slide Number Placeholder 5">
            <a:extLst>
              <a:ext uri="{FF2B5EF4-FFF2-40B4-BE49-F238E27FC236}">
                <a16:creationId xmlns:a16="http://schemas.microsoft.com/office/drawing/2014/main" id="{EAFCB35C-FF78-08A0-4656-BCE779FD4FD8}"/>
              </a:ext>
            </a:extLst>
          </p:cNvPr>
          <p:cNvSpPr>
            <a:spLocks noGrp="1"/>
          </p:cNvSpPr>
          <p:nvPr>
            <p:ph type="sldNum" sz="quarter" idx="12"/>
          </p:nvPr>
        </p:nvSpPr>
        <p:spPr/>
        <p:txBody>
          <a:bodyPr/>
          <a:lstStyle>
            <a:lvl1pPr>
              <a:defRPr/>
            </a:lvl1pPr>
          </a:lstStyle>
          <a:p>
            <a:pPr>
              <a:defRPr/>
            </a:pPr>
            <a:fld id="{64290610-A67E-441A-AB4F-836889FD5439}" type="slidenum">
              <a:rPr lang="en-US" altLang="it-IT"/>
              <a:pPr>
                <a:defRPr/>
              </a:pPr>
              <a:t>‹N›</a:t>
            </a:fld>
            <a:endParaRPr lang="en-US" altLang="it-IT"/>
          </a:p>
        </p:txBody>
      </p:sp>
    </p:spTree>
    <p:extLst>
      <p:ext uri="{BB962C8B-B14F-4D97-AF65-F5344CB8AC3E}">
        <p14:creationId xmlns:p14="http://schemas.microsoft.com/office/powerpoint/2010/main" val="1278951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60A7A35-C5A4-B3EC-6ABB-5494A89EF5F3}"/>
              </a:ext>
            </a:extLst>
          </p:cNvPr>
          <p:cNvSpPr>
            <a:spLocks noGrp="1"/>
          </p:cNvSpPr>
          <p:nvPr>
            <p:ph type="title"/>
          </p:nvPr>
        </p:nvSpPr>
        <p:spPr bwMode="auto">
          <a:xfrm>
            <a:off x="1974850" y="4343400"/>
            <a:ext cx="26603325" cy="241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9728" tIns="209864" rIns="419728" bIns="209864" numCol="1" anchor="b" anchorCtr="0" compatLnSpc="1">
            <a:prstTxWarp prst="textNoShape">
              <a:avLst/>
            </a:prstTxWarp>
          </a:bodyPr>
          <a:lstStyle/>
          <a:p>
            <a:pPr lvl="0"/>
            <a:r>
              <a:rPr lang="en-US" altLang="it-IT"/>
              <a:t>Click to edit Master title style</a:t>
            </a:r>
          </a:p>
        </p:txBody>
      </p:sp>
      <p:sp>
        <p:nvSpPr>
          <p:cNvPr id="1027" name="Text Placeholder 2">
            <a:extLst>
              <a:ext uri="{FF2B5EF4-FFF2-40B4-BE49-F238E27FC236}">
                <a16:creationId xmlns:a16="http://schemas.microsoft.com/office/drawing/2014/main" id="{F33493CE-3AE4-1E1A-0910-14EA9D8B8BB6}"/>
              </a:ext>
            </a:extLst>
          </p:cNvPr>
          <p:cNvSpPr>
            <a:spLocks noGrp="1"/>
          </p:cNvSpPr>
          <p:nvPr>
            <p:ph type="body" idx="1"/>
          </p:nvPr>
        </p:nvSpPr>
        <p:spPr bwMode="auto">
          <a:xfrm>
            <a:off x="2047875" y="7694613"/>
            <a:ext cx="26603325" cy="3405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9728" tIns="209864" rIns="419728" bIns="209864" numCol="1" anchor="t" anchorCtr="0" compatLnSpc="1">
            <a:prstTxWarp prst="textNoShape">
              <a:avLst/>
            </a:prstTxWarp>
          </a:bodyPr>
          <a:lstStyle/>
          <a:p>
            <a:pPr lvl="0"/>
            <a:r>
              <a:rPr lang="en-US" altLang="it-IT"/>
              <a:t>Click to edit Master text styles</a:t>
            </a:r>
          </a:p>
          <a:p>
            <a:pPr lvl="1"/>
            <a:r>
              <a:rPr lang="en-US" altLang="it-IT"/>
              <a:t>Second level</a:t>
            </a:r>
          </a:p>
          <a:p>
            <a:pPr lvl="2"/>
            <a:r>
              <a:rPr lang="en-US" altLang="it-IT"/>
              <a:t>Third level</a:t>
            </a:r>
          </a:p>
          <a:p>
            <a:pPr lvl="3"/>
            <a:r>
              <a:rPr lang="en-US" altLang="it-IT"/>
              <a:t>Fourth level</a:t>
            </a:r>
          </a:p>
          <a:p>
            <a:pPr lvl="4"/>
            <a:r>
              <a:rPr lang="en-US" altLang="it-IT"/>
              <a:t>Fifth level</a:t>
            </a:r>
          </a:p>
        </p:txBody>
      </p:sp>
      <p:sp>
        <p:nvSpPr>
          <p:cNvPr id="4" name="Date Placeholder 3">
            <a:extLst>
              <a:ext uri="{FF2B5EF4-FFF2-40B4-BE49-F238E27FC236}">
                <a16:creationId xmlns:a16="http://schemas.microsoft.com/office/drawing/2014/main" id="{515059CF-22D5-9823-EDCD-9EE4F7EDD026}"/>
              </a:ext>
            </a:extLst>
          </p:cNvPr>
          <p:cNvSpPr>
            <a:spLocks noGrp="1"/>
          </p:cNvSpPr>
          <p:nvPr>
            <p:ph type="dt" sz="half" idx="2"/>
          </p:nvPr>
        </p:nvSpPr>
        <p:spPr>
          <a:xfrm>
            <a:off x="17519650" y="739775"/>
            <a:ext cx="7058025" cy="2300288"/>
          </a:xfrm>
          <a:prstGeom prst="rect">
            <a:avLst/>
          </a:prstGeom>
        </p:spPr>
        <p:txBody>
          <a:bodyPr vert="horz" wrap="square" lIns="419728" tIns="209864" rIns="419728" bIns="209864" numCol="1" anchor="ctr" anchorCtr="0" compatLnSpc="1">
            <a:prstTxWarp prst="textNoShape">
              <a:avLst/>
            </a:prstTxWarp>
          </a:bodyPr>
          <a:lstStyle>
            <a:lvl1pPr algn="r">
              <a:defRPr sz="5500">
                <a:solidFill>
                  <a:schemeClr val="bg1"/>
                </a:solidFill>
              </a:defRPr>
            </a:lvl1pPr>
          </a:lstStyle>
          <a:p>
            <a:pPr>
              <a:defRPr/>
            </a:pPr>
            <a:fld id="{235DC46D-1745-493F-9BC1-49B976B770E7}" type="datetimeFigureOut">
              <a:rPr lang="en-US" altLang="it-IT"/>
              <a:pPr>
                <a:defRPr/>
              </a:pPr>
              <a:t>3/15/24</a:t>
            </a:fld>
            <a:endParaRPr lang="en-US" altLang="it-IT" dirty="0"/>
          </a:p>
        </p:txBody>
      </p:sp>
      <p:sp>
        <p:nvSpPr>
          <p:cNvPr id="6" name="Slide Number Placeholder 5">
            <a:extLst>
              <a:ext uri="{FF2B5EF4-FFF2-40B4-BE49-F238E27FC236}">
                <a16:creationId xmlns:a16="http://schemas.microsoft.com/office/drawing/2014/main" id="{61B71954-B6D1-8C96-A5A1-70060A343245}"/>
              </a:ext>
            </a:extLst>
          </p:cNvPr>
          <p:cNvSpPr>
            <a:spLocks noGrp="1"/>
          </p:cNvSpPr>
          <p:nvPr>
            <p:ph type="sldNum" sz="quarter" idx="4"/>
          </p:nvPr>
        </p:nvSpPr>
        <p:spPr>
          <a:xfrm>
            <a:off x="25725438" y="739775"/>
            <a:ext cx="2925762" cy="2520950"/>
          </a:xfrm>
          <a:prstGeom prst="rect">
            <a:avLst/>
          </a:prstGeom>
        </p:spPr>
        <p:txBody>
          <a:bodyPr vert="horz" wrap="square" lIns="419728" tIns="209864" rIns="419728" bIns="209864" numCol="1" anchor="ctr" anchorCtr="0" compatLnSpc="1">
            <a:prstTxWarp prst="textNoShape">
              <a:avLst/>
            </a:prstTxWarp>
          </a:bodyPr>
          <a:lstStyle>
            <a:lvl1pPr algn="r">
              <a:defRPr sz="16500">
                <a:solidFill>
                  <a:schemeClr val="bg1"/>
                </a:solidFill>
              </a:defRPr>
            </a:lvl1pPr>
          </a:lstStyle>
          <a:p>
            <a:pPr>
              <a:defRPr/>
            </a:pPr>
            <a:fld id="{0494EE4A-CA9D-485D-93E2-685051C1301C}" type="slidenum">
              <a:rPr lang="en-US" altLang="it-IT"/>
              <a:pPr>
                <a:defRPr/>
              </a:pPr>
              <a:t>‹N›</a:t>
            </a:fld>
            <a:endParaRPr lang="en-US" altLang="it-IT"/>
          </a:p>
        </p:txBody>
      </p:sp>
      <p:sp>
        <p:nvSpPr>
          <p:cNvPr id="1030" name="AutoShape 9" descr="Image result for logo INFN">
            <a:extLst>
              <a:ext uri="{FF2B5EF4-FFF2-40B4-BE49-F238E27FC236}">
                <a16:creationId xmlns:a16="http://schemas.microsoft.com/office/drawing/2014/main" id="{36F99CD0-BBC6-B66C-C9CB-33278E97BA99}"/>
              </a:ext>
            </a:extLst>
          </p:cNvPr>
          <p:cNvSpPr>
            <a:spLocks noChangeAspect="1" noChangeArrowheads="1"/>
          </p:cNvSpPr>
          <p:nvPr userDrawn="1"/>
        </p:nvSpPr>
        <p:spPr bwMode="auto">
          <a:xfrm>
            <a:off x="14971713" y="214503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p>
        </p:txBody>
      </p:sp>
      <p:pic>
        <p:nvPicPr>
          <p:cNvPr id="1031" name="Picture 7">
            <a:extLst>
              <a:ext uri="{FF2B5EF4-FFF2-40B4-BE49-F238E27FC236}">
                <a16:creationId xmlns:a16="http://schemas.microsoft.com/office/drawing/2014/main" id="{FF45C648-C8AF-E4E8-6F34-F9E114A4DBE0}"/>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5725438" y="384175"/>
            <a:ext cx="3621087" cy="227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9">
            <a:extLst>
              <a:ext uri="{FF2B5EF4-FFF2-40B4-BE49-F238E27FC236}">
                <a16:creationId xmlns:a16="http://schemas.microsoft.com/office/drawing/2014/main" id="{A52F6D26-9A95-709C-7594-75DF2988DEC7}"/>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8197513" y="461963"/>
            <a:ext cx="6727825" cy="239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Box 10">
            <a:extLst>
              <a:ext uri="{FF2B5EF4-FFF2-40B4-BE49-F238E27FC236}">
                <a16:creationId xmlns:a16="http://schemas.microsoft.com/office/drawing/2014/main" id="{229B8926-10DE-94D2-9DBB-8D52B1B4FC1B}"/>
              </a:ext>
            </a:extLst>
          </p:cNvPr>
          <p:cNvSpPr txBox="1">
            <a:spLocks noChangeArrowheads="1"/>
          </p:cNvSpPr>
          <p:nvPr userDrawn="1"/>
        </p:nvSpPr>
        <p:spPr bwMode="auto">
          <a:xfrm>
            <a:off x="18480088" y="2752725"/>
            <a:ext cx="10614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it-IT" altLang="it-IT" sz="6000" b="1" i="1"/>
              <a:t>Progetto Lauree Scientifiche</a:t>
            </a:r>
          </a:p>
        </p:txBody>
      </p:sp>
      <p:pic>
        <p:nvPicPr>
          <p:cNvPr id="1034" name="Picture 12">
            <a:extLst>
              <a:ext uri="{FF2B5EF4-FFF2-40B4-BE49-F238E27FC236}">
                <a16:creationId xmlns:a16="http://schemas.microsoft.com/office/drawing/2014/main" id="{0C38B799-3515-D988-44C2-BAB834B3E577}"/>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3948113" y="647700"/>
            <a:ext cx="2743200" cy="299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TextBox 13">
            <a:extLst>
              <a:ext uri="{FF2B5EF4-FFF2-40B4-BE49-F238E27FC236}">
                <a16:creationId xmlns:a16="http://schemas.microsoft.com/office/drawing/2014/main" id="{E1E3A9C3-8A69-929D-467E-4378A0AACAB0}"/>
              </a:ext>
            </a:extLst>
          </p:cNvPr>
          <p:cNvSpPr txBox="1">
            <a:spLocks noChangeArrowheads="1"/>
          </p:cNvSpPr>
          <p:nvPr userDrawn="1"/>
        </p:nvSpPr>
        <p:spPr bwMode="auto">
          <a:xfrm>
            <a:off x="7516813" y="41876663"/>
            <a:ext cx="158416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it-IT" altLang="it-IT" sz="6000"/>
              <a:t>Sapienza Università di Roma – 9 giugno 2022</a:t>
            </a:r>
          </a:p>
        </p:txBody>
      </p:sp>
      <p:pic>
        <p:nvPicPr>
          <p:cNvPr id="1036" name="Picture 2">
            <a:extLst>
              <a:ext uri="{FF2B5EF4-FFF2-40B4-BE49-F238E27FC236}">
                <a16:creationId xmlns:a16="http://schemas.microsoft.com/office/drawing/2014/main" id="{D2EEEEEF-9EAC-0221-B13E-43FF70A786E4}"/>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1181100" y="706438"/>
            <a:ext cx="2722563" cy="272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Lst>
  <p:txStyles>
    <p:titleStyle>
      <a:lvl1pPr algn="ctr" defTabSz="4195763" rtl="0" eaLnBrk="0" fontAlgn="base" hangingPunct="0">
        <a:spcBef>
          <a:spcPct val="0"/>
        </a:spcBef>
        <a:spcAft>
          <a:spcPct val="0"/>
        </a:spcAft>
        <a:defRPr sz="10000" kern="1200">
          <a:solidFill>
            <a:schemeClr val="accent1"/>
          </a:solidFill>
          <a:latin typeface="+mj-lt"/>
          <a:ea typeface="ＭＳ Ｐゴシック" charset="0"/>
          <a:cs typeface="ＭＳ Ｐゴシック" charset="0"/>
        </a:defRPr>
      </a:lvl1pPr>
      <a:lvl2pPr algn="ctr" defTabSz="4195763" rtl="0" eaLnBrk="0" fontAlgn="base" hangingPunct="0">
        <a:spcBef>
          <a:spcPct val="0"/>
        </a:spcBef>
        <a:spcAft>
          <a:spcPct val="0"/>
        </a:spcAft>
        <a:defRPr sz="10000">
          <a:solidFill>
            <a:schemeClr val="accent1"/>
          </a:solidFill>
          <a:latin typeface="News Gothic MT" charset="0"/>
          <a:ea typeface="ＭＳ Ｐゴシック" charset="0"/>
          <a:cs typeface="ＭＳ Ｐゴシック" charset="0"/>
        </a:defRPr>
      </a:lvl2pPr>
      <a:lvl3pPr algn="ctr" defTabSz="4195763" rtl="0" eaLnBrk="0" fontAlgn="base" hangingPunct="0">
        <a:spcBef>
          <a:spcPct val="0"/>
        </a:spcBef>
        <a:spcAft>
          <a:spcPct val="0"/>
        </a:spcAft>
        <a:defRPr sz="10000">
          <a:solidFill>
            <a:schemeClr val="accent1"/>
          </a:solidFill>
          <a:latin typeface="News Gothic MT" charset="0"/>
          <a:ea typeface="ＭＳ Ｐゴシック" charset="0"/>
          <a:cs typeface="ＭＳ Ｐゴシック" charset="0"/>
        </a:defRPr>
      </a:lvl3pPr>
      <a:lvl4pPr algn="ctr" defTabSz="4195763" rtl="0" eaLnBrk="0" fontAlgn="base" hangingPunct="0">
        <a:spcBef>
          <a:spcPct val="0"/>
        </a:spcBef>
        <a:spcAft>
          <a:spcPct val="0"/>
        </a:spcAft>
        <a:defRPr sz="10000">
          <a:solidFill>
            <a:schemeClr val="accent1"/>
          </a:solidFill>
          <a:latin typeface="News Gothic MT" charset="0"/>
          <a:ea typeface="ＭＳ Ｐゴシック" charset="0"/>
          <a:cs typeface="ＭＳ Ｐゴシック" charset="0"/>
        </a:defRPr>
      </a:lvl4pPr>
      <a:lvl5pPr algn="ctr" defTabSz="4195763" rtl="0" eaLnBrk="0" fontAlgn="base" hangingPunct="0">
        <a:spcBef>
          <a:spcPct val="0"/>
        </a:spcBef>
        <a:spcAft>
          <a:spcPct val="0"/>
        </a:spcAft>
        <a:defRPr sz="10000">
          <a:solidFill>
            <a:schemeClr val="accent1"/>
          </a:solidFill>
          <a:latin typeface="News Gothic MT" charset="0"/>
          <a:ea typeface="ＭＳ Ｐゴシック" charset="0"/>
          <a:cs typeface="ＭＳ Ｐゴシック" charset="0"/>
        </a:defRPr>
      </a:lvl5pPr>
      <a:lvl6pPr marL="457200" algn="ctr" defTabSz="4195763" rtl="0" fontAlgn="base">
        <a:spcBef>
          <a:spcPct val="0"/>
        </a:spcBef>
        <a:spcAft>
          <a:spcPct val="0"/>
        </a:spcAft>
        <a:defRPr sz="21100">
          <a:solidFill>
            <a:schemeClr val="accent1"/>
          </a:solidFill>
          <a:latin typeface="News Gothic MT" charset="0"/>
          <a:ea typeface="ＭＳ Ｐゴシック" charset="0"/>
          <a:cs typeface="ＭＳ Ｐゴシック" charset="0"/>
        </a:defRPr>
      </a:lvl6pPr>
      <a:lvl7pPr marL="914400" algn="ctr" defTabSz="4195763" rtl="0" fontAlgn="base">
        <a:spcBef>
          <a:spcPct val="0"/>
        </a:spcBef>
        <a:spcAft>
          <a:spcPct val="0"/>
        </a:spcAft>
        <a:defRPr sz="21100">
          <a:solidFill>
            <a:schemeClr val="accent1"/>
          </a:solidFill>
          <a:latin typeface="News Gothic MT" charset="0"/>
          <a:ea typeface="ＭＳ Ｐゴシック" charset="0"/>
          <a:cs typeface="ＭＳ Ｐゴシック" charset="0"/>
        </a:defRPr>
      </a:lvl7pPr>
      <a:lvl8pPr marL="1371600" algn="ctr" defTabSz="4195763" rtl="0" fontAlgn="base">
        <a:spcBef>
          <a:spcPct val="0"/>
        </a:spcBef>
        <a:spcAft>
          <a:spcPct val="0"/>
        </a:spcAft>
        <a:defRPr sz="21100">
          <a:solidFill>
            <a:schemeClr val="accent1"/>
          </a:solidFill>
          <a:latin typeface="News Gothic MT" charset="0"/>
          <a:ea typeface="ＭＳ Ｐゴシック" charset="0"/>
          <a:cs typeface="ＭＳ Ｐゴシック" charset="0"/>
        </a:defRPr>
      </a:lvl8pPr>
      <a:lvl9pPr marL="1828800" algn="ctr" defTabSz="4195763" rtl="0" fontAlgn="base">
        <a:spcBef>
          <a:spcPct val="0"/>
        </a:spcBef>
        <a:spcAft>
          <a:spcPct val="0"/>
        </a:spcAft>
        <a:defRPr sz="21100">
          <a:solidFill>
            <a:schemeClr val="accent1"/>
          </a:solidFill>
          <a:latin typeface="News Gothic MT" charset="0"/>
          <a:ea typeface="ＭＳ Ｐゴシック" charset="0"/>
          <a:cs typeface="ＭＳ Ｐゴシック" charset="0"/>
        </a:defRPr>
      </a:lvl9pPr>
    </p:titleStyle>
    <p:bodyStyle>
      <a:lvl1pPr marL="1601788" indent="-1601788" algn="l" defTabSz="4195763" rtl="0" eaLnBrk="0" fontAlgn="base" hangingPunct="0">
        <a:spcBef>
          <a:spcPts val="9175"/>
        </a:spcBef>
        <a:spcAft>
          <a:spcPct val="0"/>
        </a:spcAft>
        <a:buClr>
          <a:srgbClr val="6FB7D7"/>
        </a:buClr>
        <a:buSzPct val="110000"/>
        <a:buFont typeface="Wingdings 2" panose="05020102010507070707" pitchFamily="18" charset="2"/>
        <a:buChar char=""/>
        <a:defRPr sz="11000" kern="1200">
          <a:solidFill>
            <a:srgbClr val="595959"/>
          </a:solidFill>
          <a:latin typeface="+mn-lt"/>
          <a:ea typeface="ＭＳ Ｐゴシック" charset="0"/>
          <a:cs typeface="ＭＳ Ｐゴシック" charset="0"/>
        </a:defRPr>
      </a:lvl1pPr>
      <a:lvl2pPr marL="3146425" indent="-1544638" algn="l" defTabSz="4195763" rtl="0" eaLnBrk="0" fontAlgn="base" hangingPunct="0">
        <a:spcBef>
          <a:spcPts val="2750"/>
        </a:spcBef>
        <a:spcAft>
          <a:spcPct val="0"/>
        </a:spcAft>
        <a:buClr>
          <a:srgbClr val="215D77"/>
        </a:buClr>
        <a:buSzPct val="110000"/>
        <a:buFont typeface="Wingdings 2" panose="05020102010507070707" pitchFamily="18" charset="2"/>
        <a:buChar char=""/>
        <a:defRPr sz="10100" kern="1200">
          <a:solidFill>
            <a:srgbClr val="595959"/>
          </a:solidFill>
          <a:latin typeface="+mn-lt"/>
          <a:ea typeface="ＭＳ Ｐゴシック" charset="0"/>
          <a:cs typeface="+mn-cs"/>
        </a:defRPr>
      </a:lvl2pPr>
      <a:lvl3pPr marL="4445000" indent="-1296988" algn="l" defTabSz="4195763" rtl="0" eaLnBrk="0" fontAlgn="base" hangingPunct="0">
        <a:spcBef>
          <a:spcPts val="2750"/>
        </a:spcBef>
        <a:spcAft>
          <a:spcPct val="0"/>
        </a:spcAft>
        <a:buClr>
          <a:srgbClr val="6FB7D7"/>
        </a:buClr>
        <a:buSzPct val="110000"/>
        <a:buFont typeface="Wingdings 2" panose="05020102010507070707" pitchFamily="18" charset="2"/>
        <a:buChar char=""/>
        <a:defRPr sz="9200" kern="1200">
          <a:solidFill>
            <a:srgbClr val="595959"/>
          </a:solidFill>
          <a:latin typeface="+mn-lt"/>
          <a:ea typeface="ＭＳ Ｐゴシック" charset="0"/>
          <a:cs typeface="+mn-cs"/>
        </a:defRPr>
      </a:lvl3pPr>
      <a:lvl4pPr marL="5799138" indent="-1354138" algn="l" defTabSz="4195763" rtl="0" eaLnBrk="0" fontAlgn="base" hangingPunct="0">
        <a:spcBef>
          <a:spcPts val="2750"/>
        </a:spcBef>
        <a:spcAft>
          <a:spcPct val="0"/>
        </a:spcAft>
        <a:buClr>
          <a:srgbClr val="215D77"/>
        </a:buClr>
        <a:buSzPct val="110000"/>
        <a:buFont typeface="Wingdings 2" panose="05020102010507070707" pitchFamily="18" charset="2"/>
        <a:buChar char=""/>
        <a:defRPr sz="8300" kern="1200">
          <a:solidFill>
            <a:srgbClr val="595959"/>
          </a:solidFill>
          <a:latin typeface="+mn-lt"/>
          <a:ea typeface="ＭＳ Ｐゴシック" charset="0"/>
          <a:cs typeface="+mn-cs"/>
        </a:defRPr>
      </a:lvl4pPr>
      <a:lvl5pPr marL="7096125" indent="-1296988" algn="l" defTabSz="4195763" rtl="0" eaLnBrk="0" fontAlgn="base" hangingPunct="0">
        <a:spcBef>
          <a:spcPts val="2750"/>
        </a:spcBef>
        <a:spcAft>
          <a:spcPct val="0"/>
        </a:spcAft>
        <a:buClr>
          <a:srgbClr val="6FB7D7"/>
        </a:buClr>
        <a:buSzPct val="110000"/>
        <a:buFont typeface="Wingdings 2" panose="05020102010507070707" pitchFamily="18" charset="2"/>
        <a:buChar char=""/>
        <a:defRPr sz="8300" kern="1200">
          <a:solidFill>
            <a:srgbClr val="595959"/>
          </a:solidFill>
          <a:latin typeface="+mn-lt"/>
          <a:ea typeface="ＭＳ Ｐゴシック" charset="0"/>
          <a:cs typeface="+mn-cs"/>
        </a:defRPr>
      </a:lvl5pPr>
      <a:lvl6pPr marL="8394558" indent="-1297076" algn="l" defTabSz="4197279" rtl="0" eaLnBrk="1" latinLnBrk="0" hangingPunct="1">
        <a:spcBef>
          <a:spcPct val="20000"/>
        </a:spcBef>
        <a:buClr>
          <a:schemeClr val="accent2"/>
        </a:buClr>
        <a:buSzPct val="110000"/>
        <a:buFont typeface="Wingdings 2" pitchFamily="18" charset="2"/>
        <a:buChar char=""/>
        <a:defRPr lang="en-US" sz="8300" kern="1200" dirty="0" smtClean="0">
          <a:solidFill>
            <a:schemeClr val="tx1">
              <a:lumMod val="65000"/>
              <a:lumOff val="35000"/>
            </a:schemeClr>
          </a:solidFill>
          <a:latin typeface="+mn-lt"/>
          <a:ea typeface="+mn-ea"/>
          <a:cs typeface="+mn-cs"/>
        </a:defRPr>
      </a:lvl6pPr>
      <a:lvl7pPr marL="9720781" indent="-1297076" algn="l" defTabSz="4197279" rtl="0" eaLnBrk="1" latinLnBrk="0" hangingPunct="1">
        <a:spcBef>
          <a:spcPct val="20000"/>
        </a:spcBef>
        <a:buClr>
          <a:schemeClr val="accent1">
            <a:lumMod val="60000"/>
            <a:lumOff val="40000"/>
          </a:schemeClr>
        </a:buClr>
        <a:buSzPct val="110000"/>
        <a:buFont typeface="Wingdings 2" pitchFamily="18" charset="2"/>
        <a:buChar char=""/>
        <a:defRPr lang="en-US" sz="8300" kern="1200" dirty="0" smtClean="0">
          <a:solidFill>
            <a:schemeClr val="tx1">
              <a:lumMod val="65000"/>
              <a:lumOff val="35000"/>
            </a:schemeClr>
          </a:solidFill>
          <a:latin typeface="+mn-lt"/>
          <a:ea typeface="+mn-ea"/>
          <a:cs typeface="+mn-cs"/>
        </a:defRPr>
      </a:lvl7pPr>
      <a:lvl8pPr marL="11010572" indent="-1297076" algn="l" defTabSz="4197279" rtl="0" eaLnBrk="1" latinLnBrk="0" hangingPunct="1">
        <a:spcBef>
          <a:spcPct val="20000"/>
        </a:spcBef>
        <a:buClr>
          <a:schemeClr val="accent2"/>
        </a:buClr>
        <a:buSzPct val="110000"/>
        <a:buFont typeface="Wingdings 2" pitchFamily="18" charset="2"/>
        <a:buChar char=""/>
        <a:defRPr lang="en-US" sz="8300" kern="1200" dirty="0" smtClean="0">
          <a:solidFill>
            <a:schemeClr val="tx1">
              <a:lumMod val="65000"/>
              <a:lumOff val="35000"/>
            </a:schemeClr>
          </a:solidFill>
          <a:latin typeface="+mn-lt"/>
          <a:ea typeface="+mn-ea"/>
          <a:cs typeface="+mn-cs"/>
        </a:defRPr>
      </a:lvl8pPr>
      <a:lvl9pPr marL="12344081" indent="-1297076" algn="l" defTabSz="4197279" rtl="0" eaLnBrk="1" latinLnBrk="0" hangingPunct="1">
        <a:spcBef>
          <a:spcPct val="20000"/>
        </a:spcBef>
        <a:buClr>
          <a:schemeClr val="accent1">
            <a:lumMod val="60000"/>
            <a:lumOff val="40000"/>
          </a:schemeClr>
        </a:buClr>
        <a:buSzPct val="110000"/>
        <a:buFont typeface="Wingdings 2" pitchFamily="18" charset="2"/>
        <a:buChar char=""/>
        <a:defRPr lang="en-US" sz="8300" kern="1200" dirty="0">
          <a:solidFill>
            <a:schemeClr val="tx1">
              <a:lumMod val="65000"/>
              <a:lumOff val="35000"/>
            </a:schemeClr>
          </a:solidFill>
          <a:latin typeface="+mn-lt"/>
          <a:ea typeface="+mn-ea"/>
          <a:cs typeface="+mn-cs"/>
        </a:defRPr>
      </a:lvl9pPr>
    </p:bodyStyle>
    <p:otherStyle>
      <a:defPPr>
        <a:defRPr/>
      </a:defPPr>
      <a:lvl1pPr marL="0" algn="l" defTabSz="4197279" rtl="0" eaLnBrk="1" latinLnBrk="0" hangingPunct="1">
        <a:defRPr sz="8300" kern="1200">
          <a:solidFill>
            <a:schemeClr val="tx1"/>
          </a:solidFill>
          <a:latin typeface="+mn-lt"/>
          <a:ea typeface="+mn-ea"/>
          <a:cs typeface="+mn-cs"/>
        </a:defRPr>
      </a:lvl1pPr>
      <a:lvl2pPr marL="2098639" algn="l" defTabSz="4197279" rtl="0" eaLnBrk="1" latinLnBrk="0" hangingPunct="1">
        <a:defRPr sz="8300" kern="1200">
          <a:solidFill>
            <a:schemeClr val="tx1"/>
          </a:solidFill>
          <a:latin typeface="+mn-lt"/>
          <a:ea typeface="+mn-ea"/>
          <a:cs typeface="+mn-cs"/>
        </a:defRPr>
      </a:lvl2pPr>
      <a:lvl3pPr marL="4197279" algn="l" defTabSz="4197279" rtl="0" eaLnBrk="1" latinLnBrk="0" hangingPunct="1">
        <a:defRPr sz="8300" kern="1200">
          <a:solidFill>
            <a:schemeClr val="tx1"/>
          </a:solidFill>
          <a:latin typeface="+mn-lt"/>
          <a:ea typeface="+mn-ea"/>
          <a:cs typeface="+mn-cs"/>
        </a:defRPr>
      </a:lvl3pPr>
      <a:lvl4pPr marL="6295918" algn="l" defTabSz="4197279" rtl="0" eaLnBrk="1" latinLnBrk="0" hangingPunct="1">
        <a:defRPr sz="8300" kern="1200">
          <a:solidFill>
            <a:schemeClr val="tx1"/>
          </a:solidFill>
          <a:latin typeface="+mn-lt"/>
          <a:ea typeface="+mn-ea"/>
          <a:cs typeface="+mn-cs"/>
        </a:defRPr>
      </a:lvl4pPr>
      <a:lvl5pPr marL="8394558" algn="l" defTabSz="4197279" rtl="0" eaLnBrk="1" latinLnBrk="0" hangingPunct="1">
        <a:defRPr sz="8300" kern="1200">
          <a:solidFill>
            <a:schemeClr val="tx1"/>
          </a:solidFill>
          <a:latin typeface="+mn-lt"/>
          <a:ea typeface="+mn-ea"/>
          <a:cs typeface="+mn-cs"/>
        </a:defRPr>
      </a:lvl5pPr>
      <a:lvl6pPr marL="10493197" algn="l" defTabSz="4197279" rtl="0" eaLnBrk="1" latinLnBrk="0" hangingPunct="1">
        <a:defRPr sz="8300" kern="1200">
          <a:solidFill>
            <a:schemeClr val="tx1"/>
          </a:solidFill>
          <a:latin typeface="+mn-lt"/>
          <a:ea typeface="+mn-ea"/>
          <a:cs typeface="+mn-cs"/>
        </a:defRPr>
      </a:lvl6pPr>
      <a:lvl7pPr marL="12591837" algn="l" defTabSz="4197279" rtl="0" eaLnBrk="1" latinLnBrk="0" hangingPunct="1">
        <a:defRPr sz="8300" kern="1200">
          <a:solidFill>
            <a:schemeClr val="tx1"/>
          </a:solidFill>
          <a:latin typeface="+mn-lt"/>
          <a:ea typeface="+mn-ea"/>
          <a:cs typeface="+mn-cs"/>
        </a:defRPr>
      </a:lvl7pPr>
      <a:lvl8pPr marL="14690476" algn="l" defTabSz="4197279" rtl="0" eaLnBrk="1" latinLnBrk="0" hangingPunct="1">
        <a:defRPr sz="8300" kern="1200">
          <a:solidFill>
            <a:schemeClr val="tx1"/>
          </a:solidFill>
          <a:latin typeface="+mn-lt"/>
          <a:ea typeface="+mn-ea"/>
          <a:cs typeface="+mn-cs"/>
        </a:defRPr>
      </a:lvl8pPr>
      <a:lvl9pPr marL="16789116" algn="l" defTabSz="4197279" rtl="0" eaLnBrk="1" latinLnBrk="0" hangingPunct="1">
        <a:defRPr sz="8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B41FF2E5-44B2-6B35-320E-52BF81B34F13}"/>
              </a:ext>
            </a:extLst>
          </p:cNvPr>
          <p:cNvSpPr>
            <a:spLocks noChangeArrowheads="1"/>
          </p:cNvSpPr>
          <p:nvPr/>
        </p:nvSpPr>
        <p:spPr bwMode="auto">
          <a:xfrm>
            <a:off x="1730375" y="4676775"/>
            <a:ext cx="26898600" cy="2603500"/>
          </a:xfrm>
          <a:prstGeom prst="roundRect">
            <a:avLst>
              <a:gd name="adj" fmla="val 16667"/>
            </a:avLst>
          </a:prstGeom>
          <a:noFill/>
          <a:ln w="76200">
            <a:solidFill>
              <a:srgbClr val="9FC6F0"/>
            </a:solidFill>
            <a:round/>
            <a:headEnd/>
            <a:tailEnd/>
          </a:ln>
          <a:effectLst>
            <a:outerShdw dist="25400" dir="5400000" sx="100999" sy="100999" rotWithShape="0">
              <a:srgbClr val="808080">
                <a:alpha val="39999"/>
              </a:srgbClr>
            </a:outerShdw>
          </a:effectLst>
        </p:spPr>
        <p:txBody>
          <a:bodyPr anchor="ctr"/>
          <a:lstStyle/>
          <a:p>
            <a:pPr algn="ctr">
              <a:defRPr/>
            </a:pPr>
            <a:endParaRPr lang="en-US">
              <a:solidFill>
                <a:schemeClr val="lt1"/>
              </a:solidFill>
              <a:latin typeface="+mn-lt"/>
              <a:ea typeface="+mn-ea"/>
            </a:endParaRPr>
          </a:p>
        </p:txBody>
      </p:sp>
      <p:sp>
        <p:nvSpPr>
          <p:cNvPr id="15362" name="Title 3">
            <a:extLst>
              <a:ext uri="{FF2B5EF4-FFF2-40B4-BE49-F238E27FC236}">
                <a16:creationId xmlns:a16="http://schemas.microsoft.com/office/drawing/2014/main" id="{B091751D-34AB-7197-A62F-F0FAD3C211E4}"/>
              </a:ext>
            </a:extLst>
          </p:cNvPr>
          <p:cNvSpPr>
            <a:spLocks noGrp="1"/>
          </p:cNvSpPr>
          <p:nvPr>
            <p:ph type="title"/>
          </p:nvPr>
        </p:nvSpPr>
        <p:spPr>
          <a:xfrm>
            <a:off x="7242175" y="4976813"/>
            <a:ext cx="15492413" cy="2603500"/>
          </a:xfrm>
        </p:spPr>
        <p:txBody>
          <a:bodyPr/>
          <a:lstStyle/>
          <a:p>
            <a:pPr eaLnBrk="1" hangingPunct="1"/>
            <a:r>
              <a:rPr lang="en-US" altLang="it-IT" sz="14700" dirty="0">
                <a:ea typeface="ＭＳ Ｐゴシック" panose="020B0600070205080204" pitchFamily="34" charset="-128"/>
              </a:rPr>
              <a:t>TITOLO</a:t>
            </a:r>
          </a:p>
        </p:txBody>
      </p:sp>
      <p:sp>
        <p:nvSpPr>
          <p:cNvPr id="5" name="Text Placeholder 4">
            <a:extLst>
              <a:ext uri="{FF2B5EF4-FFF2-40B4-BE49-F238E27FC236}">
                <a16:creationId xmlns:a16="http://schemas.microsoft.com/office/drawing/2014/main" id="{F50F0A1D-0C3F-E696-2744-EE559E1D7B92}"/>
              </a:ext>
            </a:extLst>
          </p:cNvPr>
          <p:cNvSpPr>
            <a:spLocks noGrp="1"/>
          </p:cNvSpPr>
          <p:nvPr>
            <p:ph type="body" idx="1"/>
          </p:nvPr>
        </p:nvSpPr>
        <p:spPr>
          <a:xfrm>
            <a:off x="7400925" y="7580313"/>
            <a:ext cx="15174913" cy="2803525"/>
          </a:xfrm>
        </p:spPr>
        <p:txBody>
          <a:bodyPr rtlCol="0">
            <a:spAutoFit/>
          </a:bodyPr>
          <a:lstStyle/>
          <a:p>
            <a:pPr defTabSz="4197279" eaLnBrk="1" fontAlgn="auto" hangingPunct="1">
              <a:spcAft>
                <a:spcPts val="0"/>
              </a:spcAft>
              <a:buClr>
                <a:schemeClr val="accent1">
                  <a:lumMod val="60000"/>
                  <a:lumOff val="40000"/>
                </a:schemeClr>
              </a:buClr>
              <a:defRPr/>
            </a:pPr>
            <a:r>
              <a:rPr lang="en-US" dirty="0">
                <a:ea typeface="+mn-ea"/>
                <a:cs typeface="+mn-cs"/>
              </a:rPr>
              <a:t>Nome </a:t>
            </a:r>
            <a:r>
              <a:rPr lang="en-US" dirty="0" err="1">
                <a:ea typeface="+mn-ea"/>
                <a:cs typeface="+mn-cs"/>
              </a:rPr>
              <a:t>scuola</a:t>
            </a:r>
            <a:r>
              <a:rPr lang="en-US" dirty="0">
                <a:ea typeface="+mn-ea"/>
                <a:cs typeface="+mn-cs"/>
              </a:rPr>
              <a:t> (</a:t>
            </a:r>
            <a:r>
              <a:rPr lang="en-US" dirty="0" err="1">
                <a:ea typeface="+mn-ea"/>
                <a:cs typeface="+mn-cs"/>
              </a:rPr>
              <a:t>sito</a:t>
            </a:r>
            <a:r>
              <a:rPr lang="en-US" dirty="0">
                <a:ea typeface="+mn-ea"/>
                <a:cs typeface="+mn-cs"/>
              </a:rPr>
              <a:t> web) </a:t>
            </a:r>
          </a:p>
          <a:p>
            <a:pPr defTabSz="4197279" eaLnBrk="1" fontAlgn="auto" hangingPunct="1">
              <a:spcAft>
                <a:spcPts val="0"/>
              </a:spcAft>
              <a:buClr>
                <a:schemeClr val="accent1">
                  <a:lumMod val="60000"/>
                  <a:lumOff val="40000"/>
                </a:schemeClr>
              </a:buClr>
              <a:defRPr/>
            </a:pPr>
            <a:r>
              <a:rPr lang="en-US" sz="6000" dirty="0">
                <a:ea typeface="+mn-ea"/>
                <a:cs typeface="+mn-cs"/>
              </a:rPr>
              <a:t>(</a:t>
            </a:r>
            <a:r>
              <a:rPr lang="en-US" sz="6000" dirty="0" err="1">
                <a:ea typeface="+mn-ea"/>
                <a:cs typeface="+mn-cs"/>
              </a:rPr>
              <a:t>nominativi</a:t>
            </a:r>
            <a:r>
              <a:rPr lang="en-US" sz="6000" dirty="0">
                <a:ea typeface="+mn-ea"/>
                <a:cs typeface="+mn-cs"/>
              </a:rPr>
              <a:t> </a:t>
            </a:r>
            <a:r>
              <a:rPr lang="en-US" sz="6000" dirty="0" err="1">
                <a:ea typeface="+mn-ea"/>
                <a:cs typeface="+mn-cs"/>
              </a:rPr>
              <a:t>studenti</a:t>
            </a:r>
            <a:r>
              <a:rPr lang="en-US" sz="6000" dirty="0">
                <a:ea typeface="+mn-ea"/>
                <a:cs typeface="+mn-cs"/>
              </a:rPr>
              <a:t>, </a:t>
            </a:r>
            <a:r>
              <a:rPr lang="en-US" sz="6000" dirty="0" err="1">
                <a:ea typeface="+mn-ea"/>
                <a:cs typeface="+mn-cs"/>
              </a:rPr>
              <a:t>docenti</a:t>
            </a:r>
            <a:r>
              <a:rPr lang="en-US" sz="6000" dirty="0">
                <a:ea typeface="+mn-ea"/>
                <a:cs typeface="+mn-cs"/>
              </a:rPr>
              <a:t>, ….) </a:t>
            </a:r>
          </a:p>
        </p:txBody>
      </p:sp>
      <p:sp>
        <p:nvSpPr>
          <p:cNvPr id="7" name="Text Placeholder 4">
            <a:extLst>
              <a:ext uri="{FF2B5EF4-FFF2-40B4-BE49-F238E27FC236}">
                <a16:creationId xmlns:a16="http://schemas.microsoft.com/office/drawing/2014/main" id="{9C8627F9-100F-8997-9F77-882458AE8CBE}"/>
              </a:ext>
            </a:extLst>
          </p:cNvPr>
          <p:cNvSpPr txBox="1">
            <a:spLocks/>
          </p:cNvSpPr>
          <p:nvPr/>
        </p:nvSpPr>
        <p:spPr bwMode="auto">
          <a:xfrm>
            <a:off x="2524125" y="1247775"/>
            <a:ext cx="15174913" cy="1714500"/>
          </a:xfrm>
          <a:prstGeom prst="rect">
            <a:avLst/>
          </a:prstGeom>
          <a:noFill/>
          <a:ln>
            <a:noFill/>
          </a:ln>
        </p:spPr>
        <p:txBody>
          <a:bodyPr lIns="419728" tIns="209864" rIns="419728" bIns="209864">
            <a:normAutofit/>
          </a:bodyPr>
          <a:lstStyle>
            <a:lvl1pPr marL="0" indent="0" algn="ctr" defTabSz="4195763" rtl="0" eaLnBrk="0" fontAlgn="base" hangingPunct="0">
              <a:spcBef>
                <a:spcPts val="1377"/>
              </a:spcBef>
              <a:spcAft>
                <a:spcPct val="0"/>
              </a:spcAft>
              <a:buClr>
                <a:srgbClr val="6FB7D7"/>
              </a:buClr>
              <a:buSzPct val="110000"/>
              <a:buFont typeface="Wingdings 2" pitchFamily="2" charset="2"/>
              <a:buNone/>
              <a:defRPr sz="8300" kern="1200">
                <a:solidFill>
                  <a:schemeClr val="tx1">
                    <a:tint val="75000"/>
                  </a:schemeClr>
                </a:solidFill>
                <a:latin typeface="+mn-lt"/>
                <a:ea typeface="ＭＳ Ｐゴシック" charset="0"/>
                <a:cs typeface="ＭＳ Ｐゴシック" charset="0"/>
              </a:defRPr>
            </a:lvl1pPr>
            <a:lvl2pPr marL="2098639" indent="0" algn="l" defTabSz="4195763" rtl="0" eaLnBrk="0" fontAlgn="base" hangingPunct="0">
              <a:spcBef>
                <a:spcPts val="2750"/>
              </a:spcBef>
              <a:spcAft>
                <a:spcPct val="0"/>
              </a:spcAft>
              <a:buClr>
                <a:srgbClr val="215D77"/>
              </a:buClr>
              <a:buSzPct val="110000"/>
              <a:buFont typeface="Wingdings 2" pitchFamily="2" charset="2"/>
              <a:buNone/>
              <a:defRPr sz="8300" kern="1200">
                <a:solidFill>
                  <a:schemeClr val="tx1">
                    <a:tint val="75000"/>
                  </a:schemeClr>
                </a:solidFill>
                <a:latin typeface="+mn-lt"/>
                <a:ea typeface="ＭＳ Ｐゴシック" charset="0"/>
                <a:cs typeface="+mn-cs"/>
              </a:defRPr>
            </a:lvl2pPr>
            <a:lvl3pPr marL="4197279" indent="0" algn="l" defTabSz="4195763" rtl="0" eaLnBrk="0" fontAlgn="base" hangingPunct="0">
              <a:spcBef>
                <a:spcPts val="2750"/>
              </a:spcBef>
              <a:spcAft>
                <a:spcPct val="0"/>
              </a:spcAft>
              <a:buClr>
                <a:srgbClr val="6FB7D7"/>
              </a:buClr>
              <a:buSzPct val="110000"/>
              <a:buFont typeface="Wingdings 2" pitchFamily="2" charset="2"/>
              <a:buNone/>
              <a:defRPr sz="7300" kern="1200">
                <a:solidFill>
                  <a:schemeClr val="tx1">
                    <a:tint val="75000"/>
                  </a:schemeClr>
                </a:solidFill>
                <a:latin typeface="+mn-lt"/>
                <a:ea typeface="ＭＳ Ｐゴシック" charset="0"/>
                <a:cs typeface="+mn-cs"/>
              </a:defRPr>
            </a:lvl3pPr>
            <a:lvl4pPr marL="6295918" indent="0" algn="l" defTabSz="4195763" rtl="0" eaLnBrk="0" fontAlgn="base" hangingPunct="0">
              <a:spcBef>
                <a:spcPts val="2750"/>
              </a:spcBef>
              <a:spcAft>
                <a:spcPct val="0"/>
              </a:spcAft>
              <a:buClr>
                <a:srgbClr val="215D77"/>
              </a:buClr>
              <a:buSzPct val="110000"/>
              <a:buFont typeface="Wingdings 2" pitchFamily="2" charset="2"/>
              <a:buNone/>
              <a:defRPr sz="6400" kern="1200">
                <a:solidFill>
                  <a:schemeClr val="tx1">
                    <a:tint val="75000"/>
                  </a:schemeClr>
                </a:solidFill>
                <a:latin typeface="+mn-lt"/>
                <a:ea typeface="ＭＳ Ｐゴシック" charset="0"/>
                <a:cs typeface="+mn-cs"/>
              </a:defRPr>
            </a:lvl4pPr>
            <a:lvl5pPr marL="8394558" indent="0" algn="l" defTabSz="4195763" rtl="0" eaLnBrk="0" fontAlgn="base" hangingPunct="0">
              <a:spcBef>
                <a:spcPts val="2750"/>
              </a:spcBef>
              <a:spcAft>
                <a:spcPct val="0"/>
              </a:spcAft>
              <a:buClr>
                <a:srgbClr val="6FB7D7"/>
              </a:buClr>
              <a:buSzPct val="110000"/>
              <a:buFont typeface="Wingdings 2" pitchFamily="2" charset="2"/>
              <a:buNone/>
              <a:defRPr sz="6400" kern="1200">
                <a:solidFill>
                  <a:schemeClr val="tx1">
                    <a:tint val="75000"/>
                  </a:schemeClr>
                </a:solidFill>
                <a:latin typeface="+mn-lt"/>
                <a:ea typeface="ＭＳ Ｐゴシック" charset="0"/>
                <a:cs typeface="+mn-cs"/>
              </a:defRPr>
            </a:lvl5pPr>
            <a:lvl6pPr marL="10493197" indent="0" algn="l" defTabSz="4197279" rtl="0" eaLnBrk="1" latinLnBrk="0" hangingPunct="1">
              <a:spcBef>
                <a:spcPct val="20000"/>
              </a:spcBef>
              <a:buClr>
                <a:schemeClr val="accent2"/>
              </a:buClr>
              <a:buSzPct val="110000"/>
              <a:buFont typeface="Wingdings 2" pitchFamily="18" charset="2"/>
              <a:buNone/>
              <a:defRPr lang="en-US" sz="6400" kern="1200">
                <a:solidFill>
                  <a:schemeClr val="tx1">
                    <a:tint val="75000"/>
                  </a:schemeClr>
                </a:solidFill>
                <a:latin typeface="+mn-lt"/>
                <a:ea typeface="+mn-ea"/>
                <a:cs typeface="+mn-cs"/>
              </a:defRPr>
            </a:lvl6pPr>
            <a:lvl7pPr marL="12591837" indent="0" algn="l" defTabSz="4197279" rtl="0" eaLnBrk="1" latinLnBrk="0" hangingPunct="1">
              <a:spcBef>
                <a:spcPct val="20000"/>
              </a:spcBef>
              <a:buClr>
                <a:schemeClr val="accent1">
                  <a:lumMod val="60000"/>
                  <a:lumOff val="40000"/>
                </a:schemeClr>
              </a:buClr>
              <a:buSzPct val="110000"/>
              <a:buFont typeface="Wingdings 2" pitchFamily="18" charset="2"/>
              <a:buNone/>
              <a:defRPr lang="en-US" sz="6400" kern="1200">
                <a:solidFill>
                  <a:schemeClr val="tx1">
                    <a:tint val="75000"/>
                  </a:schemeClr>
                </a:solidFill>
                <a:latin typeface="+mn-lt"/>
                <a:ea typeface="+mn-ea"/>
                <a:cs typeface="+mn-cs"/>
              </a:defRPr>
            </a:lvl7pPr>
            <a:lvl8pPr marL="14690476" indent="0" algn="l" defTabSz="4197279" rtl="0" eaLnBrk="1" latinLnBrk="0" hangingPunct="1">
              <a:spcBef>
                <a:spcPct val="20000"/>
              </a:spcBef>
              <a:buClr>
                <a:schemeClr val="accent2"/>
              </a:buClr>
              <a:buSzPct val="110000"/>
              <a:buFont typeface="Wingdings 2" pitchFamily="18" charset="2"/>
              <a:buNone/>
              <a:defRPr lang="en-US" sz="6400" kern="1200">
                <a:solidFill>
                  <a:schemeClr val="tx1">
                    <a:tint val="75000"/>
                  </a:schemeClr>
                </a:solidFill>
                <a:latin typeface="+mn-lt"/>
                <a:ea typeface="+mn-ea"/>
                <a:cs typeface="+mn-cs"/>
              </a:defRPr>
            </a:lvl8pPr>
            <a:lvl9pPr marL="16789116" indent="0" algn="l" defTabSz="4197279" rtl="0" eaLnBrk="1" latinLnBrk="0" hangingPunct="1">
              <a:spcBef>
                <a:spcPct val="20000"/>
              </a:spcBef>
              <a:buClr>
                <a:schemeClr val="accent1">
                  <a:lumMod val="60000"/>
                  <a:lumOff val="40000"/>
                </a:schemeClr>
              </a:buClr>
              <a:buSzPct val="110000"/>
              <a:buFont typeface="Wingdings 2" pitchFamily="18" charset="2"/>
              <a:buNone/>
              <a:defRPr lang="en-US" sz="6400" kern="1200">
                <a:solidFill>
                  <a:schemeClr val="tx1">
                    <a:tint val="75000"/>
                  </a:schemeClr>
                </a:solidFill>
                <a:latin typeface="+mn-lt"/>
                <a:ea typeface="+mn-ea"/>
                <a:cs typeface="+mn-cs"/>
              </a:defRPr>
            </a:lvl9pPr>
          </a:lstStyle>
          <a:p>
            <a:pPr defTabSz="4197279" eaLnBrk="1" fontAlgn="auto" hangingPunct="1">
              <a:spcAft>
                <a:spcPts val="0"/>
              </a:spcAft>
              <a:buClr>
                <a:schemeClr val="accent1">
                  <a:lumMod val="60000"/>
                  <a:lumOff val="40000"/>
                </a:schemeClr>
              </a:buClr>
              <a:buFont typeface="Wingdings 2" pitchFamily="18" charset="2"/>
              <a:buNone/>
              <a:defRPr/>
            </a:pPr>
            <a:r>
              <a:rPr lang="en-US" dirty="0">
                <a:ea typeface="+mn-ea"/>
                <a:cs typeface="+mn-cs"/>
              </a:rPr>
              <a:t>(logo </a:t>
            </a:r>
            <a:r>
              <a:rPr lang="en-US" dirty="0" err="1">
                <a:ea typeface="+mn-ea"/>
                <a:cs typeface="+mn-cs"/>
              </a:rPr>
              <a:t>scuola</a:t>
            </a:r>
            <a:r>
              <a:rPr lang="en-US" dirty="0">
                <a:ea typeface="+mn-ea"/>
                <a:cs typeface="+mn-cs"/>
              </a:rPr>
              <a:t>)</a:t>
            </a:r>
          </a:p>
        </p:txBody>
      </p:sp>
      <p:grpSp>
        <p:nvGrpSpPr>
          <p:cNvPr id="4" name="Gruppo 3">
            <a:extLst>
              <a:ext uri="{FF2B5EF4-FFF2-40B4-BE49-F238E27FC236}">
                <a16:creationId xmlns:a16="http://schemas.microsoft.com/office/drawing/2014/main" id="{E54A573E-1009-8E7D-A2B3-C3DE20D497AD}"/>
              </a:ext>
            </a:extLst>
          </p:cNvPr>
          <p:cNvGrpSpPr>
            <a:grpSpLocks noGrp="1" noUngrp="1" noRot="1" noMove="1" noResize="1"/>
          </p:cNvGrpSpPr>
          <p:nvPr/>
        </p:nvGrpSpPr>
        <p:grpSpPr>
          <a:xfrm>
            <a:off x="530941" y="41531454"/>
            <a:ext cx="29349291" cy="1467465"/>
            <a:chOff x="530941" y="41737933"/>
            <a:chExt cx="29349291" cy="1467465"/>
          </a:xfrm>
        </p:grpSpPr>
        <p:sp>
          <p:nvSpPr>
            <p:cNvPr id="2" name="Rettangolo 1">
              <a:extLst>
                <a:ext uri="{FF2B5EF4-FFF2-40B4-BE49-F238E27FC236}">
                  <a16:creationId xmlns:a16="http://schemas.microsoft.com/office/drawing/2014/main" id="{C150AD9F-C11A-EFCA-EB39-F7890067D1F3}"/>
                </a:ext>
              </a:extLst>
            </p:cNvPr>
            <p:cNvSpPr>
              <a:spLocks noGrp="1" noRot="1" noMove="1" noResize="1" noEditPoints="1" noAdjustHandles="1" noChangeArrowheads="1" noChangeShapeType="1"/>
            </p:cNvSpPr>
            <p:nvPr/>
          </p:nvSpPr>
          <p:spPr>
            <a:xfrm>
              <a:off x="530941" y="41737933"/>
              <a:ext cx="29349291" cy="146746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 name="CasellaDiTesto 2">
              <a:extLst>
                <a:ext uri="{FF2B5EF4-FFF2-40B4-BE49-F238E27FC236}">
                  <a16:creationId xmlns:a16="http://schemas.microsoft.com/office/drawing/2014/main" id="{42D06DC6-5E95-6BA8-E85D-624FE424E31F}"/>
                </a:ext>
              </a:extLst>
            </p:cNvPr>
            <p:cNvSpPr txBox="1">
              <a:spLocks noGrp="1" noRot="1" noMove="1" noResize="1" noEditPoints="1" noAdjustHandles="1" noChangeArrowheads="1" noChangeShapeType="1"/>
            </p:cNvSpPr>
            <p:nvPr/>
          </p:nvSpPr>
          <p:spPr>
            <a:xfrm>
              <a:off x="6143650" y="41885418"/>
              <a:ext cx="18123872" cy="1107996"/>
            </a:xfrm>
            <a:prstGeom prst="rect">
              <a:avLst/>
            </a:prstGeom>
            <a:noFill/>
          </p:spPr>
          <p:txBody>
            <a:bodyPr wrap="none" rtlCol="0">
              <a:spAutoFit/>
            </a:bodyPr>
            <a:lstStyle/>
            <a:p>
              <a:pPr algn="ctr"/>
              <a:r>
                <a:rPr lang="it-IT" sz="6600" dirty="0"/>
                <a:t>Sapienza Università di Roma – 10 maggio 2024</a:t>
              </a:r>
            </a:p>
          </p:txBody>
        </p:sp>
      </p:gr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AB2GO">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LAB2GO.thmx</Template>
  <TotalTime>0</TotalTime>
  <Words>27</Words>
  <Application>Microsoft Macintosh PowerPoint</Application>
  <PresentationFormat>Personalizzato</PresentationFormat>
  <Paragraphs>6</Paragraphs>
  <Slides>1</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vt:i4>
      </vt:variant>
    </vt:vector>
  </HeadingPairs>
  <TitlesOfParts>
    <vt:vector size="7" baseType="lpstr">
      <vt:lpstr>ＭＳ Ｐゴシック</vt:lpstr>
      <vt:lpstr>Arial</vt:lpstr>
      <vt:lpstr>Calibri</vt:lpstr>
      <vt:lpstr>News Gothic MT</vt:lpstr>
      <vt:lpstr>Wingdings 2</vt:lpstr>
      <vt:lpstr>LAB2GO</vt:lpstr>
      <vt:lpstr>TITOLO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DIAGNOSTICA AVANZATA CON RADIAZIONE BETA- PER LA RESEZIONE DEI TUMORI SOLIDI  Riccardo Faccini, Gaia Bencivenga, Antonella Cartoni, Ilaria Fratoddi, Dante Rotili, Teresa Scotognella, Iole Venditti, Evaristo Cisbani, Valentina Dini,  Antonella Tabocchini, Francesco Collamati, Silvio Morganti, Elena Solfaroli Camillocci, Massimo Castagnola, Daria Maccora, Alessandro Giordano</dc:title>
  <dc:creator>antonella</dc:creator>
  <cp:lastModifiedBy>Giulia De Bonis</cp:lastModifiedBy>
  <cp:revision>46</cp:revision>
  <dcterms:created xsi:type="dcterms:W3CDTF">2017-05-09T07:12:02Z</dcterms:created>
  <dcterms:modified xsi:type="dcterms:W3CDTF">2024-03-15T11:59:34Z</dcterms:modified>
</cp:coreProperties>
</file>