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0"/>
  </p:notesMasterIdLst>
  <p:sldIdLst>
    <p:sldId id="279" r:id="rId2"/>
    <p:sldId id="278" r:id="rId3"/>
    <p:sldId id="281" r:id="rId4"/>
    <p:sldId id="282" r:id="rId5"/>
    <p:sldId id="283" r:id="rId6"/>
    <p:sldId id="308" r:id="rId7"/>
    <p:sldId id="286" r:id="rId8"/>
    <p:sldId id="287" r:id="rId9"/>
    <p:sldId id="313" r:id="rId10"/>
    <p:sldId id="288" r:id="rId11"/>
    <p:sldId id="345" r:id="rId12"/>
    <p:sldId id="292" r:id="rId13"/>
    <p:sldId id="293" r:id="rId14"/>
    <p:sldId id="295" r:id="rId15"/>
    <p:sldId id="296" r:id="rId16"/>
    <p:sldId id="297" r:id="rId17"/>
    <p:sldId id="298" r:id="rId18"/>
    <p:sldId id="299" r:id="rId19"/>
    <p:sldId id="300" r:id="rId20"/>
    <p:sldId id="301" r:id="rId21"/>
    <p:sldId id="302" r:id="rId22"/>
    <p:sldId id="303" r:id="rId23"/>
    <p:sldId id="304" r:id="rId24"/>
    <p:sldId id="315" r:id="rId25"/>
    <p:sldId id="257" r:id="rId26"/>
    <p:sldId id="258" r:id="rId27"/>
    <p:sldId id="360" r:id="rId28"/>
    <p:sldId id="260" r:id="rId29"/>
    <p:sldId id="346" r:id="rId30"/>
    <p:sldId id="262" r:id="rId31"/>
    <p:sldId id="349" r:id="rId32"/>
    <p:sldId id="348" r:id="rId33"/>
    <p:sldId id="310" r:id="rId34"/>
    <p:sldId id="311" r:id="rId35"/>
    <p:sldId id="312" r:id="rId36"/>
    <p:sldId id="316" r:id="rId37"/>
    <p:sldId id="317" r:id="rId38"/>
    <p:sldId id="318" r:id="rId39"/>
    <p:sldId id="319" r:id="rId40"/>
    <p:sldId id="320" r:id="rId41"/>
    <p:sldId id="275" r:id="rId42"/>
    <p:sldId id="362" r:id="rId43"/>
    <p:sldId id="323" r:id="rId44"/>
    <p:sldId id="324" r:id="rId45"/>
    <p:sldId id="325" r:id="rId46"/>
    <p:sldId id="327" r:id="rId47"/>
    <p:sldId id="366" r:id="rId48"/>
    <p:sldId id="329" r:id="rId49"/>
    <p:sldId id="328" r:id="rId50"/>
    <p:sldId id="330" r:id="rId51"/>
    <p:sldId id="333" r:id="rId52"/>
    <p:sldId id="363" r:id="rId53"/>
    <p:sldId id="335" r:id="rId54"/>
    <p:sldId id="365" r:id="rId55"/>
    <p:sldId id="344" r:id="rId56"/>
    <p:sldId id="343" r:id="rId57"/>
    <p:sldId id="342" r:id="rId58"/>
    <p:sldId id="350" r:id="rId59"/>
    <p:sldId id="351" r:id="rId60"/>
    <p:sldId id="352" r:id="rId61"/>
    <p:sldId id="353" r:id="rId62"/>
    <p:sldId id="354" r:id="rId63"/>
    <p:sldId id="355" r:id="rId64"/>
    <p:sldId id="358" r:id="rId65"/>
    <p:sldId id="359" r:id="rId66"/>
    <p:sldId id="356" r:id="rId67"/>
    <p:sldId id="357" r:id="rId68"/>
    <p:sldId id="326" r:id="rId69"/>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5997"/>
    <a:srgbClr val="FFFF99"/>
    <a:srgbClr val="DDE9F7"/>
    <a:srgbClr val="CC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70" d="100"/>
          <a:sy n="70" d="100"/>
        </p:scale>
        <p:origin x="-1164" y="-1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07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image" Target="../media/image10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FC965C-06D9-457A-95FC-FEBD5F4C77D8}" type="datetimeFigureOut">
              <a:rPr lang="es-MX" smtClean="0"/>
              <a:pPr/>
              <a:t>21/09/2011</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D072A3-84C0-4C63-90C2-B64D8C559547}" type="slidenum">
              <a:rPr lang="es-MX" smtClean="0"/>
              <a:pPr/>
              <a:t>‹Nº›</a:t>
            </a:fld>
            <a:endParaRPr lang="es-MX"/>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EED072A3-84C0-4C63-90C2-B64D8C559547}" type="slidenum">
              <a:rPr lang="es-MX" smtClean="0"/>
              <a:pPr/>
              <a:t>3</a:t>
            </a:fld>
            <a:endParaRPr lang="es-MX"/>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99899C01-4531-4C39-A875-ABA89117C1AE}" type="slidenum">
              <a:rPr lang="es-MX"/>
              <a:pPr/>
              <a:t>16</a:t>
            </a:fld>
            <a:endParaRPr lang="es-MX"/>
          </a:p>
        </p:txBody>
      </p:sp>
      <p:sp>
        <p:nvSpPr>
          <p:cNvPr id="122881" name="Text Box 1"/>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5667DB6-596E-40AB-8B84-ACA8A19B9D27}" type="slidenum">
              <a:rPr lang="es-MX" sz="1200">
                <a:solidFill>
                  <a:srgbClr val="EAEAEA"/>
                </a:solidFill>
                <a:latin typeface="Arial" pitchFamily="34" charset="0"/>
                <a:ea typeface="DejaVu Sans" charset="0"/>
                <a:cs typeface="DejaVu Sans"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16</a:t>
            </a:fld>
            <a:endParaRPr lang="es-MX" sz="1200">
              <a:solidFill>
                <a:srgbClr val="EAEAEA"/>
              </a:solidFill>
              <a:latin typeface="Arial" pitchFamily="34" charset="0"/>
              <a:ea typeface="DejaVu Sans" charset="0"/>
              <a:cs typeface="DejaVu Sans" charset="0"/>
            </a:endParaRPr>
          </a:p>
        </p:txBody>
      </p:sp>
      <p:sp>
        <p:nvSpPr>
          <p:cNvPr id="122882" name="Rectangle 2"/>
          <p:cNvSpPr txBox="1">
            <a:spLocks noGrp="1" noRot="1" noChangeAspect="1" noChangeArrowheads="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122883" name="Rectangle 3"/>
          <p:cNvSpPr txBox="1">
            <a:spLocks noGrp="1" noChangeArrowheads="1"/>
          </p:cNvSpPr>
          <p:nvPr>
            <p:ph type="body" idx="1"/>
          </p:nvPr>
        </p:nvSpPr>
        <p:spPr bwMode="auto">
          <a:xfrm>
            <a:off x="914400" y="4341813"/>
            <a:ext cx="5029200" cy="4116387"/>
          </a:xfrm>
          <a:prstGeom prst="rect">
            <a:avLst/>
          </a:prstGeom>
          <a:noFill/>
          <a:ln>
            <a:round/>
            <a:headEnd/>
            <a:tailEnd/>
          </a:ln>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Arial" pitchFamily="34" charset="0"/>
              <a:ea typeface="DejaVu Sans" charset="0"/>
              <a:cs typeface="DejaVu Sans"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1E8CF5BD-C1F1-4A5C-BD64-FEC707B85D1B}" type="slidenum">
              <a:rPr lang="es-MX"/>
              <a:pPr/>
              <a:t>17</a:t>
            </a:fld>
            <a:endParaRPr lang="es-MX"/>
          </a:p>
        </p:txBody>
      </p:sp>
      <p:sp>
        <p:nvSpPr>
          <p:cNvPr id="123905" name="Text Box 1"/>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084AC748-778B-4683-A925-2FD4B7698DC6}" type="slidenum">
              <a:rPr lang="es-MX" sz="1200">
                <a:solidFill>
                  <a:srgbClr val="EAEAEA"/>
                </a:solidFill>
                <a:latin typeface="Arial" pitchFamily="34" charset="0"/>
                <a:ea typeface="DejaVu Sans" charset="0"/>
                <a:cs typeface="DejaVu Sans"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17</a:t>
            </a:fld>
            <a:endParaRPr lang="es-MX" sz="1200">
              <a:solidFill>
                <a:srgbClr val="EAEAEA"/>
              </a:solidFill>
              <a:latin typeface="Arial" pitchFamily="34" charset="0"/>
              <a:ea typeface="DejaVu Sans" charset="0"/>
              <a:cs typeface="DejaVu Sans" charset="0"/>
            </a:endParaRPr>
          </a:p>
        </p:txBody>
      </p:sp>
      <p:sp>
        <p:nvSpPr>
          <p:cNvPr id="123906" name="Rectangle 2"/>
          <p:cNvSpPr txBox="1">
            <a:spLocks noGrp="1" noRot="1" noChangeAspect="1" noChangeArrowheads="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123907" name="Rectangle 3"/>
          <p:cNvSpPr txBox="1">
            <a:spLocks noGrp="1" noChangeArrowheads="1"/>
          </p:cNvSpPr>
          <p:nvPr>
            <p:ph type="body" idx="1"/>
          </p:nvPr>
        </p:nvSpPr>
        <p:spPr bwMode="auto">
          <a:xfrm>
            <a:off x="914400" y="4341813"/>
            <a:ext cx="5029200" cy="4116387"/>
          </a:xfrm>
          <a:prstGeom prst="rect">
            <a:avLst/>
          </a:prstGeom>
          <a:noFill/>
          <a:ln>
            <a:round/>
            <a:headEnd/>
            <a:tailEnd/>
          </a:ln>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Arial" pitchFamily="34" charset="0"/>
              <a:ea typeface="DejaVu Sans" charset="0"/>
              <a:cs typeface="DejaVu Sans"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9B233C2C-B37E-4F85-9A35-CD434B615816}" type="slidenum">
              <a:rPr lang="es-MX"/>
              <a:pPr/>
              <a:t>18</a:t>
            </a:fld>
            <a:endParaRPr lang="es-MX"/>
          </a:p>
        </p:txBody>
      </p:sp>
      <p:sp>
        <p:nvSpPr>
          <p:cNvPr id="124929" name="Text Box 1"/>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2511802F-6D47-4A55-828B-16D92326543E}" type="slidenum">
              <a:rPr lang="es-MX" sz="1200">
                <a:solidFill>
                  <a:srgbClr val="EAEAEA"/>
                </a:solidFill>
                <a:latin typeface="Arial" pitchFamily="34" charset="0"/>
                <a:ea typeface="DejaVu Sans" charset="0"/>
                <a:cs typeface="DejaVu Sans"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18</a:t>
            </a:fld>
            <a:endParaRPr lang="es-MX" sz="1200">
              <a:solidFill>
                <a:srgbClr val="EAEAEA"/>
              </a:solidFill>
              <a:latin typeface="Arial" pitchFamily="34" charset="0"/>
              <a:ea typeface="DejaVu Sans" charset="0"/>
              <a:cs typeface="DejaVu Sans" charset="0"/>
            </a:endParaRPr>
          </a:p>
        </p:txBody>
      </p:sp>
      <p:sp>
        <p:nvSpPr>
          <p:cNvPr id="124930" name="Rectangle 2"/>
          <p:cNvSpPr txBox="1">
            <a:spLocks noGrp="1" noRot="1" noChangeAspect="1" noChangeArrowheads="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124931" name="Rectangle 3"/>
          <p:cNvSpPr txBox="1">
            <a:spLocks noGrp="1" noChangeArrowheads="1"/>
          </p:cNvSpPr>
          <p:nvPr>
            <p:ph type="body" idx="1"/>
          </p:nvPr>
        </p:nvSpPr>
        <p:spPr bwMode="auto">
          <a:xfrm>
            <a:off x="914400" y="4341813"/>
            <a:ext cx="5029200" cy="4116387"/>
          </a:xfrm>
          <a:prstGeom prst="rect">
            <a:avLst/>
          </a:prstGeom>
          <a:noFill/>
          <a:ln>
            <a:round/>
            <a:headEnd/>
            <a:tailEnd/>
          </a:ln>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Arial" pitchFamily="34" charset="0"/>
              <a:ea typeface="DejaVu Sans" charset="0"/>
              <a:cs typeface="DejaVu Sans"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62C10151-A37D-43F7-BA22-A8ED3806F9B6}" type="slidenum">
              <a:rPr lang="es-MX"/>
              <a:pPr/>
              <a:t>19</a:t>
            </a:fld>
            <a:endParaRPr lang="es-MX"/>
          </a:p>
        </p:txBody>
      </p:sp>
      <p:sp>
        <p:nvSpPr>
          <p:cNvPr id="125953" name="Text Box 1"/>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BA18AC4B-02C4-4660-9F6B-02A5933C4F8D}" type="slidenum">
              <a:rPr lang="es-MX" sz="1200">
                <a:solidFill>
                  <a:srgbClr val="EAEAEA"/>
                </a:solidFill>
                <a:latin typeface="Arial" pitchFamily="34" charset="0"/>
                <a:ea typeface="DejaVu Sans" charset="0"/>
                <a:cs typeface="DejaVu Sans"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19</a:t>
            </a:fld>
            <a:endParaRPr lang="es-MX" sz="1200">
              <a:solidFill>
                <a:srgbClr val="EAEAEA"/>
              </a:solidFill>
              <a:latin typeface="Arial" pitchFamily="34" charset="0"/>
              <a:ea typeface="DejaVu Sans" charset="0"/>
              <a:cs typeface="DejaVu Sans" charset="0"/>
            </a:endParaRPr>
          </a:p>
        </p:txBody>
      </p:sp>
      <p:sp>
        <p:nvSpPr>
          <p:cNvPr id="125954" name="Rectangle 2"/>
          <p:cNvSpPr txBox="1">
            <a:spLocks noGrp="1" noRot="1" noChangeAspect="1" noChangeArrowheads="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125955" name="Rectangle 3"/>
          <p:cNvSpPr txBox="1">
            <a:spLocks noGrp="1" noChangeArrowheads="1"/>
          </p:cNvSpPr>
          <p:nvPr>
            <p:ph type="body" idx="1"/>
          </p:nvPr>
        </p:nvSpPr>
        <p:spPr bwMode="auto">
          <a:xfrm>
            <a:off x="914400" y="4341813"/>
            <a:ext cx="5029200" cy="4116387"/>
          </a:xfrm>
          <a:prstGeom prst="rect">
            <a:avLst/>
          </a:prstGeom>
          <a:noFill/>
          <a:ln>
            <a:round/>
            <a:headEnd/>
            <a:tailEnd/>
          </a:ln>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Arial" pitchFamily="34" charset="0"/>
              <a:ea typeface="DejaVu Sans" charset="0"/>
              <a:cs typeface="DejaVu Sans"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802C64E6-1C5F-4F5B-A2E6-E2B251F8A5BA}" type="slidenum">
              <a:rPr lang="es-MX"/>
              <a:pPr/>
              <a:t>20</a:t>
            </a:fld>
            <a:endParaRPr lang="es-MX"/>
          </a:p>
        </p:txBody>
      </p:sp>
      <p:sp>
        <p:nvSpPr>
          <p:cNvPr id="126977" name="Text Box 1"/>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FC6DF8AF-32A9-449D-9769-E94BB0AACD95}" type="slidenum">
              <a:rPr lang="es-MX" sz="1200">
                <a:solidFill>
                  <a:srgbClr val="EAEAEA"/>
                </a:solidFill>
                <a:latin typeface="Arial" pitchFamily="34" charset="0"/>
                <a:ea typeface="DejaVu Sans" charset="0"/>
                <a:cs typeface="DejaVu Sans"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20</a:t>
            </a:fld>
            <a:endParaRPr lang="es-MX" sz="1200">
              <a:solidFill>
                <a:srgbClr val="EAEAEA"/>
              </a:solidFill>
              <a:latin typeface="Arial" pitchFamily="34" charset="0"/>
              <a:ea typeface="DejaVu Sans" charset="0"/>
              <a:cs typeface="DejaVu Sans" charset="0"/>
            </a:endParaRPr>
          </a:p>
        </p:txBody>
      </p:sp>
      <p:sp>
        <p:nvSpPr>
          <p:cNvPr id="126978" name="Rectangle 2"/>
          <p:cNvSpPr txBox="1">
            <a:spLocks noGrp="1" noRot="1" noChangeAspect="1" noChangeArrowheads="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126979" name="Rectangle 3"/>
          <p:cNvSpPr txBox="1">
            <a:spLocks noGrp="1" noChangeArrowheads="1"/>
          </p:cNvSpPr>
          <p:nvPr>
            <p:ph type="body" idx="1"/>
          </p:nvPr>
        </p:nvSpPr>
        <p:spPr bwMode="auto">
          <a:xfrm>
            <a:off x="914400" y="4341813"/>
            <a:ext cx="5029200" cy="4116387"/>
          </a:xfrm>
          <a:prstGeom prst="rect">
            <a:avLst/>
          </a:prstGeom>
          <a:noFill/>
          <a:ln>
            <a:round/>
            <a:headEnd/>
            <a:tailEnd/>
          </a:ln>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Arial" pitchFamily="34" charset="0"/>
              <a:ea typeface="DejaVu Sans" charset="0"/>
              <a:cs typeface="DejaVu Sans"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19339196-7124-4341-BC9F-91E268DD769A}" type="slidenum">
              <a:rPr lang="es-MX"/>
              <a:pPr/>
              <a:t>21</a:t>
            </a:fld>
            <a:endParaRPr lang="es-MX"/>
          </a:p>
        </p:txBody>
      </p:sp>
      <p:sp>
        <p:nvSpPr>
          <p:cNvPr id="128001" name="Text Box 1"/>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D39152E8-10B9-426B-969B-567F9DCD41BE}" type="slidenum">
              <a:rPr lang="es-MX" sz="1200">
                <a:solidFill>
                  <a:srgbClr val="EAEAEA"/>
                </a:solidFill>
                <a:latin typeface="Arial" pitchFamily="34" charset="0"/>
                <a:ea typeface="DejaVu Sans" charset="0"/>
                <a:cs typeface="DejaVu Sans"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21</a:t>
            </a:fld>
            <a:endParaRPr lang="es-MX" sz="1200">
              <a:solidFill>
                <a:srgbClr val="EAEAEA"/>
              </a:solidFill>
              <a:latin typeface="Arial" pitchFamily="34" charset="0"/>
              <a:ea typeface="DejaVu Sans" charset="0"/>
              <a:cs typeface="DejaVu Sans" charset="0"/>
            </a:endParaRPr>
          </a:p>
        </p:txBody>
      </p:sp>
      <p:sp>
        <p:nvSpPr>
          <p:cNvPr id="128002" name="Rectangle 2"/>
          <p:cNvSpPr txBox="1">
            <a:spLocks noGrp="1" noRot="1" noChangeAspect="1" noChangeArrowheads="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128003" name="Rectangle 3"/>
          <p:cNvSpPr txBox="1">
            <a:spLocks noGrp="1" noChangeArrowheads="1"/>
          </p:cNvSpPr>
          <p:nvPr>
            <p:ph type="body" idx="1"/>
          </p:nvPr>
        </p:nvSpPr>
        <p:spPr bwMode="auto">
          <a:xfrm>
            <a:off x="914400" y="4341813"/>
            <a:ext cx="5029200" cy="4116387"/>
          </a:xfrm>
          <a:prstGeom prst="rect">
            <a:avLst/>
          </a:prstGeom>
          <a:noFill/>
          <a:ln>
            <a:round/>
            <a:headEnd/>
            <a:tailEnd/>
          </a:ln>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Arial" pitchFamily="34" charset="0"/>
              <a:ea typeface="DejaVu Sans" charset="0"/>
              <a:cs typeface="DejaVu Sans"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91FC812D-EE19-4CA2-8BE9-3B2C17F3A673}" type="slidenum">
              <a:rPr lang="es-MX"/>
              <a:pPr/>
              <a:t>22</a:t>
            </a:fld>
            <a:endParaRPr lang="es-MX"/>
          </a:p>
        </p:txBody>
      </p:sp>
      <p:sp>
        <p:nvSpPr>
          <p:cNvPr id="129025" name="Text Box 1"/>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E7030D43-5FB7-4E94-87AD-86E2EF831034}" type="slidenum">
              <a:rPr lang="es-MX" sz="1200">
                <a:solidFill>
                  <a:srgbClr val="EAEAEA"/>
                </a:solidFill>
                <a:latin typeface="Arial" pitchFamily="34" charset="0"/>
                <a:ea typeface="DejaVu Sans" charset="0"/>
                <a:cs typeface="DejaVu Sans"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22</a:t>
            </a:fld>
            <a:endParaRPr lang="es-MX" sz="1200">
              <a:solidFill>
                <a:srgbClr val="EAEAEA"/>
              </a:solidFill>
              <a:latin typeface="Arial" pitchFamily="34" charset="0"/>
              <a:ea typeface="DejaVu Sans" charset="0"/>
              <a:cs typeface="DejaVu Sans" charset="0"/>
            </a:endParaRPr>
          </a:p>
        </p:txBody>
      </p:sp>
      <p:sp>
        <p:nvSpPr>
          <p:cNvPr id="129026" name="Rectangle 2"/>
          <p:cNvSpPr txBox="1">
            <a:spLocks noGrp="1" noRot="1" noChangeAspect="1" noChangeArrowheads="1"/>
          </p:cNvSpPr>
          <p:nvPr>
            <p:ph type="sldImg"/>
          </p:nvPr>
        </p:nvSpPr>
        <p:spPr bwMode="auto">
          <a:xfrm>
            <a:off x="603250" y="642938"/>
            <a:ext cx="1963738" cy="1473200"/>
          </a:xfrm>
          <a:prstGeom prst="rect">
            <a:avLst/>
          </a:prstGeom>
          <a:solidFill>
            <a:srgbClr val="FFFFFF"/>
          </a:solidFill>
          <a:ln>
            <a:solidFill>
              <a:srgbClr val="000000"/>
            </a:solidFill>
            <a:miter lim="800000"/>
            <a:headEnd/>
            <a:tailEnd/>
          </a:ln>
        </p:spPr>
      </p:sp>
      <p:sp>
        <p:nvSpPr>
          <p:cNvPr id="129027" name="Text Box 3"/>
          <p:cNvSpPr txBox="1">
            <a:spLocks noGrp="1" noChangeArrowheads="1"/>
          </p:cNvSpPr>
          <p:nvPr>
            <p:ph type="body" idx="1"/>
          </p:nvPr>
        </p:nvSpPr>
        <p:spPr bwMode="auto">
          <a:xfrm>
            <a:off x="566738" y="2455863"/>
            <a:ext cx="5048250" cy="4156075"/>
          </a:xfrm>
          <a:prstGeom prst="rect">
            <a:avLst/>
          </a:prstGeom>
          <a:noFill/>
          <a:ln>
            <a:round/>
            <a:headEnd/>
            <a:tailEnd/>
          </a:ln>
        </p:spPr>
        <p:txBody>
          <a:bodyP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Arial" pitchFamily="34" charset="0"/>
                <a:ea typeface="DejaVu Sans" charset="0"/>
                <a:cs typeface="DejaVu Sans" charset="0"/>
              </a:rPr>
              <a:t>Here are three views of one of the fluorescence detector enclosures.  From the top you can see each of the six – 30 degree segments that contain a telescope.</a:t>
            </a:r>
          </a:p>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Arial" pitchFamily="34" charset="0"/>
              <a:ea typeface="DejaVu Sans" charset="0"/>
              <a:cs typeface="DejaVu Sans" charset="0"/>
            </a:endParaRPr>
          </a:p>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Arial" pitchFamily="34" charset="0"/>
                <a:ea typeface="DejaVu Sans" charset="0"/>
                <a:cs typeface="DejaVu Sans" charset="0"/>
              </a:rPr>
              <a:t>The tower is for communicating with the surface detector stations and to the Auger campus.</a:t>
            </a:r>
          </a:p>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Arial" pitchFamily="34" charset="0"/>
              <a:ea typeface="DejaVu Sans" charset="0"/>
              <a:cs typeface="DejaVu Sans"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F9D7515F-CCF1-4D09-8BB1-2CE9DE233D5A}" type="slidenum">
              <a:rPr lang="es-MX"/>
              <a:pPr/>
              <a:t>23</a:t>
            </a:fld>
            <a:endParaRPr lang="es-MX"/>
          </a:p>
        </p:txBody>
      </p:sp>
      <p:sp>
        <p:nvSpPr>
          <p:cNvPr id="130049" name="Text Box 1"/>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7FF6891-4726-4A42-99CF-37BA04F13656}" type="slidenum">
              <a:rPr lang="es-MX" sz="1200">
                <a:solidFill>
                  <a:srgbClr val="EAEAEA"/>
                </a:solidFill>
                <a:latin typeface="Arial" pitchFamily="34" charset="0"/>
                <a:ea typeface="DejaVu Sans" charset="0"/>
                <a:cs typeface="DejaVu Sans"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23</a:t>
            </a:fld>
            <a:endParaRPr lang="es-MX" sz="1200">
              <a:solidFill>
                <a:srgbClr val="EAEAEA"/>
              </a:solidFill>
              <a:latin typeface="Arial" pitchFamily="34" charset="0"/>
              <a:ea typeface="DejaVu Sans" charset="0"/>
              <a:cs typeface="DejaVu Sans" charset="0"/>
            </a:endParaRPr>
          </a:p>
        </p:txBody>
      </p:sp>
      <p:sp>
        <p:nvSpPr>
          <p:cNvPr id="130050"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0051" name="Rectangle 3"/>
          <p:cNvSpPr txBox="1">
            <a:spLocks noGrp="1" noChangeArrowheads="1"/>
          </p:cNvSpPr>
          <p:nvPr>
            <p:ph type="body" idx="1"/>
          </p:nvPr>
        </p:nvSpPr>
        <p:spPr bwMode="auto">
          <a:xfrm>
            <a:off x="914400" y="4343400"/>
            <a:ext cx="5029200" cy="4114800"/>
          </a:xfrm>
          <a:prstGeom prst="rect">
            <a:avLst/>
          </a:prstGeom>
          <a:noFill/>
          <a:ln>
            <a:round/>
            <a:headEnd/>
            <a:tailEnd/>
          </a:ln>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Arial" pitchFamily="34" charset="0"/>
              <a:ea typeface="DejaVu Sans" charset="0"/>
              <a:cs typeface="DejaVu Sans"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549835FB-D269-4269-924B-8BAF46DFF7B5}" type="slidenum">
              <a:rPr lang="es-MX"/>
              <a:pPr/>
              <a:t>27</a:t>
            </a:fld>
            <a:endParaRPr lang="es-MX"/>
          </a:p>
        </p:txBody>
      </p:sp>
      <p:sp>
        <p:nvSpPr>
          <p:cNvPr id="119809" name="Text Box 1"/>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D8C08D6-25A8-49CD-893D-D9193532C695}" type="slidenum">
              <a:rPr lang="es-MX" sz="1200">
                <a:solidFill>
                  <a:srgbClr val="EAEAEA"/>
                </a:solidFill>
                <a:latin typeface="Arial" charset="0"/>
                <a:ea typeface="DejaVu Sans" charset="0"/>
                <a:cs typeface="DejaVu Sans"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27</a:t>
            </a:fld>
            <a:endParaRPr lang="es-MX" sz="1200">
              <a:solidFill>
                <a:srgbClr val="EAEAEA"/>
              </a:solidFill>
              <a:latin typeface="Arial" charset="0"/>
              <a:ea typeface="DejaVu Sans" charset="0"/>
              <a:cs typeface="DejaVu Sans" charset="0"/>
            </a:endParaRPr>
          </a:p>
        </p:txBody>
      </p:sp>
      <p:sp>
        <p:nvSpPr>
          <p:cNvPr id="119810"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9811" name="Rectangle 3"/>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a:latin typeface="Arial" charset="0"/>
              <a:ea typeface="DejaVu Sans" charset="0"/>
              <a:cs typeface="DejaVu Sans"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EDBAA894-A8DB-4538-8E0C-B6883808CB94}" type="slidenum">
              <a:rPr lang="es-MX"/>
              <a:pPr/>
              <a:t>31</a:t>
            </a:fld>
            <a:endParaRPr lang="es-MX"/>
          </a:p>
        </p:txBody>
      </p:sp>
      <p:sp>
        <p:nvSpPr>
          <p:cNvPr id="131073" name="Text Box 1"/>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8191E313-5FBD-43D7-A23A-22ACF43F318A}" type="slidenum">
              <a:rPr lang="es-MX" sz="1200">
                <a:solidFill>
                  <a:srgbClr val="EAEAEA"/>
                </a:solidFill>
                <a:latin typeface="Arial" pitchFamily="34" charset="0"/>
                <a:ea typeface="DejaVu Sans" charset="0"/>
                <a:cs typeface="DejaVu Sans"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31</a:t>
            </a:fld>
            <a:endParaRPr lang="es-MX" sz="1200">
              <a:solidFill>
                <a:srgbClr val="EAEAEA"/>
              </a:solidFill>
              <a:latin typeface="Arial" pitchFamily="34" charset="0"/>
              <a:ea typeface="DejaVu Sans" charset="0"/>
              <a:cs typeface="DejaVu Sans" charset="0"/>
            </a:endParaRPr>
          </a:p>
        </p:txBody>
      </p:sp>
      <p:sp>
        <p:nvSpPr>
          <p:cNvPr id="131074"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1075" name="Rectangle 3"/>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Arial" pitchFamily="34" charset="0"/>
              <a:ea typeface="DejaVu Sans" charset="0"/>
              <a:cs typeface="DejaVu Sans"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FA37A5-09AF-4028-B82A-D043D2430993}" type="slidenum">
              <a:rPr lang="es-MX"/>
              <a:pPr/>
              <a:t>7</a:t>
            </a:fld>
            <a:endParaRPr lang="es-MX"/>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59,586 events with E&gt; 3EeV, 4790 events with E&gt; 10EeV</a:t>
            </a:r>
            <a:endParaRPr lang="es-MX" sz="1200" kern="1200" dirty="0" smtClean="0">
              <a:solidFill>
                <a:schemeClr val="tx1"/>
              </a:solidFill>
              <a:latin typeface="+mn-lt"/>
              <a:ea typeface="+mn-ea"/>
              <a:cs typeface="+mn-cs"/>
            </a:endParaRPr>
          </a:p>
          <a:p>
            <a:endParaRPr lang="es-MX" dirty="0"/>
          </a:p>
        </p:txBody>
      </p:sp>
      <p:sp>
        <p:nvSpPr>
          <p:cNvPr id="4" name="3 Marcador de número de diapositiva"/>
          <p:cNvSpPr>
            <a:spLocks noGrp="1"/>
          </p:cNvSpPr>
          <p:nvPr>
            <p:ph type="sldNum" sz="quarter" idx="10"/>
          </p:nvPr>
        </p:nvSpPr>
        <p:spPr/>
        <p:txBody>
          <a:bodyPr/>
          <a:lstStyle/>
          <a:p>
            <a:fld id="{EED072A3-84C0-4C63-90C2-B64D8C559547}" type="slidenum">
              <a:rPr lang="es-MX" smtClean="0"/>
              <a:pPr/>
              <a:t>33</a:t>
            </a:fld>
            <a:endParaRPr lang="es-MX"/>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pt-BR" dirty="0" smtClean="0"/>
              <a:t> </a:t>
            </a:r>
            <a:r>
              <a:rPr lang="pt-BR" dirty="0" err="1" smtClean="0"/>
              <a:t>Nishimura</a:t>
            </a:r>
            <a:r>
              <a:rPr lang="pt-BR" dirty="0" smtClean="0"/>
              <a:t> </a:t>
            </a:r>
            <a:r>
              <a:rPr lang="pt-BR" dirty="0" err="1" smtClean="0"/>
              <a:t>Kamata</a:t>
            </a:r>
            <a:r>
              <a:rPr lang="pt-BR" dirty="0" smtClean="0"/>
              <a:t> </a:t>
            </a:r>
            <a:r>
              <a:rPr lang="pt-BR" dirty="0" err="1" smtClean="0"/>
              <a:t>Greisen</a:t>
            </a:r>
            <a:r>
              <a:rPr lang="pt-BR" dirty="0" smtClean="0"/>
              <a:t>,     </a:t>
            </a:r>
            <a:r>
              <a:rPr lang="pt-BR" dirty="0" err="1" smtClean="0"/>
              <a:t>Fldf</a:t>
            </a:r>
            <a:r>
              <a:rPr lang="pt-BR" dirty="0" smtClean="0"/>
              <a:t>(r)=(r/1000m)^B((r+700m)/(1700 m))^B</a:t>
            </a:r>
          </a:p>
          <a:p>
            <a:endParaRPr lang="es-MX" dirty="0"/>
          </a:p>
        </p:txBody>
      </p:sp>
      <p:sp>
        <p:nvSpPr>
          <p:cNvPr id="4" name="3 Marcador de número de diapositiva"/>
          <p:cNvSpPr>
            <a:spLocks noGrp="1"/>
          </p:cNvSpPr>
          <p:nvPr>
            <p:ph type="sldNum" sz="quarter" idx="10"/>
          </p:nvPr>
        </p:nvSpPr>
        <p:spPr/>
        <p:txBody>
          <a:bodyPr/>
          <a:lstStyle/>
          <a:p>
            <a:fld id="{EED072A3-84C0-4C63-90C2-B64D8C559547}" type="slidenum">
              <a:rPr lang="es-MX" smtClean="0"/>
              <a:pPr/>
              <a:t>35</a:t>
            </a:fld>
            <a:endParaRPr lang="es-MX"/>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52C43E62-89FB-44ED-AF52-3D45BD8973E2}" type="slidenum">
              <a:rPr lang="es-MX"/>
              <a:pPr/>
              <a:t>42</a:t>
            </a:fld>
            <a:endParaRPr lang="es-MX"/>
          </a:p>
        </p:txBody>
      </p:sp>
      <p:sp>
        <p:nvSpPr>
          <p:cNvPr id="134145" name="Text Box 1"/>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648DECFB-50E9-494A-9CA9-3C286A05F081}" type="slidenum">
              <a:rPr lang="es-MX" sz="1200">
                <a:solidFill>
                  <a:srgbClr val="EAEAEA"/>
                </a:solidFill>
                <a:latin typeface="Arial" charset="0"/>
                <a:ea typeface="DejaVu Sans" charset="0"/>
                <a:cs typeface="DejaVu Sans"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42</a:t>
            </a:fld>
            <a:endParaRPr lang="es-MX" sz="1200">
              <a:solidFill>
                <a:srgbClr val="EAEAEA"/>
              </a:solidFill>
              <a:latin typeface="Arial" charset="0"/>
              <a:ea typeface="DejaVu Sans" charset="0"/>
              <a:cs typeface="DejaVu Sans" charset="0"/>
            </a:endParaRPr>
          </a:p>
        </p:txBody>
      </p:sp>
      <p:sp>
        <p:nvSpPr>
          <p:cNvPr id="134146"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4147" name="Rectangle 3"/>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Arial" charset="0"/>
              <a:ea typeface="DejaVu Sans" charset="0"/>
              <a:cs typeface="DejaVu Sans"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42039124-B461-41AF-9A20-48F0521D4593}" type="slidenum">
              <a:rPr lang="es-MX" smtClean="0"/>
              <a:pPr/>
              <a:t>47</a:t>
            </a:fld>
            <a:endParaRPr lang="es-MX" smtClean="0"/>
          </a:p>
        </p:txBody>
      </p:sp>
      <p:sp>
        <p:nvSpPr>
          <p:cNvPr id="182275" name="Rectangle 2"/>
          <p:cNvSpPr>
            <a:spLocks noRo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EED072A3-84C0-4C63-90C2-B64D8C559547}" type="slidenum">
              <a:rPr lang="es-MX" smtClean="0"/>
              <a:pPr/>
              <a:t>48</a:t>
            </a:fld>
            <a:endParaRPr lang="es-MX"/>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C08302C2-934B-4B3A-A6CC-715014C9D2BE}" type="slidenum">
              <a:rPr lang="es-MX"/>
              <a:pPr/>
              <a:t>52</a:t>
            </a:fld>
            <a:endParaRPr lang="es-MX"/>
          </a:p>
        </p:txBody>
      </p:sp>
      <p:sp>
        <p:nvSpPr>
          <p:cNvPr id="142337" name="Text Box 1"/>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F96F3A4D-2016-422E-88CB-340AAFB39DE9}" type="slidenum">
              <a:rPr lang="es-MX" sz="1200">
                <a:solidFill>
                  <a:srgbClr val="EAEAEA"/>
                </a:solidFill>
                <a:latin typeface="Arial" charset="0"/>
                <a:ea typeface="DejaVu Sans" charset="0"/>
                <a:cs typeface="DejaVu Sans"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52</a:t>
            </a:fld>
            <a:endParaRPr lang="es-MX" sz="1200">
              <a:solidFill>
                <a:srgbClr val="EAEAEA"/>
              </a:solidFill>
              <a:latin typeface="Arial" charset="0"/>
              <a:ea typeface="DejaVu Sans" charset="0"/>
              <a:cs typeface="DejaVu Sans" charset="0"/>
            </a:endParaRPr>
          </a:p>
        </p:txBody>
      </p:sp>
      <p:sp>
        <p:nvSpPr>
          <p:cNvPr id="142338"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2339" name="Rectangle 3"/>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Arial" charset="0"/>
              <a:ea typeface="DejaVu Sans" charset="0"/>
              <a:cs typeface="DejaVu Sans"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00BDC64F-CFB6-4C56-AABB-F988C488F3CF}" type="slidenum">
              <a:rPr lang="es-MX"/>
              <a:pPr/>
              <a:t>54</a:t>
            </a:fld>
            <a:endParaRPr lang="es-MX"/>
          </a:p>
        </p:txBody>
      </p:sp>
      <p:sp>
        <p:nvSpPr>
          <p:cNvPr id="148481" name="Text Box 1"/>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272C4DCF-E43E-4DEC-BBBE-E0203BA730C6}" type="slidenum">
              <a:rPr lang="es-MX" sz="1200">
                <a:solidFill>
                  <a:srgbClr val="EAEAEA"/>
                </a:solidFill>
                <a:latin typeface="Arial" charset="0"/>
                <a:ea typeface="DejaVu Sans" charset="0"/>
                <a:cs typeface="DejaVu Sans"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54</a:t>
            </a:fld>
            <a:endParaRPr lang="es-MX" sz="1200">
              <a:solidFill>
                <a:srgbClr val="EAEAEA"/>
              </a:solidFill>
              <a:latin typeface="Arial" charset="0"/>
              <a:ea typeface="DejaVu Sans" charset="0"/>
              <a:cs typeface="DejaVu Sans" charset="0"/>
            </a:endParaRPr>
          </a:p>
        </p:txBody>
      </p:sp>
      <p:sp>
        <p:nvSpPr>
          <p:cNvPr id="148482"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8483" name="Rectangle 3"/>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Arial" charset="0"/>
              <a:ea typeface="DejaVu Sans" charset="0"/>
              <a:cs typeface="DejaVu Sans"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CA11D69E-F98D-431B-9411-62E05893B352}" type="slidenum">
              <a:rPr lang="es-MX"/>
              <a:pPr/>
              <a:t>68</a:t>
            </a:fld>
            <a:endParaRPr lang="es-MX"/>
          </a:p>
        </p:txBody>
      </p:sp>
      <p:sp>
        <p:nvSpPr>
          <p:cNvPr id="132097" name="Text Box 1"/>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B07EABD8-F7D6-4E5D-A1F4-EECF206AD408}" type="slidenum">
              <a:rPr lang="es-MX" sz="1200">
                <a:solidFill>
                  <a:srgbClr val="EAEAEA"/>
                </a:solidFill>
                <a:latin typeface="Arial" pitchFamily="34" charset="0"/>
                <a:ea typeface="DejaVu Sans" charset="0"/>
                <a:cs typeface="DejaVu Sans"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68</a:t>
            </a:fld>
            <a:endParaRPr lang="es-MX" sz="1200">
              <a:solidFill>
                <a:srgbClr val="EAEAEA"/>
              </a:solidFill>
              <a:latin typeface="Arial" pitchFamily="34" charset="0"/>
              <a:ea typeface="DejaVu Sans" charset="0"/>
              <a:cs typeface="DejaVu Sans" charset="0"/>
            </a:endParaRPr>
          </a:p>
        </p:txBody>
      </p:sp>
      <p:sp>
        <p:nvSpPr>
          <p:cNvPr id="132098"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2099" name="Rectangle 3"/>
          <p:cNvSpPr txBox="1">
            <a:spLocks noGrp="1" noChangeArrowheads="1"/>
          </p:cNvSpPr>
          <p:nvPr>
            <p:ph type="body" idx="1"/>
          </p:nvPr>
        </p:nvSpPr>
        <p:spPr bwMode="auto">
          <a:xfrm>
            <a:off x="914400" y="4343400"/>
            <a:ext cx="5029200" cy="4114800"/>
          </a:xfrm>
          <a:prstGeom prst="rect">
            <a:avLst/>
          </a:prstGeom>
          <a:noFill/>
          <a:ln>
            <a:round/>
            <a:headEnd/>
            <a:tailEnd/>
          </a:ln>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Arial" pitchFamily="34" charset="0"/>
              <a:ea typeface="DejaVu Sans" charset="0"/>
              <a:cs typeface="DejaVu San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7F4107-967D-4856-93A6-480C2640B034}" type="slidenum">
              <a:rPr lang="es-MX"/>
              <a:pPr/>
              <a:t>8</a:t>
            </a:fld>
            <a:endParaRPr lang="es-MX"/>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08074A75-C54B-459C-9B16-7D7920300287}" type="slidenum">
              <a:rPr lang="es-MX"/>
              <a:pPr/>
              <a:t>9</a:t>
            </a:fld>
            <a:endParaRPr lang="es-MX"/>
          </a:p>
        </p:txBody>
      </p:sp>
      <p:sp>
        <p:nvSpPr>
          <p:cNvPr id="112641" name="Text Box 1"/>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993249AD-7200-4605-A84C-565116D8A80B}" type="slidenum">
              <a:rPr lang="es-MX" sz="1200">
                <a:solidFill>
                  <a:srgbClr val="EAEAEA"/>
                </a:solidFill>
                <a:latin typeface="Arial" pitchFamily="34" charset="0"/>
                <a:ea typeface="DejaVu Sans" charset="0"/>
                <a:cs typeface="DejaVu Sans"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9</a:t>
            </a:fld>
            <a:endParaRPr lang="es-MX" sz="1200">
              <a:solidFill>
                <a:srgbClr val="EAEAEA"/>
              </a:solidFill>
              <a:latin typeface="Arial" pitchFamily="34" charset="0"/>
              <a:ea typeface="DejaVu Sans" charset="0"/>
              <a:cs typeface="DejaVu Sans" charset="0"/>
            </a:endParaRPr>
          </a:p>
        </p:txBody>
      </p:sp>
      <p:sp>
        <p:nvSpPr>
          <p:cNvPr id="112642"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43" name="Rectangle 3"/>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Arial" pitchFamily="34" charset="0"/>
              <a:ea typeface="DejaVu Sans" charset="0"/>
              <a:cs typeface="DejaVu San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34CCF6D3-E096-4541-BEAD-8A05A27D04FC}" type="slidenum">
              <a:rPr lang="es-MX"/>
              <a:pPr/>
              <a:t>11</a:t>
            </a:fld>
            <a:endParaRPr lang="es-MX"/>
          </a:p>
        </p:txBody>
      </p:sp>
      <p:sp>
        <p:nvSpPr>
          <p:cNvPr id="116737" name="Text Box 1"/>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6898A1D8-228F-4258-968E-6F4E2E678CA0}" type="slidenum">
              <a:rPr lang="es-MX" sz="1200">
                <a:solidFill>
                  <a:srgbClr val="EAEAEA"/>
                </a:solidFill>
                <a:latin typeface="Arial" charset="0"/>
                <a:ea typeface="DejaVu Sans" charset="0"/>
                <a:cs typeface="DejaVu Sans"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11</a:t>
            </a:fld>
            <a:endParaRPr lang="es-MX" sz="1200">
              <a:solidFill>
                <a:srgbClr val="EAEAEA"/>
              </a:solidFill>
              <a:latin typeface="Arial" charset="0"/>
              <a:ea typeface="DejaVu Sans" charset="0"/>
              <a:cs typeface="DejaVu Sans" charset="0"/>
            </a:endParaRPr>
          </a:p>
        </p:txBody>
      </p:sp>
      <p:sp>
        <p:nvSpPr>
          <p:cNvPr id="116738"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6739" name="Rectangle 3"/>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Arial" charset="0"/>
              <a:ea typeface="DejaVu Sans" charset="0"/>
              <a:cs typeface="DejaVu San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894AAEE8-F504-4C93-AFE0-E11BF6B88062}" type="slidenum">
              <a:rPr lang="es-MX"/>
              <a:pPr/>
              <a:t>12</a:t>
            </a:fld>
            <a:endParaRPr lang="es-MX"/>
          </a:p>
        </p:txBody>
      </p:sp>
      <p:sp>
        <p:nvSpPr>
          <p:cNvPr id="117761" name="Text Box 1"/>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0C1C5943-5E51-48AC-BBB0-83EC34E8F529}" type="slidenum">
              <a:rPr lang="es-MX" sz="1200">
                <a:solidFill>
                  <a:srgbClr val="EAEAEA"/>
                </a:solidFill>
                <a:latin typeface="Arial" pitchFamily="34" charset="0"/>
                <a:ea typeface="DejaVu Sans" charset="0"/>
                <a:cs typeface="DejaVu Sans"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12</a:t>
            </a:fld>
            <a:endParaRPr lang="es-MX" sz="1200">
              <a:solidFill>
                <a:srgbClr val="EAEAEA"/>
              </a:solidFill>
              <a:latin typeface="Arial" pitchFamily="34" charset="0"/>
              <a:ea typeface="DejaVu Sans" charset="0"/>
              <a:cs typeface="DejaVu Sans" charset="0"/>
            </a:endParaRPr>
          </a:p>
        </p:txBody>
      </p:sp>
      <p:sp>
        <p:nvSpPr>
          <p:cNvPr id="117762"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7763" name="Rectangle 3"/>
          <p:cNvSpPr txBox="1">
            <a:spLocks noGrp="1" noChangeArrowheads="1"/>
          </p:cNvSpPr>
          <p:nvPr>
            <p:ph type="body" idx="1"/>
          </p:nvPr>
        </p:nvSpPr>
        <p:spPr bwMode="auto">
          <a:xfrm>
            <a:off x="914400" y="4343400"/>
            <a:ext cx="5029200" cy="4114800"/>
          </a:xfrm>
          <a:prstGeom prst="rect">
            <a:avLst/>
          </a:prstGeom>
          <a:noFill/>
          <a:ln>
            <a:round/>
            <a:headEnd/>
            <a:tailEnd/>
          </a:ln>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Arial" pitchFamily="34" charset="0"/>
              <a:ea typeface="DejaVu Sans" charset="0"/>
              <a:cs typeface="DejaVu San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0595D867-9048-4C4A-A85A-AC0228334F71}" type="slidenum">
              <a:rPr lang="es-MX"/>
              <a:pPr/>
              <a:t>13</a:t>
            </a:fld>
            <a:endParaRPr lang="es-MX"/>
          </a:p>
        </p:txBody>
      </p:sp>
      <p:sp>
        <p:nvSpPr>
          <p:cNvPr id="118785" name="Text Box 1"/>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99181CEF-219D-4691-825E-066744707BD9}" type="slidenum">
              <a:rPr lang="es-MX" sz="1200">
                <a:solidFill>
                  <a:srgbClr val="EAEAEA"/>
                </a:solidFill>
                <a:latin typeface="Arial" pitchFamily="34" charset="0"/>
                <a:ea typeface="DejaVu Sans" charset="0"/>
                <a:cs typeface="DejaVu Sans"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13</a:t>
            </a:fld>
            <a:endParaRPr lang="es-MX" sz="1200">
              <a:solidFill>
                <a:srgbClr val="EAEAEA"/>
              </a:solidFill>
              <a:latin typeface="Arial" pitchFamily="34" charset="0"/>
              <a:ea typeface="DejaVu Sans" charset="0"/>
              <a:cs typeface="DejaVu Sans" charset="0"/>
            </a:endParaRPr>
          </a:p>
        </p:txBody>
      </p:sp>
      <p:sp>
        <p:nvSpPr>
          <p:cNvPr id="118786"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8787" name="Rectangle 3"/>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Arial" pitchFamily="34" charset="0"/>
              <a:ea typeface="DejaVu Sans" charset="0"/>
              <a:cs typeface="DejaVu Sans"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9A320704-1EBB-4411-8BDE-DE557DD3B2F8}" type="slidenum">
              <a:rPr lang="es-MX"/>
              <a:pPr/>
              <a:t>14</a:t>
            </a:fld>
            <a:endParaRPr lang="es-MX"/>
          </a:p>
        </p:txBody>
      </p:sp>
      <p:sp>
        <p:nvSpPr>
          <p:cNvPr id="120833" name="Text Box 1"/>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3A766098-B464-4894-98B9-B858B15398ED}" type="slidenum">
              <a:rPr lang="es-MX" sz="1200">
                <a:solidFill>
                  <a:srgbClr val="EAEAEA"/>
                </a:solidFill>
                <a:latin typeface="Arial" pitchFamily="34" charset="0"/>
                <a:ea typeface="DejaVu Sans" charset="0"/>
                <a:cs typeface="DejaVu Sans"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14</a:t>
            </a:fld>
            <a:endParaRPr lang="es-MX" sz="1200">
              <a:solidFill>
                <a:srgbClr val="EAEAEA"/>
              </a:solidFill>
              <a:latin typeface="Arial" pitchFamily="34" charset="0"/>
              <a:ea typeface="DejaVu Sans" charset="0"/>
              <a:cs typeface="DejaVu Sans" charset="0"/>
            </a:endParaRPr>
          </a:p>
        </p:txBody>
      </p:sp>
      <p:sp>
        <p:nvSpPr>
          <p:cNvPr id="120834"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0835" name="Rectangle 3"/>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Arial" pitchFamily="34" charset="0"/>
              <a:ea typeface="DejaVu Sans" charset="0"/>
              <a:cs typeface="DejaVu Sans"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91AAB5DB-DB69-4CA8-96C8-A95CA46591BB}" type="slidenum">
              <a:rPr lang="es-MX"/>
              <a:pPr/>
              <a:t>15</a:t>
            </a:fld>
            <a:endParaRPr lang="es-MX"/>
          </a:p>
        </p:txBody>
      </p:sp>
      <p:sp>
        <p:nvSpPr>
          <p:cNvPr id="121857" name="Text Box 1"/>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492F667D-A70F-4324-911C-3CA03EDDA979}" type="slidenum">
              <a:rPr lang="es-MX" sz="1200">
                <a:solidFill>
                  <a:srgbClr val="EAEAEA"/>
                </a:solidFill>
                <a:latin typeface="Arial" pitchFamily="34" charset="0"/>
                <a:ea typeface="DejaVu Sans" charset="0"/>
                <a:cs typeface="DejaVu Sans"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15</a:t>
            </a:fld>
            <a:endParaRPr lang="es-MX" sz="1200">
              <a:solidFill>
                <a:srgbClr val="EAEAEA"/>
              </a:solidFill>
              <a:latin typeface="Arial" pitchFamily="34" charset="0"/>
              <a:ea typeface="DejaVu Sans" charset="0"/>
              <a:cs typeface="DejaVu Sans" charset="0"/>
            </a:endParaRPr>
          </a:p>
        </p:txBody>
      </p:sp>
      <p:sp>
        <p:nvSpPr>
          <p:cNvPr id="121858" name="Rectangle 2"/>
          <p:cNvSpPr txBox="1">
            <a:spLocks noGrp="1" noRot="1" noChangeAspect="1" noChangeArrowheads="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121859" name="Rectangle 3"/>
          <p:cNvSpPr txBox="1">
            <a:spLocks noGrp="1" noChangeArrowheads="1"/>
          </p:cNvSpPr>
          <p:nvPr>
            <p:ph type="body" idx="1"/>
          </p:nvPr>
        </p:nvSpPr>
        <p:spPr bwMode="auto">
          <a:xfrm>
            <a:off x="914400" y="4341813"/>
            <a:ext cx="5029200" cy="4116387"/>
          </a:xfrm>
          <a:prstGeom prst="rect">
            <a:avLst/>
          </a:prstGeom>
          <a:noFill/>
          <a:ln>
            <a:round/>
            <a:headEnd/>
            <a:tailEnd/>
          </a:ln>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Arial" pitchFamily="34" charset="0"/>
              <a:ea typeface="DejaVu Sans" charset="0"/>
              <a:cs typeface="DejaVu San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30F2E665-C698-4DDE-85D6-13CAC6D11B7F}" type="datetimeFigureOut">
              <a:rPr lang="es-MX" smtClean="0"/>
              <a:pPr/>
              <a:t>21/09/2011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5B51E761-2884-4DB0-951C-19741DF87EC7}" type="slidenum">
              <a:rPr lang="es-MX" smtClean="0"/>
              <a:pPr/>
              <a:t>‹Nº›</a:t>
            </a:fld>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30F2E665-C698-4DDE-85D6-13CAC6D11B7F}" type="datetimeFigureOut">
              <a:rPr lang="es-MX" smtClean="0"/>
              <a:pPr/>
              <a:t>21/09/2011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5B51E761-2884-4DB0-951C-19741DF87EC7}" type="slidenum">
              <a:rPr lang="es-MX" smtClean="0"/>
              <a:pPr/>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30F2E665-C698-4DDE-85D6-13CAC6D11B7F}" type="datetimeFigureOut">
              <a:rPr lang="es-MX" smtClean="0"/>
              <a:pPr/>
              <a:t>21/09/2011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5B51E761-2884-4DB0-951C-19741DF87EC7}" type="slidenum">
              <a:rPr lang="es-MX" smtClean="0"/>
              <a:pPr/>
              <a:t>‹Nº›</a:t>
            </a:fld>
            <a:endParaRPr lang="es-MX"/>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1139825"/>
          </a:xfrm>
        </p:spPr>
        <p:txBody>
          <a:bodyPr/>
          <a:lstStyle/>
          <a:p>
            <a:r>
              <a:rPr lang="es-ES" smtClean="0"/>
              <a:t>Haga clic para modificar el estilo de título del patrón</a:t>
            </a:r>
            <a:endParaRPr lang="es-MX"/>
          </a:p>
        </p:txBody>
      </p:sp>
      <p:sp>
        <p:nvSpPr>
          <p:cNvPr id="3" name="2 Marcador de texto"/>
          <p:cNvSpPr>
            <a:spLocks noGrp="1"/>
          </p:cNvSpPr>
          <p:nvPr>
            <p:ph type="body" sz="half" idx="1"/>
          </p:nvPr>
        </p:nvSpPr>
        <p:spPr>
          <a:xfrm>
            <a:off x="457200" y="1600200"/>
            <a:ext cx="4038600" cy="45307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quarter" idx="2"/>
          </p:nvPr>
        </p:nvSpPr>
        <p:spPr>
          <a:xfrm>
            <a:off x="4648200" y="1600200"/>
            <a:ext cx="4038600" cy="21891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contenido"/>
          <p:cNvSpPr>
            <a:spLocks noGrp="1"/>
          </p:cNvSpPr>
          <p:nvPr>
            <p:ph sz="quarter" idx="3"/>
          </p:nvPr>
        </p:nvSpPr>
        <p:spPr>
          <a:xfrm>
            <a:off x="4648200" y="3941763"/>
            <a:ext cx="4038600" cy="21891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Rectangle 19"/>
          <p:cNvSpPr>
            <a:spLocks noGrp="1" noChangeArrowheads="1"/>
          </p:cNvSpPr>
          <p:nvPr>
            <p:ph type="dt" sz="half" idx="10"/>
          </p:nvPr>
        </p:nvSpPr>
        <p:spPr>
          <a:ln/>
        </p:spPr>
        <p:txBody>
          <a:bodyPr/>
          <a:lstStyle>
            <a:lvl1pPr>
              <a:defRPr/>
            </a:lvl1pPr>
          </a:lstStyle>
          <a:p>
            <a:pPr>
              <a:defRPr/>
            </a:pPr>
            <a:endParaRPr lang="es-MX"/>
          </a:p>
        </p:txBody>
      </p:sp>
      <p:sp>
        <p:nvSpPr>
          <p:cNvPr id="7" name="Rectangle 20"/>
          <p:cNvSpPr>
            <a:spLocks noGrp="1" noChangeArrowheads="1"/>
          </p:cNvSpPr>
          <p:nvPr>
            <p:ph type="ftr" sz="quarter" idx="11"/>
          </p:nvPr>
        </p:nvSpPr>
        <p:spPr>
          <a:ln/>
        </p:spPr>
        <p:txBody>
          <a:bodyPr/>
          <a:lstStyle>
            <a:lvl1pPr>
              <a:defRPr/>
            </a:lvl1pPr>
          </a:lstStyle>
          <a:p>
            <a:pPr>
              <a:defRPr/>
            </a:pPr>
            <a:endParaRPr lang="es-MX"/>
          </a:p>
        </p:txBody>
      </p:sp>
      <p:sp>
        <p:nvSpPr>
          <p:cNvPr id="8" name="Rectangle 21"/>
          <p:cNvSpPr>
            <a:spLocks noGrp="1" noChangeArrowheads="1"/>
          </p:cNvSpPr>
          <p:nvPr>
            <p:ph type="sldNum" sz="quarter" idx="12"/>
          </p:nvPr>
        </p:nvSpPr>
        <p:spPr>
          <a:ln/>
        </p:spPr>
        <p:txBody>
          <a:bodyPr/>
          <a:lstStyle>
            <a:lvl1pPr>
              <a:defRPr/>
            </a:lvl1pPr>
          </a:lstStyle>
          <a:p>
            <a:pPr>
              <a:defRPr/>
            </a:pPr>
            <a:fld id="{446FD340-921A-4A80-9193-ACA6D8962301}" type="slidenum">
              <a:rPr lang="es-MX"/>
              <a:pPr>
                <a:defRPr/>
              </a:pPr>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30F2E665-C698-4DDE-85D6-13CAC6D11B7F}" type="datetimeFigureOut">
              <a:rPr lang="es-MX" smtClean="0"/>
              <a:pPr/>
              <a:t>21/09/2011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5B51E761-2884-4DB0-951C-19741DF87EC7}" type="slidenum">
              <a:rPr lang="es-MX" smtClean="0"/>
              <a:pPr/>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30F2E665-C698-4DDE-85D6-13CAC6D11B7F}" type="datetimeFigureOut">
              <a:rPr lang="es-MX" smtClean="0"/>
              <a:pPr/>
              <a:t>21/09/2011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5B51E761-2884-4DB0-951C-19741DF87EC7}" type="slidenum">
              <a:rPr lang="es-MX" smtClean="0"/>
              <a:pPr/>
              <a:t>‹Nº›</a:t>
            </a:fld>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30F2E665-C698-4DDE-85D6-13CAC6D11B7F}" type="datetimeFigureOut">
              <a:rPr lang="es-MX" smtClean="0"/>
              <a:pPr/>
              <a:t>21/09/2011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5B51E761-2884-4DB0-951C-19741DF87EC7}" type="slidenum">
              <a:rPr lang="es-MX" smtClean="0"/>
              <a:pPr/>
              <a:t>‹Nº›</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30F2E665-C698-4DDE-85D6-13CAC6D11B7F}" type="datetimeFigureOut">
              <a:rPr lang="es-MX" smtClean="0"/>
              <a:pPr/>
              <a:t>21/09/2011</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5B51E761-2884-4DB0-951C-19741DF87EC7}" type="slidenum">
              <a:rPr lang="es-MX" smtClean="0"/>
              <a:pPr/>
              <a:t>‹Nº›</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30F2E665-C698-4DDE-85D6-13CAC6D11B7F}" type="datetimeFigureOut">
              <a:rPr lang="es-MX" smtClean="0"/>
              <a:pPr/>
              <a:t>21/09/2011</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5B51E761-2884-4DB0-951C-19741DF87EC7}" type="slidenum">
              <a:rPr lang="es-MX" smtClean="0"/>
              <a:pPr/>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30F2E665-C698-4DDE-85D6-13CAC6D11B7F}" type="datetimeFigureOut">
              <a:rPr lang="es-MX" smtClean="0"/>
              <a:pPr/>
              <a:t>21/09/2011</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5B51E761-2884-4DB0-951C-19741DF87EC7}" type="slidenum">
              <a:rPr lang="es-MX" smtClean="0"/>
              <a:pPr/>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30F2E665-C698-4DDE-85D6-13CAC6D11B7F}" type="datetimeFigureOut">
              <a:rPr lang="es-MX" smtClean="0"/>
              <a:pPr/>
              <a:t>21/09/2011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5B51E761-2884-4DB0-951C-19741DF87EC7}" type="slidenum">
              <a:rPr lang="es-MX" smtClean="0"/>
              <a:pPr/>
              <a:t>‹Nº›</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30F2E665-C698-4DDE-85D6-13CAC6D11B7F}" type="datetimeFigureOut">
              <a:rPr lang="es-MX" smtClean="0"/>
              <a:pPr/>
              <a:t>21/09/2011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5B51E761-2884-4DB0-951C-19741DF87EC7}" type="slidenum">
              <a:rPr lang="es-MX" smtClean="0"/>
              <a:pPr/>
              <a:t>‹Nº›</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F2E665-C698-4DDE-85D6-13CAC6D11B7F}" type="datetimeFigureOut">
              <a:rPr lang="es-MX" smtClean="0"/>
              <a:pPr/>
              <a:t>21/09/2011</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51E761-2884-4DB0-951C-19741DF87EC7}" type="slidenum">
              <a:rPr lang="es-MX" smtClean="0"/>
              <a:pPr/>
              <a:t>‹Nº›</a:t>
            </a:fld>
            <a:endParaRPr lang="es-MX"/>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wmf"/><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gif"/><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4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4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23.xml"/><Relationship Id="rId7"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10" Type="http://schemas.openxmlformats.org/officeDocument/2006/relationships/oleObject" Target="../embeddings/oleObject7.bin"/><Relationship Id="rId4" Type="http://schemas.openxmlformats.org/officeDocument/2006/relationships/oleObject" Target="../embeddings/oleObject1.bin"/><Relationship Id="rId9" Type="http://schemas.openxmlformats.org/officeDocument/2006/relationships/oleObject" Target="../embeddings/oleObject6.bin"/></Relationships>
</file>

<file path=ppt/slides/_rels/slide4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4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5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5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6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25.png"/></Relationships>
</file>

<file path=ppt/slides/_rels/slide6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xml"/><Relationship Id="rId5" Type="http://schemas.openxmlformats.org/officeDocument/2006/relationships/image" Target="../media/image133.png"/><Relationship Id="rId4" Type="http://schemas.openxmlformats.org/officeDocument/2006/relationships/image" Target="../media/image132.png"/></Relationships>
</file>

<file path=ppt/slides/_rels/slide6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 Id="rId5" Type="http://schemas.openxmlformats.org/officeDocument/2006/relationships/image" Target="../media/image137.png"/><Relationship Id="rId4" Type="http://schemas.openxmlformats.org/officeDocument/2006/relationships/image" Target="../media/image136.png"/></Relationships>
</file>

<file path=ppt/slides/_rels/slide6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8.bin"/></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hyperlink" Target="http://vega.fis.cinvestav.mx/~helen/jobprof/CERN_IIconv.pdf" TargetMode="External"/><Relationship Id="rId18" Type="http://schemas.openxmlformats.org/officeDocument/2006/relationships/image" Target="../media/image21.jpeg"/><Relationship Id="rId26" Type="http://schemas.openxmlformats.org/officeDocument/2006/relationships/image" Target="../media/image25.jpeg"/><Relationship Id="rId3" Type="http://schemas.openxmlformats.org/officeDocument/2006/relationships/hyperlink" Target="http://vega.fis.cinvestav.mx/~helen/jobprof/desytot-jobprof_flws.doc" TargetMode="External"/><Relationship Id="rId21" Type="http://schemas.openxmlformats.org/officeDocument/2006/relationships/hyperlink" Target="http://vega.fis.cinvestav.mx/~helen/jobprof/ARGENTINA_IIconv.pdf" TargetMode="External"/><Relationship Id="rId7" Type="http://schemas.openxmlformats.org/officeDocument/2006/relationships/hyperlink" Target="http://vega.fis.cinvestav.mx/~helen/jobprof/CUBA_IIconv.pdf" TargetMode="External"/><Relationship Id="rId12" Type="http://schemas.openxmlformats.org/officeDocument/2006/relationships/image" Target="../media/image18.jpeg"/><Relationship Id="rId17" Type="http://schemas.openxmlformats.org/officeDocument/2006/relationships/hyperlink" Target="http://vega.fis.cinvestav.mx/~helen/jobprof/ITALIA_IIconv.pdf" TargetMode="External"/><Relationship Id="rId25" Type="http://schemas.openxmlformats.org/officeDocument/2006/relationships/hyperlink" Target="http://vega.fis.cinvestav.mx/~helen/jobprof/COLOMBIA_IIconv.pdf" TargetMode="External"/><Relationship Id="rId2" Type="http://schemas.openxmlformats.org/officeDocument/2006/relationships/notesSlide" Target="../notesSlides/notesSlide2.xml"/><Relationship Id="rId16" Type="http://schemas.openxmlformats.org/officeDocument/2006/relationships/image" Target="../media/image20.jpeg"/><Relationship Id="rId20" Type="http://schemas.openxmlformats.org/officeDocument/2006/relationships/image" Target="../media/image22.jpeg"/><Relationship Id="rId29" Type="http://schemas.openxmlformats.org/officeDocument/2006/relationships/hyperlink" Target="http://vega.fis.cinvestav.mx/~helen/jobprof/VENEZUELA_IIconv.pdf" TargetMode="External"/><Relationship Id="rId1" Type="http://schemas.openxmlformats.org/officeDocument/2006/relationships/slideLayout" Target="../slideLayouts/slideLayout1.xml"/><Relationship Id="rId6" Type="http://schemas.openxmlformats.org/officeDocument/2006/relationships/image" Target="../media/image15.jpeg"/><Relationship Id="rId11" Type="http://schemas.openxmlformats.org/officeDocument/2006/relationships/hyperlink" Target="http://vega.fis.cinvestav.mx/~helen/jobprof/PERU_IIconv.pdf" TargetMode="External"/><Relationship Id="rId24" Type="http://schemas.openxmlformats.org/officeDocument/2006/relationships/image" Target="../media/image24.jpeg"/><Relationship Id="rId5" Type="http://schemas.openxmlformats.org/officeDocument/2006/relationships/hyperlink" Target="http://vega.fis.cinvestav.mx/~helen/jobprof/CHILE_IIconv.pdf" TargetMode="External"/><Relationship Id="rId15" Type="http://schemas.openxmlformats.org/officeDocument/2006/relationships/hyperlink" Target="http://vega.fis.cinvestav.mx/~helen/jobprof/FRANCE_IIconv.pdf" TargetMode="External"/><Relationship Id="rId23" Type="http://schemas.openxmlformats.org/officeDocument/2006/relationships/hyperlink" Target="http://vega.fis.cinvestav.mx/~helen/jobprof/BRAZIL_IIconv.pdf" TargetMode="External"/><Relationship Id="rId28" Type="http://schemas.openxmlformats.org/officeDocument/2006/relationships/image" Target="../media/image26.jpeg"/><Relationship Id="rId10" Type="http://schemas.openxmlformats.org/officeDocument/2006/relationships/image" Target="../media/image17.jpeg"/><Relationship Id="rId19" Type="http://schemas.openxmlformats.org/officeDocument/2006/relationships/hyperlink" Target="http://vega.fis.cinvestav.mx/~helen/jobprof/ESPANA_IIconv.pdf" TargetMode="External"/><Relationship Id="rId4" Type="http://schemas.openxmlformats.org/officeDocument/2006/relationships/image" Target="../media/image14.jpeg"/><Relationship Id="rId9" Type="http://schemas.openxmlformats.org/officeDocument/2006/relationships/hyperlink" Target="http://vega.fis.cinvestav.mx/~helen/jobprof/MEXICO_IIconv.pdf" TargetMode="External"/><Relationship Id="rId14" Type="http://schemas.openxmlformats.org/officeDocument/2006/relationships/image" Target="../media/image19.jpeg"/><Relationship Id="rId22" Type="http://schemas.openxmlformats.org/officeDocument/2006/relationships/image" Target="../media/image23.jpeg"/><Relationship Id="rId27" Type="http://schemas.openxmlformats.org/officeDocument/2006/relationships/hyperlink" Target="http://www.roma1.infn.it/exp/helen/jobprof/portugaltot-jobprof_flws.doc" TargetMode="External"/><Relationship Id="rId30" Type="http://schemas.openxmlformats.org/officeDocument/2006/relationships/image" Target="../media/image27.jpeg"/></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hyperlink" Target="http://vega.fis.cinvestav.mx/~helen/jobprof/CIEMAT_IIconv.pdf" TargetMode="External"/><Relationship Id="rId18" Type="http://schemas.openxmlformats.org/officeDocument/2006/relationships/image" Target="../media/image24.jpeg"/><Relationship Id="rId26" Type="http://schemas.openxmlformats.org/officeDocument/2006/relationships/image" Target="../media/image17.jpeg"/><Relationship Id="rId3" Type="http://schemas.openxmlformats.org/officeDocument/2006/relationships/hyperlink" Target="http://vega.fis.cinvestav.mx/~helen/jobprof/desytot-jobprof_flws.doc" TargetMode="External"/><Relationship Id="rId21" Type="http://schemas.openxmlformats.org/officeDocument/2006/relationships/hyperlink" Target="http://vega.fis.cinvestav.mx/~helen/jobprof/COLOMBIA_IIconv.pdf" TargetMode="External"/><Relationship Id="rId7" Type="http://schemas.openxmlformats.org/officeDocument/2006/relationships/hyperlink" Target="http://vega.fis.cinvestav.mx/~helen/jobprof/FRANCE_IIconv.pdf" TargetMode="External"/><Relationship Id="rId12" Type="http://schemas.openxmlformats.org/officeDocument/2006/relationships/image" Target="../media/image22.jpeg"/><Relationship Id="rId17" Type="http://schemas.openxmlformats.org/officeDocument/2006/relationships/hyperlink" Target="http://vega.fis.cinvestav.mx/~helen/jobprof/BRAZIL_IIconv.pdf" TargetMode="External"/><Relationship Id="rId25" Type="http://schemas.openxmlformats.org/officeDocument/2006/relationships/hyperlink" Target="http://vega.fis.cinvestav.mx/~helen/jobprof/MEXICO_IIconv.pdf" TargetMode="External"/><Relationship Id="rId2" Type="http://schemas.openxmlformats.org/officeDocument/2006/relationships/notesSlide" Target="../notesSlides/notesSlide3.xml"/><Relationship Id="rId16" Type="http://schemas.openxmlformats.org/officeDocument/2006/relationships/image" Target="../media/image23.jpeg"/><Relationship Id="rId20" Type="http://schemas.openxmlformats.org/officeDocument/2006/relationships/image" Target="../media/image15.jpeg"/><Relationship Id="rId29" Type="http://schemas.openxmlformats.org/officeDocument/2006/relationships/hyperlink" Target="http://vega.fis.cinvestav.mx/~helen/jobprof/PERU_IIconv.pdf" TargetMode="External"/><Relationship Id="rId1" Type="http://schemas.openxmlformats.org/officeDocument/2006/relationships/slideLayout" Target="../slideLayouts/slideLayout1.xml"/><Relationship Id="rId6" Type="http://schemas.openxmlformats.org/officeDocument/2006/relationships/image" Target="../media/image19.jpeg"/><Relationship Id="rId11" Type="http://schemas.openxmlformats.org/officeDocument/2006/relationships/hyperlink" Target="http://vega.fis.cinvestav.mx/~helen/jobprof/ESPANA_IIconv.pdf" TargetMode="External"/><Relationship Id="rId24" Type="http://schemas.openxmlformats.org/officeDocument/2006/relationships/image" Target="../media/image16.jpeg"/><Relationship Id="rId5" Type="http://schemas.openxmlformats.org/officeDocument/2006/relationships/hyperlink" Target="http://vega.fis.cinvestav.mx/~helen/jobprof/CERN_IIconv.pdf" TargetMode="External"/><Relationship Id="rId15" Type="http://schemas.openxmlformats.org/officeDocument/2006/relationships/hyperlink" Target="http://vega.fis.cinvestav.mx/~helen/jobprof/ARGENTINA_IIconv.pdf" TargetMode="External"/><Relationship Id="rId23" Type="http://schemas.openxmlformats.org/officeDocument/2006/relationships/hyperlink" Target="http://vega.fis.cinvestav.mx/~helen/jobprof/CUBA_IIconv.pdf" TargetMode="External"/><Relationship Id="rId28" Type="http://schemas.openxmlformats.org/officeDocument/2006/relationships/image" Target="../media/image27.jpeg"/><Relationship Id="rId10" Type="http://schemas.openxmlformats.org/officeDocument/2006/relationships/image" Target="../media/image21.jpeg"/><Relationship Id="rId19" Type="http://schemas.openxmlformats.org/officeDocument/2006/relationships/hyperlink" Target="http://vega.fis.cinvestav.mx/~helen/jobprof/CHILE_IIconv.pdf" TargetMode="External"/><Relationship Id="rId4" Type="http://schemas.openxmlformats.org/officeDocument/2006/relationships/image" Target="../media/image14.jpeg"/><Relationship Id="rId9" Type="http://schemas.openxmlformats.org/officeDocument/2006/relationships/hyperlink" Target="http://vega.fis.cinvestav.mx/~helen/jobprof/ITALIA_IIconv.pdf" TargetMode="External"/><Relationship Id="rId14" Type="http://schemas.openxmlformats.org/officeDocument/2006/relationships/image" Target="../media/image28.jpeg"/><Relationship Id="rId22" Type="http://schemas.openxmlformats.org/officeDocument/2006/relationships/image" Target="../media/image25.jpeg"/><Relationship Id="rId27" Type="http://schemas.openxmlformats.org/officeDocument/2006/relationships/hyperlink" Target="http://vega.fis.cinvestav.mx/~helen/jobprof/VENEZUELA_IIconv.pdf" TargetMode="External"/><Relationship Id="rId30"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2"/>
          <a:srcRect/>
          <a:stretch>
            <a:fillRect/>
          </a:stretch>
        </p:blipFill>
        <p:spPr bwMode="auto">
          <a:xfrm>
            <a:off x="0" y="0"/>
            <a:ext cx="9144000" cy="6858000"/>
          </a:xfrm>
          <a:prstGeom prst="rect">
            <a:avLst/>
          </a:prstGeom>
          <a:solidFill>
            <a:srgbClr val="0070C0"/>
          </a:solidFill>
          <a:ln w="9525">
            <a:noFill/>
            <a:miter lim="800000"/>
            <a:headEnd/>
            <a:tailEnd/>
          </a:ln>
          <a:effectLst/>
        </p:spPr>
      </p:pic>
      <p:sp>
        <p:nvSpPr>
          <p:cNvPr id="4" name="3 Título"/>
          <p:cNvSpPr>
            <a:spLocks noGrp="1"/>
          </p:cNvSpPr>
          <p:nvPr>
            <p:ph type="ctrTitle"/>
          </p:nvPr>
        </p:nvSpPr>
        <p:spPr>
          <a:xfrm>
            <a:off x="0" y="0"/>
            <a:ext cx="9144000" cy="1500174"/>
          </a:xfrm>
          <a:noFill/>
        </p:spPr>
        <p:txBody>
          <a:bodyPr/>
          <a:lstStyle/>
          <a:p>
            <a:r>
              <a:rPr lang="es-MX" sz="2800" i="1" dirty="0" smtClean="0">
                <a:solidFill>
                  <a:schemeClr val="bg2">
                    <a:lumMod val="20000"/>
                    <a:lumOff val="80000"/>
                  </a:schemeClr>
                </a:solidFill>
                <a:latin typeface="Bodoni MT Black" pitchFamily="18" charset="0"/>
              </a:rPr>
              <a:t>MAIANI 70</a:t>
            </a:r>
            <a:br>
              <a:rPr lang="es-MX" sz="2800" i="1" dirty="0" smtClean="0">
                <a:solidFill>
                  <a:schemeClr val="bg2">
                    <a:lumMod val="20000"/>
                    <a:lumOff val="80000"/>
                  </a:schemeClr>
                </a:solidFill>
                <a:latin typeface="Bodoni MT Black" pitchFamily="18" charset="0"/>
              </a:rPr>
            </a:br>
            <a:r>
              <a:rPr lang="es-MX" sz="2800" dirty="0" err="1" smtClean="0">
                <a:solidFill>
                  <a:schemeClr val="bg2">
                    <a:lumMod val="20000"/>
                    <a:lumOff val="80000"/>
                  </a:schemeClr>
                </a:solidFill>
                <a:latin typeface="Bodoni MT Black" pitchFamily="18" charset="0"/>
              </a:rPr>
              <a:t>September</a:t>
            </a:r>
            <a:r>
              <a:rPr lang="es-MX" sz="2800" dirty="0" smtClean="0">
                <a:solidFill>
                  <a:schemeClr val="bg2">
                    <a:lumMod val="20000"/>
                    <a:lumOff val="80000"/>
                  </a:schemeClr>
                </a:solidFill>
                <a:latin typeface="Bodoni MT Black" pitchFamily="18" charset="0"/>
              </a:rPr>
              <a:t> 21-22, 2011</a:t>
            </a:r>
            <a:endParaRPr lang="es-MX" sz="2800" dirty="0">
              <a:solidFill>
                <a:schemeClr val="bg2">
                  <a:lumMod val="20000"/>
                  <a:lumOff val="80000"/>
                </a:schemeClr>
              </a:solidFill>
              <a:latin typeface="Bodoni MT Black" pitchFamily="18" charset="0"/>
            </a:endParaRPr>
          </a:p>
        </p:txBody>
      </p:sp>
      <p:sp>
        <p:nvSpPr>
          <p:cNvPr id="5" name="4 Subtítulo"/>
          <p:cNvSpPr>
            <a:spLocks noGrp="1"/>
          </p:cNvSpPr>
          <p:nvPr>
            <p:ph type="subTitle" idx="1"/>
          </p:nvPr>
        </p:nvSpPr>
        <p:spPr>
          <a:xfrm>
            <a:off x="1857356" y="1643050"/>
            <a:ext cx="6929486" cy="3214686"/>
          </a:xfrm>
          <a:noFill/>
        </p:spPr>
        <p:txBody>
          <a:bodyPr>
            <a:normAutofit/>
          </a:bodyPr>
          <a:lstStyle/>
          <a:p>
            <a:pPr algn="r"/>
            <a:endParaRPr lang="es-MX" b="1" dirty="0" smtClean="0">
              <a:solidFill>
                <a:srgbClr val="FFFF99"/>
              </a:solidFill>
            </a:endParaRPr>
          </a:p>
          <a:p>
            <a:pPr algn="r"/>
            <a:r>
              <a:rPr lang="es-MX" b="1" dirty="0" err="1" smtClean="0">
                <a:solidFill>
                  <a:srgbClr val="FFFF99"/>
                </a:solidFill>
              </a:rPr>
              <a:t>The</a:t>
            </a:r>
            <a:r>
              <a:rPr lang="es-MX" b="1" dirty="0" smtClean="0">
                <a:solidFill>
                  <a:srgbClr val="FFFF99"/>
                </a:solidFill>
              </a:rPr>
              <a:t> Pierre </a:t>
            </a:r>
            <a:r>
              <a:rPr lang="es-MX" b="1" dirty="0" err="1" smtClean="0">
                <a:solidFill>
                  <a:srgbClr val="FFFF99"/>
                </a:solidFill>
              </a:rPr>
              <a:t>Auger</a:t>
            </a:r>
            <a:r>
              <a:rPr lang="es-MX" b="1" dirty="0" smtClean="0">
                <a:solidFill>
                  <a:srgbClr val="FFFF99"/>
                </a:solidFill>
              </a:rPr>
              <a:t> </a:t>
            </a:r>
            <a:r>
              <a:rPr lang="es-MX" b="1" dirty="0" err="1" smtClean="0">
                <a:solidFill>
                  <a:srgbClr val="FFFF99"/>
                </a:solidFill>
              </a:rPr>
              <a:t>Observatory</a:t>
            </a:r>
            <a:endParaRPr lang="es-MX" b="1" dirty="0" smtClean="0">
              <a:solidFill>
                <a:srgbClr val="FFFF99"/>
              </a:solidFill>
            </a:endParaRPr>
          </a:p>
          <a:p>
            <a:pPr algn="r"/>
            <a:endParaRPr lang="es-MX" b="1" dirty="0" smtClean="0">
              <a:solidFill>
                <a:srgbClr val="FFFF99"/>
              </a:solidFill>
            </a:endParaRPr>
          </a:p>
          <a:p>
            <a:pPr algn="r"/>
            <a:r>
              <a:rPr lang="es-MX" sz="2400" b="1" i="1" dirty="0" err="1" smtClean="0">
                <a:solidFill>
                  <a:srgbClr val="FFFF99"/>
                </a:solidFill>
              </a:rPr>
              <a:t>Anulfo</a:t>
            </a:r>
            <a:r>
              <a:rPr lang="es-MX" sz="2400" b="1" i="1" dirty="0" smtClean="0">
                <a:solidFill>
                  <a:srgbClr val="FFFF99"/>
                </a:solidFill>
              </a:rPr>
              <a:t> Zepeda</a:t>
            </a:r>
          </a:p>
          <a:p>
            <a:pPr algn="r"/>
            <a:r>
              <a:rPr lang="es-MX" sz="2400" b="1" i="1" dirty="0" smtClean="0">
                <a:solidFill>
                  <a:srgbClr val="FFFF99"/>
                </a:solidFill>
              </a:rPr>
              <a:t>Cinvestav, </a:t>
            </a:r>
            <a:r>
              <a:rPr lang="es-MX" sz="2400" b="1" i="1" dirty="0" err="1" smtClean="0">
                <a:solidFill>
                  <a:srgbClr val="FFFF99"/>
                </a:solidFill>
              </a:rPr>
              <a:t>Mex</a:t>
            </a:r>
            <a:r>
              <a:rPr lang="es-MX" b="1" dirty="0" smtClean="0">
                <a:solidFill>
                  <a:srgbClr val="FFFF99"/>
                </a:solidFill>
              </a:rPr>
              <a:t>.</a:t>
            </a:r>
            <a:endParaRPr lang="es-MX" dirty="0">
              <a:solidFill>
                <a:srgbClr val="FFFF99"/>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769441"/>
          </a:xfrm>
          <a:prstGeom prst="rect">
            <a:avLst/>
          </a:prstGeom>
          <a:solidFill>
            <a:srgbClr val="255997"/>
          </a:solidFill>
        </p:spPr>
        <p:style>
          <a:lnRef idx="3">
            <a:schemeClr val="lt1"/>
          </a:lnRef>
          <a:fillRef idx="1001">
            <a:schemeClr val="dk2"/>
          </a:fillRef>
          <a:effectRef idx="1">
            <a:schemeClr val="accent1"/>
          </a:effectRef>
          <a:fontRef idx="minor">
            <a:schemeClr val="lt1"/>
          </a:fontRef>
        </p:style>
        <p:txBody>
          <a:bodyPr wrap="square">
            <a:spAutoFit/>
          </a:bodyPr>
          <a:lstStyle/>
          <a:p>
            <a:pPr algn="ctr"/>
            <a:r>
              <a:rPr lang="es-MX" sz="4400" b="1" dirty="0">
                <a:solidFill>
                  <a:schemeClr val="tx2">
                    <a:lumMod val="20000"/>
                    <a:lumOff val="80000"/>
                  </a:schemeClr>
                </a:solidFill>
              </a:rPr>
              <a:t>Pierre </a:t>
            </a:r>
            <a:r>
              <a:rPr lang="es-MX" sz="4400" b="1" dirty="0" err="1">
                <a:solidFill>
                  <a:schemeClr val="tx2">
                    <a:lumMod val="20000"/>
                    <a:lumOff val="80000"/>
                  </a:schemeClr>
                </a:solidFill>
              </a:rPr>
              <a:t>Auger</a:t>
            </a:r>
            <a:r>
              <a:rPr lang="es-MX" sz="4400" b="1" dirty="0">
                <a:solidFill>
                  <a:schemeClr val="tx2">
                    <a:lumMod val="20000"/>
                    <a:lumOff val="80000"/>
                  </a:schemeClr>
                </a:solidFill>
              </a:rPr>
              <a:t> </a:t>
            </a:r>
            <a:r>
              <a:rPr lang="es-MX" sz="4400" b="1" dirty="0" err="1">
                <a:solidFill>
                  <a:schemeClr val="tx2">
                    <a:lumMod val="20000"/>
                    <a:lumOff val="80000"/>
                  </a:schemeClr>
                </a:solidFill>
              </a:rPr>
              <a:t>Collaboration</a:t>
            </a:r>
            <a:endParaRPr lang="es-MX" sz="4400" dirty="0">
              <a:solidFill>
                <a:schemeClr val="tx2">
                  <a:lumMod val="20000"/>
                  <a:lumOff val="80000"/>
                </a:schemeClr>
              </a:solidFill>
            </a:endParaRPr>
          </a:p>
        </p:txBody>
      </p:sp>
      <p:sp>
        <p:nvSpPr>
          <p:cNvPr id="4" name="3 CuadroTexto"/>
          <p:cNvSpPr txBox="1"/>
          <p:nvPr/>
        </p:nvSpPr>
        <p:spPr>
          <a:xfrm>
            <a:off x="571472" y="1142984"/>
            <a:ext cx="6572296" cy="3231654"/>
          </a:xfrm>
          <a:prstGeom prst="rect">
            <a:avLst/>
          </a:prstGeom>
          <a:noFill/>
          <a:ln w="28575">
            <a:solidFill>
              <a:schemeClr val="tx1"/>
            </a:solidFill>
          </a:ln>
        </p:spPr>
        <p:txBody>
          <a:bodyPr wrap="square" rtlCol="0">
            <a:spAutoFit/>
          </a:bodyPr>
          <a:lstStyle/>
          <a:p>
            <a:r>
              <a:rPr lang="en-US" sz="2400" b="1" dirty="0">
                <a:solidFill>
                  <a:srgbClr val="002060"/>
                </a:solidFill>
              </a:rPr>
              <a:t>~450 collaboration members in 19 countries:</a:t>
            </a:r>
          </a:p>
          <a:p>
            <a:r>
              <a:rPr lang="es-MX" b="1" dirty="0"/>
              <a:t>Argentina </a:t>
            </a:r>
            <a:r>
              <a:rPr lang="es-MX" b="1" dirty="0" smtClean="0"/>
              <a:t>                        </a:t>
            </a:r>
            <a:r>
              <a:rPr lang="es-MX" b="1" dirty="0" err="1" smtClean="0"/>
              <a:t>Netherlands</a:t>
            </a:r>
            <a:r>
              <a:rPr lang="es-MX" b="1" dirty="0" smtClean="0"/>
              <a:t>                              Bolivia</a:t>
            </a:r>
            <a:r>
              <a:rPr lang="es-MX" b="1" dirty="0"/>
              <a:t>*</a:t>
            </a:r>
          </a:p>
          <a:p>
            <a:r>
              <a:rPr lang="es-MX" b="1" dirty="0"/>
              <a:t>Australia </a:t>
            </a:r>
            <a:r>
              <a:rPr lang="es-MX" b="1" dirty="0" smtClean="0"/>
              <a:t>                          </a:t>
            </a:r>
            <a:r>
              <a:rPr lang="es-MX" b="1" dirty="0" err="1" smtClean="0"/>
              <a:t>Poland</a:t>
            </a:r>
            <a:r>
              <a:rPr lang="es-MX" b="1" dirty="0" smtClean="0"/>
              <a:t>                                       Romania</a:t>
            </a:r>
            <a:r>
              <a:rPr lang="es-MX" b="1" dirty="0"/>
              <a:t>*</a:t>
            </a:r>
          </a:p>
          <a:p>
            <a:r>
              <a:rPr lang="es-MX" b="1" dirty="0"/>
              <a:t>Brasil </a:t>
            </a:r>
            <a:r>
              <a:rPr lang="es-MX" b="1" dirty="0" smtClean="0"/>
              <a:t>                                Portugal                                    Vietnam</a:t>
            </a:r>
            <a:r>
              <a:rPr lang="es-MX" b="1" dirty="0"/>
              <a:t>*</a:t>
            </a:r>
          </a:p>
          <a:p>
            <a:r>
              <a:rPr lang="es-MX" b="1" dirty="0" err="1"/>
              <a:t>Croatia</a:t>
            </a:r>
            <a:r>
              <a:rPr lang="es-MX" b="1" dirty="0"/>
              <a:t> </a:t>
            </a:r>
            <a:r>
              <a:rPr lang="es-MX" b="1" dirty="0" smtClean="0"/>
              <a:t>                             </a:t>
            </a:r>
            <a:r>
              <a:rPr lang="es-MX" b="1" dirty="0" err="1" smtClean="0"/>
              <a:t>Slovenia</a:t>
            </a:r>
            <a:r>
              <a:rPr lang="es-MX" b="1" dirty="0" smtClean="0"/>
              <a:t>                                         </a:t>
            </a:r>
            <a:r>
              <a:rPr lang="es-MX" dirty="0" smtClean="0"/>
              <a:t>*</a:t>
            </a:r>
            <a:r>
              <a:rPr lang="es-MX" dirty="0" err="1" smtClean="0"/>
              <a:t>Associated</a:t>
            </a:r>
            <a:endParaRPr lang="es-MX" b="1" dirty="0"/>
          </a:p>
          <a:p>
            <a:r>
              <a:rPr lang="es-MX" b="1" dirty="0" err="1"/>
              <a:t>Czech</a:t>
            </a:r>
            <a:r>
              <a:rPr lang="es-MX" b="1" dirty="0"/>
              <a:t> </a:t>
            </a:r>
            <a:r>
              <a:rPr lang="es-MX" b="1" dirty="0" err="1"/>
              <a:t>Republic</a:t>
            </a:r>
            <a:r>
              <a:rPr lang="es-MX" b="1" dirty="0"/>
              <a:t> </a:t>
            </a:r>
            <a:r>
              <a:rPr lang="es-MX" b="1" dirty="0" smtClean="0"/>
              <a:t>               </a:t>
            </a:r>
            <a:r>
              <a:rPr lang="es-MX" b="1" dirty="0" err="1" smtClean="0"/>
              <a:t>Spain</a:t>
            </a:r>
            <a:endParaRPr lang="es-MX" b="1" dirty="0"/>
          </a:p>
          <a:p>
            <a:r>
              <a:rPr lang="es-MX" b="1" dirty="0"/>
              <a:t>France </a:t>
            </a:r>
            <a:r>
              <a:rPr lang="es-MX" b="1" dirty="0" smtClean="0"/>
              <a:t>                              UK</a:t>
            </a:r>
            <a:endParaRPr lang="es-MX" b="1" dirty="0"/>
          </a:p>
          <a:p>
            <a:r>
              <a:rPr lang="es-MX" b="1" dirty="0" err="1"/>
              <a:t>Germany</a:t>
            </a:r>
            <a:r>
              <a:rPr lang="es-MX" b="1" dirty="0"/>
              <a:t> </a:t>
            </a:r>
            <a:r>
              <a:rPr lang="es-MX" b="1" dirty="0" smtClean="0"/>
              <a:t>                          USA</a:t>
            </a:r>
            <a:endParaRPr lang="es-MX" b="1" dirty="0"/>
          </a:p>
          <a:p>
            <a:r>
              <a:rPr lang="es-MX" b="1" dirty="0" err="1"/>
              <a:t>Italy</a:t>
            </a:r>
            <a:endParaRPr lang="es-MX" b="1" dirty="0"/>
          </a:p>
          <a:p>
            <a:r>
              <a:rPr lang="es-MX" b="1" dirty="0" err="1"/>
              <a:t>Mexico</a:t>
            </a:r>
            <a:endParaRPr lang="es-MX" b="1" dirty="0"/>
          </a:p>
          <a:p>
            <a:endParaRPr lang="es-MX" dirty="0"/>
          </a:p>
        </p:txBody>
      </p:sp>
      <p:pic>
        <p:nvPicPr>
          <p:cNvPr id="2054" name="Picture 6"/>
          <p:cNvPicPr>
            <a:picLocks noChangeAspect="1" noChangeArrowheads="1"/>
          </p:cNvPicPr>
          <p:nvPr/>
        </p:nvPicPr>
        <p:blipFill>
          <a:blip r:embed="rId2"/>
          <a:srcRect/>
          <a:stretch>
            <a:fillRect/>
          </a:stretch>
        </p:blipFill>
        <p:spPr bwMode="auto">
          <a:xfrm>
            <a:off x="2000232" y="3929066"/>
            <a:ext cx="5246507" cy="2714644"/>
          </a:xfrm>
          <a:prstGeom prst="rect">
            <a:avLst/>
          </a:prstGeom>
          <a:noFill/>
          <a:ln w="9525">
            <a:noFill/>
            <a:miter lim="800000"/>
            <a:headEnd/>
            <a:tailEnd/>
          </a:ln>
          <a:effectLst/>
        </p:spPr>
      </p:pic>
      <p:pic>
        <p:nvPicPr>
          <p:cNvPr id="2055" name="Picture 7"/>
          <p:cNvPicPr>
            <a:picLocks noChangeAspect="1" noChangeArrowheads="1"/>
          </p:cNvPicPr>
          <p:nvPr/>
        </p:nvPicPr>
        <p:blipFill>
          <a:blip r:embed="rId3"/>
          <a:srcRect/>
          <a:stretch>
            <a:fillRect/>
          </a:stretch>
        </p:blipFill>
        <p:spPr bwMode="auto">
          <a:xfrm>
            <a:off x="7429520" y="1428736"/>
            <a:ext cx="1072294" cy="200024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1"/>
          <p:cNvSpPr txBox="1">
            <a:spLocks noChangeArrowheads="1"/>
          </p:cNvSpPr>
          <p:nvPr/>
        </p:nvSpPr>
        <p:spPr bwMode="auto">
          <a:xfrm>
            <a:off x="179388" y="0"/>
            <a:ext cx="8713787" cy="836613"/>
          </a:xfrm>
          <a:prstGeom prst="rect">
            <a:avLst/>
          </a:prstGeom>
          <a:noFill/>
          <a:ln w="9525">
            <a:noFill/>
            <a:round/>
            <a:headEnd/>
            <a:tailEnd/>
          </a:ln>
          <a:effectLst/>
        </p:spPr>
        <p:txBody>
          <a:bodyPr anchor="ctr" anchorCtr="1"/>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a:effectLst>
                  <a:outerShdw blurRad="38100" dist="38100" dir="2700000" algn="tl">
                    <a:srgbClr val="000000"/>
                  </a:outerShdw>
                </a:effectLst>
                <a:latin typeface="Arial" charset="0"/>
                <a:ea typeface="DejaVu Sans" charset="0"/>
                <a:cs typeface="DejaVu Sans" charset="0"/>
              </a:rPr>
              <a:t>At the highest energies, only few cosmic rays arrive per km</a:t>
            </a:r>
            <a:r>
              <a:rPr lang="en-US" sz="2400" baseline="30000" dirty="0">
                <a:effectLst>
                  <a:outerShdw blurRad="38100" dist="38100" dir="2700000" algn="tl">
                    <a:srgbClr val="000000"/>
                  </a:outerShdw>
                </a:effectLst>
                <a:latin typeface="Arial" charset="0"/>
                <a:ea typeface="DejaVu Sans" charset="0"/>
                <a:cs typeface="DejaVu Sans" charset="0"/>
              </a:rPr>
              <a:t>2</a:t>
            </a:r>
            <a:r>
              <a:rPr lang="en-US" sz="2400" dirty="0">
                <a:effectLst>
                  <a:outerShdw blurRad="38100" dist="38100" dir="2700000" algn="tl">
                    <a:srgbClr val="000000"/>
                  </a:outerShdw>
                </a:effectLst>
                <a:latin typeface="Arial" charset="0"/>
                <a:ea typeface="DejaVu Sans" charset="0"/>
                <a:cs typeface="DejaVu Sans" charset="0"/>
              </a:rPr>
              <a:t> per century ! to see some, a huge detector is required</a:t>
            </a:r>
          </a:p>
        </p:txBody>
      </p:sp>
      <p:sp>
        <p:nvSpPr>
          <p:cNvPr id="19458" name="Text Box 2"/>
          <p:cNvSpPr txBox="1">
            <a:spLocks noChangeArrowheads="1"/>
          </p:cNvSpPr>
          <p:nvPr/>
        </p:nvSpPr>
        <p:spPr bwMode="auto">
          <a:xfrm>
            <a:off x="0" y="1125538"/>
            <a:ext cx="8580438" cy="1077912"/>
          </a:xfrm>
          <a:prstGeom prst="rect">
            <a:avLst/>
          </a:prstGeom>
          <a:noFill/>
          <a:ln w="9525">
            <a:noFill/>
            <a:round/>
            <a:headEnd/>
            <a:tailEnd/>
          </a:ln>
          <a:effectLst/>
        </p:spPr>
        <p:txBody>
          <a:bodyPr/>
          <a:lstStyle/>
          <a:p>
            <a:pPr marL="342900" indent="-341313" algn="ctr">
              <a:spcBef>
                <a:spcPts val="700"/>
              </a:spcBef>
              <a:buClrTx/>
              <a:buSzPct val="70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s-ES" sz="2800" b="1" dirty="0">
                <a:effectLst>
                  <a:outerShdw blurRad="38100" dist="38100" dir="2700000" algn="tl">
                    <a:srgbClr val="000000"/>
                  </a:outerShdw>
                </a:effectLst>
                <a:ea typeface="DejaVu Sans" charset="0"/>
                <a:cs typeface="DejaVu Sans" charset="0"/>
              </a:rPr>
              <a:t>THE PIERRE AUGER OBSERVATORY</a:t>
            </a:r>
          </a:p>
          <a:p>
            <a:pPr marL="342900" indent="-341313" algn="ctr">
              <a:spcBef>
                <a:spcPts val="700"/>
              </a:spcBef>
              <a:buClrTx/>
              <a:buSzPct val="70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s-ES" sz="2800" dirty="0">
              <a:solidFill>
                <a:srgbClr val="EAEAEA"/>
              </a:solidFill>
              <a:effectLst>
                <a:outerShdw blurRad="38100" dist="38100" dir="2700000" algn="tl">
                  <a:srgbClr val="000000"/>
                </a:outerShdw>
              </a:effectLst>
              <a:ea typeface="DejaVu Sans" charset="0"/>
              <a:cs typeface="DejaVu Sans" charset="0"/>
            </a:endParaRPr>
          </a:p>
          <a:p>
            <a:pPr marL="342900" indent="-341313" algn="ctr">
              <a:spcBef>
                <a:spcPts val="700"/>
              </a:spcBef>
              <a:buClrTx/>
              <a:buSzPct val="70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s-ES" sz="2800" dirty="0">
              <a:solidFill>
                <a:srgbClr val="EAEAEA"/>
              </a:solidFill>
              <a:effectLst>
                <a:outerShdw blurRad="38100" dist="38100" dir="2700000" algn="tl">
                  <a:srgbClr val="000000"/>
                </a:outerShdw>
              </a:effectLst>
              <a:ea typeface="DejaVu Sans" charset="0"/>
              <a:cs typeface="DejaVu Sans" charset="0"/>
            </a:endParaRPr>
          </a:p>
          <a:p>
            <a:pPr marL="342900" indent="-341313" algn="ctr">
              <a:spcBef>
                <a:spcPts val="700"/>
              </a:spcBef>
              <a:buClrTx/>
              <a:buSzPct val="70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s-ES" sz="2800" dirty="0">
              <a:solidFill>
                <a:srgbClr val="EAEAEA"/>
              </a:solidFill>
              <a:effectLst>
                <a:outerShdw blurRad="38100" dist="38100" dir="2700000" algn="tl">
                  <a:srgbClr val="000000"/>
                </a:outerShdw>
              </a:effectLst>
              <a:ea typeface="DejaVu Sans" charset="0"/>
              <a:cs typeface="DejaVu Sans" charset="0"/>
            </a:endParaRPr>
          </a:p>
          <a:p>
            <a:pPr marL="342900" indent="-341313" algn="ctr">
              <a:spcBef>
                <a:spcPts val="700"/>
              </a:spcBef>
              <a:buClrTx/>
              <a:buSzPct val="70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s-ES" sz="2800" dirty="0">
              <a:solidFill>
                <a:srgbClr val="EAEAEA"/>
              </a:solidFill>
              <a:effectLst>
                <a:outerShdw blurRad="38100" dist="38100" dir="2700000" algn="tl">
                  <a:srgbClr val="000000"/>
                </a:outerShdw>
              </a:effectLst>
              <a:ea typeface="DejaVu Sans" charset="0"/>
              <a:cs typeface="DejaVu Sans" charset="0"/>
            </a:endParaRPr>
          </a:p>
          <a:p>
            <a:pPr marL="342900" indent="-341313" algn="ctr">
              <a:spcBef>
                <a:spcPts val="700"/>
              </a:spcBef>
              <a:buClrTx/>
              <a:buSzPct val="70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s-ES" sz="2800" dirty="0">
              <a:solidFill>
                <a:srgbClr val="EAEAEA"/>
              </a:solidFill>
              <a:effectLst>
                <a:outerShdw blurRad="38100" dist="38100" dir="2700000" algn="tl">
                  <a:srgbClr val="000000"/>
                </a:outerShdw>
              </a:effectLst>
              <a:ea typeface="DejaVu Sans" charset="0"/>
              <a:cs typeface="DejaVu Sans" charset="0"/>
            </a:endParaRPr>
          </a:p>
          <a:p>
            <a:pPr marL="342900" indent="-341313">
              <a:spcBef>
                <a:spcPts val="700"/>
              </a:spcBef>
              <a:buClrTx/>
              <a:buSzPct val="70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s-ES" sz="2800" dirty="0">
              <a:solidFill>
                <a:srgbClr val="EAEAEA"/>
              </a:solidFill>
              <a:effectLst>
                <a:outerShdw blurRad="38100" dist="38100" dir="2700000" algn="tl">
                  <a:srgbClr val="000000"/>
                </a:outerShdw>
              </a:effectLst>
              <a:ea typeface="DejaVu Sans" charset="0"/>
              <a:cs typeface="DejaVu Sans" charset="0"/>
            </a:endParaRPr>
          </a:p>
          <a:p>
            <a:pPr marL="342900" indent="-341313">
              <a:spcBef>
                <a:spcPts val="700"/>
              </a:spcBef>
              <a:buClrTx/>
              <a:buSzPct val="70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s-ES" sz="2800" dirty="0">
              <a:solidFill>
                <a:srgbClr val="EAEAEA"/>
              </a:solidFill>
              <a:effectLst>
                <a:outerShdw blurRad="38100" dist="38100" dir="2700000" algn="tl">
                  <a:srgbClr val="000000"/>
                </a:outerShdw>
              </a:effectLst>
              <a:ea typeface="DejaVu Sans" charset="0"/>
              <a:cs typeface="DejaVu Sans" charset="0"/>
            </a:endParaRPr>
          </a:p>
          <a:p>
            <a:pPr marL="342900" indent="-341313">
              <a:spcBef>
                <a:spcPts val="700"/>
              </a:spcBef>
              <a:buClrTx/>
              <a:buSzPct val="70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s-ES" sz="2800" dirty="0">
              <a:solidFill>
                <a:srgbClr val="EAEAEA"/>
              </a:solidFill>
              <a:effectLst>
                <a:outerShdw blurRad="38100" dist="38100" dir="2700000" algn="tl">
                  <a:srgbClr val="000000"/>
                </a:outerShdw>
              </a:effectLst>
              <a:ea typeface="DejaVu Sans" charset="0"/>
              <a:cs typeface="DejaVu Sans" charset="0"/>
            </a:endParaRPr>
          </a:p>
        </p:txBody>
      </p:sp>
      <p:pic>
        <p:nvPicPr>
          <p:cNvPr id="19459" name="Picture 3"/>
          <p:cNvPicPr>
            <a:picLocks noChangeAspect="1" noChangeArrowheads="1"/>
          </p:cNvPicPr>
          <p:nvPr/>
        </p:nvPicPr>
        <p:blipFill>
          <a:blip r:embed="rId3"/>
          <a:srcRect/>
          <a:stretch>
            <a:fillRect/>
          </a:stretch>
        </p:blipFill>
        <p:spPr bwMode="auto">
          <a:xfrm>
            <a:off x="1692275" y="1700213"/>
            <a:ext cx="5040313" cy="4249737"/>
          </a:xfrm>
          <a:prstGeom prst="rect">
            <a:avLst/>
          </a:prstGeom>
          <a:noFill/>
          <a:ln w="9525">
            <a:noFill/>
            <a:round/>
            <a:headEnd/>
            <a:tailEnd/>
          </a:ln>
          <a:effectLst/>
        </p:spPr>
      </p:pic>
      <p:sp>
        <p:nvSpPr>
          <p:cNvPr id="19460" name="Text Box 4"/>
          <p:cNvSpPr txBox="1">
            <a:spLocks noChangeArrowheads="1"/>
          </p:cNvSpPr>
          <p:nvPr/>
        </p:nvSpPr>
        <p:spPr bwMode="auto">
          <a:xfrm>
            <a:off x="323850" y="6165850"/>
            <a:ext cx="8497888" cy="785813"/>
          </a:xfrm>
          <a:prstGeom prst="rect">
            <a:avLst/>
          </a:prstGeom>
          <a:noFill/>
          <a:ln w="9525">
            <a:noFill/>
            <a:round/>
            <a:headEnd/>
            <a:tailEnd/>
          </a:ln>
          <a:effectLst/>
        </p:spPr>
        <p:txBody>
          <a:bodyPr lIns="90000" tIns="46800" rIns="90000" bIns="46800">
            <a:spAutoFit/>
          </a:bodyPr>
          <a:lstStyle/>
          <a:p>
            <a:pPr algn="ctr">
              <a:spcBef>
                <a:spcPts val="112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dirty="0">
                <a:latin typeface="Arial" charset="0"/>
                <a:cs typeface="Arial" charset="0"/>
              </a:rPr>
              <a:t>1600 detectors over 3000 km</a:t>
            </a:r>
            <a:r>
              <a:rPr lang="en-US" b="1" baseline="30000" dirty="0">
                <a:latin typeface="Arial" charset="0"/>
                <a:cs typeface="Arial" charset="0"/>
              </a:rPr>
              <a:t>2</a:t>
            </a:r>
            <a:r>
              <a:rPr lang="en-US" b="1" dirty="0">
                <a:latin typeface="Arial" charset="0"/>
                <a:cs typeface="Arial" charset="0"/>
              </a:rPr>
              <a:t> (triangular grid with sides of 1.5km)</a:t>
            </a:r>
          </a:p>
          <a:p>
            <a:pPr algn="ctr">
              <a:spcBef>
                <a:spcPts val="112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dirty="0">
                <a:latin typeface="Arial" charset="0"/>
                <a:cs typeface="Arial" charset="0"/>
              </a:rPr>
              <a:t>and 24 telescopes</a:t>
            </a:r>
          </a:p>
        </p:txBody>
      </p:sp>
      <p:sp>
        <p:nvSpPr>
          <p:cNvPr id="6" name="5 CuadroTexto"/>
          <p:cNvSpPr txBox="1"/>
          <p:nvPr/>
        </p:nvSpPr>
        <p:spPr>
          <a:xfrm>
            <a:off x="7500958" y="2571744"/>
            <a:ext cx="1415772" cy="646331"/>
          </a:xfrm>
          <a:prstGeom prst="rect">
            <a:avLst/>
          </a:prstGeom>
          <a:noFill/>
        </p:spPr>
        <p:txBody>
          <a:bodyPr wrap="none" rtlCol="0">
            <a:spAutoFit/>
          </a:bodyPr>
          <a:lstStyle/>
          <a:p>
            <a:r>
              <a:rPr lang="es-MX" b="1" dirty="0" smtClean="0"/>
              <a:t>SD  100% DC</a:t>
            </a:r>
          </a:p>
          <a:p>
            <a:r>
              <a:rPr lang="es-MX" b="1" dirty="0" smtClean="0"/>
              <a:t>FD     13% DC</a:t>
            </a:r>
            <a:endParaRPr lang="es-MX"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srcRect/>
          <a:stretch>
            <a:fillRect/>
          </a:stretch>
        </p:blipFill>
        <p:spPr bwMode="auto">
          <a:xfrm>
            <a:off x="827088" y="260350"/>
            <a:ext cx="6551612" cy="5514975"/>
          </a:xfrm>
          <a:prstGeom prst="rect">
            <a:avLst/>
          </a:prstGeom>
          <a:noFill/>
          <a:ln w="9360">
            <a:solidFill>
              <a:srgbClr val="FF0000"/>
            </a:solidFill>
            <a:miter lim="800000"/>
            <a:headEnd/>
            <a:tailEnd/>
          </a:ln>
          <a:effectLst/>
        </p:spPr>
      </p:pic>
      <p:sp>
        <p:nvSpPr>
          <p:cNvPr id="20482" name="Text Box 2"/>
          <p:cNvSpPr txBox="1">
            <a:spLocks noChangeArrowheads="1"/>
          </p:cNvSpPr>
          <p:nvPr/>
        </p:nvSpPr>
        <p:spPr bwMode="auto">
          <a:xfrm>
            <a:off x="1447800" y="228600"/>
            <a:ext cx="7086600" cy="457200"/>
          </a:xfrm>
          <a:prstGeom prst="rect">
            <a:avLst/>
          </a:prstGeom>
          <a:noFill/>
          <a:ln w="9525">
            <a:noFill/>
            <a:round/>
            <a:headEnd/>
            <a:tailEnd/>
          </a:ln>
          <a:effectLst/>
        </p:spPr>
        <p:txBody>
          <a:bodyPr wrap="none" anchor="ctr"/>
          <a:lstStyle/>
          <a:p>
            <a:endParaRPr lang="es-MX"/>
          </a:p>
        </p:txBody>
      </p:sp>
      <p:grpSp>
        <p:nvGrpSpPr>
          <p:cNvPr id="2" name="Group 3"/>
          <p:cNvGrpSpPr>
            <a:grpSpLocks/>
          </p:cNvGrpSpPr>
          <p:nvPr/>
        </p:nvGrpSpPr>
        <p:grpSpPr bwMode="auto">
          <a:xfrm>
            <a:off x="1143000" y="1943100"/>
            <a:ext cx="6856413" cy="2894013"/>
            <a:chOff x="720" y="1224"/>
            <a:chExt cx="4319" cy="1823"/>
          </a:xfrm>
        </p:grpSpPr>
        <p:sp>
          <p:nvSpPr>
            <p:cNvPr id="20484" name="Rectangle 4"/>
            <p:cNvSpPr>
              <a:spLocks noChangeArrowheads="1"/>
            </p:cNvSpPr>
            <p:nvPr/>
          </p:nvSpPr>
          <p:spPr bwMode="auto">
            <a:xfrm>
              <a:off x="720" y="1224"/>
              <a:ext cx="4320" cy="720"/>
            </a:xfrm>
            <a:prstGeom prst="rect">
              <a:avLst/>
            </a:prstGeom>
            <a:noFill/>
            <a:ln w="9525">
              <a:noFill/>
              <a:round/>
              <a:headEnd/>
              <a:tailEnd/>
            </a:ln>
            <a:effectLst/>
          </p:spPr>
          <p:txBody>
            <a:bodyPr wrap="none" anchor="ctr"/>
            <a:lstStyle/>
            <a:p>
              <a:endParaRPr lang="es-MX"/>
            </a:p>
          </p:txBody>
        </p:sp>
        <p:sp>
          <p:nvSpPr>
            <p:cNvPr id="20485" name="Rectangle 5"/>
            <p:cNvSpPr>
              <a:spLocks noChangeArrowheads="1"/>
            </p:cNvSpPr>
            <p:nvPr/>
          </p:nvSpPr>
          <p:spPr bwMode="auto">
            <a:xfrm>
              <a:off x="720" y="1224"/>
              <a:ext cx="4320" cy="1824"/>
            </a:xfrm>
            <a:prstGeom prst="rect">
              <a:avLst/>
            </a:prstGeom>
            <a:noFill/>
            <a:ln w="9525">
              <a:noFill/>
              <a:round/>
              <a:headEnd/>
              <a:tailEnd/>
            </a:ln>
            <a:effectLst/>
          </p:spPr>
          <p:txBody>
            <a:bodyPr lIns="90000" tIns="46800" rIns="90000" bIns="46800"/>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a:solidFill>
                    <a:srgbClr val="EAEAEA"/>
                  </a:solidFill>
                  <a:latin typeface="Times New Roman" pitchFamily="18" charset="0"/>
                  <a:cs typeface="Arial" pitchFamily="34" charset="0"/>
                </a:rPr>
                <a:t>  </a:t>
              </a:r>
              <a:r>
                <a:rPr lang="es-ES" sz="18400">
                  <a:solidFill>
                    <a:srgbClr val="EAEAEA"/>
                  </a:solidFill>
                  <a:latin typeface="Times New Roman" pitchFamily="18" charset="0"/>
                  <a:cs typeface="Arial" pitchFamily="34" charset="0"/>
                </a:rPr>
                <a:t> </a:t>
              </a:r>
              <a:r>
                <a:rPr lang="es-ES" sz="2400">
                  <a:solidFill>
                    <a:srgbClr val="EAEAEA"/>
                  </a:solidFill>
                  <a:latin typeface="Times New Roman" pitchFamily="18" charset="0"/>
                  <a:cs typeface="Arial" pitchFamily="34" charset="0"/>
                </a:rPr>
                <a:t>                          </a:t>
              </a:r>
            </a:p>
          </p:txBody>
        </p:sp>
      </p:grpSp>
      <p:sp>
        <p:nvSpPr>
          <p:cNvPr id="20486" name="Text Box 6"/>
          <p:cNvSpPr txBox="1">
            <a:spLocks noChangeArrowheads="1"/>
          </p:cNvSpPr>
          <p:nvPr/>
        </p:nvSpPr>
        <p:spPr bwMode="auto">
          <a:xfrm>
            <a:off x="1116013" y="260350"/>
            <a:ext cx="7772400" cy="1143000"/>
          </a:xfrm>
          <a:prstGeom prst="rect">
            <a:avLst/>
          </a:prstGeom>
          <a:noFill/>
          <a:ln w="9525">
            <a:noFill/>
            <a:round/>
            <a:headEnd/>
            <a:tailEnd/>
          </a:ln>
          <a:effectLst/>
        </p:spPr>
        <p:txBody>
          <a:bodyPr anchor="ctr" anchorCtr="1"/>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MX" sz="4400">
                <a:solidFill>
                  <a:srgbClr val="FF3300"/>
                </a:solidFill>
                <a:effectLst>
                  <a:outerShdw blurRad="38100" dist="38100" dir="2700000" algn="tl">
                    <a:srgbClr val="000000"/>
                  </a:outerShdw>
                </a:effectLst>
                <a:ea typeface="DejaVu Sans" charset="0"/>
                <a:cs typeface="DejaVu Sans" charset="0"/>
              </a:rPr>
              <a:t>Pampa Amarilla</a:t>
            </a:r>
          </a:p>
        </p:txBody>
      </p:sp>
      <p:pic>
        <p:nvPicPr>
          <p:cNvPr id="20487" name="Picture 7"/>
          <p:cNvPicPr>
            <a:picLocks noChangeAspect="1" noChangeArrowheads="1"/>
          </p:cNvPicPr>
          <p:nvPr/>
        </p:nvPicPr>
        <p:blipFill>
          <a:blip r:embed="rId4"/>
          <a:srcRect/>
          <a:stretch>
            <a:fillRect/>
          </a:stretch>
        </p:blipFill>
        <p:spPr bwMode="auto">
          <a:xfrm>
            <a:off x="8027988" y="404813"/>
            <a:ext cx="523875" cy="863600"/>
          </a:xfrm>
          <a:prstGeom prst="rect">
            <a:avLst/>
          </a:prstGeom>
          <a:solidFill>
            <a:srgbClr val="EAEAEA"/>
          </a:solidFill>
          <a:ln w="9525">
            <a:noFill/>
            <a:round/>
            <a:headEnd/>
            <a:tailEnd/>
          </a:ln>
          <a:effectLst/>
        </p:spPr>
      </p:pic>
      <p:sp>
        <p:nvSpPr>
          <p:cNvPr id="20488" name="Text Box 8"/>
          <p:cNvSpPr txBox="1">
            <a:spLocks noChangeArrowheads="1"/>
          </p:cNvSpPr>
          <p:nvPr/>
        </p:nvSpPr>
        <p:spPr bwMode="auto">
          <a:xfrm>
            <a:off x="395288" y="6381750"/>
            <a:ext cx="8748712" cy="306388"/>
          </a:xfrm>
          <a:prstGeom prst="rect">
            <a:avLst/>
          </a:prstGeom>
          <a:noFill/>
          <a:ln w="9525">
            <a:noFill/>
            <a:round/>
            <a:headEnd/>
            <a:tailEnd/>
          </a:ln>
          <a:effectLst/>
        </p:spPr>
        <p:txBody>
          <a:bodyPr lIns="90000" tIns="46800" rIns="90000" bIns="46800">
            <a:spAutoFit/>
          </a:bodyPr>
          <a:lstStyle/>
          <a:p>
            <a:pPr>
              <a:spcBef>
                <a:spcPts val="87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400" i="1">
                <a:solidFill>
                  <a:srgbClr val="DDDDDD"/>
                </a:solidFill>
                <a:latin typeface="Arial" pitchFamily="34" charset="0"/>
                <a:cs typeface="Arial" pitchFamily="34" charset="0"/>
              </a:rPr>
              <a:t>				      	         			A. Zepeda</a:t>
            </a:r>
          </a:p>
        </p:txBody>
      </p:sp>
      <p:sp>
        <p:nvSpPr>
          <p:cNvPr id="20489" name="Text Box 9"/>
          <p:cNvSpPr txBox="1">
            <a:spLocks noChangeArrowheads="1"/>
          </p:cNvSpPr>
          <p:nvPr/>
        </p:nvSpPr>
        <p:spPr bwMode="auto">
          <a:xfrm>
            <a:off x="1404938" y="6108700"/>
            <a:ext cx="2203450" cy="368300"/>
          </a:xfrm>
          <a:prstGeom prst="rect">
            <a:avLst/>
          </a:prstGeom>
          <a:noFill/>
          <a:ln w="9525">
            <a:noFill/>
            <a:round/>
            <a:headEnd/>
            <a:tailEnd/>
          </a:ln>
          <a:effec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a:solidFill>
                  <a:srgbClr val="EAEAEA"/>
                </a:solidFill>
                <a:ea typeface="DejaVu Sans" charset="0"/>
                <a:cs typeface="DejaVu Sans" charset="0"/>
              </a:rPr>
              <a:t>1300-1400 msnm</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684213" y="333375"/>
            <a:ext cx="2897187" cy="5795963"/>
            <a:chOff x="431" y="210"/>
            <a:chExt cx="1825" cy="3651"/>
          </a:xfrm>
        </p:grpSpPr>
        <p:pic>
          <p:nvPicPr>
            <p:cNvPr id="21506" name="Picture 2"/>
            <p:cNvPicPr>
              <a:picLocks noChangeAspect="1" noChangeArrowheads="1"/>
            </p:cNvPicPr>
            <p:nvPr/>
          </p:nvPicPr>
          <p:blipFill>
            <a:blip r:embed="rId3"/>
            <a:srcRect/>
            <a:stretch>
              <a:fillRect/>
            </a:stretch>
          </p:blipFill>
          <p:spPr bwMode="auto">
            <a:xfrm>
              <a:off x="431" y="210"/>
              <a:ext cx="1826" cy="3652"/>
            </a:xfrm>
            <a:prstGeom prst="rect">
              <a:avLst/>
            </a:prstGeom>
            <a:noFill/>
            <a:ln w="9525">
              <a:noFill/>
              <a:round/>
              <a:headEnd/>
              <a:tailEnd/>
            </a:ln>
            <a:effectLst/>
          </p:spPr>
        </p:pic>
        <p:sp>
          <p:nvSpPr>
            <p:cNvPr id="21507" name="Text Box 3"/>
            <p:cNvSpPr txBox="1">
              <a:spLocks noChangeArrowheads="1"/>
            </p:cNvSpPr>
            <p:nvPr/>
          </p:nvSpPr>
          <p:spPr bwMode="auto">
            <a:xfrm>
              <a:off x="431" y="210"/>
              <a:ext cx="1826" cy="3652"/>
            </a:xfrm>
            <a:prstGeom prst="rect">
              <a:avLst/>
            </a:prstGeom>
            <a:noFill/>
            <a:ln w="9525">
              <a:noFill/>
              <a:round/>
              <a:headEnd/>
              <a:tailEnd/>
            </a:ln>
            <a:effectLst/>
          </p:spPr>
          <p:txBody>
            <a:bodyPr wrap="none" anchor="ctr"/>
            <a:lstStyle/>
            <a:p>
              <a:endParaRPr lang="es-MX"/>
            </a:p>
          </p:txBody>
        </p:sp>
      </p:grpSp>
      <p:grpSp>
        <p:nvGrpSpPr>
          <p:cNvPr id="3" name="Group 4"/>
          <p:cNvGrpSpPr>
            <a:grpSpLocks/>
          </p:cNvGrpSpPr>
          <p:nvPr/>
        </p:nvGrpSpPr>
        <p:grpSpPr bwMode="auto">
          <a:xfrm>
            <a:off x="4211638" y="1268413"/>
            <a:ext cx="4037012" cy="4318000"/>
            <a:chOff x="2653" y="799"/>
            <a:chExt cx="2543" cy="2720"/>
          </a:xfrm>
        </p:grpSpPr>
        <p:pic>
          <p:nvPicPr>
            <p:cNvPr id="21509" name="Picture 5"/>
            <p:cNvPicPr>
              <a:picLocks noChangeAspect="1" noChangeArrowheads="1"/>
            </p:cNvPicPr>
            <p:nvPr/>
          </p:nvPicPr>
          <p:blipFill>
            <a:blip r:embed="rId4"/>
            <a:srcRect/>
            <a:stretch>
              <a:fillRect/>
            </a:stretch>
          </p:blipFill>
          <p:spPr bwMode="auto">
            <a:xfrm>
              <a:off x="2653" y="799"/>
              <a:ext cx="2544" cy="2721"/>
            </a:xfrm>
            <a:prstGeom prst="rect">
              <a:avLst/>
            </a:prstGeom>
            <a:noFill/>
            <a:ln w="9525">
              <a:noFill/>
              <a:round/>
              <a:headEnd/>
              <a:tailEnd/>
            </a:ln>
            <a:effectLst/>
          </p:spPr>
        </p:pic>
        <p:sp>
          <p:nvSpPr>
            <p:cNvPr id="21510" name="Text Box 6"/>
            <p:cNvSpPr txBox="1">
              <a:spLocks noChangeArrowheads="1"/>
            </p:cNvSpPr>
            <p:nvPr/>
          </p:nvSpPr>
          <p:spPr bwMode="auto">
            <a:xfrm>
              <a:off x="2653" y="799"/>
              <a:ext cx="2544" cy="2721"/>
            </a:xfrm>
            <a:prstGeom prst="rect">
              <a:avLst/>
            </a:prstGeom>
            <a:noFill/>
            <a:ln w="9525">
              <a:noFill/>
              <a:round/>
              <a:headEnd/>
              <a:tailEnd/>
            </a:ln>
            <a:effectLst/>
          </p:spPr>
          <p:txBody>
            <a:bodyPr wrap="none" anchor="ctr"/>
            <a:lstStyle/>
            <a:p>
              <a:endParaRPr lang="es-MX"/>
            </a:p>
          </p:txBody>
        </p:sp>
      </p:grpSp>
      <p:sp>
        <p:nvSpPr>
          <p:cNvPr id="21511" name="Line 7"/>
          <p:cNvSpPr>
            <a:spLocks noChangeShapeType="1"/>
          </p:cNvSpPr>
          <p:nvPr/>
        </p:nvSpPr>
        <p:spPr bwMode="auto">
          <a:xfrm flipV="1">
            <a:off x="1403350" y="1987550"/>
            <a:ext cx="5040313" cy="434975"/>
          </a:xfrm>
          <a:prstGeom prst="line">
            <a:avLst/>
          </a:prstGeom>
          <a:noFill/>
          <a:ln w="38160">
            <a:solidFill>
              <a:srgbClr val="003366"/>
            </a:solidFill>
            <a:miter lim="800000"/>
            <a:headEnd/>
            <a:tailEnd type="triangle" w="med" len="med"/>
          </a:ln>
          <a:effectLst/>
        </p:spPr>
        <p:txBody>
          <a:bodyPr/>
          <a:lstStyle/>
          <a:p>
            <a:endParaRPr lang="es-MX"/>
          </a:p>
        </p:txBody>
      </p:sp>
      <p:sp>
        <p:nvSpPr>
          <p:cNvPr id="21512" name="Line 8"/>
          <p:cNvSpPr>
            <a:spLocks noChangeShapeType="1"/>
          </p:cNvSpPr>
          <p:nvPr/>
        </p:nvSpPr>
        <p:spPr bwMode="auto">
          <a:xfrm>
            <a:off x="1403350" y="2781300"/>
            <a:ext cx="4464050" cy="2232025"/>
          </a:xfrm>
          <a:prstGeom prst="line">
            <a:avLst/>
          </a:prstGeom>
          <a:noFill/>
          <a:ln w="28440">
            <a:solidFill>
              <a:srgbClr val="009999"/>
            </a:solidFill>
            <a:miter lim="800000"/>
            <a:headEnd/>
            <a:tailEnd type="triangle" w="med" len="med"/>
          </a:ln>
          <a:effectLst/>
        </p:spPr>
        <p:txBody>
          <a:bodyPr/>
          <a:lstStyle/>
          <a:p>
            <a:endParaRPr lang="es-MX"/>
          </a:p>
        </p:txBody>
      </p:sp>
      <p:sp>
        <p:nvSpPr>
          <p:cNvPr id="21513" name="Text Box 9"/>
          <p:cNvSpPr txBox="1">
            <a:spLocks noChangeArrowheads="1"/>
          </p:cNvSpPr>
          <p:nvPr/>
        </p:nvSpPr>
        <p:spPr bwMode="auto">
          <a:xfrm>
            <a:off x="395288" y="6381750"/>
            <a:ext cx="8748712" cy="306388"/>
          </a:xfrm>
          <a:prstGeom prst="rect">
            <a:avLst/>
          </a:prstGeom>
          <a:noFill/>
          <a:ln w="9525">
            <a:noFill/>
            <a:round/>
            <a:headEnd/>
            <a:tailEnd/>
          </a:ln>
          <a:effectLst/>
        </p:spPr>
        <p:txBody>
          <a:bodyPr lIns="90000" tIns="46800" rIns="90000" bIns="46800">
            <a:spAutoFit/>
          </a:bodyPr>
          <a:lstStyle/>
          <a:p>
            <a:pPr>
              <a:spcBef>
                <a:spcPts val="87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400" i="1">
                <a:solidFill>
                  <a:srgbClr val="DDDDDD"/>
                </a:solidFill>
                <a:latin typeface="Arial" pitchFamily="34" charset="0"/>
                <a:cs typeface="Arial" pitchFamily="34" charset="0"/>
              </a:rPr>
              <a:t>		      	         			A. Zepeda</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srcRect/>
          <a:stretch>
            <a:fillRect/>
          </a:stretch>
        </p:blipFill>
        <p:spPr bwMode="auto">
          <a:xfrm>
            <a:off x="4357686" y="3357562"/>
            <a:ext cx="4572000" cy="3268663"/>
          </a:xfrm>
          <a:prstGeom prst="rect">
            <a:avLst/>
          </a:prstGeom>
          <a:noFill/>
          <a:ln w="9525">
            <a:noFill/>
            <a:round/>
            <a:headEnd/>
            <a:tailEnd/>
          </a:ln>
          <a:effectLst/>
        </p:spPr>
      </p:pic>
      <p:sp>
        <p:nvSpPr>
          <p:cNvPr id="23554" name="Text Box 2"/>
          <p:cNvSpPr txBox="1">
            <a:spLocks noChangeArrowheads="1"/>
          </p:cNvSpPr>
          <p:nvPr/>
        </p:nvSpPr>
        <p:spPr bwMode="auto">
          <a:xfrm>
            <a:off x="0" y="1"/>
            <a:ext cx="5292725" cy="648512"/>
          </a:xfrm>
          <a:prstGeom prst="rect">
            <a:avLst/>
          </a:prstGeom>
          <a:solidFill>
            <a:srgbClr val="255997"/>
          </a:solidFill>
          <a:ln w="9525">
            <a:noFill/>
            <a:round/>
            <a:headEnd/>
            <a:tailEnd/>
          </a:ln>
          <a:effectLst/>
        </p:spPr>
        <p:txBody>
          <a:bodyPr wrap="square" lIns="90000" tIns="46800" rIns="90000" bIns="46800">
            <a:spAutoFit/>
          </a:bodyPr>
          <a:lstStyle/>
          <a:p>
            <a:pPr>
              <a:spcBef>
                <a:spcPts val="1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3600" b="1" dirty="0" err="1">
                <a:solidFill>
                  <a:schemeClr val="tx2">
                    <a:lumMod val="20000"/>
                    <a:lumOff val="80000"/>
                  </a:schemeClr>
                </a:solidFill>
                <a:latin typeface="Arial" pitchFamily="34" charset="0"/>
                <a:cs typeface="Arial" pitchFamily="34" charset="0"/>
              </a:rPr>
              <a:t>surface</a:t>
            </a:r>
            <a:r>
              <a:rPr lang="es-ES" sz="3600" b="1" dirty="0">
                <a:solidFill>
                  <a:schemeClr val="tx2">
                    <a:lumMod val="20000"/>
                    <a:lumOff val="80000"/>
                  </a:schemeClr>
                </a:solidFill>
                <a:latin typeface="Arial" pitchFamily="34" charset="0"/>
                <a:cs typeface="Arial" pitchFamily="34" charset="0"/>
              </a:rPr>
              <a:t> detector</a:t>
            </a:r>
          </a:p>
        </p:txBody>
      </p:sp>
      <p:pic>
        <p:nvPicPr>
          <p:cNvPr id="23555" name="Picture 3"/>
          <p:cNvPicPr>
            <a:picLocks noChangeAspect="1" noChangeArrowheads="1"/>
          </p:cNvPicPr>
          <p:nvPr/>
        </p:nvPicPr>
        <p:blipFill>
          <a:blip r:embed="rId4"/>
          <a:srcRect/>
          <a:stretch>
            <a:fillRect/>
          </a:stretch>
        </p:blipFill>
        <p:spPr bwMode="auto">
          <a:xfrm>
            <a:off x="4857752" y="0"/>
            <a:ext cx="4264229" cy="3196704"/>
          </a:xfrm>
          <a:prstGeom prst="rect">
            <a:avLst/>
          </a:prstGeom>
          <a:noFill/>
          <a:ln w="9525">
            <a:noFill/>
            <a:round/>
            <a:headEnd/>
            <a:tailEnd/>
          </a:ln>
          <a:effectLst/>
        </p:spPr>
      </p:pic>
      <p:pic>
        <p:nvPicPr>
          <p:cNvPr id="23556" name="Picture 4"/>
          <p:cNvPicPr>
            <a:picLocks noChangeAspect="1" noChangeArrowheads="1"/>
          </p:cNvPicPr>
          <p:nvPr/>
        </p:nvPicPr>
        <p:blipFill>
          <a:blip r:embed="rId5"/>
          <a:srcRect l="8858"/>
          <a:stretch>
            <a:fillRect/>
          </a:stretch>
        </p:blipFill>
        <p:spPr bwMode="auto">
          <a:xfrm>
            <a:off x="468313" y="3716338"/>
            <a:ext cx="3240087" cy="2424112"/>
          </a:xfrm>
          <a:prstGeom prst="rect">
            <a:avLst/>
          </a:prstGeom>
          <a:noFill/>
          <a:ln w="9525">
            <a:noFill/>
            <a:round/>
            <a:headEnd/>
            <a:tailEnd/>
          </a:ln>
          <a:effectLst/>
        </p:spPr>
      </p:pic>
      <p:pic>
        <p:nvPicPr>
          <p:cNvPr id="23557" name="Picture 5"/>
          <p:cNvPicPr>
            <a:picLocks noChangeAspect="1" noChangeArrowheads="1"/>
          </p:cNvPicPr>
          <p:nvPr/>
        </p:nvPicPr>
        <p:blipFill>
          <a:blip r:embed="rId6"/>
          <a:srcRect/>
          <a:stretch>
            <a:fillRect/>
          </a:stretch>
        </p:blipFill>
        <p:spPr bwMode="auto">
          <a:xfrm>
            <a:off x="395288" y="908050"/>
            <a:ext cx="3311525" cy="2333625"/>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srcRect/>
          <a:stretch>
            <a:fillRect/>
          </a:stretch>
        </p:blipFill>
        <p:spPr bwMode="auto">
          <a:xfrm>
            <a:off x="0" y="388938"/>
            <a:ext cx="9144000" cy="6080125"/>
          </a:xfrm>
          <a:prstGeom prst="rect">
            <a:avLst/>
          </a:prstGeom>
          <a:noFill/>
          <a:ln w="9525">
            <a:noFill/>
            <a:round/>
            <a:headEnd/>
            <a:tailEnd/>
          </a:ln>
          <a:effec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a:srcRect/>
          <a:stretch>
            <a:fillRect/>
          </a:stretch>
        </p:blipFill>
        <p:spPr bwMode="auto">
          <a:xfrm>
            <a:off x="0" y="427038"/>
            <a:ext cx="9144000" cy="6003925"/>
          </a:xfrm>
          <a:prstGeom prst="rect">
            <a:avLst/>
          </a:prstGeom>
          <a:noFill/>
          <a:ln w="9525">
            <a:noFill/>
            <a:round/>
            <a:headEnd/>
            <a:tailEnd/>
          </a:ln>
          <a:effec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3"/>
          <a:srcRect/>
          <a:stretch>
            <a:fillRect/>
          </a:stretch>
        </p:blipFill>
        <p:spPr bwMode="auto">
          <a:xfrm>
            <a:off x="0" y="422275"/>
            <a:ext cx="9144000" cy="6011863"/>
          </a:xfrm>
          <a:prstGeom prst="rect">
            <a:avLst/>
          </a:prstGeom>
          <a:noFill/>
          <a:ln w="9525">
            <a:noFill/>
            <a:round/>
            <a:headEnd/>
            <a:tailEnd/>
          </a:ln>
          <a:effec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3"/>
          <a:srcRect/>
          <a:stretch>
            <a:fillRect/>
          </a:stretch>
        </p:blipFill>
        <p:spPr bwMode="auto">
          <a:xfrm>
            <a:off x="0" y="304800"/>
            <a:ext cx="9144000" cy="6072188"/>
          </a:xfrm>
          <a:prstGeom prst="rect">
            <a:avLst/>
          </a:prstGeom>
          <a:noFill/>
          <a:ln w="9525">
            <a:noFill/>
            <a:round/>
            <a:headEnd/>
            <a:tailEnd/>
          </a:ln>
          <a:effec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3"/>
          <a:srcRect/>
          <a:stretch>
            <a:fillRect/>
          </a:stretch>
        </p:blipFill>
        <p:spPr bwMode="auto">
          <a:xfrm>
            <a:off x="0" y="381000"/>
            <a:ext cx="9144000" cy="6092825"/>
          </a:xfrm>
          <a:prstGeom prst="rect">
            <a:avLst/>
          </a:prstGeom>
          <a:noFill/>
          <a:ln w="9525">
            <a:noFill/>
            <a:round/>
            <a:headEnd/>
            <a:tailEnd/>
          </a:ln>
          <a:effec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571604" y="214290"/>
            <a:ext cx="5715040" cy="892552"/>
          </a:xfrm>
          <a:prstGeom prst="rect">
            <a:avLst/>
          </a:prstGeom>
        </p:spPr>
        <p:txBody>
          <a:bodyPr wrap="square">
            <a:spAutoFit/>
          </a:bodyPr>
          <a:lstStyle/>
          <a:p>
            <a:pPr algn="ctr"/>
            <a:r>
              <a:rPr lang="es-MX" sz="3200" b="1" i="1" dirty="0" smtClean="0">
                <a:latin typeface="Bell MT" pitchFamily="18" charset="0"/>
              </a:rPr>
              <a:t>  MAIANI </a:t>
            </a:r>
            <a:r>
              <a:rPr lang="es-MX" sz="3200" b="1" i="1" dirty="0">
                <a:latin typeface="Bell MT" pitchFamily="18" charset="0"/>
              </a:rPr>
              <a:t>70</a:t>
            </a:r>
          </a:p>
          <a:p>
            <a:pPr algn="ctr"/>
            <a:r>
              <a:rPr lang="es-MX" sz="2000" b="1" dirty="0" err="1">
                <a:latin typeface="Bell MT" pitchFamily="18" charset="0"/>
              </a:rPr>
              <a:t>September</a:t>
            </a:r>
            <a:r>
              <a:rPr lang="es-MX" sz="2000" b="1" dirty="0">
                <a:latin typeface="Bell MT" pitchFamily="18" charset="0"/>
              </a:rPr>
              <a:t> 21-22, 2011</a:t>
            </a:r>
          </a:p>
        </p:txBody>
      </p:sp>
      <p:pic>
        <p:nvPicPr>
          <p:cNvPr id="21510" name="Picture 6" descr="C:\Users\morito\Pictures\2010\2010_08_19-20Maiani\DSC0657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a:srcRect/>
          <a:stretch>
            <a:fillRect/>
          </a:stretch>
        </p:blipFill>
        <p:spPr bwMode="auto">
          <a:xfrm>
            <a:off x="0" y="401638"/>
            <a:ext cx="9144000" cy="6054725"/>
          </a:xfrm>
          <a:prstGeom prst="rect">
            <a:avLst/>
          </a:prstGeom>
          <a:noFill/>
          <a:ln w="9525">
            <a:noFill/>
            <a:round/>
            <a:headEnd/>
            <a:tailEnd/>
          </a:ln>
          <a:effec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a:srcRect/>
          <a:stretch>
            <a:fillRect/>
          </a:stretch>
        </p:blipFill>
        <p:spPr bwMode="auto">
          <a:xfrm>
            <a:off x="0" y="390525"/>
            <a:ext cx="9144000" cy="6040438"/>
          </a:xfrm>
          <a:prstGeom prst="rect">
            <a:avLst/>
          </a:prstGeom>
          <a:noFill/>
          <a:ln w="9525">
            <a:noFill/>
            <a:round/>
            <a:headEnd/>
            <a:tailEnd/>
          </a:ln>
          <a:effec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3"/>
          <a:srcRect/>
          <a:stretch>
            <a:fillRect/>
          </a:stretch>
        </p:blipFill>
        <p:spPr bwMode="auto">
          <a:xfrm>
            <a:off x="2381264" y="4138612"/>
            <a:ext cx="4191000" cy="2719388"/>
          </a:xfrm>
          <a:prstGeom prst="rect">
            <a:avLst/>
          </a:prstGeom>
          <a:noFill/>
          <a:ln w="9525">
            <a:noFill/>
            <a:round/>
            <a:headEnd/>
            <a:tailEnd/>
          </a:ln>
          <a:effectLst/>
        </p:spPr>
      </p:pic>
      <p:grpSp>
        <p:nvGrpSpPr>
          <p:cNvPr id="2" name="Group 2"/>
          <p:cNvGrpSpPr>
            <a:grpSpLocks/>
          </p:cNvGrpSpPr>
          <p:nvPr/>
        </p:nvGrpSpPr>
        <p:grpSpPr bwMode="auto">
          <a:xfrm>
            <a:off x="1" y="1357299"/>
            <a:ext cx="4071934" cy="2786082"/>
            <a:chOff x="240" y="720"/>
            <a:chExt cx="2783" cy="1854"/>
          </a:xfrm>
        </p:grpSpPr>
        <p:pic>
          <p:nvPicPr>
            <p:cNvPr id="31747" name="Picture 3"/>
            <p:cNvPicPr>
              <a:picLocks noChangeAspect="1" noChangeArrowheads="1"/>
            </p:cNvPicPr>
            <p:nvPr/>
          </p:nvPicPr>
          <p:blipFill>
            <a:blip r:embed="rId4" cstate="print"/>
            <a:srcRect/>
            <a:stretch>
              <a:fillRect/>
            </a:stretch>
          </p:blipFill>
          <p:spPr bwMode="auto">
            <a:xfrm>
              <a:off x="240" y="720"/>
              <a:ext cx="2784" cy="1855"/>
            </a:xfrm>
            <a:prstGeom prst="rect">
              <a:avLst/>
            </a:prstGeom>
            <a:noFill/>
            <a:ln w="9525">
              <a:noFill/>
              <a:round/>
              <a:headEnd/>
              <a:tailEnd/>
            </a:ln>
            <a:effectLst/>
          </p:spPr>
        </p:pic>
        <p:sp>
          <p:nvSpPr>
            <p:cNvPr id="31748" name="Text Box 4"/>
            <p:cNvSpPr txBox="1">
              <a:spLocks noChangeArrowheads="1"/>
            </p:cNvSpPr>
            <p:nvPr/>
          </p:nvSpPr>
          <p:spPr bwMode="auto">
            <a:xfrm>
              <a:off x="240" y="720"/>
              <a:ext cx="2784" cy="1855"/>
            </a:xfrm>
            <a:prstGeom prst="rect">
              <a:avLst/>
            </a:prstGeom>
            <a:noFill/>
            <a:ln w="9525">
              <a:noFill/>
              <a:round/>
              <a:headEnd/>
              <a:tailEnd/>
            </a:ln>
            <a:effectLst/>
          </p:spPr>
          <p:txBody>
            <a:bodyPr wrap="none" anchor="ctr"/>
            <a:lstStyle/>
            <a:p>
              <a:endParaRPr lang="es-MX"/>
            </a:p>
          </p:txBody>
        </p:sp>
      </p:grpSp>
      <p:pic>
        <p:nvPicPr>
          <p:cNvPr id="31749" name="Picture 5"/>
          <p:cNvPicPr>
            <a:picLocks noChangeAspect="1" noChangeArrowheads="1"/>
          </p:cNvPicPr>
          <p:nvPr/>
        </p:nvPicPr>
        <p:blipFill>
          <a:blip r:embed="rId5" cstate="print"/>
          <a:srcRect/>
          <a:stretch>
            <a:fillRect/>
          </a:stretch>
        </p:blipFill>
        <p:spPr bwMode="auto">
          <a:xfrm>
            <a:off x="5072066" y="1285860"/>
            <a:ext cx="3910010" cy="2933963"/>
          </a:xfrm>
          <a:prstGeom prst="rect">
            <a:avLst/>
          </a:prstGeom>
          <a:noFill/>
          <a:ln w="9525">
            <a:noFill/>
            <a:round/>
            <a:headEnd/>
            <a:tailEnd/>
          </a:ln>
          <a:effectLst/>
        </p:spPr>
      </p:pic>
      <p:sp>
        <p:nvSpPr>
          <p:cNvPr id="31750" name="Text Box 6"/>
          <p:cNvSpPr txBox="1">
            <a:spLocks noChangeArrowheads="1"/>
          </p:cNvSpPr>
          <p:nvPr/>
        </p:nvSpPr>
        <p:spPr bwMode="auto">
          <a:xfrm>
            <a:off x="0" y="0"/>
            <a:ext cx="9144000" cy="1357298"/>
          </a:xfrm>
          <a:prstGeom prst="rect">
            <a:avLst/>
          </a:prstGeom>
          <a:solidFill>
            <a:srgbClr val="255997"/>
          </a:solidFill>
          <a:ln w="9525">
            <a:noFill/>
            <a:round/>
            <a:headEnd/>
            <a:tailEnd/>
          </a:ln>
          <a:effectLst/>
        </p:spPr>
        <p:txBody>
          <a:bodyPr anchor="ctr" anchorCtr="1"/>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600" dirty="0">
                <a:solidFill>
                  <a:schemeClr val="tx2">
                    <a:lumMod val="20000"/>
                    <a:lumOff val="80000"/>
                  </a:schemeClr>
                </a:solidFill>
                <a:effectLst>
                  <a:outerShdw blurRad="38100" dist="38100" dir="2700000" algn="tl">
                    <a:srgbClr val="000000"/>
                  </a:outerShdw>
                </a:effectLst>
                <a:latin typeface="Arial" pitchFamily="34" charset="0"/>
                <a:ea typeface="DejaVu Sans" charset="0"/>
                <a:cs typeface="DejaVu Sans" charset="0"/>
              </a:rPr>
              <a:t>The Fluorescence Detector </a:t>
            </a:r>
            <a:br>
              <a:rPr lang="en-US" sz="3600" dirty="0">
                <a:solidFill>
                  <a:schemeClr val="tx2">
                    <a:lumMod val="20000"/>
                    <a:lumOff val="80000"/>
                  </a:schemeClr>
                </a:solidFill>
                <a:effectLst>
                  <a:outerShdw blurRad="38100" dist="38100" dir="2700000" algn="tl">
                    <a:srgbClr val="000000"/>
                  </a:outerShdw>
                </a:effectLst>
                <a:latin typeface="Arial" pitchFamily="34" charset="0"/>
                <a:ea typeface="DejaVu Sans" charset="0"/>
                <a:cs typeface="DejaVu Sans" charset="0"/>
              </a:rPr>
            </a:br>
            <a:r>
              <a:rPr lang="en-US" sz="3600" i="1" dirty="0">
                <a:solidFill>
                  <a:schemeClr val="tx2">
                    <a:lumMod val="20000"/>
                    <a:lumOff val="80000"/>
                  </a:schemeClr>
                </a:solidFill>
                <a:effectLst>
                  <a:outerShdw blurRad="38100" dist="38100" dir="2700000" algn="tl">
                    <a:srgbClr val="000000"/>
                  </a:outerShdw>
                </a:effectLst>
                <a:latin typeface="Arial" pitchFamily="34" charset="0"/>
                <a:ea typeface="DejaVu Sans" charset="0"/>
                <a:cs typeface="DejaVu Sans" charset="0"/>
              </a:rPr>
              <a:t>Los Leones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ChangeArrowheads="1"/>
          </p:cNvSpPr>
          <p:nvPr/>
        </p:nvSpPr>
        <p:spPr bwMode="auto">
          <a:xfrm>
            <a:off x="2411413" y="1916113"/>
            <a:ext cx="4392612" cy="4249737"/>
          </a:xfrm>
          <a:prstGeom prst="rect">
            <a:avLst/>
          </a:prstGeom>
          <a:solidFill>
            <a:srgbClr val="FFFFFF"/>
          </a:solidFill>
          <a:ln w="9360">
            <a:solidFill>
              <a:srgbClr val="EAEAEA"/>
            </a:solidFill>
            <a:miter lim="800000"/>
            <a:headEnd/>
            <a:tailEnd/>
          </a:ln>
          <a:effectLst/>
        </p:spPr>
        <p:txBody>
          <a:bodyPr wrap="none" anchor="ctr"/>
          <a:lstStyle/>
          <a:p>
            <a:endParaRPr lang="es-MX"/>
          </a:p>
        </p:txBody>
      </p:sp>
      <p:pic>
        <p:nvPicPr>
          <p:cNvPr id="32771" name="Picture 3"/>
          <p:cNvPicPr>
            <a:picLocks noChangeAspect="1" noChangeArrowheads="1"/>
          </p:cNvPicPr>
          <p:nvPr/>
        </p:nvPicPr>
        <p:blipFill>
          <a:blip r:embed="rId3"/>
          <a:srcRect/>
          <a:stretch>
            <a:fillRect/>
          </a:stretch>
        </p:blipFill>
        <p:spPr bwMode="auto">
          <a:xfrm>
            <a:off x="6653213" y="3276600"/>
            <a:ext cx="2378075" cy="3173413"/>
          </a:xfrm>
          <a:prstGeom prst="rect">
            <a:avLst/>
          </a:prstGeom>
          <a:noFill/>
          <a:ln w="9525">
            <a:noFill/>
            <a:round/>
            <a:headEnd/>
            <a:tailEnd/>
          </a:ln>
          <a:effectLst/>
        </p:spPr>
      </p:pic>
      <p:sp>
        <p:nvSpPr>
          <p:cNvPr id="32772" name="Rectangle 4"/>
          <p:cNvSpPr>
            <a:spLocks noChangeArrowheads="1"/>
          </p:cNvSpPr>
          <p:nvPr/>
        </p:nvSpPr>
        <p:spPr bwMode="auto">
          <a:xfrm>
            <a:off x="4491038" y="793750"/>
            <a:ext cx="1304925" cy="419100"/>
          </a:xfrm>
          <a:prstGeom prst="rect">
            <a:avLst/>
          </a:prstGeom>
          <a:noFill/>
          <a:ln w="9525">
            <a:noFill/>
            <a:round/>
            <a:headEnd/>
            <a:tailEnd/>
          </a:ln>
          <a:effectLst/>
        </p:spPr>
        <p:txBody>
          <a:bodyPr lIns="53640" tIns="53640" rIns="100440" bIns="53640" anchor="b"/>
          <a:lstStyle/>
          <a:p>
            <a:pPr marL="46038" algn="ctr">
              <a:buClrTx/>
              <a:buFontTx/>
              <a:buNone/>
              <a:tabLst>
                <a:tab pos="46038" algn="l"/>
                <a:tab pos="960438" algn="l"/>
                <a:tab pos="1874838" algn="l"/>
                <a:tab pos="2789238" algn="l"/>
                <a:tab pos="3703638" algn="l"/>
                <a:tab pos="4618038" algn="l"/>
                <a:tab pos="5532438" algn="l"/>
                <a:tab pos="6446838" algn="l"/>
                <a:tab pos="7361238" algn="l"/>
                <a:tab pos="8275638" algn="l"/>
                <a:tab pos="9190038" algn="l"/>
                <a:tab pos="10104438" algn="l"/>
              </a:tabLst>
            </a:pPr>
            <a:r>
              <a:rPr lang="en-US" sz="1100" b="1">
                <a:solidFill>
                  <a:srgbClr val="FFFFFF"/>
                </a:solidFill>
                <a:latin typeface="Arial" pitchFamily="34" charset="0"/>
                <a:cs typeface="Arial" pitchFamily="34" charset="0"/>
              </a:rPr>
              <a:t>440 pixel camera</a:t>
            </a:r>
          </a:p>
        </p:txBody>
      </p:sp>
      <p:sp>
        <p:nvSpPr>
          <p:cNvPr id="32773" name="Rectangle 5"/>
          <p:cNvSpPr>
            <a:spLocks noChangeArrowheads="1"/>
          </p:cNvSpPr>
          <p:nvPr/>
        </p:nvSpPr>
        <p:spPr bwMode="auto">
          <a:xfrm>
            <a:off x="7018338" y="2125663"/>
            <a:ext cx="1751012" cy="419100"/>
          </a:xfrm>
          <a:prstGeom prst="rect">
            <a:avLst/>
          </a:prstGeom>
          <a:noFill/>
          <a:ln w="9525">
            <a:noFill/>
            <a:round/>
            <a:headEnd/>
            <a:tailEnd/>
          </a:ln>
          <a:effectLst/>
        </p:spPr>
        <p:txBody>
          <a:bodyPr lIns="53640" tIns="53640" rIns="100440" bIns="53640" anchor="b"/>
          <a:lstStyle/>
          <a:p>
            <a:pPr marL="46038" algn="ctr">
              <a:buClrTx/>
              <a:buFontTx/>
              <a:buNone/>
              <a:tabLst>
                <a:tab pos="46038" algn="l"/>
                <a:tab pos="960438" algn="l"/>
                <a:tab pos="1874838" algn="l"/>
                <a:tab pos="2789238" algn="l"/>
                <a:tab pos="3703638" algn="l"/>
                <a:tab pos="4618038" algn="l"/>
                <a:tab pos="5532438" algn="l"/>
                <a:tab pos="6446838" algn="l"/>
                <a:tab pos="7361238" algn="l"/>
                <a:tab pos="8275638" algn="l"/>
                <a:tab pos="9190038" algn="l"/>
                <a:tab pos="10104438" algn="l"/>
              </a:tabLst>
            </a:pPr>
            <a:r>
              <a:rPr lang="en-US" sz="1100" b="1">
                <a:solidFill>
                  <a:srgbClr val="FFFFFF"/>
                </a:solidFill>
                <a:latin typeface="Arial" pitchFamily="34" charset="0"/>
                <a:cs typeface="Arial" pitchFamily="34" charset="0"/>
              </a:rPr>
              <a:t>3.4 meter diameter segmented mirror</a:t>
            </a:r>
          </a:p>
        </p:txBody>
      </p:sp>
      <p:sp>
        <p:nvSpPr>
          <p:cNvPr id="32774" name="Rectangle 6"/>
          <p:cNvSpPr>
            <a:spLocks noChangeArrowheads="1"/>
          </p:cNvSpPr>
          <p:nvPr/>
        </p:nvSpPr>
        <p:spPr bwMode="auto">
          <a:xfrm>
            <a:off x="669925" y="4187825"/>
            <a:ext cx="1482725" cy="581025"/>
          </a:xfrm>
          <a:prstGeom prst="rect">
            <a:avLst/>
          </a:prstGeom>
          <a:noFill/>
          <a:ln w="9525">
            <a:noFill/>
            <a:round/>
            <a:headEnd/>
            <a:tailEnd/>
          </a:ln>
          <a:effectLst/>
        </p:spPr>
        <p:txBody>
          <a:bodyPr lIns="53640" tIns="53640" rIns="100440" bIns="53640" anchor="b"/>
          <a:lstStyle/>
          <a:p>
            <a:pPr marL="46038" algn="r">
              <a:spcBef>
                <a:spcPts val="738"/>
              </a:spcBef>
              <a:buClrTx/>
              <a:buFontTx/>
              <a:buNone/>
              <a:tabLst>
                <a:tab pos="46038" algn="l"/>
                <a:tab pos="960438" algn="l"/>
                <a:tab pos="1874838" algn="l"/>
                <a:tab pos="2789238" algn="l"/>
                <a:tab pos="3703638" algn="l"/>
                <a:tab pos="4618038" algn="l"/>
                <a:tab pos="5532438" algn="l"/>
                <a:tab pos="6446838" algn="l"/>
                <a:tab pos="7361238" algn="l"/>
                <a:tab pos="8275638" algn="l"/>
                <a:tab pos="9190038" algn="l"/>
                <a:tab pos="10104438" algn="l"/>
              </a:tabLst>
            </a:pPr>
            <a:r>
              <a:rPr lang="en-US" sz="1100" b="1">
                <a:solidFill>
                  <a:srgbClr val="FFFFFF"/>
                </a:solidFill>
                <a:latin typeface="Arial" pitchFamily="34" charset="0"/>
                <a:cs typeface="Arial" pitchFamily="34" charset="0"/>
              </a:rPr>
              <a:t>aperture stop, filter, corrector lens</a:t>
            </a:r>
          </a:p>
        </p:txBody>
      </p:sp>
      <p:pic>
        <p:nvPicPr>
          <p:cNvPr id="32775" name="Picture 7"/>
          <p:cNvPicPr>
            <a:picLocks noChangeAspect="1" noChangeArrowheads="1"/>
          </p:cNvPicPr>
          <p:nvPr/>
        </p:nvPicPr>
        <p:blipFill>
          <a:blip r:embed="rId4"/>
          <a:srcRect t="4433" r="13109" b="6215"/>
          <a:stretch>
            <a:fillRect/>
          </a:stretch>
        </p:blipFill>
        <p:spPr bwMode="auto">
          <a:xfrm>
            <a:off x="2430463" y="1928813"/>
            <a:ext cx="4246562" cy="4251325"/>
          </a:xfrm>
          <a:prstGeom prst="rect">
            <a:avLst/>
          </a:prstGeom>
          <a:noFill/>
          <a:ln w="9525">
            <a:noFill/>
            <a:round/>
            <a:headEnd/>
            <a:tailEnd/>
          </a:ln>
          <a:effectLst/>
        </p:spPr>
      </p:pic>
      <p:sp>
        <p:nvSpPr>
          <p:cNvPr id="32776" name="Text Box 8"/>
          <p:cNvSpPr txBox="1">
            <a:spLocks noChangeArrowheads="1"/>
          </p:cNvSpPr>
          <p:nvPr/>
        </p:nvSpPr>
        <p:spPr bwMode="auto">
          <a:xfrm>
            <a:off x="0" y="0"/>
            <a:ext cx="7772400" cy="692150"/>
          </a:xfrm>
          <a:prstGeom prst="rect">
            <a:avLst/>
          </a:prstGeom>
          <a:solidFill>
            <a:srgbClr val="255997"/>
          </a:solidFill>
          <a:ln w="9525">
            <a:noFill/>
            <a:round/>
            <a:headEnd/>
            <a:tailEnd/>
          </a:ln>
          <a:effectLst/>
        </p:spPr>
        <p:txBody>
          <a:bodyPr rIns="111600" anchor="ct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dirty="0">
                <a:solidFill>
                  <a:schemeClr val="tx2">
                    <a:lumMod val="20000"/>
                    <a:lumOff val="80000"/>
                  </a:schemeClr>
                </a:solidFill>
                <a:effectLst>
                  <a:outerShdw blurRad="38100" dist="38100" dir="2700000" algn="tl">
                    <a:srgbClr val="000000"/>
                  </a:outerShdw>
                </a:effectLst>
                <a:latin typeface="Arial" pitchFamily="34" charset="0"/>
                <a:ea typeface="DejaVu Sans" charset="0"/>
                <a:cs typeface="DejaVu Sans" charset="0"/>
              </a:rPr>
              <a:t>fluorescence detector inside</a:t>
            </a:r>
          </a:p>
        </p:txBody>
      </p:sp>
      <p:sp>
        <p:nvSpPr>
          <p:cNvPr id="32777" name="Line 9"/>
          <p:cNvSpPr>
            <a:spLocks noChangeShapeType="1"/>
          </p:cNvSpPr>
          <p:nvPr/>
        </p:nvSpPr>
        <p:spPr bwMode="auto">
          <a:xfrm flipH="1" flipV="1">
            <a:off x="1617663" y="2922588"/>
            <a:ext cx="522287" cy="1357312"/>
          </a:xfrm>
          <a:prstGeom prst="line">
            <a:avLst/>
          </a:prstGeom>
          <a:noFill/>
          <a:ln w="63360">
            <a:solidFill>
              <a:srgbClr val="9D00FF"/>
            </a:solidFill>
            <a:miter lim="800000"/>
            <a:headEnd/>
            <a:tailEnd type="triangle" w="med" len="med"/>
          </a:ln>
          <a:effectLst/>
        </p:spPr>
        <p:txBody>
          <a:bodyPr/>
          <a:lstStyle/>
          <a:p>
            <a:endParaRPr lang="es-MX"/>
          </a:p>
        </p:txBody>
      </p:sp>
      <p:sp>
        <p:nvSpPr>
          <p:cNvPr id="32778" name="Line 10"/>
          <p:cNvSpPr>
            <a:spLocks noChangeShapeType="1"/>
          </p:cNvSpPr>
          <p:nvPr/>
        </p:nvSpPr>
        <p:spPr bwMode="auto">
          <a:xfrm flipV="1">
            <a:off x="2108200" y="4129088"/>
            <a:ext cx="890588" cy="128587"/>
          </a:xfrm>
          <a:prstGeom prst="line">
            <a:avLst/>
          </a:prstGeom>
          <a:noFill/>
          <a:ln w="63360">
            <a:solidFill>
              <a:srgbClr val="9D00FF"/>
            </a:solidFill>
            <a:miter lim="800000"/>
            <a:headEnd/>
            <a:tailEnd type="triangle" w="med" len="med"/>
          </a:ln>
          <a:effectLst/>
        </p:spPr>
        <p:txBody>
          <a:bodyPr/>
          <a:lstStyle/>
          <a:p>
            <a:endParaRPr lang="es-MX"/>
          </a:p>
        </p:txBody>
      </p:sp>
      <p:sp>
        <p:nvSpPr>
          <p:cNvPr id="32779" name="Line 11"/>
          <p:cNvSpPr>
            <a:spLocks noChangeShapeType="1"/>
          </p:cNvSpPr>
          <p:nvPr/>
        </p:nvSpPr>
        <p:spPr bwMode="auto">
          <a:xfrm flipH="1">
            <a:off x="4308475" y="1227138"/>
            <a:ext cx="234950" cy="2640012"/>
          </a:xfrm>
          <a:prstGeom prst="line">
            <a:avLst/>
          </a:prstGeom>
          <a:noFill/>
          <a:ln w="63360">
            <a:solidFill>
              <a:srgbClr val="9D00FF"/>
            </a:solidFill>
            <a:miter lim="800000"/>
            <a:headEnd/>
            <a:tailEnd type="triangle" w="med" len="med"/>
          </a:ln>
          <a:effectLst/>
        </p:spPr>
        <p:txBody>
          <a:bodyPr/>
          <a:lstStyle/>
          <a:p>
            <a:endParaRPr lang="es-MX"/>
          </a:p>
        </p:txBody>
      </p:sp>
      <p:sp>
        <p:nvSpPr>
          <p:cNvPr id="32780" name="Line 12"/>
          <p:cNvSpPr>
            <a:spLocks noChangeShapeType="1"/>
          </p:cNvSpPr>
          <p:nvPr/>
        </p:nvSpPr>
        <p:spPr bwMode="auto">
          <a:xfrm flipH="1">
            <a:off x="2862263" y="1225550"/>
            <a:ext cx="1693862" cy="420688"/>
          </a:xfrm>
          <a:prstGeom prst="line">
            <a:avLst/>
          </a:prstGeom>
          <a:noFill/>
          <a:ln w="63360">
            <a:solidFill>
              <a:srgbClr val="9D00FF"/>
            </a:solidFill>
            <a:miter lim="800000"/>
            <a:headEnd/>
            <a:tailEnd type="triangle" w="med" len="med"/>
          </a:ln>
          <a:effectLst/>
        </p:spPr>
        <p:txBody>
          <a:bodyPr/>
          <a:lstStyle/>
          <a:p>
            <a:endParaRPr lang="es-MX"/>
          </a:p>
        </p:txBody>
      </p:sp>
      <p:sp>
        <p:nvSpPr>
          <p:cNvPr id="32781" name="Line 13"/>
          <p:cNvSpPr>
            <a:spLocks noChangeShapeType="1"/>
          </p:cNvSpPr>
          <p:nvPr/>
        </p:nvSpPr>
        <p:spPr bwMode="auto">
          <a:xfrm flipH="1">
            <a:off x="7723188" y="2570163"/>
            <a:ext cx="63500" cy="1166812"/>
          </a:xfrm>
          <a:prstGeom prst="line">
            <a:avLst/>
          </a:prstGeom>
          <a:noFill/>
          <a:ln w="63360">
            <a:solidFill>
              <a:srgbClr val="9D00FF"/>
            </a:solidFill>
            <a:miter lim="800000"/>
            <a:headEnd/>
            <a:tailEnd type="triangle" w="med" len="med"/>
          </a:ln>
          <a:effectLst/>
        </p:spPr>
        <p:txBody>
          <a:bodyPr/>
          <a:lstStyle/>
          <a:p>
            <a:endParaRPr lang="es-MX"/>
          </a:p>
        </p:txBody>
      </p:sp>
      <p:sp>
        <p:nvSpPr>
          <p:cNvPr id="32782" name="Line 14"/>
          <p:cNvSpPr>
            <a:spLocks noChangeShapeType="1"/>
          </p:cNvSpPr>
          <p:nvPr/>
        </p:nvSpPr>
        <p:spPr bwMode="auto">
          <a:xfrm flipH="1">
            <a:off x="5351463" y="2570163"/>
            <a:ext cx="2422525" cy="1027112"/>
          </a:xfrm>
          <a:prstGeom prst="line">
            <a:avLst/>
          </a:prstGeom>
          <a:noFill/>
          <a:ln w="63360">
            <a:solidFill>
              <a:srgbClr val="9D00FF"/>
            </a:solidFill>
            <a:miter lim="800000"/>
            <a:headEnd/>
            <a:tailEnd type="triangle" w="med" len="med"/>
          </a:ln>
          <a:effectLst/>
        </p:spPr>
        <p:txBody>
          <a:bodyPr/>
          <a:lstStyle/>
          <a:p>
            <a:endParaRPr lang="es-MX"/>
          </a:p>
        </p:txBody>
      </p:sp>
      <p:pic>
        <p:nvPicPr>
          <p:cNvPr id="32783" name="Picture 15"/>
          <p:cNvPicPr>
            <a:picLocks noChangeAspect="1" noChangeArrowheads="1"/>
          </p:cNvPicPr>
          <p:nvPr/>
        </p:nvPicPr>
        <p:blipFill>
          <a:blip r:embed="rId5"/>
          <a:srcRect/>
          <a:stretch>
            <a:fillRect/>
          </a:stretch>
        </p:blipFill>
        <p:spPr bwMode="auto">
          <a:xfrm>
            <a:off x="6659563" y="0"/>
            <a:ext cx="2484437" cy="1879600"/>
          </a:xfrm>
          <a:prstGeom prst="rect">
            <a:avLst/>
          </a:prstGeom>
          <a:noFill/>
          <a:ln w="9525">
            <a:noFill/>
            <a:round/>
            <a:headEnd/>
            <a:tailEnd/>
          </a:ln>
          <a:effectLst/>
        </p:spPr>
      </p:pic>
      <p:pic>
        <p:nvPicPr>
          <p:cNvPr id="32770" name="Picture 2"/>
          <p:cNvPicPr>
            <a:picLocks noChangeAspect="1" noChangeArrowheads="1"/>
          </p:cNvPicPr>
          <p:nvPr/>
        </p:nvPicPr>
        <p:blipFill>
          <a:blip r:embed="rId6" cstate="print"/>
          <a:srcRect/>
          <a:stretch>
            <a:fillRect/>
          </a:stretch>
        </p:blipFill>
        <p:spPr bwMode="auto">
          <a:xfrm>
            <a:off x="171450" y="600075"/>
            <a:ext cx="3041650" cy="2433638"/>
          </a:xfrm>
          <a:prstGeom prst="rect">
            <a:avLst/>
          </a:prstGeom>
          <a:noFill/>
          <a:ln w="9525">
            <a:noFill/>
            <a:round/>
            <a:headEnd/>
            <a:tailEnd/>
          </a:ln>
          <a:effectLst/>
        </p:spPr>
      </p:pic>
    </p:spTree>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2"/>
          <a:srcRect/>
          <a:stretch>
            <a:fillRect/>
          </a:stretch>
        </p:blipFill>
        <p:spPr bwMode="auto">
          <a:xfrm>
            <a:off x="0" y="0"/>
            <a:ext cx="9144000" cy="70009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357188" y="1571625"/>
            <a:ext cx="8786812" cy="5072063"/>
          </a:xfrm>
        </p:spPr>
        <p:txBody>
          <a:bodyPr>
            <a:noAutofit/>
          </a:bodyPr>
          <a:lstStyle/>
          <a:p>
            <a:pPr>
              <a:buNone/>
            </a:pPr>
            <a:r>
              <a:rPr lang="es-MX" sz="2400" b="1" dirty="0" err="1"/>
              <a:t>Exposure</a:t>
            </a:r>
            <a:r>
              <a:rPr lang="es-MX" sz="2400" b="1" dirty="0"/>
              <a:t>: 21000 km2 sr </a:t>
            </a:r>
            <a:r>
              <a:rPr lang="es-MX" sz="2400" b="1" dirty="0" err="1"/>
              <a:t>yr</a:t>
            </a:r>
            <a:r>
              <a:rPr lang="es-MX" sz="2400" b="1" dirty="0"/>
              <a:t> (+60% </a:t>
            </a:r>
            <a:r>
              <a:rPr lang="es-MX" sz="2400" b="1" dirty="0" err="1"/>
              <a:t>since</a:t>
            </a:r>
            <a:r>
              <a:rPr lang="es-MX" sz="2400" b="1" dirty="0"/>
              <a:t> Łódź)</a:t>
            </a:r>
          </a:p>
          <a:p>
            <a:pPr>
              <a:buNone/>
            </a:pPr>
            <a:r>
              <a:rPr lang="en-US" sz="2400" b="1" dirty="0" smtClean="0"/>
              <a:t>• Status of Observatory and Enhancements:</a:t>
            </a:r>
          </a:p>
          <a:p>
            <a:pPr>
              <a:buNone/>
            </a:pPr>
            <a:r>
              <a:rPr lang="en-US" sz="2400" dirty="0" smtClean="0"/>
              <a:t>    - </a:t>
            </a:r>
            <a:r>
              <a:rPr lang="en-US" sz="2400" dirty="0"/>
              <a:t>first data from infill array</a:t>
            </a:r>
          </a:p>
          <a:p>
            <a:pPr>
              <a:buNone/>
            </a:pPr>
            <a:r>
              <a:rPr lang="es-MX" sz="2400" dirty="0" smtClean="0"/>
              <a:t>    - </a:t>
            </a:r>
            <a:r>
              <a:rPr lang="es-MX" sz="2400" dirty="0" err="1"/>
              <a:t>first</a:t>
            </a:r>
            <a:r>
              <a:rPr lang="es-MX" sz="2400" dirty="0"/>
              <a:t> data </a:t>
            </a:r>
            <a:r>
              <a:rPr lang="es-MX" sz="2400" dirty="0" err="1"/>
              <a:t>from</a:t>
            </a:r>
            <a:r>
              <a:rPr lang="es-MX" sz="2400" dirty="0"/>
              <a:t> HEAT</a:t>
            </a:r>
          </a:p>
          <a:p>
            <a:pPr>
              <a:buNone/>
            </a:pPr>
            <a:r>
              <a:rPr lang="en-US" sz="2400" dirty="0" smtClean="0"/>
              <a:t>    - </a:t>
            </a:r>
            <a:r>
              <a:rPr lang="en-US" sz="2400" dirty="0"/>
              <a:t>first triple hybrid event: </a:t>
            </a:r>
            <a:r>
              <a:rPr lang="en-US" sz="2400" dirty="0" err="1"/>
              <a:t>SD+FD+Radio</a:t>
            </a:r>
            <a:endParaRPr lang="en-US" sz="2400" dirty="0"/>
          </a:p>
          <a:p>
            <a:pPr>
              <a:buNone/>
            </a:pPr>
            <a:r>
              <a:rPr lang="es-MX" sz="2400" b="1" dirty="0"/>
              <a:t>• </a:t>
            </a:r>
            <a:r>
              <a:rPr lang="es-MX" sz="2400" b="1" dirty="0" err="1"/>
              <a:t>Energy</a:t>
            </a:r>
            <a:r>
              <a:rPr lang="es-MX" sz="2400" b="1" dirty="0"/>
              <a:t> </a:t>
            </a:r>
            <a:r>
              <a:rPr lang="es-MX" sz="2400" b="1" dirty="0" err="1"/>
              <a:t>Spectrum</a:t>
            </a:r>
            <a:endParaRPr lang="es-MX" sz="2400" b="1" dirty="0"/>
          </a:p>
          <a:p>
            <a:pPr>
              <a:buNone/>
            </a:pPr>
            <a:r>
              <a:rPr lang="es-MX" sz="2400" dirty="0" smtClean="0"/>
              <a:t>    - </a:t>
            </a:r>
            <a:r>
              <a:rPr lang="es-MX" sz="2400" dirty="0" err="1"/>
              <a:t>improved</a:t>
            </a:r>
            <a:r>
              <a:rPr lang="es-MX" sz="2400" dirty="0"/>
              <a:t> </a:t>
            </a:r>
            <a:r>
              <a:rPr lang="es-MX" sz="2400" dirty="0" err="1"/>
              <a:t>statistics</a:t>
            </a:r>
            <a:r>
              <a:rPr lang="es-MX" sz="2400" dirty="0"/>
              <a:t> and </a:t>
            </a:r>
            <a:r>
              <a:rPr lang="es-MX" sz="2400" dirty="0" err="1"/>
              <a:t>reconstruction</a:t>
            </a:r>
            <a:endParaRPr lang="es-MX" sz="2400" dirty="0"/>
          </a:p>
          <a:p>
            <a:pPr>
              <a:buNone/>
            </a:pPr>
            <a:r>
              <a:rPr lang="en-US" sz="2400" dirty="0" smtClean="0"/>
              <a:t>    - </a:t>
            </a:r>
            <a:r>
              <a:rPr lang="en-US" sz="2400" dirty="0"/>
              <a:t>measured down to 3·10</a:t>
            </a:r>
            <a:r>
              <a:rPr lang="en-US" sz="2400" b="1" baseline="30000" dirty="0"/>
              <a:t>17</a:t>
            </a:r>
            <a:r>
              <a:rPr lang="en-US" sz="2400" dirty="0"/>
              <a:t> </a:t>
            </a:r>
            <a:r>
              <a:rPr lang="en-US" sz="2400" dirty="0" err="1"/>
              <a:t>eV</a:t>
            </a:r>
            <a:endParaRPr lang="en-US" sz="2400" dirty="0"/>
          </a:p>
          <a:p>
            <a:pPr>
              <a:buNone/>
            </a:pPr>
            <a:r>
              <a:rPr lang="es-MX" sz="2400" b="1" dirty="0"/>
              <a:t>• </a:t>
            </a:r>
            <a:r>
              <a:rPr lang="es-MX" sz="2400" b="1" dirty="0" err="1"/>
              <a:t>Hadronic</a:t>
            </a:r>
            <a:r>
              <a:rPr lang="es-MX" sz="2400" b="1" dirty="0"/>
              <a:t> </a:t>
            </a:r>
            <a:r>
              <a:rPr lang="es-MX" sz="2400" b="1" dirty="0" err="1"/>
              <a:t>Interactions</a:t>
            </a:r>
            <a:endParaRPr lang="es-MX" sz="2400" b="1" dirty="0"/>
          </a:p>
          <a:p>
            <a:pPr>
              <a:buNone/>
            </a:pPr>
            <a:r>
              <a:rPr lang="en-US" sz="2400" dirty="0" smtClean="0"/>
              <a:t>    - </a:t>
            </a:r>
            <a:r>
              <a:rPr lang="en-US" sz="2400" dirty="0"/>
              <a:t>first p-Air and pp cross-section at √s=57 </a:t>
            </a:r>
            <a:r>
              <a:rPr lang="en-US" sz="2400" dirty="0" err="1"/>
              <a:t>TeV</a:t>
            </a:r>
            <a:endParaRPr lang="en-US" sz="2400" dirty="0"/>
          </a:p>
          <a:p>
            <a:pPr>
              <a:buNone/>
            </a:pPr>
            <a:r>
              <a:rPr lang="en-US" sz="2400" dirty="0" smtClean="0"/>
              <a:t>    - </a:t>
            </a:r>
            <a:r>
              <a:rPr lang="en-US" sz="2400" dirty="0"/>
              <a:t>μ-deficit by factor of ~2 in all interaction models</a:t>
            </a:r>
            <a:endParaRPr lang="es-MX" sz="2400" dirty="0"/>
          </a:p>
        </p:txBody>
      </p:sp>
      <p:sp>
        <p:nvSpPr>
          <p:cNvPr id="4" name="3 Rectángulo"/>
          <p:cNvSpPr/>
          <p:nvPr/>
        </p:nvSpPr>
        <p:spPr>
          <a:xfrm>
            <a:off x="0" y="0"/>
            <a:ext cx="9144000" cy="1323439"/>
          </a:xfrm>
          <a:prstGeom prst="rect">
            <a:avLst/>
          </a:prstGeom>
          <a:solidFill>
            <a:schemeClr val="bg2">
              <a:lumMod val="20000"/>
              <a:lumOff val="80000"/>
            </a:schemeClr>
          </a:solidFill>
        </p:spPr>
        <p:txBody>
          <a:bodyPr wrap="square">
            <a:spAutoFit/>
          </a:bodyPr>
          <a:lstStyle/>
          <a:p>
            <a:r>
              <a:rPr lang="es-MX" sz="4000" b="1" dirty="0" err="1">
                <a:solidFill>
                  <a:srgbClr val="255997"/>
                </a:solidFill>
              </a:rPr>
              <a:t>Auger</a:t>
            </a:r>
            <a:r>
              <a:rPr lang="es-MX" sz="4000" b="1" dirty="0">
                <a:solidFill>
                  <a:srgbClr val="255997"/>
                </a:solidFill>
              </a:rPr>
              <a:t> News and </a:t>
            </a:r>
            <a:r>
              <a:rPr lang="es-MX" sz="4000" b="1" dirty="0" err="1">
                <a:solidFill>
                  <a:srgbClr val="255997"/>
                </a:solidFill>
              </a:rPr>
              <a:t>Science</a:t>
            </a:r>
            <a:endParaRPr lang="es-MX" sz="4000" b="1" dirty="0">
              <a:solidFill>
                <a:srgbClr val="255997"/>
              </a:solidFill>
            </a:endParaRPr>
          </a:p>
          <a:p>
            <a:r>
              <a:rPr lang="en-US" sz="4000" b="1" dirty="0">
                <a:solidFill>
                  <a:srgbClr val="255997"/>
                </a:solidFill>
              </a:rPr>
              <a:t>Results @ ICRC 2011 in a nutshell (1)</a:t>
            </a:r>
            <a:endParaRPr lang="es-MX" sz="4000" b="1" dirty="0">
              <a:solidFill>
                <a:srgbClr val="255997"/>
              </a:solidFill>
            </a:endParaRPr>
          </a:p>
        </p:txBody>
      </p:sp>
      <p:pic>
        <p:nvPicPr>
          <p:cNvPr id="8" name="Picture 7"/>
          <p:cNvPicPr>
            <a:picLocks noChangeAspect="1" noChangeArrowheads="1"/>
          </p:cNvPicPr>
          <p:nvPr/>
        </p:nvPicPr>
        <p:blipFill>
          <a:blip r:embed="rId2"/>
          <a:srcRect/>
          <a:stretch>
            <a:fillRect/>
          </a:stretch>
        </p:blipFill>
        <p:spPr bwMode="auto">
          <a:xfrm>
            <a:off x="8358214" y="0"/>
            <a:ext cx="785786" cy="13572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85720" y="285728"/>
            <a:ext cx="8215370" cy="1323439"/>
          </a:xfrm>
          <a:prstGeom prst="rect">
            <a:avLst/>
          </a:prstGeom>
        </p:spPr>
        <p:txBody>
          <a:bodyPr wrap="square">
            <a:spAutoFit/>
          </a:bodyPr>
          <a:lstStyle/>
          <a:p>
            <a:r>
              <a:rPr lang="es-MX" sz="4000" b="1" dirty="0" err="1">
                <a:solidFill>
                  <a:srgbClr val="C00000"/>
                </a:solidFill>
              </a:rPr>
              <a:t>Auger</a:t>
            </a:r>
            <a:r>
              <a:rPr lang="es-MX" sz="4000" b="1" dirty="0">
                <a:solidFill>
                  <a:srgbClr val="C00000"/>
                </a:solidFill>
              </a:rPr>
              <a:t> News and </a:t>
            </a:r>
            <a:r>
              <a:rPr lang="es-MX" sz="4000" b="1" dirty="0" err="1">
                <a:solidFill>
                  <a:srgbClr val="C00000"/>
                </a:solidFill>
              </a:rPr>
              <a:t>Science</a:t>
            </a:r>
            <a:endParaRPr lang="es-MX" sz="4000" b="1" dirty="0">
              <a:solidFill>
                <a:srgbClr val="C00000"/>
              </a:solidFill>
            </a:endParaRPr>
          </a:p>
          <a:p>
            <a:r>
              <a:rPr lang="en-US" sz="4000" b="1" dirty="0">
                <a:solidFill>
                  <a:srgbClr val="C00000"/>
                </a:solidFill>
              </a:rPr>
              <a:t>Results @ ICRC 2011 in a nutshell (2)</a:t>
            </a:r>
            <a:endParaRPr lang="es-MX" sz="4000" b="1" dirty="0">
              <a:solidFill>
                <a:srgbClr val="C00000"/>
              </a:solidFill>
            </a:endParaRPr>
          </a:p>
        </p:txBody>
      </p:sp>
      <p:sp>
        <p:nvSpPr>
          <p:cNvPr id="3" name="2 Rectángulo"/>
          <p:cNvSpPr/>
          <p:nvPr/>
        </p:nvSpPr>
        <p:spPr>
          <a:xfrm>
            <a:off x="357158" y="1643050"/>
            <a:ext cx="7143800" cy="4524315"/>
          </a:xfrm>
          <a:prstGeom prst="rect">
            <a:avLst/>
          </a:prstGeom>
        </p:spPr>
        <p:txBody>
          <a:bodyPr wrap="square">
            <a:spAutoFit/>
          </a:bodyPr>
          <a:lstStyle/>
          <a:p>
            <a:r>
              <a:rPr lang="es-MX" sz="2400" b="1" dirty="0">
                <a:solidFill>
                  <a:srgbClr val="002060"/>
                </a:solidFill>
              </a:rPr>
              <a:t>• </a:t>
            </a:r>
            <a:r>
              <a:rPr lang="es-MX" sz="2400" b="1" dirty="0" err="1">
                <a:solidFill>
                  <a:srgbClr val="002060"/>
                </a:solidFill>
              </a:rPr>
              <a:t>Hadronic</a:t>
            </a:r>
            <a:r>
              <a:rPr lang="es-MX" sz="2400" b="1" dirty="0">
                <a:solidFill>
                  <a:srgbClr val="002060"/>
                </a:solidFill>
              </a:rPr>
              <a:t> </a:t>
            </a:r>
            <a:r>
              <a:rPr lang="es-MX" sz="2400" b="1" dirty="0" err="1">
                <a:solidFill>
                  <a:srgbClr val="002060"/>
                </a:solidFill>
              </a:rPr>
              <a:t>Interactions</a:t>
            </a:r>
            <a:endParaRPr lang="es-MX" sz="2400" b="1" dirty="0">
              <a:solidFill>
                <a:srgbClr val="002060"/>
              </a:solidFill>
            </a:endParaRPr>
          </a:p>
          <a:p>
            <a:r>
              <a:rPr lang="en-US" sz="2400" dirty="0" smtClean="0"/>
              <a:t>    </a:t>
            </a:r>
            <a:r>
              <a:rPr lang="en-US" sz="2400" dirty="0" smtClean="0">
                <a:solidFill>
                  <a:srgbClr val="C00000"/>
                </a:solidFill>
              </a:rPr>
              <a:t>- </a:t>
            </a:r>
            <a:r>
              <a:rPr lang="en-US" sz="2400" dirty="0">
                <a:solidFill>
                  <a:srgbClr val="C00000"/>
                </a:solidFill>
              </a:rPr>
              <a:t>first p-Air and pp cross-section at √s=57 </a:t>
            </a:r>
            <a:r>
              <a:rPr lang="en-US" sz="2400" dirty="0" err="1">
                <a:solidFill>
                  <a:srgbClr val="C00000"/>
                </a:solidFill>
              </a:rPr>
              <a:t>TeV</a:t>
            </a:r>
            <a:endParaRPr lang="en-US" sz="2400" dirty="0">
              <a:solidFill>
                <a:srgbClr val="C00000"/>
              </a:solidFill>
            </a:endParaRPr>
          </a:p>
          <a:p>
            <a:r>
              <a:rPr lang="en-US" sz="2400" dirty="0" smtClean="0">
                <a:solidFill>
                  <a:srgbClr val="C00000"/>
                </a:solidFill>
              </a:rPr>
              <a:t>    - </a:t>
            </a:r>
            <a:r>
              <a:rPr lang="en-US" sz="2400" dirty="0">
                <a:solidFill>
                  <a:srgbClr val="C00000"/>
                </a:solidFill>
              </a:rPr>
              <a:t>μ-deficit by factor of ~2 in all interaction models</a:t>
            </a:r>
          </a:p>
          <a:p>
            <a:r>
              <a:rPr lang="es-MX" sz="2400" b="1" dirty="0">
                <a:solidFill>
                  <a:srgbClr val="002060"/>
                </a:solidFill>
              </a:rPr>
              <a:t>• </a:t>
            </a:r>
            <a:r>
              <a:rPr lang="es-MX" sz="2400" b="1" dirty="0" err="1">
                <a:solidFill>
                  <a:srgbClr val="002060"/>
                </a:solidFill>
              </a:rPr>
              <a:t>Anisotropies</a:t>
            </a:r>
            <a:r>
              <a:rPr lang="es-MX" sz="2400" b="1" dirty="0">
                <a:solidFill>
                  <a:srgbClr val="002060"/>
                </a:solidFill>
              </a:rPr>
              <a:t> and </a:t>
            </a:r>
            <a:r>
              <a:rPr lang="es-MX" sz="2400" b="1" dirty="0" err="1">
                <a:solidFill>
                  <a:srgbClr val="002060"/>
                </a:solidFill>
              </a:rPr>
              <a:t>Astrophysics</a:t>
            </a:r>
            <a:endParaRPr lang="es-MX" sz="2400" b="1" dirty="0">
              <a:solidFill>
                <a:srgbClr val="002060"/>
              </a:solidFill>
            </a:endParaRPr>
          </a:p>
          <a:p>
            <a:r>
              <a:rPr lang="es-MX" sz="2400" dirty="0" smtClean="0"/>
              <a:t>    </a:t>
            </a:r>
            <a:r>
              <a:rPr lang="es-MX" sz="2400" dirty="0" smtClean="0">
                <a:solidFill>
                  <a:srgbClr val="C00000"/>
                </a:solidFill>
              </a:rPr>
              <a:t>- </a:t>
            </a:r>
            <a:r>
              <a:rPr lang="es-MX" sz="2400" dirty="0" err="1">
                <a:solidFill>
                  <a:srgbClr val="C00000"/>
                </a:solidFill>
              </a:rPr>
              <a:t>update</a:t>
            </a:r>
            <a:r>
              <a:rPr lang="es-MX" sz="2400" dirty="0">
                <a:solidFill>
                  <a:srgbClr val="C00000"/>
                </a:solidFill>
              </a:rPr>
              <a:t> AGN </a:t>
            </a:r>
            <a:r>
              <a:rPr lang="es-MX" sz="2400" dirty="0" err="1">
                <a:solidFill>
                  <a:srgbClr val="C00000"/>
                </a:solidFill>
              </a:rPr>
              <a:t>correlation</a:t>
            </a:r>
            <a:r>
              <a:rPr lang="es-MX" sz="2400" dirty="0">
                <a:solidFill>
                  <a:srgbClr val="C00000"/>
                </a:solidFill>
              </a:rPr>
              <a:t>, </a:t>
            </a:r>
            <a:r>
              <a:rPr lang="es-MX" sz="2400" dirty="0" err="1">
                <a:solidFill>
                  <a:srgbClr val="C00000"/>
                </a:solidFill>
              </a:rPr>
              <a:t>multiplet</a:t>
            </a:r>
            <a:r>
              <a:rPr lang="es-MX" sz="2400" dirty="0">
                <a:solidFill>
                  <a:srgbClr val="C00000"/>
                </a:solidFill>
              </a:rPr>
              <a:t> </a:t>
            </a:r>
            <a:r>
              <a:rPr lang="es-MX" sz="2400" dirty="0" err="1">
                <a:solidFill>
                  <a:srgbClr val="C00000"/>
                </a:solidFill>
              </a:rPr>
              <a:t>searches</a:t>
            </a:r>
            <a:endParaRPr lang="es-MX" sz="2400" dirty="0">
              <a:solidFill>
                <a:srgbClr val="C00000"/>
              </a:solidFill>
            </a:endParaRPr>
          </a:p>
          <a:p>
            <a:r>
              <a:rPr lang="es-MX" sz="2400" dirty="0" smtClean="0">
                <a:solidFill>
                  <a:srgbClr val="C00000"/>
                </a:solidFill>
              </a:rPr>
              <a:t>    - </a:t>
            </a:r>
            <a:r>
              <a:rPr lang="es-MX" sz="2400" dirty="0" err="1">
                <a:solidFill>
                  <a:srgbClr val="C00000"/>
                </a:solidFill>
              </a:rPr>
              <a:t>first</a:t>
            </a:r>
            <a:r>
              <a:rPr lang="es-MX" sz="2400" dirty="0">
                <a:solidFill>
                  <a:srgbClr val="C00000"/>
                </a:solidFill>
              </a:rPr>
              <a:t> </a:t>
            </a:r>
            <a:r>
              <a:rPr lang="es-MX" sz="2400" dirty="0" err="1">
                <a:solidFill>
                  <a:srgbClr val="C00000"/>
                </a:solidFill>
              </a:rPr>
              <a:t>harmonic</a:t>
            </a:r>
            <a:r>
              <a:rPr lang="es-MX" sz="2400" dirty="0">
                <a:solidFill>
                  <a:srgbClr val="C00000"/>
                </a:solidFill>
              </a:rPr>
              <a:t> </a:t>
            </a:r>
            <a:r>
              <a:rPr lang="es-MX" sz="2400" dirty="0" err="1">
                <a:solidFill>
                  <a:srgbClr val="C00000"/>
                </a:solidFill>
              </a:rPr>
              <a:t>analyses</a:t>
            </a:r>
            <a:endParaRPr lang="es-MX" sz="2400" dirty="0">
              <a:solidFill>
                <a:srgbClr val="C00000"/>
              </a:solidFill>
            </a:endParaRPr>
          </a:p>
          <a:p>
            <a:r>
              <a:rPr lang="es-MX" sz="2400" dirty="0" smtClean="0">
                <a:solidFill>
                  <a:srgbClr val="C00000"/>
                </a:solidFill>
              </a:rPr>
              <a:t>    - </a:t>
            </a:r>
            <a:r>
              <a:rPr lang="es-MX" sz="2400" dirty="0" err="1">
                <a:solidFill>
                  <a:srgbClr val="C00000"/>
                </a:solidFill>
              </a:rPr>
              <a:t>first</a:t>
            </a:r>
            <a:r>
              <a:rPr lang="es-MX" sz="2400" dirty="0">
                <a:solidFill>
                  <a:srgbClr val="C00000"/>
                </a:solidFill>
              </a:rPr>
              <a:t> </a:t>
            </a:r>
            <a:r>
              <a:rPr lang="es-MX" sz="2400" dirty="0" err="1">
                <a:solidFill>
                  <a:srgbClr val="C00000"/>
                </a:solidFill>
              </a:rPr>
              <a:t>point</a:t>
            </a:r>
            <a:r>
              <a:rPr lang="es-MX" sz="2400" dirty="0">
                <a:solidFill>
                  <a:srgbClr val="C00000"/>
                </a:solidFill>
              </a:rPr>
              <a:t> </a:t>
            </a:r>
            <a:r>
              <a:rPr lang="es-MX" sz="2400" dirty="0" err="1">
                <a:solidFill>
                  <a:srgbClr val="C00000"/>
                </a:solidFill>
              </a:rPr>
              <a:t>source</a:t>
            </a:r>
            <a:r>
              <a:rPr lang="es-MX" sz="2400" dirty="0">
                <a:solidFill>
                  <a:srgbClr val="C00000"/>
                </a:solidFill>
              </a:rPr>
              <a:t> </a:t>
            </a:r>
            <a:r>
              <a:rPr lang="es-MX" sz="2400" dirty="0" err="1">
                <a:solidFill>
                  <a:srgbClr val="C00000"/>
                </a:solidFill>
              </a:rPr>
              <a:t>searches</a:t>
            </a:r>
            <a:endParaRPr lang="es-MX" sz="2400" dirty="0">
              <a:solidFill>
                <a:srgbClr val="C00000"/>
              </a:solidFill>
            </a:endParaRPr>
          </a:p>
          <a:p>
            <a:r>
              <a:rPr lang="en-US" sz="2400" dirty="0" smtClean="0">
                <a:solidFill>
                  <a:srgbClr val="C00000"/>
                </a:solidFill>
              </a:rPr>
              <a:t>    - </a:t>
            </a:r>
            <a:r>
              <a:rPr lang="en-US" sz="2400" dirty="0">
                <a:solidFill>
                  <a:srgbClr val="C00000"/>
                </a:solidFill>
              </a:rPr>
              <a:t>B-field and source density estimates</a:t>
            </a:r>
          </a:p>
          <a:p>
            <a:r>
              <a:rPr lang="es-MX" sz="2400" b="1" dirty="0">
                <a:solidFill>
                  <a:srgbClr val="002060"/>
                </a:solidFill>
              </a:rPr>
              <a:t>• Solar </a:t>
            </a:r>
            <a:r>
              <a:rPr lang="es-MX" sz="2400" b="1" dirty="0" err="1">
                <a:solidFill>
                  <a:srgbClr val="002060"/>
                </a:solidFill>
              </a:rPr>
              <a:t>Physics</a:t>
            </a:r>
            <a:r>
              <a:rPr lang="es-MX" sz="2400" b="1" dirty="0">
                <a:solidFill>
                  <a:srgbClr val="002060"/>
                </a:solidFill>
              </a:rPr>
              <a:t>, </a:t>
            </a:r>
            <a:r>
              <a:rPr lang="es-MX" sz="2400" b="1" dirty="0" err="1">
                <a:solidFill>
                  <a:srgbClr val="002060"/>
                </a:solidFill>
              </a:rPr>
              <a:t>Atmospheric</a:t>
            </a:r>
            <a:r>
              <a:rPr lang="es-MX" sz="2400" b="1" dirty="0">
                <a:solidFill>
                  <a:srgbClr val="002060"/>
                </a:solidFill>
              </a:rPr>
              <a:t> </a:t>
            </a:r>
            <a:r>
              <a:rPr lang="es-MX" sz="2400" b="1" dirty="0" err="1">
                <a:solidFill>
                  <a:srgbClr val="002060"/>
                </a:solidFill>
              </a:rPr>
              <a:t>Phenomena</a:t>
            </a:r>
            <a:endParaRPr lang="es-MX" sz="2400" b="1" dirty="0">
              <a:solidFill>
                <a:srgbClr val="002060"/>
              </a:solidFill>
            </a:endParaRPr>
          </a:p>
          <a:p>
            <a:r>
              <a:rPr lang="es-MX" sz="2400" dirty="0" smtClean="0"/>
              <a:t>    </a:t>
            </a:r>
            <a:r>
              <a:rPr lang="es-MX" sz="2400" dirty="0" smtClean="0">
                <a:solidFill>
                  <a:srgbClr val="C00000"/>
                </a:solidFill>
              </a:rPr>
              <a:t>- </a:t>
            </a:r>
            <a:r>
              <a:rPr lang="es-MX" sz="2400" dirty="0" err="1">
                <a:solidFill>
                  <a:srgbClr val="C00000"/>
                </a:solidFill>
              </a:rPr>
              <a:t>Forbush</a:t>
            </a:r>
            <a:r>
              <a:rPr lang="es-MX" sz="2400" dirty="0">
                <a:solidFill>
                  <a:srgbClr val="C00000"/>
                </a:solidFill>
              </a:rPr>
              <a:t> </a:t>
            </a:r>
            <a:r>
              <a:rPr lang="es-MX" sz="2400" dirty="0" err="1">
                <a:solidFill>
                  <a:srgbClr val="C00000"/>
                </a:solidFill>
              </a:rPr>
              <a:t>decreases</a:t>
            </a:r>
            <a:endParaRPr lang="es-MX" sz="2400" dirty="0">
              <a:solidFill>
                <a:srgbClr val="C00000"/>
              </a:solidFill>
            </a:endParaRPr>
          </a:p>
          <a:p>
            <a:r>
              <a:rPr lang="es-MX" sz="2400" dirty="0" smtClean="0">
                <a:solidFill>
                  <a:srgbClr val="C00000"/>
                </a:solidFill>
              </a:rPr>
              <a:t>    - </a:t>
            </a:r>
            <a:r>
              <a:rPr lang="es-MX" sz="2400" dirty="0" err="1">
                <a:solidFill>
                  <a:srgbClr val="C00000"/>
                </a:solidFill>
              </a:rPr>
              <a:t>Observation</a:t>
            </a:r>
            <a:r>
              <a:rPr lang="es-MX" sz="2400" dirty="0">
                <a:solidFill>
                  <a:srgbClr val="C00000"/>
                </a:solidFill>
              </a:rPr>
              <a:t> of </a:t>
            </a:r>
            <a:r>
              <a:rPr lang="es-MX" sz="2400" dirty="0" err="1">
                <a:solidFill>
                  <a:srgbClr val="C00000"/>
                </a:solidFill>
              </a:rPr>
              <a:t>Elves</a:t>
            </a:r>
            <a:endParaRPr lang="es-MX" sz="2400" dirty="0">
              <a:solidFill>
                <a:srgbClr val="C00000"/>
              </a:solidFill>
            </a:endParaRPr>
          </a:p>
          <a:p>
            <a:r>
              <a:rPr lang="es-MX" sz="2400" b="1" dirty="0">
                <a:solidFill>
                  <a:srgbClr val="002060"/>
                </a:solidFill>
              </a:rPr>
              <a:t>• </a:t>
            </a:r>
            <a:r>
              <a:rPr lang="es-MX" sz="2400" b="1" dirty="0" err="1">
                <a:solidFill>
                  <a:srgbClr val="002060"/>
                </a:solidFill>
              </a:rPr>
              <a:t>Atmosphere</a:t>
            </a:r>
            <a:r>
              <a:rPr lang="es-MX" sz="2400" b="1" dirty="0">
                <a:solidFill>
                  <a:srgbClr val="002060"/>
                </a:solidFill>
              </a:rPr>
              <a:t>, </a:t>
            </a:r>
            <a:r>
              <a:rPr lang="es-MX" sz="2400" b="1" dirty="0" err="1">
                <a:solidFill>
                  <a:srgbClr val="002060"/>
                </a:solidFill>
              </a:rPr>
              <a:t>Operation</a:t>
            </a:r>
            <a:r>
              <a:rPr lang="es-MX" sz="2400" b="1" dirty="0">
                <a:solidFill>
                  <a:srgbClr val="002060"/>
                </a:solidFill>
              </a:rPr>
              <a:t> and Performance</a:t>
            </a:r>
            <a:endParaRPr lang="es-MX" sz="2400" dirty="0">
              <a:solidFill>
                <a:srgbClr val="002060"/>
              </a:solidFill>
            </a:endParaRPr>
          </a:p>
        </p:txBody>
      </p:sp>
      <p:pic>
        <p:nvPicPr>
          <p:cNvPr id="9" name="Picture 7"/>
          <p:cNvPicPr>
            <a:picLocks noChangeAspect="1" noChangeArrowheads="1"/>
          </p:cNvPicPr>
          <p:nvPr/>
        </p:nvPicPr>
        <p:blipFill>
          <a:blip r:embed="rId2"/>
          <a:srcRect/>
          <a:stretch>
            <a:fillRect/>
          </a:stretch>
        </p:blipFill>
        <p:spPr bwMode="auto">
          <a:xfrm>
            <a:off x="8071706" y="0"/>
            <a:ext cx="1072294" cy="200024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Line 1"/>
          <p:cNvSpPr>
            <a:spLocks noChangeShapeType="1"/>
          </p:cNvSpPr>
          <p:nvPr/>
        </p:nvSpPr>
        <p:spPr bwMode="auto">
          <a:xfrm>
            <a:off x="457200" y="6550025"/>
            <a:ext cx="8001000" cy="1588"/>
          </a:xfrm>
          <a:prstGeom prst="line">
            <a:avLst/>
          </a:prstGeom>
          <a:noFill/>
          <a:ln w="25560">
            <a:solidFill>
              <a:srgbClr val="4BACC6"/>
            </a:solidFill>
            <a:miter lim="800000"/>
            <a:headEnd/>
            <a:tailEnd/>
          </a:ln>
          <a:effectLst>
            <a:outerShdw dist="20160" dir="5400000" algn="ctr" rotWithShape="0">
              <a:srgbClr val="000000">
                <a:alpha val="38034"/>
              </a:srgbClr>
            </a:outerShdw>
          </a:effectLst>
        </p:spPr>
        <p:txBody>
          <a:bodyPr/>
          <a:lstStyle/>
          <a:p>
            <a:endParaRPr lang="es-MX"/>
          </a:p>
        </p:txBody>
      </p:sp>
      <p:sp>
        <p:nvSpPr>
          <p:cNvPr id="22530" name="Text Box 2"/>
          <p:cNvSpPr txBox="1">
            <a:spLocks noChangeArrowheads="1"/>
          </p:cNvSpPr>
          <p:nvPr/>
        </p:nvSpPr>
        <p:spPr bwMode="auto">
          <a:xfrm>
            <a:off x="3505200" y="6492875"/>
            <a:ext cx="2133600" cy="365125"/>
          </a:xfrm>
          <a:prstGeom prst="rect">
            <a:avLst/>
          </a:prstGeom>
          <a:noFill/>
          <a:ln w="9525">
            <a:noFill/>
            <a:round/>
            <a:headEnd/>
            <a:tailEnd/>
          </a:ln>
          <a:effectLst/>
        </p:spPr>
        <p:txBody>
          <a:bodyPr lIns="90000" tIns="46800" rIns="90000" bIns="46800" anchor="ct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3115C9CC-BCFF-49C6-A01D-A8DF92C72308}" type="slidenum">
              <a:rPr lang="en-US" sz="1200">
                <a:solidFill>
                  <a:srgbClr val="898989"/>
                </a:solidFill>
                <a:latin typeface="Calibri" pitchFamily="32" charset="0"/>
                <a:ea typeface="ＭＳ Ｐゴシック" pitchFamily="32" charset="-128"/>
              </a:rPr>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27</a:t>
            </a:fld>
            <a:endParaRPr lang="en-US" sz="1200">
              <a:solidFill>
                <a:srgbClr val="898989"/>
              </a:solidFill>
              <a:latin typeface="Calibri" pitchFamily="32" charset="0"/>
              <a:ea typeface="ＭＳ Ｐゴシック" pitchFamily="32" charset="-128"/>
            </a:endParaRPr>
          </a:p>
        </p:txBody>
      </p:sp>
      <p:sp>
        <p:nvSpPr>
          <p:cNvPr id="22531" name="Text Box 3"/>
          <p:cNvSpPr txBox="1">
            <a:spLocks noChangeArrowheads="1"/>
          </p:cNvSpPr>
          <p:nvPr/>
        </p:nvSpPr>
        <p:spPr bwMode="auto">
          <a:xfrm>
            <a:off x="2133600" y="533400"/>
            <a:ext cx="4800600" cy="460375"/>
          </a:xfrm>
          <a:prstGeom prst="rect">
            <a:avLst/>
          </a:prstGeom>
          <a:noFill/>
          <a:ln w="9525">
            <a:noFill/>
            <a:round/>
            <a:headEnd/>
            <a:tailEnd/>
          </a:ln>
          <a:effectLst/>
        </p:spPr>
        <p:txBody>
          <a:bodyPr lIns="90000" tIns="46800" rIns="90000" bIns="46800">
            <a:spAutoFit/>
          </a:bodyPr>
          <a:lstStyle/>
          <a:p>
            <a:pPr algn="ctr">
              <a:spcBef>
                <a:spcPts val="1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b="1" dirty="0">
                <a:latin typeface="Comic Sans MS" pitchFamily="64" charset="0"/>
                <a:ea typeface="ＭＳ Ｐゴシック" pitchFamily="32" charset="-128"/>
              </a:rPr>
              <a:t>Exposure</a:t>
            </a:r>
          </a:p>
        </p:txBody>
      </p:sp>
      <p:sp>
        <p:nvSpPr>
          <p:cNvPr id="22532" name="Text Box 4"/>
          <p:cNvSpPr txBox="1">
            <a:spLocks noChangeArrowheads="1"/>
          </p:cNvSpPr>
          <p:nvPr/>
        </p:nvSpPr>
        <p:spPr bwMode="auto">
          <a:xfrm>
            <a:off x="990600" y="1179513"/>
            <a:ext cx="6477000" cy="368300"/>
          </a:xfrm>
          <a:prstGeom prst="rect">
            <a:avLst/>
          </a:prstGeom>
          <a:noFill/>
          <a:ln w="9525">
            <a:noFill/>
            <a:round/>
            <a:headEnd/>
            <a:tailEnd/>
          </a:ln>
          <a:effectLst/>
        </p:spPr>
        <p:txBody>
          <a:bodyPr lIns="90000" tIns="46800" rIns="90000" bIns="46800">
            <a:spAutoFit/>
          </a:bodyPr>
          <a:lstStyle/>
          <a:p>
            <a:pPr algn="ctr">
              <a:spcBef>
                <a:spcPts val="112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a:solidFill>
                  <a:srgbClr val="FFFFFF"/>
                </a:solidFill>
                <a:latin typeface="Comic Sans MS" pitchFamily="64" charset="0"/>
                <a:ea typeface="ＭＳ Ｐゴシック" pitchFamily="32" charset="-128"/>
              </a:rPr>
              <a:t>Since Mérida, the Auger exposure has doubled</a:t>
            </a:r>
          </a:p>
        </p:txBody>
      </p:sp>
      <p:sp>
        <p:nvSpPr>
          <p:cNvPr id="22533" name="Text Box 5"/>
          <p:cNvSpPr txBox="1">
            <a:spLocks noChangeArrowheads="1"/>
          </p:cNvSpPr>
          <p:nvPr/>
        </p:nvSpPr>
        <p:spPr bwMode="auto">
          <a:xfrm>
            <a:off x="457200" y="5334000"/>
            <a:ext cx="7696200" cy="366713"/>
          </a:xfrm>
          <a:prstGeom prst="rect">
            <a:avLst/>
          </a:prstGeom>
          <a:noFill/>
          <a:ln w="9525">
            <a:noFill/>
            <a:round/>
            <a:headEnd/>
            <a:tailEnd/>
          </a:ln>
          <a:effectLst/>
        </p:spPr>
        <p:txBody>
          <a:bodyPr wrap="none" anchor="ctr"/>
          <a:lstStyle/>
          <a:p>
            <a:endParaRPr lang="es-MX"/>
          </a:p>
        </p:txBody>
      </p:sp>
      <p:sp>
        <p:nvSpPr>
          <p:cNvPr id="22534" name="Text Box 6"/>
          <p:cNvSpPr txBox="1">
            <a:spLocks noChangeArrowheads="1"/>
          </p:cNvSpPr>
          <p:nvPr/>
        </p:nvSpPr>
        <p:spPr bwMode="auto">
          <a:xfrm>
            <a:off x="457200" y="5495925"/>
            <a:ext cx="7696200" cy="1058863"/>
          </a:xfrm>
          <a:prstGeom prst="rect">
            <a:avLst/>
          </a:prstGeom>
          <a:noFill/>
          <a:ln w="9525">
            <a:noFill/>
            <a:round/>
            <a:headEnd/>
            <a:tailEnd/>
          </a:ln>
          <a:effectLst/>
        </p:spPr>
        <p:txBody>
          <a:bodyPr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a:solidFill>
                  <a:srgbClr val="FFFFFF"/>
                </a:solidFill>
                <a:latin typeface="Comic Sans MS" pitchFamily="64" charset="0"/>
                <a:ea typeface="ＭＳ Ｐゴシック" pitchFamily="32" charset="-128"/>
              </a:rPr>
              <a:t>Now nearly ten times the AGASA exposure.</a:t>
            </a:r>
          </a:p>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b="1">
              <a:solidFill>
                <a:srgbClr val="FFFFFF"/>
              </a:solidFill>
              <a:latin typeface="Comic Sans MS" pitchFamily="64" charset="0"/>
              <a:ea typeface="ＭＳ Ｐゴシック" pitchFamily="32" charset="-128"/>
            </a:endParaRPr>
          </a:p>
          <a:p>
            <a:pPr>
              <a:spcBef>
                <a:spcPts val="112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b="1">
              <a:solidFill>
                <a:srgbClr val="FFFFFF"/>
              </a:solidFill>
              <a:latin typeface="Comic Sans MS" pitchFamily="64" charset="0"/>
              <a:ea typeface="ＭＳ Ｐゴシック" pitchFamily="32" charset="-128"/>
            </a:endParaRPr>
          </a:p>
        </p:txBody>
      </p:sp>
      <p:pic>
        <p:nvPicPr>
          <p:cNvPr id="22535" name="Picture 7"/>
          <p:cNvPicPr>
            <a:picLocks noChangeAspect="1" noChangeArrowheads="1"/>
          </p:cNvPicPr>
          <p:nvPr/>
        </p:nvPicPr>
        <p:blipFill>
          <a:blip r:embed="rId3"/>
          <a:srcRect l="5000" t="22554"/>
          <a:stretch>
            <a:fillRect/>
          </a:stretch>
        </p:blipFill>
        <p:spPr bwMode="auto">
          <a:xfrm>
            <a:off x="1258888" y="1557338"/>
            <a:ext cx="6399212" cy="3913187"/>
          </a:xfrm>
          <a:prstGeom prst="rect">
            <a:avLst/>
          </a:prstGeom>
          <a:solidFill>
            <a:srgbClr val="EAEAEA"/>
          </a:solidFill>
          <a:ln w="9525">
            <a:noFill/>
            <a:round/>
            <a:headEnd/>
            <a:tailEnd/>
          </a:ln>
          <a:effectLst/>
        </p:spPr>
      </p:pic>
      <p:sp>
        <p:nvSpPr>
          <p:cNvPr id="22536" name="Text Box 8"/>
          <p:cNvSpPr txBox="1">
            <a:spLocks noChangeArrowheads="1"/>
          </p:cNvSpPr>
          <p:nvPr/>
        </p:nvSpPr>
        <p:spPr bwMode="auto">
          <a:xfrm>
            <a:off x="6732588" y="5516563"/>
            <a:ext cx="1905000" cy="708025"/>
          </a:xfrm>
          <a:prstGeom prst="rect">
            <a:avLst/>
          </a:prstGeom>
          <a:noFill/>
          <a:ln w="9525">
            <a:noFill/>
            <a:round/>
            <a:headEnd/>
            <a:tailEnd/>
          </a:ln>
          <a:effectLst/>
        </p:spPr>
        <p:txBody>
          <a:bodyPr lIns="90000" tIns="46800" rIns="90000" bIns="46800">
            <a:spAutoFit/>
          </a:bodyPr>
          <a:lstStyle/>
          <a:p>
            <a:pPr>
              <a:spcBef>
                <a:spcPts val="10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a:solidFill>
                  <a:srgbClr val="EAEAEA"/>
                </a:solidFill>
                <a:latin typeface="Comic Sans MS" pitchFamily="64" charset="0"/>
                <a:ea typeface="ＭＳ Ｐゴシック" pitchFamily="32" charset="-128"/>
              </a:rPr>
              <a:t>Suomijarvi</a:t>
            </a:r>
          </a:p>
          <a:p>
            <a:pPr>
              <a:spcBef>
                <a:spcPts val="10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a:solidFill>
                  <a:srgbClr val="EAEAEA"/>
                </a:solidFill>
                <a:latin typeface="Comic Sans MS" pitchFamily="64" charset="0"/>
                <a:ea typeface="ＭＳ Ｐゴシック" pitchFamily="32" charset="-128"/>
              </a:rPr>
              <a:t>HE 0353</a:t>
            </a:r>
          </a:p>
        </p:txBody>
      </p:sp>
      <p:pic>
        <p:nvPicPr>
          <p:cNvPr id="22537" name="Picture 9"/>
          <p:cNvPicPr>
            <a:picLocks noChangeAspect="1" noChangeArrowheads="1"/>
          </p:cNvPicPr>
          <p:nvPr/>
        </p:nvPicPr>
        <p:blipFill>
          <a:blip r:embed="rId4" cstate="print"/>
          <a:srcRect/>
          <a:stretch>
            <a:fillRect/>
          </a:stretch>
        </p:blipFill>
        <p:spPr bwMode="auto">
          <a:xfrm>
            <a:off x="8382000" y="6324600"/>
            <a:ext cx="685800" cy="465138"/>
          </a:xfrm>
          <a:prstGeom prst="rect">
            <a:avLst/>
          </a:prstGeom>
          <a:noFill/>
          <a:ln w="9525">
            <a:noFill/>
            <a:round/>
            <a:headEnd/>
            <a:tailEnd/>
          </a:ln>
          <a:effectLst/>
        </p:spPr>
      </p:pic>
      <p:sp>
        <p:nvSpPr>
          <p:cNvPr id="22538" name="Text Box 10"/>
          <p:cNvSpPr txBox="1">
            <a:spLocks noChangeArrowheads="1"/>
          </p:cNvSpPr>
          <p:nvPr/>
        </p:nvSpPr>
        <p:spPr bwMode="auto">
          <a:xfrm>
            <a:off x="762000" y="6489700"/>
            <a:ext cx="7467600" cy="642938"/>
          </a:xfrm>
          <a:prstGeom prst="rect">
            <a:avLst/>
          </a:prstGeom>
          <a:noFill/>
          <a:ln w="9525">
            <a:noFill/>
            <a:round/>
            <a:headEnd/>
            <a:tailEnd/>
          </a:ln>
          <a:effectLst/>
        </p:spPr>
        <p:txBody>
          <a:bodyPr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4BACC6"/>
                </a:solidFill>
                <a:latin typeface="Calibri" pitchFamily="32" charset="0"/>
                <a:ea typeface="ＭＳ Ｐゴシック" pitchFamily="32" charset="-128"/>
              </a:rPr>
              <a:t>Sommers                                                                                                                  Lodz</a:t>
            </a:r>
          </a:p>
        </p:txBody>
      </p:sp>
      <p:pic>
        <p:nvPicPr>
          <p:cNvPr id="22539" name="Picture 11"/>
          <p:cNvPicPr>
            <a:picLocks noChangeAspect="1" noChangeArrowheads="1"/>
          </p:cNvPicPr>
          <p:nvPr/>
        </p:nvPicPr>
        <p:blipFill>
          <a:blip r:embed="rId5"/>
          <a:srcRect/>
          <a:stretch>
            <a:fillRect/>
          </a:stretch>
        </p:blipFill>
        <p:spPr bwMode="auto">
          <a:xfrm>
            <a:off x="76200" y="6324600"/>
            <a:ext cx="352425" cy="457200"/>
          </a:xfrm>
          <a:prstGeom prst="rect">
            <a:avLst/>
          </a:prstGeom>
          <a:noFill/>
          <a:ln w="9525">
            <a:noFill/>
            <a:round/>
            <a:headEnd/>
            <a:tailEnd/>
          </a:ln>
          <a:effectLst/>
        </p:spPr>
      </p:pic>
      <p:sp>
        <p:nvSpPr>
          <p:cNvPr id="22540" name="Line 12"/>
          <p:cNvSpPr>
            <a:spLocks noChangeShapeType="1"/>
          </p:cNvSpPr>
          <p:nvPr/>
        </p:nvSpPr>
        <p:spPr bwMode="auto">
          <a:xfrm>
            <a:off x="4114800" y="3200400"/>
            <a:ext cx="2438400" cy="1588"/>
          </a:xfrm>
          <a:prstGeom prst="line">
            <a:avLst/>
          </a:prstGeom>
          <a:noFill/>
          <a:ln w="28440">
            <a:solidFill>
              <a:srgbClr val="008000"/>
            </a:solidFill>
            <a:miter lim="800000"/>
            <a:headEnd/>
            <a:tailEnd/>
          </a:ln>
          <a:effectLst/>
        </p:spPr>
        <p:txBody>
          <a:bodyPr/>
          <a:lstStyle/>
          <a:p>
            <a:endParaRPr lang="es-MX"/>
          </a:p>
        </p:txBody>
      </p:sp>
      <p:sp>
        <p:nvSpPr>
          <p:cNvPr id="22541" name="Line 13"/>
          <p:cNvSpPr>
            <a:spLocks noChangeShapeType="1"/>
          </p:cNvSpPr>
          <p:nvPr/>
        </p:nvSpPr>
        <p:spPr bwMode="auto">
          <a:xfrm>
            <a:off x="4038600" y="4038600"/>
            <a:ext cx="2514600" cy="1588"/>
          </a:xfrm>
          <a:prstGeom prst="line">
            <a:avLst/>
          </a:prstGeom>
          <a:noFill/>
          <a:ln w="28440">
            <a:solidFill>
              <a:srgbClr val="008000"/>
            </a:solidFill>
            <a:miter lim="800000"/>
            <a:headEnd/>
            <a:tailEnd/>
          </a:ln>
          <a:effectLst/>
        </p:spPr>
        <p:txBody>
          <a:bodyPr/>
          <a:lstStyle/>
          <a:p>
            <a:endParaRPr lang="es-MX"/>
          </a:p>
        </p:txBody>
      </p:sp>
      <p:sp>
        <p:nvSpPr>
          <p:cNvPr id="22542" name="Text Box 14"/>
          <p:cNvSpPr txBox="1">
            <a:spLocks noChangeArrowheads="1"/>
          </p:cNvSpPr>
          <p:nvPr/>
        </p:nvSpPr>
        <p:spPr bwMode="auto">
          <a:xfrm>
            <a:off x="6553200" y="3886200"/>
            <a:ext cx="1905000" cy="306388"/>
          </a:xfrm>
          <a:prstGeom prst="rect">
            <a:avLst/>
          </a:prstGeom>
          <a:noFill/>
          <a:ln w="9525">
            <a:noFill/>
            <a:round/>
            <a:headEnd/>
            <a:tailEnd/>
          </a:ln>
          <a:effectLst/>
        </p:spPr>
        <p:txBody>
          <a:bodyPr lIns="90000" tIns="46800" rIns="90000" bIns="46800">
            <a:spAutoFit/>
          </a:bodyPr>
          <a:lstStyle/>
          <a:p>
            <a:pPr>
              <a:spcBef>
                <a:spcPts val="87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a:solidFill>
                  <a:srgbClr val="008000"/>
                </a:solidFill>
                <a:latin typeface="Comic Sans MS" pitchFamily="64" charset="0"/>
                <a:ea typeface="ＭＳ Ｐゴシック" pitchFamily="32" charset="-128"/>
              </a:rPr>
              <a:t>HiRes @ 10 EeV</a:t>
            </a:r>
          </a:p>
        </p:txBody>
      </p:sp>
      <p:sp>
        <p:nvSpPr>
          <p:cNvPr id="22543" name="Text Box 15"/>
          <p:cNvSpPr txBox="1">
            <a:spLocks noChangeArrowheads="1"/>
          </p:cNvSpPr>
          <p:nvPr/>
        </p:nvSpPr>
        <p:spPr bwMode="auto">
          <a:xfrm>
            <a:off x="6553200" y="3048000"/>
            <a:ext cx="1905000" cy="306388"/>
          </a:xfrm>
          <a:prstGeom prst="rect">
            <a:avLst/>
          </a:prstGeom>
          <a:noFill/>
          <a:ln w="9525">
            <a:noFill/>
            <a:round/>
            <a:headEnd/>
            <a:tailEnd/>
          </a:ln>
          <a:effectLst/>
        </p:spPr>
        <p:txBody>
          <a:bodyPr lIns="90000" tIns="46800" rIns="90000" bIns="46800">
            <a:spAutoFit/>
          </a:bodyPr>
          <a:lstStyle/>
          <a:p>
            <a:pPr>
              <a:spcBef>
                <a:spcPts val="87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a:solidFill>
                  <a:srgbClr val="008000"/>
                </a:solidFill>
                <a:latin typeface="Comic Sans MS" pitchFamily="64" charset="0"/>
                <a:ea typeface="ＭＳ Ｐゴシック" pitchFamily="32" charset="-128"/>
              </a:rPr>
              <a:t>HiRes @ 100 EeV</a:t>
            </a:r>
          </a:p>
        </p:txBody>
      </p:sp>
      <p:sp>
        <p:nvSpPr>
          <p:cNvPr id="22544" name="Line 16"/>
          <p:cNvSpPr>
            <a:spLocks noChangeShapeType="1"/>
          </p:cNvSpPr>
          <p:nvPr/>
        </p:nvSpPr>
        <p:spPr bwMode="auto">
          <a:xfrm flipH="1">
            <a:off x="2360613" y="3200400"/>
            <a:ext cx="1755775" cy="392113"/>
          </a:xfrm>
          <a:prstGeom prst="line">
            <a:avLst/>
          </a:prstGeom>
          <a:noFill/>
          <a:ln w="28440">
            <a:solidFill>
              <a:srgbClr val="008000"/>
            </a:solidFill>
            <a:miter lim="800000"/>
            <a:headEnd/>
            <a:tailEnd/>
          </a:ln>
          <a:effectLst/>
        </p:spPr>
        <p:txBody>
          <a:bodyPr/>
          <a:lstStyle/>
          <a:p>
            <a:endParaRPr lang="es-MX"/>
          </a:p>
        </p:txBody>
      </p:sp>
      <p:sp>
        <p:nvSpPr>
          <p:cNvPr id="22545" name="Line 17"/>
          <p:cNvSpPr>
            <a:spLocks noChangeShapeType="1"/>
          </p:cNvSpPr>
          <p:nvPr/>
        </p:nvSpPr>
        <p:spPr bwMode="auto">
          <a:xfrm flipH="1">
            <a:off x="2360613" y="4038600"/>
            <a:ext cx="1746250" cy="231775"/>
          </a:xfrm>
          <a:prstGeom prst="line">
            <a:avLst/>
          </a:prstGeom>
          <a:noFill/>
          <a:ln w="28440">
            <a:solidFill>
              <a:srgbClr val="008000"/>
            </a:solidFill>
            <a:miter lim="800000"/>
            <a:headEnd/>
            <a:tailEnd/>
          </a:ln>
          <a:effectLst/>
        </p:spPr>
        <p:txBody>
          <a:bodyPr/>
          <a:lstStyle/>
          <a:p>
            <a:endParaRPr lang="es-MX"/>
          </a:p>
        </p:txBody>
      </p:sp>
      <p:sp>
        <p:nvSpPr>
          <p:cNvPr id="22546" name="Line 18"/>
          <p:cNvSpPr>
            <a:spLocks noChangeShapeType="1"/>
          </p:cNvSpPr>
          <p:nvPr/>
        </p:nvSpPr>
        <p:spPr bwMode="auto">
          <a:xfrm flipH="1">
            <a:off x="6551613" y="2133600"/>
            <a:ext cx="384175" cy="1588"/>
          </a:xfrm>
          <a:prstGeom prst="line">
            <a:avLst/>
          </a:prstGeom>
          <a:noFill/>
          <a:ln w="9360">
            <a:solidFill>
              <a:srgbClr val="EAEAEA"/>
            </a:solidFill>
            <a:miter lim="800000"/>
            <a:headEnd/>
            <a:tailEnd type="triangle" w="med" len="med"/>
          </a:ln>
          <a:effectLst/>
        </p:spPr>
        <p:txBody>
          <a:bodyPr/>
          <a:lstStyle/>
          <a:p>
            <a:endParaRPr lang="es-MX"/>
          </a:p>
        </p:txBody>
      </p:sp>
      <p:sp>
        <p:nvSpPr>
          <p:cNvPr id="22547" name="Text Box 19"/>
          <p:cNvSpPr txBox="1">
            <a:spLocks noChangeArrowheads="1"/>
          </p:cNvSpPr>
          <p:nvPr/>
        </p:nvSpPr>
        <p:spPr bwMode="auto">
          <a:xfrm>
            <a:off x="6659563" y="1773238"/>
            <a:ext cx="936625" cy="641350"/>
          </a:xfrm>
          <a:prstGeom prst="rect">
            <a:avLst/>
          </a:prstGeom>
          <a:noFill/>
          <a:ln w="9525">
            <a:noFill/>
            <a:round/>
            <a:headEnd/>
            <a:tailEnd/>
          </a:ln>
          <a:effectLst/>
        </p:spPr>
        <p:txBody>
          <a:bodyPr lIns="90000" tIns="46800" rIns="90000" bIns="46800">
            <a:spAutoFit/>
          </a:bodyPr>
          <a:lstStyle/>
          <a:p>
            <a:pPr>
              <a:spcBef>
                <a:spcPts val="7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a:solidFill>
                  <a:srgbClr val="000000"/>
                </a:solidFill>
                <a:latin typeface="Comic Sans MS" pitchFamily="64" charset="0"/>
                <a:ea typeface="ＭＳ Ｐゴシック" pitchFamily="32" charset="-128"/>
              </a:rPr>
              <a:t>2 years of full aperture</a:t>
            </a:r>
          </a:p>
        </p:txBody>
      </p:sp>
      <p:sp>
        <p:nvSpPr>
          <p:cNvPr id="22548" name="Rectangle 20"/>
          <p:cNvSpPr>
            <a:spLocks noChangeArrowheads="1"/>
          </p:cNvSpPr>
          <p:nvPr/>
        </p:nvSpPr>
        <p:spPr bwMode="auto">
          <a:xfrm>
            <a:off x="7667625" y="1557338"/>
            <a:ext cx="504825" cy="3887787"/>
          </a:xfrm>
          <a:prstGeom prst="rect">
            <a:avLst/>
          </a:prstGeom>
          <a:solidFill>
            <a:srgbClr val="EAEAEA"/>
          </a:solidFill>
          <a:ln w="9360">
            <a:solidFill>
              <a:srgbClr val="EAEAEA"/>
            </a:solidFill>
            <a:miter lim="800000"/>
            <a:headEnd/>
            <a:tailEnd/>
          </a:ln>
          <a:effectLst/>
        </p:spPr>
        <p:txBody>
          <a:bodyPr wrap="none" anchor="ctr"/>
          <a:lstStyle/>
          <a:p>
            <a:endParaRPr lang="es-MX"/>
          </a:p>
        </p:txBody>
      </p:sp>
      <p:sp>
        <p:nvSpPr>
          <p:cNvPr id="22" name="21 CuadroTexto"/>
          <p:cNvSpPr txBox="1"/>
          <p:nvPr/>
        </p:nvSpPr>
        <p:spPr>
          <a:xfrm>
            <a:off x="6572264" y="571480"/>
            <a:ext cx="1643074" cy="369332"/>
          </a:xfrm>
          <a:prstGeom prst="rect">
            <a:avLst/>
          </a:prstGeom>
          <a:noFill/>
        </p:spPr>
        <p:txBody>
          <a:bodyPr wrap="square" rtlCol="0">
            <a:spAutoFit/>
          </a:bodyPr>
          <a:lstStyle/>
          <a:p>
            <a:r>
              <a:rPr lang="es-MX" dirty="0" err="1" smtClean="0"/>
              <a:t>Now</a:t>
            </a:r>
            <a:r>
              <a:rPr lang="es-MX" dirty="0" smtClean="0"/>
              <a:t> 21,000 L</a:t>
            </a:r>
            <a:endParaRPr lang="es-MX"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3901" y="0"/>
            <a:ext cx="9151802"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928662" y="1071546"/>
            <a:ext cx="5038725" cy="5276850"/>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1027" name="Picture 3"/>
          <p:cNvPicPr>
            <a:picLocks noChangeAspect="1" noChangeArrowheads="1"/>
          </p:cNvPicPr>
          <p:nvPr/>
        </p:nvPicPr>
        <p:blipFill>
          <a:blip r:embed="rId3"/>
          <a:srcRect/>
          <a:stretch>
            <a:fillRect/>
          </a:stretch>
        </p:blipFill>
        <p:spPr bwMode="auto">
          <a:xfrm>
            <a:off x="6143636" y="714356"/>
            <a:ext cx="2381250" cy="2343150"/>
          </a:xfrm>
          <a:prstGeom prst="rect">
            <a:avLst/>
          </a:prstGeom>
          <a:noFill/>
          <a:ln w="9525">
            <a:noFill/>
            <a:miter lim="800000"/>
            <a:headEnd/>
            <a:tailEnd/>
          </a:ln>
          <a:effectLst/>
        </p:spPr>
      </p:pic>
      <p:sp>
        <p:nvSpPr>
          <p:cNvPr id="6" name="5 CuadroTexto"/>
          <p:cNvSpPr txBox="1"/>
          <p:nvPr/>
        </p:nvSpPr>
        <p:spPr>
          <a:xfrm>
            <a:off x="6143636" y="3114162"/>
            <a:ext cx="2786050" cy="2492990"/>
          </a:xfrm>
          <a:prstGeom prst="rect">
            <a:avLst/>
          </a:prstGeom>
          <a:noFill/>
        </p:spPr>
        <p:txBody>
          <a:bodyPr wrap="square" rtlCol="0">
            <a:spAutoFit/>
          </a:bodyPr>
          <a:lstStyle/>
          <a:p>
            <a:r>
              <a:rPr lang="en-US" sz="1200" b="1" dirty="0" smtClean="0"/>
              <a:t>Deployment Status from CDAS file</a:t>
            </a:r>
          </a:p>
          <a:p>
            <a:r>
              <a:rPr lang="en-US" sz="1200" dirty="0" smtClean="0"/>
              <a:t>1643 tanks deployed</a:t>
            </a:r>
          </a:p>
          <a:p>
            <a:r>
              <a:rPr lang="en-US" sz="1200" dirty="0" smtClean="0"/>
              <a:t>1641 tanks with water</a:t>
            </a:r>
          </a:p>
          <a:p>
            <a:r>
              <a:rPr lang="en-US" sz="1200" dirty="0" smtClean="0"/>
              <a:t>1632 tanks with electronics</a:t>
            </a:r>
          </a:p>
          <a:p>
            <a:r>
              <a:rPr lang="en-US" sz="1200" b="1" dirty="0" smtClean="0"/>
              <a:t>Color codes</a:t>
            </a:r>
          </a:p>
          <a:p>
            <a:r>
              <a:rPr lang="en-US" sz="1200" dirty="0" smtClean="0">
                <a:solidFill>
                  <a:schemeClr val="bg1">
                    <a:lumMod val="50000"/>
                  </a:schemeClr>
                </a:solidFill>
              </a:rPr>
              <a:t>grey = LS deployed</a:t>
            </a:r>
          </a:p>
          <a:p>
            <a:r>
              <a:rPr lang="en-US" sz="1200" dirty="0">
                <a:solidFill>
                  <a:schemeClr val="tx2">
                    <a:lumMod val="75000"/>
                  </a:schemeClr>
                </a:solidFill>
              </a:rPr>
              <a:t>blue = LS filled with water</a:t>
            </a:r>
            <a:endParaRPr lang="en-US" sz="1200" dirty="0" smtClean="0">
              <a:solidFill>
                <a:schemeClr val="tx2">
                  <a:lumMod val="75000"/>
                </a:schemeClr>
              </a:solidFill>
            </a:endParaRPr>
          </a:p>
          <a:p>
            <a:r>
              <a:rPr lang="en-US" sz="1200" dirty="0">
                <a:solidFill>
                  <a:srgbClr val="00B050"/>
                </a:solidFill>
              </a:rPr>
              <a:t>green = LS with </a:t>
            </a:r>
            <a:r>
              <a:rPr lang="en-US" sz="1200" dirty="0" smtClean="0">
                <a:solidFill>
                  <a:srgbClr val="00B050"/>
                </a:solidFill>
              </a:rPr>
              <a:t>electronics </a:t>
            </a:r>
            <a:r>
              <a:rPr lang="en-US" sz="1200" dirty="0">
                <a:solidFill>
                  <a:srgbClr val="00B050"/>
                </a:solidFill>
              </a:rPr>
              <a:t>installed</a:t>
            </a:r>
            <a:endParaRPr lang="en-US" sz="1200" dirty="0" smtClean="0">
              <a:solidFill>
                <a:srgbClr val="00B050"/>
              </a:solidFill>
            </a:endParaRPr>
          </a:p>
          <a:p>
            <a:r>
              <a:rPr lang="en-US" sz="1200" dirty="0">
                <a:solidFill>
                  <a:srgbClr val="FF0000"/>
                </a:solidFill>
              </a:rPr>
              <a:t>red square = LS with bad altitude </a:t>
            </a:r>
            <a:r>
              <a:rPr lang="en-US" sz="1200" dirty="0"/>
              <a:t>measured. Those LS are removed from acquisition.</a:t>
            </a:r>
            <a:endParaRPr lang="en-US" sz="1200" dirty="0" smtClean="0"/>
          </a:p>
          <a:p>
            <a:endParaRPr lang="en-US" sz="1200" dirty="0" smtClean="0"/>
          </a:p>
          <a:p>
            <a:endParaRPr lang="en-US" sz="1200" dirty="0"/>
          </a:p>
        </p:txBody>
      </p:sp>
      <p:sp>
        <p:nvSpPr>
          <p:cNvPr id="5" name="4 CuadroTexto"/>
          <p:cNvSpPr txBox="1"/>
          <p:nvPr/>
        </p:nvSpPr>
        <p:spPr>
          <a:xfrm>
            <a:off x="0" y="0"/>
            <a:ext cx="9144000" cy="1077218"/>
          </a:xfrm>
          <a:prstGeom prst="rect">
            <a:avLst/>
          </a:prstGeom>
          <a:solidFill>
            <a:srgbClr val="255997"/>
          </a:solidFill>
        </p:spPr>
        <p:txBody>
          <a:bodyPr wrap="square" rtlCol="0">
            <a:spAutoFit/>
          </a:bodyPr>
          <a:lstStyle/>
          <a:p>
            <a:pPr algn="ctr"/>
            <a:r>
              <a:rPr lang="en-US" sz="3200" b="1" dirty="0" smtClean="0">
                <a:solidFill>
                  <a:schemeClr val="tx2">
                    <a:lumMod val="20000"/>
                    <a:lumOff val="80000"/>
                  </a:schemeClr>
                </a:solidFill>
              </a:rPr>
              <a:t>Deployment Status from CDAS file, as of September 17, 2011</a:t>
            </a:r>
          </a:p>
        </p:txBody>
      </p:sp>
      <p:sp>
        <p:nvSpPr>
          <p:cNvPr id="7" name="6 CuadroTexto"/>
          <p:cNvSpPr txBox="1"/>
          <p:nvPr/>
        </p:nvSpPr>
        <p:spPr>
          <a:xfrm rot="18018979">
            <a:off x="4778879" y="4248050"/>
            <a:ext cx="1214446" cy="369332"/>
          </a:xfrm>
          <a:prstGeom prst="rect">
            <a:avLst/>
          </a:prstGeom>
          <a:noFill/>
          <a:ln>
            <a:solidFill>
              <a:schemeClr val="tx2">
                <a:lumMod val="20000"/>
                <a:lumOff val="80000"/>
              </a:schemeClr>
            </a:solidFill>
          </a:ln>
        </p:spPr>
        <p:txBody>
          <a:bodyPr wrap="square" rtlCol="0">
            <a:spAutoFit/>
          </a:bodyPr>
          <a:lstStyle/>
          <a:p>
            <a:r>
              <a:rPr lang="es-MX" dirty="0" smtClean="0">
                <a:solidFill>
                  <a:schemeClr val="tx2">
                    <a:lumMod val="20000"/>
                    <a:lumOff val="80000"/>
                  </a:schemeClr>
                </a:solidFill>
              </a:rPr>
              <a:t>MORADOS</a:t>
            </a:r>
            <a:endParaRPr lang="es-MX" dirty="0">
              <a:solidFill>
                <a:schemeClr val="tx2">
                  <a:lumMod val="20000"/>
                  <a:lumOff val="80000"/>
                </a:schemeClr>
              </a:solidFill>
            </a:endParaRPr>
          </a:p>
        </p:txBody>
      </p:sp>
      <p:sp>
        <p:nvSpPr>
          <p:cNvPr id="8" name="7 CuadroTexto"/>
          <p:cNvSpPr txBox="1"/>
          <p:nvPr/>
        </p:nvSpPr>
        <p:spPr>
          <a:xfrm rot="2398116">
            <a:off x="1557883" y="5690403"/>
            <a:ext cx="1214446" cy="369332"/>
          </a:xfrm>
          <a:prstGeom prst="rect">
            <a:avLst/>
          </a:prstGeom>
          <a:noFill/>
          <a:ln>
            <a:solidFill>
              <a:schemeClr val="tx2">
                <a:lumMod val="20000"/>
                <a:lumOff val="80000"/>
              </a:schemeClr>
            </a:solidFill>
          </a:ln>
        </p:spPr>
        <p:txBody>
          <a:bodyPr wrap="square" rtlCol="0">
            <a:spAutoFit/>
          </a:bodyPr>
          <a:lstStyle/>
          <a:p>
            <a:pPr algn="ctr"/>
            <a:r>
              <a:rPr lang="es-MX" dirty="0" smtClean="0">
                <a:solidFill>
                  <a:schemeClr val="tx2">
                    <a:lumMod val="20000"/>
                    <a:lumOff val="80000"/>
                  </a:schemeClr>
                </a:solidFill>
              </a:rPr>
              <a:t>LEONES</a:t>
            </a:r>
            <a:endParaRPr lang="es-MX" dirty="0">
              <a:solidFill>
                <a:schemeClr val="tx2">
                  <a:lumMod val="20000"/>
                  <a:lumOff val="80000"/>
                </a:schemeClr>
              </a:solidFill>
            </a:endParaRPr>
          </a:p>
        </p:txBody>
      </p:sp>
      <p:sp>
        <p:nvSpPr>
          <p:cNvPr id="9" name="8 CuadroTexto"/>
          <p:cNvSpPr txBox="1"/>
          <p:nvPr/>
        </p:nvSpPr>
        <p:spPr>
          <a:xfrm rot="18018979">
            <a:off x="715925" y="2555495"/>
            <a:ext cx="1214446" cy="369332"/>
          </a:xfrm>
          <a:prstGeom prst="rect">
            <a:avLst/>
          </a:prstGeom>
          <a:noFill/>
          <a:ln>
            <a:solidFill>
              <a:schemeClr val="tx2">
                <a:lumMod val="20000"/>
                <a:lumOff val="80000"/>
              </a:schemeClr>
            </a:solidFill>
          </a:ln>
        </p:spPr>
        <p:txBody>
          <a:bodyPr wrap="square" rtlCol="0">
            <a:spAutoFit/>
          </a:bodyPr>
          <a:lstStyle/>
          <a:p>
            <a:r>
              <a:rPr lang="es-MX" dirty="0" smtClean="0">
                <a:solidFill>
                  <a:schemeClr val="tx2">
                    <a:lumMod val="20000"/>
                    <a:lumOff val="80000"/>
                  </a:schemeClr>
                </a:solidFill>
              </a:rPr>
              <a:t>COIHUECO</a:t>
            </a:r>
            <a:endParaRPr lang="es-MX" dirty="0">
              <a:solidFill>
                <a:schemeClr val="tx2">
                  <a:lumMod val="20000"/>
                  <a:lumOff val="80000"/>
                </a:schemeClr>
              </a:solidFill>
            </a:endParaRPr>
          </a:p>
        </p:txBody>
      </p:sp>
      <p:sp>
        <p:nvSpPr>
          <p:cNvPr id="10" name="9 CuadroTexto"/>
          <p:cNvSpPr txBox="1"/>
          <p:nvPr/>
        </p:nvSpPr>
        <p:spPr>
          <a:xfrm rot="21099878">
            <a:off x="3087868" y="1174759"/>
            <a:ext cx="1604479" cy="338554"/>
          </a:xfrm>
          <a:prstGeom prst="rect">
            <a:avLst/>
          </a:prstGeom>
          <a:noFill/>
          <a:ln>
            <a:solidFill>
              <a:schemeClr val="tx2">
                <a:lumMod val="20000"/>
                <a:lumOff val="80000"/>
              </a:schemeClr>
            </a:solidFill>
          </a:ln>
        </p:spPr>
        <p:txBody>
          <a:bodyPr wrap="square" rtlCol="0">
            <a:spAutoFit/>
          </a:bodyPr>
          <a:lstStyle/>
          <a:p>
            <a:r>
              <a:rPr lang="es-MX" sz="1600" dirty="0" smtClean="0">
                <a:solidFill>
                  <a:schemeClr val="tx2">
                    <a:lumMod val="20000"/>
                    <a:lumOff val="80000"/>
                  </a:schemeClr>
                </a:solidFill>
              </a:rPr>
              <a:t>LOMA AMARILLA</a:t>
            </a:r>
            <a:endParaRPr lang="es-MX" sz="1600" dirty="0">
              <a:solidFill>
                <a:schemeClr val="tx2">
                  <a:lumMod val="20000"/>
                  <a:lumOff val="80000"/>
                </a:schemeClr>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buap.mx/portal_pprd/work/sites/comunic/resources/LocalContent/2328/1/Honoris_1.jpg"/>
          <p:cNvPicPr>
            <a:picLocks noChangeAspect="1" noChangeArrowheads="1"/>
          </p:cNvPicPr>
          <p:nvPr/>
        </p:nvPicPr>
        <p:blipFill>
          <a:blip r:embed="rId3"/>
          <a:srcRect/>
          <a:stretch>
            <a:fillRect/>
          </a:stretch>
        </p:blipFill>
        <p:spPr bwMode="auto">
          <a:xfrm>
            <a:off x="357158" y="1285860"/>
            <a:ext cx="4267200" cy="2847976"/>
          </a:xfrm>
          <a:prstGeom prst="rect">
            <a:avLst/>
          </a:prstGeom>
          <a:noFill/>
        </p:spPr>
      </p:pic>
      <p:sp>
        <p:nvSpPr>
          <p:cNvPr id="3" name="2 CuadroTexto"/>
          <p:cNvSpPr txBox="1"/>
          <p:nvPr/>
        </p:nvSpPr>
        <p:spPr>
          <a:xfrm>
            <a:off x="0" y="0"/>
            <a:ext cx="9144000" cy="1077218"/>
          </a:xfrm>
          <a:prstGeom prst="rect">
            <a:avLst/>
          </a:prstGeom>
          <a:solidFill>
            <a:srgbClr val="255997"/>
          </a:solidFill>
        </p:spPr>
        <p:txBody>
          <a:bodyPr wrap="square" rtlCol="0">
            <a:spAutoFit/>
          </a:bodyPr>
          <a:lstStyle/>
          <a:p>
            <a:r>
              <a:rPr lang="es-MX" sz="3200" b="1" dirty="0" smtClean="0">
                <a:solidFill>
                  <a:schemeClr val="accent1">
                    <a:lumMod val="20000"/>
                    <a:lumOff val="80000"/>
                  </a:schemeClr>
                </a:solidFill>
              </a:rPr>
              <a:t>Honoris Causa </a:t>
            </a:r>
            <a:r>
              <a:rPr lang="es-MX" sz="3200" b="1" dirty="0" err="1" smtClean="0">
                <a:solidFill>
                  <a:schemeClr val="accent1">
                    <a:lumMod val="20000"/>
                    <a:lumOff val="80000"/>
                  </a:schemeClr>
                </a:solidFill>
              </a:rPr>
              <a:t>from</a:t>
            </a:r>
            <a:r>
              <a:rPr lang="es-MX" sz="3200" b="1" dirty="0" smtClean="0">
                <a:solidFill>
                  <a:schemeClr val="accent1">
                    <a:lumMod val="20000"/>
                    <a:lumOff val="80000"/>
                  </a:schemeClr>
                </a:solidFill>
              </a:rPr>
              <a:t> </a:t>
            </a:r>
            <a:r>
              <a:rPr lang="es-MX" sz="3200" b="1" dirty="0" err="1" smtClean="0">
                <a:solidFill>
                  <a:schemeClr val="accent1">
                    <a:lumMod val="20000"/>
                    <a:lumOff val="80000"/>
                  </a:schemeClr>
                </a:solidFill>
              </a:rPr>
              <a:t>the</a:t>
            </a:r>
            <a:r>
              <a:rPr lang="es-MX" sz="3200" b="1" dirty="0" smtClean="0">
                <a:solidFill>
                  <a:schemeClr val="accent1">
                    <a:lumMod val="20000"/>
                    <a:lumOff val="80000"/>
                  </a:schemeClr>
                </a:solidFill>
              </a:rPr>
              <a:t> Benemérita Universidad </a:t>
            </a:r>
          </a:p>
          <a:p>
            <a:r>
              <a:rPr lang="es-MX" sz="3200" b="1" dirty="0" smtClean="0">
                <a:solidFill>
                  <a:schemeClr val="accent1">
                    <a:lumMod val="20000"/>
                    <a:lumOff val="80000"/>
                  </a:schemeClr>
                </a:solidFill>
              </a:rPr>
              <a:t>Autónoma de Puebla </a:t>
            </a:r>
            <a:r>
              <a:rPr lang="es-MX" sz="3200" b="1" dirty="0" err="1" smtClean="0">
                <a:solidFill>
                  <a:schemeClr val="accent1">
                    <a:lumMod val="20000"/>
                    <a:lumOff val="80000"/>
                  </a:schemeClr>
                </a:solidFill>
              </a:rPr>
              <a:t>to</a:t>
            </a:r>
            <a:r>
              <a:rPr lang="es-MX" sz="3200" b="1" dirty="0" smtClean="0">
                <a:solidFill>
                  <a:schemeClr val="accent1">
                    <a:lumMod val="20000"/>
                    <a:lumOff val="80000"/>
                  </a:schemeClr>
                </a:solidFill>
              </a:rPr>
              <a:t> Prof. L. </a:t>
            </a:r>
            <a:r>
              <a:rPr lang="es-MX" sz="3200" b="1" dirty="0" err="1" smtClean="0">
                <a:solidFill>
                  <a:schemeClr val="accent1">
                    <a:lumMod val="20000"/>
                    <a:lumOff val="80000"/>
                  </a:schemeClr>
                </a:solidFill>
              </a:rPr>
              <a:t>Maiani</a:t>
            </a:r>
            <a:endParaRPr lang="es-MX" sz="3200" b="1" dirty="0" smtClean="0">
              <a:solidFill>
                <a:schemeClr val="accent1">
                  <a:lumMod val="20000"/>
                  <a:lumOff val="80000"/>
                </a:schemeClr>
              </a:solidFill>
            </a:endParaRPr>
          </a:p>
        </p:txBody>
      </p:sp>
      <p:pic>
        <p:nvPicPr>
          <p:cNvPr id="1028" name="Picture 4" descr="La trayectoria del físico Luciano Maiani, le ha merecido ser candidato al Premio Nobel."/>
          <p:cNvPicPr>
            <a:picLocks noChangeAspect="1" noChangeArrowheads="1"/>
          </p:cNvPicPr>
          <p:nvPr/>
        </p:nvPicPr>
        <p:blipFill>
          <a:blip r:embed="rId4"/>
          <a:srcRect/>
          <a:stretch>
            <a:fillRect/>
          </a:stretch>
        </p:blipFill>
        <p:spPr bwMode="auto">
          <a:xfrm>
            <a:off x="500034" y="4286256"/>
            <a:ext cx="3048000" cy="2286001"/>
          </a:xfrm>
          <a:prstGeom prst="rect">
            <a:avLst/>
          </a:prstGeom>
          <a:noFill/>
        </p:spPr>
      </p:pic>
      <p:pic>
        <p:nvPicPr>
          <p:cNvPr id="1030" name="Picture 6" descr="http://www.buap.mx/portal_pprd/work/sites/comunic/resources/ResourceImageContent/2327/Honoris_2.jpg"/>
          <p:cNvPicPr>
            <a:picLocks noChangeAspect="1" noChangeArrowheads="1"/>
          </p:cNvPicPr>
          <p:nvPr/>
        </p:nvPicPr>
        <p:blipFill>
          <a:blip r:embed="rId5"/>
          <a:srcRect/>
          <a:stretch>
            <a:fillRect/>
          </a:stretch>
        </p:blipFill>
        <p:spPr bwMode="auto">
          <a:xfrm>
            <a:off x="6000760" y="1214422"/>
            <a:ext cx="2847975" cy="4267200"/>
          </a:xfrm>
          <a:prstGeom prst="rect">
            <a:avLst/>
          </a:prstGeom>
          <a:noFill/>
        </p:spPr>
      </p:pic>
      <p:sp>
        <p:nvSpPr>
          <p:cNvPr id="1032" name="AutoShape 8" descr="data:image/jpg;base64,/9j/4AAQSkZJRgABAQAAAQABAAD/2wCEAAkGBhQSEBUUExQUFBQWFRQVGBgVFxQUHBUXGBQVFRQUGBYZHCYeFxkjGRQXHy8gIycpLCwsFR4xNjAqNSYrLCkBCQoKDgwOGg8PGCkeHCQpKSksLCwpKSksKSksKSwpKSkpKSksKSwpKSkpKSwpLCspKSksKSkpLCkpKSksLCwpKf/AABEIAGQAmAMBIgACEQEDEQH/xAAcAAAABwEBAAAAAAAAAAAAAAAAAgMEBQYHAQj/xAA7EAABAwIDBQUECAYDAAAAAAABAAIRAyEEEjEFBkFRcRMiYYGRB0KhsRRSU2JywdHwIzKCkqKyFUPh/8QAGQEAAwEBAQAAAAAAAAAAAAAAAQIDBAAF/8QAIxEAAgIBBAEFAQAAAAAAAAAAAAECEQMSITFBUQQiMjNxE//aAAwDAQACEQMRAD8AuBYikJ66giOorzqN1jMricmik3UkKDYgilLGko3aG1W0nBpIzHh4IDDotRciYt2pnIDQ697D8uSkWiRPqErGQkQUUuSpCKQlYyYTMhnQLUQhIx0HzoF6bVq4aJcQB4qLfvTQDozLt3wHYm8y7mUfQ2vSfo8edk6zpG6CqFcy5KTD0MyWxqDyupPMghYaLgWIpYnTmpMtXqUeWNXUkm6knZYk3NStBsiNrYxtFmZxubAaSVn9TA1nVy6rMOIu24jgAVat993K+Icx9KHNY27JykuknjYzYeSiPoZylkPbEHXLJ520Fvgl1RRaOOUtyzbCayk2YynS9/WFI4wMqNkQHcCFT8PiOzble4lo0cePX9Uo/bDG2zROh1A5SeHVRnb3RrxwVVIm+ztdFLEps15qU5PAkdY4/FOHUFy3RCXtk0MCERwT11FIvpJWgpkLtLZIrOALi0aGNSOSVxWxMFSw7mimC6NSJIPUo21XV2MLqTJgjkcwi/SCk6rHupzVDQTwFzpxHBcmyqSooeMqNpXaJ8Ba3G6mt194O1PZmeJaSend8VFu2YajiCC0B0SBPoCYTLd6h2W0hTJ0cQOE2zC3BWlGMovyQ90JJ9Gigo2ZCFwhYGbEdzLqThBKNRoErhCrO/8Avd9Aw4LINaoS2mDcCLueRxABaI5lYzU3yxL353YiqXficB0gWA6Be2otniuVHootWfb8+0CnSPYUagz++8XDR9UHn4qj09/cXlyitVIPJ5PhY6hQ4e5j5eGwfrAuMfivdMsfkGrwWrA7y1h3m1n9c2YHyNlMUt5e1PeaBUMBxGjo0IHDoqgKoGmhRRVcXy0wGAvcTMQLDzJIA6pJwi+i2LJJMvNQtAlxEHgeSgjstzqhDHt7MQYs4nNaBxgXkFI1Mc4g5b63Nrfqn27WDqPzVGuZSpiW5qvvP0OXnAkzpb0zJNHoSlHsvG7uFNOl2bi4uGUkmIlzQYaRqNR5KSLUeiyGgDhA/fouuCFGJu2IOYknU05IRCErQUyl7b3hqUcT2JPdAa4ODb3Ehv8ANcX5JWpixlzSI1S+9tPLlqZHOADmuLZsLQSBw1v4qoUsQajgxgJJPdaLkoaXLg1RkkrZJYnbDGiOzDyTYEkAagkjjqoLc/Bvq7RqVXCQwOcT4uEMjnx9FYquEoYQTWiviIBFIHuU+RefePhxTDDbw1G1xVecwIylgsMvIAaR++Kt/NxiyE8sZtVwi3GmiOYm7N58O7i4dWn8pRqe3MO5waKrcx0BkfMLDLHJdF1NeRQtQTl1FBTorZTfbbiHfS6LQbCgD/dUqT8gs+w9DMf1+S0321YUGth3xfs3jrDwR6Zj6rNGvgr3ocHiS5HNOmTIkAAaN/XjCc4TEZ2mk+5A7p5/+pqw5rixBHkefRKVWGzxZwNx8/JOKh3TfDQDwSGMxT2gEA9mS3NyJbJaDbz8kV9fj6BP939ptGelVM0awh33Do2q3lB9QkaKJ0MX7xw0gNMH56eYU4N/xSwfYUgX1HNLXVXBrcjXAhzWACSYJE+JVYx2ELCRlnKSDPIOgHoSIUaXXNoSKCfRXLOS2s3TcLb7i36JiO7WpsBZJB7SnAIggkEgHhqPEFXBwWAbN3oLW0Dft8O8dm+bGkL9m7ibyBwAcea3rCYptWmyowy17Q5vQiR53WeUWuTk0+AxRHJRxWc+0LfO30eg5pBH8RzDMz/1gj1PoljFydDuVKxfbu8VTF4gYHAu7zge1rN7wpsA7+WOQJkjoEMTjsNs/O3C5X13gDtItSA90c3SJ66qF2djP+LwpDQBi8S0Fx+ypmYH4jNugKrP0wNHL96fvmtMYadkRcr5JKriCSXE5nEkkuOp4knmkHV4N4nwUScUXm8hvL8yhicVoBqVTSLqoeYjHlxgODepUXWsZzeoPz4IrxT94knwErgfA7r3AcnSB6yjQuovmy/aGGYdjajXVKolsggAgRlcTzMx5IKhUxyMjqgsz9NBu2i6zz6NS9tOuGPAiqPQ058rhZY8cVr3to2c52HpVgbU3uaRH2mWHT1YB/V4LGjUKvDghLkVp1y02S7doFMTVRDUTij2pVzaJabW1Gn6JjRTthXBslMHjhVaJaHFohzfrtMBwPGRYz4BN9obENN+V7XNkZm5veZJgnjNrplh8QaVcOFphaJtTDnaGFNVjf4tBuZ0AX0m/Jwv1EcFCUnCSVbM07ZMep8ozOs3I6I6eCuO6ntFrYVjaZirRbMMNiAb913C94Mqp7QEgOCZ57KrSa3M6dcF33h9o2IxIc0OFKk73G2McnP1PwCjd2snbNdVuyk11Vw55RLW+Zsqy8zf1TsVIETrY/C3qPgiklsgOTZI7R2s6tVfVee84z05NA5AWTZpky7yCbB6JUqIgscVsQBomnbS66I5yJxRASDKYyy3KBzJSL2iQBLyfRItEmE+wtKJIILvkgFCJoljrkDnHu+CCePoZRcQOZi66gNRsXteZOzpzRlq07fWnM2PjPksMIXoD2k4MVNm1vuZag6tcPyKwF4U8b2DMTyrmVHXAqiBmJw0pBqWauOE8WOPJXLcreN1BwcLtILKjSbPbrB8dSFTqpTrYdeHFvMfKTHzU8iuJq9LJLJT4exMb57Pp0sURSvQrMFVnhM5mxza4ER4Ke3J9lwe0VsXldTc0FjGO1mCHOcLC3AfBV7bffwxdeaT2u/pcYd/mG/3FaZ7M9pits6mJvTLqZ8jLf8AFwU5zei0dLEoZHEc4fcLA07jDUzHF2Z/+xI+CwSu7vHkCYXpmsO6eh+S8zPZ3ihgbd2TzJKqOh0orkMiUYVpICJaUQsKdZ0lVqInBGp9h8IXRBAHOblIYLC5yfATHO6UflB/lgeHA9CgEc1cORYAwNXOOvRBNn1TFnZm8Wkkx0m6CFBs9C77tnZ2JB+zP+zV55cggpYuB5ia6AggrEwzUqEEFxwSohgDFVh+8B+S4glfDHh84/pYKl6dUcDSqfCCPiFP+xHFO7XEU57pYx8feDg2fR59AggoL4M2+q+1fhquK/kd+F3yK8zv19UEEcHZlzdHUVdQWkgcKPQoh0ygguOJF7coaW2TPE1ZvAE8kEEiHYzQQQTCn//Z"/>
          <p:cNvSpPr>
            <a:spLocks noChangeAspect="1" noChangeArrowheads="1"/>
          </p:cNvSpPr>
          <p:nvPr/>
        </p:nvSpPr>
        <p:spPr bwMode="auto">
          <a:xfrm>
            <a:off x="120650" y="-469900"/>
            <a:ext cx="1447800" cy="952500"/>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034" name="AutoShape 10" descr="data:image/jpg;base64,/9j/4AAQSkZJRgABAQAAAQABAAD/2wCEAAkGBhQSEBUUExQUFBQWFRQVGBgVFxQUHBUXGBQVFRQUGBYZHCYeFxkjGRQXHy8gIycpLCwsFR4xNjAqNSYrLCkBCQoKDgwOGg8PGCkeHCQpKSksLCwpKSksKSksKSwpKSkpKSksKSwpKSkpKSwpLCspKSksKSkpLCkpKSksLCwpKf/AABEIAGQAmAMBIgACEQEDEQH/xAAcAAAABwEBAAAAAAAAAAAAAAAAAgMEBQYHAQj/xAA7EAABAwIDBQUECAYDAAAAAAABAAIRAyEEEjEFBkFRcRMiYYGRB0KhsRRSU2JywdHwIzKCkqKyFUPh/8QAGQEAAwEBAQAAAAAAAAAAAAAAAQIDBAAF/8QAIxEAAgIBBAEFAQAAAAAAAAAAAAECEQMSITFBUQQiMjNxE//aAAwDAQACEQMRAD8AuBYikJ66giOorzqN1jMricmik3UkKDYgilLGko3aG1W0nBpIzHh4IDDotRciYt2pnIDQ697D8uSkWiRPqErGQkQUUuSpCKQlYyYTMhnQLUQhIx0HzoF6bVq4aJcQB4qLfvTQDozLt3wHYm8y7mUfQ2vSfo8edk6zpG6CqFcy5KTD0MyWxqDyupPMghYaLgWIpYnTmpMtXqUeWNXUkm6knZYk3NStBsiNrYxtFmZxubAaSVn9TA1nVy6rMOIu24jgAVat993K+Icx9KHNY27JykuknjYzYeSiPoZylkPbEHXLJ520Fvgl1RRaOOUtyzbCayk2YynS9/WFI4wMqNkQHcCFT8PiOzble4lo0cePX9Uo/bDG2zROh1A5SeHVRnb3RrxwVVIm+ztdFLEps15qU5PAkdY4/FOHUFy3RCXtk0MCERwT11FIvpJWgpkLtLZIrOALi0aGNSOSVxWxMFSw7mimC6NSJIPUo21XV2MLqTJgjkcwi/SCk6rHupzVDQTwFzpxHBcmyqSooeMqNpXaJ8Ba3G6mt194O1PZmeJaSend8VFu2YajiCC0B0SBPoCYTLd6h2W0hTJ0cQOE2zC3BWlGMovyQ90JJ9Gigo2ZCFwhYGbEdzLqThBKNRoErhCrO/8Avd9Aw4LINaoS2mDcCLueRxABaI5lYzU3yxL353YiqXficB0gWA6Be2otniuVHootWfb8+0CnSPYUagz++8XDR9UHn4qj09/cXlyitVIPJ5PhY6hQ4e5j5eGwfrAuMfivdMsfkGrwWrA7y1h3m1n9c2YHyNlMUt5e1PeaBUMBxGjo0IHDoqgKoGmhRRVcXy0wGAvcTMQLDzJIA6pJwi+i2LJJMvNQtAlxEHgeSgjstzqhDHt7MQYs4nNaBxgXkFI1Mc4g5b63Nrfqn27WDqPzVGuZSpiW5qvvP0OXnAkzpb0zJNHoSlHsvG7uFNOl2bi4uGUkmIlzQYaRqNR5KSLUeiyGgDhA/fouuCFGJu2IOYknU05IRCErQUyl7b3hqUcT2JPdAa4ODb3Ehv8ANcX5JWpixlzSI1S+9tPLlqZHOADmuLZsLQSBw1v4qoUsQajgxgJJPdaLkoaXLg1RkkrZJYnbDGiOzDyTYEkAagkjjqoLc/Bvq7RqVXCQwOcT4uEMjnx9FYquEoYQTWiviIBFIHuU+RefePhxTDDbw1G1xVecwIylgsMvIAaR++Kt/NxiyE8sZtVwi3GmiOYm7N58O7i4dWn8pRqe3MO5waKrcx0BkfMLDLHJdF1NeRQtQTl1FBTorZTfbbiHfS6LQbCgD/dUqT8gs+w9DMf1+S0321YUGth3xfs3jrDwR6Zj6rNGvgr3ocHiS5HNOmTIkAAaN/XjCc4TEZ2mk+5A7p5/+pqw5rixBHkefRKVWGzxZwNx8/JOKh3TfDQDwSGMxT2gEA9mS3NyJbJaDbz8kV9fj6BP939ptGelVM0awh33Do2q3lB9QkaKJ0MX7xw0gNMH56eYU4N/xSwfYUgX1HNLXVXBrcjXAhzWACSYJE+JVYx2ELCRlnKSDPIOgHoSIUaXXNoSKCfRXLOS2s3TcLb7i36JiO7WpsBZJB7SnAIggkEgHhqPEFXBwWAbN3oLW0Dft8O8dm+bGkL9m7ibyBwAcea3rCYptWmyowy17Q5vQiR53WeUWuTk0+AxRHJRxWc+0LfO30eg5pBH8RzDMz/1gj1PoljFydDuVKxfbu8VTF4gYHAu7zge1rN7wpsA7+WOQJkjoEMTjsNs/O3C5X13gDtItSA90c3SJ66qF2djP+LwpDQBi8S0Fx+ypmYH4jNugKrP0wNHL96fvmtMYadkRcr5JKriCSXE5nEkkuOp4knmkHV4N4nwUScUXm8hvL8yhicVoBqVTSLqoeYjHlxgODepUXWsZzeoPz4IrxT94knwErgfA7r3AcnSB6yjQuovmy/aGGYdjajXVKolsggAgRlcTzMx5IKhUxyMjqgsz9NBu2i6zz6NS9tOuGPAiqPQ058rhZY8cVr3to2c52HpVgbU3uaRH2mWHT1YB/V4LGjUKvDghLkVp1y02S7doFMTVRDUTij2pVzaJabW1Gn6JjRTthXBslMHjhVaJaHFohzfrtMBwPGRYz4BN9obENN+V7XNkZm5veZJgnjNrplh8QaVcOFphaJtTDnaGFNVjf4tBuZ0AX0m/Jwv1EcFCUnCSVbM07ZMep8ozOs3I6I6eCuO6ntFrYVjaZirRbMMNiAb913C94Mqp7QEgOCZ57KrSa3M6dcF33h9o2IxIc0OFKk73G2McnP1PwCjd2snbNdVuyk11Vw55RLW+Zsqy8zf1TsVIETrY/C3qPgiklsgOTZI7R2s6tVfVee84z05NA5AWTZpky7yCbB6JUqIgscVsQBomnbS66I5yJxRASDKYyy3KBzJSL2iQBLyfRItEmE+wtKJIILvkgFCJoljrkDnHu+CCePoZRcQOZi66gNRsXteZOzpzRlq07fWnM2PjPksMIXoD2k4MVNm1vuZag6tcPyKwF4U8b2DMTyrmVHXAqiBmJw0pBqWauOE8WOPJXLcreN1BwcLtILKjSbPbrB8dSFTqpTrYdeHFvMfKTHzU8iuJq9LJLJT4exMb57Pp0sURSvQrMFVnhM5mxza4ER4Ke3J9lwe0VsXldTc0FjGO1mCHOcLC3AfBV7bffwxdeaT2u/pcYd/mG/3FaZ7M9pits6mJvTLqZ8jLf8AFwU5zei0dLEoZHEc4fcLA07jDUzHF2Z/+xI+CwSu7vHkCYXpmsO6eh+S8zPZ3ihgbd2TzJKqOh0orkMiUYVpICJaUQsKdZ0lVqInBGp9h8IXRBAHOblIYLC5yfATHO6UflB/lgeHA9CgEc1cORYAwNXOOvRBNn1TFnZm8Wkkx0m6CFBs9C77tnZ2JB+zP+zV55cggpYuB5ia6AggrEwzUqEEFxwSohgDFVh+8B+S4glfDHh84/pYKl6dUcDSqfCCPiFP+xHFO7XEU57pYx8feDg2fR59AggoL4M2+q+1fhquK/kd+F3yK8zv19UEEcHZlzdHUVdQWkgcKPQoh0ygguOJF7coaW2TPE1ZvAE8kEEiHYzQQQTCn//Z"/>
          <p:cNvSpPr>
            <a:spLocks noChangeAspect="1" noChangeArrowheads="1"/>
          </p:cNvSpPr>
          <p:nvPr/>
        </p:nvSpPr>
        <p:spPr bwMode="auto">
          <a:xfrm>
            <a:off x="120650" y="-469900"/>
            <a:ext cx="1447800" cy="952500"/>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036" name="AutoShape 12" descr="data:image/jpg;base64,/9j/4AAQSkZJRgABAQAAAQABAAD/2wCEAAkGBhQSEBUUExQUFBQWFRQVGBgVFxQUHBUXGBQVFRQUGBYZHCYeFxkjGRQXHy8gIycpLCwsFR4xNjAqNSYrLCkBCQoKDgwOGg8PGCkeHCQpKSksLCwpKSksKSksKSwpKSkpKSksKSwpKSkpKSwpLCspKSksKSkpLCkpKSksLCwpKf/AABEIAGQAmAMBIgACEQEDEQH/xAAcAAAABwEBAAAAAAAAAAAAAAAAAgMEBQYHAQj/xAA7EAABAwIDBQUECAYDAAAAAAABAAIRAyEEEjEFBkFRcRMiYYGRB0KhsRRSU2JywdHwIzKCkqKyFUPh/8QAGQEAAwEBAQAAAAAAAAAAAAAAAQIDBAAF/8QAIxEAAgIBBAEFAQAAAAAAAAAAAAECEQMSITFBUQQiMjNxE//aAAwDAQACEQMRAD8AuBYikJ66giOorzqN1jMricmik3UkKDYgilLGko3aG1W0nBpIzHh4IDDotRciYt2pnIDQ697D8uSkWiRPqErGQkQUUuSpCKQlYyYTMhnQLUQhIx0HzoF6bVq4aJcQB4qLfvTQDozLt3wHYm8y7mUfQ2vSfo8edk6zpG6CqFcy5KTD0MyWxqDyupPMghYaLgWIpYnTmpMtXqUeWNXUkm6knZYk3NStBsiNrYxtFmZxubAaSVn9TA1nVy6rMOIu24jgAVat993K+Icx9KHNY27JykuknjYzYeSiPoZylkPbEHXLJ520Fvgl1RRaOOUtyzbCayk2YynS9/WFI4wMqNkQHcCFT8PiOzble4lo0cePX9Uo/bDG2zROh1A5SeHVRnb3RrxwVVIm+ztdFLEps15qU5PAkdY4/FOHUFy3RCXtk0MCERwT11FIvpJWgpkLtLZIrOALi0aGNSOSVxWxMFSw7mimC6NSJIPUo21XV2MLqTJgjkcwi/SCk6rHupzVDQTwFzpxHBcmyqSooeMqNpXaJ8Ba3G6mt194O1PZmeJaSend8VFu2YajiCC0B0SBPoCYTLd6h2W0hTJ0cQOE2zC3BWlGMovyQ90JJ9Gigo2ZCFwhYGbEdzLqThBKNRoErhCrO/8Avd9Aw4LINaoS2mDcCLueRxABaI5lYzU3yxL353YiqXficB0gWA6Be2otniuVHootWfb8+0CnSPYUagz++8XDR9UHn4qj09/cXlyitVIPJ5PhY6hQ4e5j5eGwfrAuMfivdMsfkGrwWrA7y1h3m1n9c2YHyNlMUt5e1PeaBUMBxGjo0IHDoqgKoGmhRRVcXy0wGAvcTMQLDzJIA6pJwi+i2LJJMvNQtAlxEHgeSgjstzqhDHt7MQYs4nNaBxgXkFI1Mc4g5b63Nrfqn27WDqPzVGuZSpiW5qvvP0OXnAkzpb0zJNHoSlHsvG7uFNOl2bi4uGUkmIlzQYaRqNR5KSLUeiyGgDhA/fouuCFGJu2IOYknU05IRCErQUyl7b3hqUcT2JPdAa4ODb3Ehv8ANcX5JWpixlzSI1S+9tPLlqZHOADmuLZsLQSBw1v4qoUsQajgxgJJPdaLkoaXLg1RkkrZJYnbDGiOzDyTYEkAagkjjqoLc/Bvq7RqVXCQwOcT4uEMjnx9FYquEoYQTWiviIBFIHuU+RefePhxTDDbw1G1xVecwIylgsMvIAaR++Kt/NxiyE8sZtVwi3GmiOYm7N58O7i4dWn8pRqe3MO5waKrcx0BkfMLDLHJdF1NeRQtQTl1FBTorZTfbbiHfS6LQbCgD/dUqT8gs+w9DMf1+S0321YUGth3xfs3jrDwR6Zj6rNGvgr3ocHiS5HNOmTIkAAaN/XjCc4TEZ2mk+5A7p5/+pqw5rixBHkefRKVWGzxZwNx8/JOKh3TfDQDwSGMxT2gEA9mS3NyJbJaDbz8kV9fj6BP939ptGelVM0awh33Do2q3lB9QkaKJ0MX7xw0gNMH56eYU4N/xSwfYUgX1HNLXVXBrcjXAhzWACSYJE+JVYx2ELCRlnKSDPIOgHoSIUaXXNoSKCfRXLOS2s3TcLb7i36JiO7WpsBZJB7SnAIggkEgHhqPEFXBwWAbN3oLW0Dft8O8dm+bGkL9m7ibyBwAcea3rCYptWmyowy17Q5vQiR53WeUWuTk0+AxRHJRxWc+0LfO30eg5pBH8RzDMz/1gj1PoljFydDuVKxfbu8VTF4gYHAu7zge1rN7wpsA7+WOQJkjoEMTjsNs/O3C5X13gDtItSA90c3SJ66qF2djP+LwpDQBi8S0Fx+ypmYH4jNugKrP0wNHL96fvmtMYadkRcr5JKriCSXE5nEkkuOp4knmkHV4N4nwUScUXm8hvL8yhicVoBqVTSLqoeYjHlxgODepUXWsZzeoPz4IrxT94knwErgfA7r3AcnSB6yjQuovmy/aGGYdjajXVKolsggAgRlcTzMx5IKhUxyMjqgsz9NBu2i6zz6NS9tOuGPAiqPQ058rhZY8cVr3to2c52HpVgbU3uaRH2mWHT1YB/V4LGjUKvDghLkVp1y02S7doFMTVRDUTij2pVzaJabW1Gn6JjRTthXBslMHjhVaJaHFohzfrtMBwPGRYz4BN9obENN+V7XNkZm5veZJgnjNrplh8QaVcOFphaJtTDnaGFNVjf4tBuZ0AX0m/Jwv1EcFCUnCSVbM07ZMep8ozOs3I6I6eCuO6ntFrYVjaZirRbMMNiAb913C94Mqp7QEgOCZ57KrSa3M6dcF33h9o2IxIc0OFKk73G2McnP1PwCjd2snbNdVuyk11Vw55RLW+Zsqy8zf1TsVIETrY/C3qPgiklsgOTZI7R2s6tVfVee84z05NA5AWTZpky7yCbB6JUqIgscVsQBomnbS66I5yJxRASDKYyy3KBzJSL2iQBLyfRItEmE+wtKJIILvkgFCJoljrkDnHu+CCePoZRcQOZi66gNRsXteZOzpzRlq07fWnM2PjPksMIXoD2k4MVNm1vuZag6tcPyKwF4U8b2DMTyrmVHXAqiBmJw0pBqWauOE8WOPJXLcreN1BwcLtILKjSbPbrB8dSFTqpTrYdeHFvMfKTHzU8iuJq9LJLJT4exMb57Pp0sURSvQrMFVnhM5mxza4ER4Ke3J9lwe0VsXldTc0FjGO1mCHOcLC3AfBV7bffwxdeaT2u/pcYd/mG/3FaZ7M9pits6mJvTLqZ8jLf8AFwU5zei0dLEoZHEc4fcLA07jDUzHF2Z/+xI+CwSu7vHkCYXpmsO6eh+S8zPZ3ihgbd2TzJKqOh0orkMiUYVpICJaUQsKdZ0lVqInBGp9h8IXRBAHOblIYLC5yfATHO6UflB/lgeHA9CgEc1cORYAwNXOOvRBNn1TFnZm8Wkkx0m6CFBs9C77tnZ2JB+zP+zV55cggpYuB5ia6AggrEwzUqEEFxwSohgDFVh+8B+S4glfDHh84/pYKl6dUcDSqfCCPiFP+xHFO7XEU57pYx8feDg2fR59AggoL4M2+q+1fhquK/kd+F3yK8zv19UEEcHZlzdHUVdQWkgcKPQoh0ygguOJF7coaW2TPE1ZvAE8kEEiHYzQQQTCn//Z"/>
          <p:cNvSpPr>
            <a:spLocks noChangeAspect="1" noChangeArrowheads="1"/>
          </p:cNvSpPr>
          <p:nvPr/>
        </p:nvSpPr>
        <p:spPr bwMode="auto">
          <a:xfrm>
            <a:off x="120650" y="-469900"/>
            <a:ext cx="1447800" cy="952500"/>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9" name="8 CuadroTexto"/>
          <p:cNvSpPr txBox="1"/>
          <p:nvPr/>
        </p:nvSpPr>
        <p:spPr>
          <a:xfrm>
            <a:off x="4071934" y="5786454"/>
            <a:ext cx="4572032" cy="646331"/>
          </a:xfrm>
          <a:prstGeom prst="rect">
            <a:avLst/>
          </a:prstGeom>
          <a:noFill/>
        </p:spPr>
        <p:txBody>
          <a:bodyPr wrap="square" rtlCol="0">
            <a:spAutoFit/>
          </a:bodyPr>
          <a:lstStyle/>
          <a:p>
            <a:pPr algn="ctr"/>
            <a:r>
              <a:rPr lang="es-MX" dirty="0" err="1" smtClean="0"/>
              <a:t>The</a:t>
            </a:r>
            <a:r>
              <a:rPr lang="es-MX" dirty="0" smtClean="0"/>
              <a:t> Rector of BUAP, Dr. Enrique Agüera Ibáñez </a:t>
            </a:r>
            <a:r>
              <a:rPr lang="es-MX" dirty="0" err="1" smtClean="0"/>
              <a:t>sends</a:t>
            </a:r>
            <a:r>
              <a:rPr lang="es-MX" dirty="0" smtClean="0"/>
              <a:t> </a:t>
            </a:r>
            <a:r>
              <a:rPr lang="es-MX" dirty="0" err="1" smtClean="0"/>
              <a:t>his</a:t>
            </a:r>
            <a:r>
              <a:rPr lang="es-MX" dirty="0" smtClean="0"/>
              <a:t> </a:t>
            </a:r>
            <a:r>
              <a:rPr lang="es-MX" dirty="0" err="1" smtClean="0"/>
              <a:t>congratulations</a:t>
            </a:r>
            <a:r>
              <a:rPr lang="es-MX" dirty="0" smtClean="0"/>
              <a:t> </a:t>
            </a:r>
            <a:r>
              <a:rPr lang="es-MX" dirty="0" err="1" smtClean="0"/>
              <a:t>to</a:t>
            </a:r>
            <a:r>
              <a:rPr lang="es-MX" dirty="0" smtClean="0"/>
              <a:t> Prof. </a:t>
            </a:r>
            <a:r>
              <a:rPr lang="es-MX" dirty="0" err="1" smtClean="0"/>
              <a:t>Maiani</a:t>
            </a:r>
            <a:endParaRPr lang="es-MX" dirty="0"/>
          </a:p>
        </p:txBody>
      </p:sp>
      <p:pic>
        <p:nvPicPr>
          <p:cNvPr id="1040" name="Picture 16" descr="http://3.bp.blogspot.com/_tEXfCGJ-oug/TGaY5RrhWXI/AAAAAAAABbo/tKXtlJDx-Yg/s1600/escudo_buap.jpg"/>
          <p:cNvPicPr>
            <a:picLocks noChangeAspect="1" noChangeArrowheads="1"/>
          </p:cNvPicPr>
          <p:nvPr/>
        </p:nvPicPr>
        <p:blipFill>
          <a:blip r:embed="rId6" cstate="print"/>
          <a:srcRect/>
          <a:stretch>
            <a:fillRect/>
          </a:stretch>
        </p:blipFill>
        <p:spPr bwMode="auto">
          <a:xfrm>
            <a:off x="8286776" y="0"/>
            <a:ext cx="857224" cy="1214422"/>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3901" y="0"/>
            <a:ext cx="9151802"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3"/>
          <a:srcRect/>
          <a:stretch>
            <a:fillRect/>
          </a:stretch>
        </p:blipFill>
        <p:spPr bwMode="auto">
          <a:xfrm>
            <a:off x="428596" y="0"/>
            <a:ext cx="9694863" cy="6653213"/>
          </a:xfrm>
          <a:prstGeom prst="rect">
            <a:avLst/>
          </a:prstGeom>
          <a:noFill/>
          <a:ln w="9525">
            <a:noFill/>
            <a:round/>
            <a:headEnd/>
            <a:tailEnd/>
          </a:ln>
          <a:effectLst/>
        </p:spPr>
      </p:pic>
      <p:sp>
        <p:nvSpPr>
          <p:cNvPr id="3" name="2 CuadroTexto"/>
          <p:cNvSpPr txBox="1"/>
          <p:nvPr/>
        </p:nvSpPr>
        <p:spPr>
          <a:xfrm>
            <a:off x="2857488" y="571480"/>
            <a:ext cx="1305357" cy="369332"/>
          </a:xfrm>
          <a:prstGeom prst="rect">
            <a:avLst/>
          </a:prstGeom>
          <a:noFill/>
        </p:spPr>
        <p:txBody>
          <a:bodyPr wrap="none" rtlCol="0">
            <a:spAutoFit/>
          </a:bodyPr>
          <a:lstStyle/>
          <a:p>
            <a:r>
              <a:rPr lang="es-MX" b="1" dirty="0" err="1" smtClean="0"/>
              <a:t>Slant</a:t>
            </a:r>
            <a:r>
              <a:rPr lang="es-MX" b="1" dirty="0" smtClean="0"/>
              <a:t> </a:t>
            </a:r>
            <a:r>
              <a:rPr lang="es-MX" b="1" dirty="0" err="1" smtClean="0"/>
              <a:t>Depth</a:t>
            </a:r>
            <a:endParaRPr lang="es-MX" b="1" dirty="0"/>
          </a:p>
        </p:txBody>
      </p:sp>
      <p:sp>
        <p:nvSpPr>
          <p:cNvPr id="4" name="3 CuadroTexto"/>
          <p:cNvSpPr txBox="1"/>
          <p:nvPr/>
        </p:nvSpPr>
        <p:spPr>
          <a:xfrm>
            <a:off x="8001024" y="6072206"/>
            <a:ext cx="1354876" cy="369332"/>
          </a:xfrm>
          <a:prstGeom prst="rect">
            <a:avLst/>
          </a:prstGeom>
          <a:noFill/>
        </p:spPr>
        <p:txBody>
          <a:bodyPr wrap="square" rtlCol="0">
            <a:spAutoFit/>
          </a:bodyPr>
          <a:lstStyle/>
          <a:p>
            <a:r>
              <a:rPr lang="es-MX" b="1" dirty="0" smtClean="0"/>
              <a:t>At 0</a:t>
            </a:r>
            <a:r>
              <a:rPr lang="es-MX" b="1" baseline="30000" dirty="0" smtClean="0"/>
              <a:t>o</a:t>
            </a:r>
            <a:endParaRPr lang="es-MX" b="1" baseline="300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285720" y="1000108"/>
            <a:ext cx="3571899" cy="4643470"/>
          </a:xfrm>
          <a:prstGeom prst="rect">
            <a:avLst/>
          </a:prstGeom>
          <a:noFill/>
          <a:ln w="9525">
            <a:noFill/>
            <a:miter lim="800000"/>
            <a:headEnd/>
            <a:tailEnd/>
          </a:ln>
          <a:effectLst/>
        </p:spPr>
      </p:pic>
      <p:sp>
        <p:nvSpPr>
          <p:cNvPr id="5" name="4 Rectángulo"/>
          <p:cNvSpPr/>
          <p:nvPr/>
        </p:nvSpPr>
        <p:spPr>
          <a:xfrm>
            <a:off x="214282" y="6143644"/>
            <a:ext cx="4857784" cy="523220"/>
          </a:xfrm>
          <a:prstGeom prst="rect">
            <a:avLst/>
          </a:prstGeom>
        </p:spPr>
        <p:txBody>
          <a:bodyPr wrap="square">
            <a:spAutoFit/>
          </a:bodyPr>
          <a:lstStyle/>
          <a:p>
            <a:r>
              <a:rPr lang="en-US" sz="1400" b="1" dirty="0" smtClean="0">
                <a:solidFill>
                  <a:srgbClr val="002060"/>
                </a:solidFill>
              </a:rPr>
              <a:t>Systematic uncertainty 7% (15%) at 10 </a:t>
            </a:r>
            <a:r>
              <a:rPr lang="en-US" sz="1400" b="1" dirty="0" err="1" smtClean="0">
                <a:solidFill>
                  <a:srgbClr val="002060"/>
                </a:solidFill>
              </a:rPr>
              <a:t>EeV</a:t>
            </a:r>
            <a:r>
              <a:rPr lang="en-US" sz="1400" b="1" dirty="0" smtClean="0">
                <a:solidFill>
                  <a:srgbClr val="002060"/>
                </a:solidFill>
              </a:rPr>
              <a:t> (100 </a:t>
            </a:r>
            <a:r>
              <a:rPr lang="en-US" sz="1400" b="1" dirty="0" err="1" smtClean="0">
                <a:solidFill>
                  <a:srgbClr val="002060"/>
                </a:solidFill>
              </a:rPr>
              <a:t>EeV</a:t>
            </a:r>
            <a:r>
              <a:rPr lang="en-US" sz="1400" b="1" dirty="0" smtClean="0">
                <a:solidFill>
                  <a:srgbClr val="002060"/>
                </a:solidFill>
              </a:rPr>
              <a:t>)</a:t>
            </a:r>
          </a:p>
          <a:p>
            <a:r>
              <a:rPr lang="en-US" sz="1400" b="1" dirty="0">
                <a:solidFill>
                  <a:srgbClr val="002060"/>
                </a:solidFill>
              </a:rPr>
              <a:t>Total uncertainty of E-scale: 22% (dominated by Fl.-yield. 14%)</a:t>
            </a:r>
            <a:endParaRPr lang="en-US" sz="1400" b="1" dirty="0" smtClean="0">
              <a:solidFill>
                <a:srgbClr val="002060"/>
              </a:solidFill>
            </a:endParaRPr>
          </a:p>
        </p:txBody>
      </p:sp>
      <p:sp>
        <p:nvSpPr>
          <p:cNvPr id="6" name="5 CuadroTexto"/>
          <p:cNvSpPr txBox="1"/>
          <p:nvPr/>
        </p:nvSpPr>
        <p:spPr>
          <a:xfrm>
            <a:off x="0" y="0"/>
            <a:ext cx="9144000" cy="646331"/>
          </a:xfrm>
          <a:prstGeom prst="rect">
            <a:avLst/>
          </a:prstGeom>
          <a:solidFill>
            <a:srgbClr val="0070C0"/>
          </a:solidFill>
        </p:spPr>
        <p:txBody>
          <a:bodyPr wrap="square" rtlCol="0">
            <a:spAutoFit/>
          </a:bodyPr>
          <a:lstStyle/>
          <a:p>
            <a:r>
              <a:rPr lang="en-US" sz="3600" b="1" dirty="0">
                <a:solidFill>
                  <a:schemeClr val="tx2">
                    <a:lumMod val="20000"/>
                    <a:lumOff val="80000"/>
                  </a:schemeClr>
                </a:solidFill>
              </a:rPr>
              <a:t>SD Energy Calibration by FD</a:t>
            </a:r>
            <a:endParaRPr lang="es-MX" sz="3600" dirty="0">
              <a:solidFill>
                <a:schemeClr val="tx2">
                  <a:lumMod val="20000"/>
                  <a:lumOff val="80000"/>
                </a:schemeClr>
              </a:solidFill>
            </a:endParaRPr>
          </a:p>
        </p:txBody>
      </p:sp>
      <p:pic>
        <p:nvPicPr>
          <p:cNvPr id="214017" name="Picture 1"/>
          <p:cNvPicPr>
            <a:picLocks noChangeAspect="1" noChangeArrowheads="1"/>
          </p:cNvPicPr>
          <p:nvPr/>
        </p:nvPicPr>
        <p:blipFill>
          <a:blip r:embed="rId3" cstate="print"/>
          <a:srcRect/>
          <a:stretch>
            <a:fillRect/>
          </a:stretch>
        </p:blipFill>
        <p:spPr bwMode="auto">
          <a:xfrm>
            <a:off x="4643438" y="785794"/>
            <a:ext cx="3929090" cy="4014711"/>
          </a:xfrm>
          <a:prstGeom prst="rect">
            <a:avLst/>
          </a:prstGeom>
          <a:noFill/>
          <a:ln w="9525">
            <a:noFill/>
            <a:miter lim="800000"/>
            <a:headEnd/>
            <a:tailEnd/>
          </a:ln>
        </p:spPr>
      </p:pic>
      <p:sp>
        <p:nvSpPr>
          <p:cNvPr id="7" name="6 Rectángulo"/>
          <p:cNvSpPr/>
          <p:nvPr/>
        </p:nvSpPr>
        <p:spPr>
          <a:xfrm>
            <a:off x="3786182" y="857232"/>
            <a:ext cx="142876" cy="1643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79" name="Picture 3"/>
          <p:cNvPicPr>
            <a:picLocks noChangeAspect="1" noChangeArrowheads="1"/>
          </p:cNvPicPr>
          <p:nvPr/>
        </p:nvPicPr>
        <p:blipFill>
          <a:blip r:embed="rId4" cstate="print"/>
          <a:srcRect/>
          <a:stretch>
            <a:fillRect/>
          </a:stretch>
        </p:blipFill>
        <p:spPr bwMode="auto">
          <a:xfrm>
            <a:off x="4286248" y="928670"/>
            <a:ext cx="323850" cy="1123950"/>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a:srcRect/>
          <a:stretch>
            <a:fillRect/>
          </a:stretch>
        </p:blipFill>
        <p:spPr bwMode="auto">
          <a:xfrm>
            <a:off x="4457700" y="2828925"/>
            <a:ext cx="228600" cy="1200150"/>
          </a:xfrm>
          <a:prstGeom prst="rect">
            <a:avLst/>
          </a:prstGeom>
          <a:noFill/>
          <a:ln w="9525">
            <a:noFill/>
            <a:miter lim="800000"/>
            <a:headEnd/>
            <a:tailEnd/>
          </a:ln>
          <a:effectLst/>
        </p:spPr>
      </p:pic>
      <p:pic>
        <p:nvPicPr>
          <p:cNvPr id="1030" name="Picture 6"/>
          <p:cNvPicPr>
            <a:picLocks noChangeAspect="1" noChangeArrowheads="1"/>
          </p:cNvPicPr>
          <p:nvPr/>
        </p:nvPicPr>
        <p:blipFill>
          <a:blip r:embed="rId5"/>
          <a:srcRect/>
          <a:stretch>
            <a:fillRect/>
          </a:stretch>
        </p:blipFill>
        <p:spPr bwMode="auto">
          <a:xfrm>
            <a:off x="4457700" y="2828925"/>
            <a:ext cx="228600" cy="1200150"/>
          </a:xfrm>
          <a:prstGeom prst="rect">
            <a:avLst/>
          </a:prstGeom>
          <a:noFill/>
          <a:ln w="9525">
            <a:noFill/>
            <a:miter lim="800000"/>
            <a:headEnd/>
            <a:tailEnd/>
          </a:ln>
          <a:effectLst/>
        </p:spPr>
      </p:pic>
      <p:pic>
        <p:nvPicPr>
          <p:cNvPr id="1031" name="Picture 7"/>
          <p:cNvPicPr>
            <a:picLocks noChangeAspect="1" noChangeArrowheads="1"/>
          </p:cNvPicPr>
          <p:nvPr/>
        </p:nvPicPr>
        <p:blipFill>
          <a:blip r:embed="rId6"/>
          <a:srcRect/>
          <a:stretch>
            <a:fillRect/>
          </a:stretch>
        </p:blipFill>
        <p:spPr bwMode="auto">
          <a:xfrm>
            <a:off x="5072066" y="4857760"/>
            <a:ext cx="2544979" cy="642942"/>
          </a:xfrm>
          <a:prstGeom prst="rect">
            <a:avLst/>
          </a:prstGeom>
          <a:noFill/>
          <a:ln w="9525">
            <a:noFill/>
            <a:miter lim="800000"/>
            <a:headEnd/>
            <a:tailEnd/>
          </a:ln>
          <a:effectLst/>
        </p:spPr>
      </p:pic>
      <p:pic>
        <p:nvPicPr>
          <p:cNvPr id="1032" name="Picture 8"/>
          <p:cNvPicPr>
            <a:picLocks noChangeAspect="1" noChangeArrowheads="1"/>
          </p:cNvPicPr>
          <p:nvPr/>
        </p:nvPicPr>
        <p:blipFill>
          <a:blip r:embed="rId7"/>
          <a:srcRect/>
          <a:stretch>
            <a:fillRect/>
          </a:stretch>
        </p:blipFill>
        <p:spPr bwMode="auto">
          <a:xfrm>
            <a:off x="4143372" y="5643578"/>
            <a:ext cx="4929222" cy="272207"/>
          </a:xfrm>
          <a:prstGeom prst="rect">
            <a:avLst/>
          </a:prstGeom>
          <a:noFill/>
          <a:ln w="9525">
            <a:noFill/>
            <a:miter lim="800000"/>
            <a:headEnd/>
            <a:tailEnd/>
          </a:ln>
          <a:effectLst/>
        </p:spPr>
      </p:pic>
      <p:sp>
        <p:nvSpPr>
          <p:cNvPr id="12" name="11 CuadroTexto"/>
          <p:cNvSpPr txBox="1"/>
          <p:nvPr/>
        </p:nvSpPr>
        <p:spPr>
          <a:xfrm>
            <a:off x="0" y="1928802"/>
            <a:ext cx="439544" cy="369332"/>
          </a:xfrm>
          <a:prstGeom prst="rect">
            <a:avLst/>
          </a:prstGeom>
          <a:noFill/>
        </p:spPr>
        <p:txBody>
          <a:bodyPr wrap="none" rtlCol="0">
            <a:spAutoFit/>
          </a:bodyPr>
          <a:lstStyle/>
          <a:p>
            <a:r>
              <a:rPr lang="es-MX" b="1" dirty="0" smtClean="0"/>
              <a:t>SD</a:t>
            </a:r>
            <a:endParaRPr lang="es-MX" b="1" dirty="0"/>
          </a:p>
        </p:txBody>
      </p:sp>
      <p:sp>
        <p:nvSpPr>
          <p:cNvPr id="14" name="13 CuadroTexto"/>
          <p:cNvSpPr txBox="1"/>
          <p:nvPr/>
        </p:nvSpPr>
        <p:spPr>
          <a:xfrm>
            <a:off x="0" y="4429132"/>
            <a:ext cx="433132" cy="369332"/>
          </a:xfrm>
          <a:prstGeom prst="rect">
            <a:avLst/>
          </a:prstGeom>
          <a:noFill/>
        </p:spPr>
        <p:txBody>
          <a:bodyPr wrap="none" rtlCol="0">
            <a:spAutoFit/>
          </a:bodyPr>
          <a:lstStyle/>
          <a:p>
            <a:r>
              <a:rPr lang="es-MX" b="1" dirty="0" smtClean="0"/>
              <a:t>FD</a:t>
            </a:r>
            <a:endParaRPr lang="es-MX" b="1"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3"/>
          <a:srcRect/>
          <a:stretch>
            <a:fillRect/>
          </a:stretch>
        </p:blipFill>
        <p:spPr bwMode="auto">
          <a:xfrm>
            <a:off x="430067" y="1103973"/>
            <a:ext cx="7785271" cy="4968232"/>
          </a:xfrm>
          <a:prstGeom prst="rect">
            <a:avLst/>
          </a:prstGeom>
          <a:noFill/>
          <a:ln w="9525">
            <a:noFill/>
            <a:miter lim="800000"/>
            <a:headEnd/>
            <a:tailEnd/>
          </a:ln>
          <a:effectLst/>
        </p:spPr>
      </p:pic>
      <p:sp>
        <p:nvSpPr>
          <p:cNvPr id="3" name="2 Rectángulo"/>
          <p:cNvSpPr/>
          <p:nvPr/>
        </p:nvSpPr>
        <p:spPr>
          <a:xfrm>
            <a:off x="7215206" y="928670"/>
            <a:ext cx="1285884" cy="785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0" y="0"/>
            <a:ext cx="9144000" cy="646331"/>
          </a:xfrm>
          <a:prstGeom prst="rect">
            <a:avLst/>
          </a:prstGeom>
          <a:solidFill>
            <a:srgbClr val="255997"/>
          </a:solidFill>
        </p:spPr>
        <p:txBody>
          <a:bodyPr wrap="square" rtlCol="0">
            <a:spAutoFit/>
          </a:bodyPr>
          <a:lstStyle/>
          <a:p>
            <a:pPr algn="ctr"/>
            <a:r>
              <a:rPr lang="es-MX" sz="3600" b="1" dirty="0" err="1" smtClean="0">
                <a:solidFill>
                  <a:schemeClr val="tx2">
                    <a:lumMod val="20000"/>
                    <a:lumOff val="80000"/>
                  </a:schemeClr>
                </a:solidFill>
              </a:rPr>
              <a:t>Surface</a:t>
            </a:r>
            <a:r>
              <a:rPr lang="es-MX" sz="3600" b="1" dirty="0" smtClean="0">
                <a:solidFill>
                  <a:schemeClr val="tx2">
                    <a:lumMod val="20000"/>
                    <a:lumOff val="80000"/>
                  </a:schemeClr>
                </a:solidFill>
              </a:rPr>
              <a:t> Detector </a:t>
            </a:r>
            <a:r>
              <a:rPr lang="es-MX" sz="3600" b="1" dirty="0" err="1" smtClean="0">
                <a:solidFill>
                  <a:schemeClr val="tx2">
                    <a:lumMod val="20000"/>
                    <a:lumOff val="80000"/>
                  </a:schemeClr>
                </a:solidFill>
              </a:rPr>
              <a:t>Spectrum</a:t>
            </a:r>
            <a:endParaRPr lang="es-MX" sz="3600" dirty="0">
              <a:solidFill>
                <a:schemeClr val="tx2">
                  <a:lumMod val="20000"/>
                  <a:lumOff val="80000"/>
                </a:schemeClr>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2"/>
          <a:srcRect/>
          <a:stretch>
            <a:fillRect/>
          </a:stretch>
        </p:blipFill>
        <p:spPr bwMode="auto">
          <a:xfrm>
            <a:off x="1785918" y="1071546"/>
            <a:ext cx="5051216" cy="3429024"/>
          </a:xfrm>
          <a:prstGeom prst="rect">
            <a:avLst/>
          </a:prstGeom>
          <a:noFill/>
          <a:ln w="9525">
            <a:noFill/>
            <a:miter lim="800000"/>
            <a:headEnd/>
            <a:tailEnd/>
          </a:ln>
          <a:effectLst/>
        </p:spPr>
      </p:pic>
      <p:pic>
        <p:nvPicPr>
          <p:cNvPr id="108547" name="Picture 3"/>
          <p:cNvPicPr>
            <a:picLocks noChangeAspect="1" noChangeArrowheads="1"/>
          </p:cNvPicPr>
          <p:nvPr/>
        </p:nvPicPr>
        <p:blipFill>
          <a:blip r:embed="rId3"/>
          <a:srcRect/>
          <a:stretch>
            <a:fillRect/>
          </a:stretch>
        </p:blipFill>
        <p:spPr bwMode="auto">
          <a:xfrm>
            <a:off x="1571604" y="4643446"/>
            <a:ext cx="5817094" cy="428628"/>
          </a:xfrm>
          <a:prstGeom prst="rect">
            <a:avLst/>
          </a:prstGeom>
          <a:noFill/>
          <a:ln w="9525">
            <a:noFill/>
            <a:miter lim="800000"/>
            <a:headEnd/>
            <a:tailEnd/>
          </a:ln>
          <a:effectLst/>
        </p:spPr>
      </p:pic>
      <p:sp>
        <p:nvSpPr>
          <p:cNvPr id="4" name="3 CuadroTexto"/>
          <p:cNvSpPr txBox="1"/>
          <p:nvPr/>
        </p:nvSpPr>
        <p:spPr>
          <a:xfrm>
            <a:off x="0" y="0"/>
            <a:ext cx="9144000" cy="646331"/>
          </a:xfrm>
          <a:prstGeom prst="rect">
            <a:avLst/>
          </a:prstGeom>
          <a:solidFill>
            <a:srgbClr val="255997"/>
          </a:solidFill>
        </p:spPr>
        <p:txBody>
          <a:bodyPr wrap="square" rtlCol="0">
            <a:spAutoFit/>
          </a:bodyPr>
          <a:lstStyle/>
          <a:p>
            <a:pPr algn="ctr"/>
            <a:r>
              <a:rPr lang="es-MX" sz="3600" b="1" dirty="0" smtClean="0">
                <a:solidFill>
                  <a:schemeClr val="tx2">
                    <a:lumMod val="20000"/>
                    <a:lumOff val="80000"/>
                  </a:schemeClr>
                </a:solidFill>
              </a:rPr>
              <a:t>SD + </a:t>
            </a:r>
            <a:r>
              <a:rPr lang="es-MX" sz="3600" b="1" dirty="0" err="1" smtClean="0">
                <a:solidFill>
                  <a:schemeClr val="tx2">
                    <a:lumMod val="20000"/>
                    <a:lumOff val="80000"/>
                  </a:schemeClr>
                </a:solidFill>
              </a:rPr>
              <a:t>Hybrid</a:t>
            </a:r>
            <a:r>
              <a:rPr lang="es-MX" sz="3600" b="1" dirty="0" smtClean="0">
                <a:solidFill>
                  <a:schemeClr val="tx2">
                    <a:lumMod val="20000"/>
                    <a:lumOff val="80000"/>
                  </a:schemeClr>
                </a:solidFill>
              </a:rPr>
              <a:t> </a:t>
            </a:r>
            <a:r>
              <a:rPr lang="es-MX" sz="3600" b="1" dirty="0" err="1" smtClean="0">
                <a:solidFill>
                  <a:schemeClr val="tx2">
                    <a:lumMod val="20000"/>
                    <a:lumOff val="80000"/>
                  </a:schemeClr>
                </a:solidFill>
              </a:rPr>
              <a:t>Combined</a:t>
            </a:r>
            <a:r>
              <a:rPr lang="es-MX" sz="3600" b="1" dirty="0" smtClean="0">
                <a:solidFill>
                  <a:schemeClr val="tx2">
                    <a:lumMod val="20000"/>
                    <a:lumOff val="80000"/>
                  </a:schemeClr>
                </a:solidFill>
              </a:rPr>
              <a:t> </a:t>
            </a:r>
            <a:r>
              <a:rPr lang="es-MX" sz="3600" b="1" dirty="0" err="1" smtClean="0">
                <a:solidFill>
                  <a:schemeClr val="tx2">
                    <a:lumMod val="20000"/>
                    <a:lumOff val="80000"/>
                  </a:schemeClr>
                </a:solidFill>
              </a:rPr>
              <a:t>Spectrum</a:t>
            </a:r>
            <a:endParaRPr lang="es-MX" sz="3600" dirty="0">
              <a:solidFill>
                <a:schemeClr val="tx2">
                  <a:lumMod val="20000"/>
                  <a:lumOff val="80000"/>
                </a:schemeClr>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0" y="0"/>
            <a:ext cx="9144000" cy="646331"/>
          </a:xfrm>
          <a:prstGeom prst="rect">
            <a:avLst/>
          </a:prstGeom>
          <a:solidFill>
            <a:srgbClr val="255997"/>
          </a:solidFill>
        </p:spPr>
        <p:txBody>
          <a:bodyPr wrap="square" rtlCol="0">
            <a:spAutoFit/>
          </a:bodyPr>
          <a:lstStyle/>
          <a:p>
            <a:r>
              <a:rPr lang="en-US" sz="3600" b="1" dirty="0" smtClean="0">
                <a:solidFill>
                  <a:schemeClr val="tx2">
                    <a:lumMod val="20000"/>
                    <a:lumOff val="80000"/>
                  </a:schemeClr>
                </a:solidFill>
              </a:rPr>
              <a:t>Towards Lower Energies with Infill-Array</a:t>
            </a:r>
            <a:endParaRPr lang="es-MX" sz="3600" dirty="0">
              <a:solidFill>
                <a:schemeClr val="tx2">
                  <a:lumMod val="20000"/>
                  <a:lumOff val="80000"/>
                </a:schemeClr>
              </a:solidFill>
            </a:endParaRPr>
          </a:p>
        </p:txBody>
      </p:sp>
      <p:sp>
        <p:nvSpPr>
          <p:cNvPr id="3" name="2 CuadroTexto"/>
          <p:cNvSpPr txBox="1"/>
          <p:nvPr/>
        </p:nvSpPr>
        <p:spPr>
          <a:xfrm>
            <a:off x="785786" y="785794"/>
            <a:ext cx="5143536" cy="369332"/>
          </a:xfrm>
          <a:prstGeom prst="rect">
            <a:avLst/>
          </a:prstGeom>
          <a:noFill/>
        </p:spPr>
        <p:txBody>
          <a:bodyPr wrap="square" rtlCol="0">
            <a:spAutoFit/>
          </a:bodyPr>
          <a:lstStyle/>
          <a:p>
            <a:r>
              <a:rPr lang="en-US" dirty="0" smtClean="0"/>
              <a:t>750 m infill: </a:t>
            </a:r>
            <a:r>
              <a:rPr lang="en-US" b="1" dirty="0" smtClean="0"/>
              <a:t>fully efficient at 3·10</a:t>
            </a:r>
            <a:r>
              <a:rPr lang="en-US" b="1" baseline="30000" dirty="0" smtClean="0"/>
              <a:t>17 </a:t>
            </a:r>
            <a:r>
              <a:rPr lang="en-US" b="1" dirty="0" err="1" smtClean="0"/>
              <a:t>eV</a:t>
            </a:r>
            <a:r>
              <a:rPr lang="en-US" b="1" dirty="0" smtClean="0"/>
              <a:t> and θ&lt;55°</a:t>
            </a:r>
            <a:endParaRPr lang="es-MX" dirty="0"/>
          </a:p>
        </p:txBody>
      </p:sp>
      <p:pic>
        <p:nvPicPr>
          <p:cNvPr id="109570" name="Picture 2"/>
          <p:cNvPicPr>
            <a:picLocks noChangeAspect="1" noChangeArrowheads="1"/>
          </p:cNvPicPr>
          <p:nvPr/>
        </p:nvPicPr>
        <p:blipFill>
          <a:blip r:embed="rId3"/>
          <a:srcRect/>
          <a:stretch>
            <a:fillRect/>
          </a:stretch>
        </p:blipFill>
        <p:spPr bwMode="auto">
          <a:xfrm>
            <a:off x="428596" y="1357298"/>
            <a:ext cx="3011189" cy="1928826"/>
          </a:xfrm>
          <a:prstGeom prst="rect">
            <a:avLst/>
          </a:prstGeom>
          <a:noFill/>
          <a:ln w="9525">
            <a:noFill/>
            <a:miter lim="800000"/>
            <a:headEnd/>
            <a:tailEnd/>
          </a:ln>
          <a:effectLst/>
        </p:spPr>
      </p:pic>
      <p:pic>
        <p:nvPicPr>
          <p:cNvPr id="109571" name="Picture 3"/>
          <p:cNvPicPr>
            <a:picLocks noChangeAspect="1" noChangeArrowheads="1"/>
          </p:cNvPicPr>
          <p:nvPr/>
        </p:nvPicPr>
        <p:blipFill>
          <a:blip r:embed="rId4"/>
          <a:srcRect/>
          <a:stretch>
            <a:fillRect/>
          </a:stretch>
        </p:blipFill>
        <p:spPr bwMode="auto">
          <a:xfrm>
            <a:off x="3143240" y="3429000"/>
            <a:ext cx="447675" cy="123825"/>
          </a:xfrm>
          <a:prstGeom prst="rect">
            <a:avLst/>
          </a:prstGeom>
          <a:noFill/>
          <a:ln w="9525">
            <a:noFill/>
            <a:miter lim="800000"/>
            <a:headEnd/>
            <a:tailEnd/>
          </a:ln>
          <a:effectLst/>
        </p:spPr>
      </p:pic>
      <p:pic>
        <p:nvPicPr>
          <p:cNvPr id="109572" name="Picture 4"/>
          <p:cNvPicPr>
            <a:picLocks noChangeAspect="1" noChangeArrowheads="1"/>
          </p:cNvPicPr>
          <p:nvPr/>
        </p:nvPicPr>
        <p:blipFill>
          <a:blip r:embed="rId5"/>
          <a:srcRect/>
          <a:stretch>
            <a:fillRect/>
          </a:stretch>
        </p:blipFill>
        <p:spPr bwMode="auto">
          <a:xfrm>
            <a:off x="714347" y="3643314"/>
            <a:ext cx="2743219" cy="2571768"/>
          </a:xfrm>
          <a:prstGeom prst="rect">
            <a:avLst/>
          </a:prstGeom>
          <a:noFill/>
          <a:ln w="9525">
            <a:noFill/>
            <a:miter lim="800000"/>
            <a:headEnd/>
            <a:tailEnd/>
          </a:ln>
          <a:effectLst/>
        </p:spPr>
      </p:pic>
      <p:pic>
        <p:nvPicPr>
          <p:cNvPr id="109573" name="Picture 5"/>
          <p:cNvPicPr>
            <a:picLocks noChangeAspect="1" noChangeArrowheads="1"/>
          </p:cNvPicPr>
          <p:nvPr/>
        </p:nvPicPr>
        <p:blipFill>
          <a:blip r:embed="rId6"/>
          <a:srcRect/>
          <a:stretch>
            <a:fillRect/>
          </a:stretch>
        </p:blipFill>
        <p:spPr bwMode="auto">
          <a:xfrm>
            <a:off x="4429124" y="1285860"/>
            <a:ext cx="3557596" cy="2545272"/>
          </a:xfrm>
          <a:prstGeom prst="rect">
            <a:avLst/>
          </a:prstGeom>
          <a:noFill/>
          <a:ln w="9525">
            <a:noFill/>
            <a:miter lim="800000"/>
            <a:headEnd/>
            <a:tailEnd/>
          </a:ln>
          <a:effectLst/>
        </p:spPr>
      </p:pic>
      <p:sp>
        <p:nvSpPr>
          <p:cNvPr id="8" name="7 CuadroTexto"/>
          <p:cNvSpPr txBox="1"/>
          <p:nvPr/>
        </p:nvSpPr>
        <p:spPr>
          <a:xfrm>
            <a:off x="4214810" y="3835320"/>
            <a:ext cx="3714776" cy="1754326"/>
          </a:xfrm>
          <a:prstGeom prst="rect">
            <a:avLst/>
          </a:prstGeom>
          <a:noFill/>
        </p:spPr>
        <p:txBody>
          <a:bodyPr wrap="square" rtlCol="0">
            <a:spAutoFit/>
          </a:bodyPr>
          <a:lstStyle/>
          <a:p>
            <a:r>
              <a:rPr lang="en-US" b="1" dirty="0" smtClean="0"/>
              <a:t>Energy calibration again with FD</a:t>
            </a:r>
          </a:p>
          <a:p>
            <a:r>
              <a:rPr lang="en-US" dirty="0" smtClean="0"/>
              <a:t>• event selection to assure an unbiased </a:t>
            </a:r>
            <a:r>
              <a:rPr lang="es-MX" dirty="0" err="1" smtClean="0"/>
              <a:t>energy</a:t>
            </a:r>
            <a:r>
              <a:rPr lang="es-MX" dirty="0" smtClean="0"/>
              <a:t> </a:t>
            </a:r>
            <a:r>
              <a:rPr lang="es-MX" dirty="0" err="1" smtClean="0"/>
              <a:t>calibration</a:t>
            </a:r>
            <a:endParaRPr lang="es-MX" dirty="0" smtClean="0"/>
          </a:p>
          <a:p>
            <a:r>
              <a:rPr lang="en-US" dirty="0" smtClean="0"/>
              <a:t>• strong quality cuts and </a:t>
            </a:r>
            <a:r>
              <a:rPr lang="en-US" dirty="0" err="1" smtClean="0"/>
              <a:t>fiducial</a:t>
            </a:r>
            <a:r>
              <a:rPr lang="en-US" dirty="0" smtClean="0"/>
              <a:t> field of </a:t>
            </a:r>
            <a:r>
              <a:rPr lang="es-MX" dirty="0" err="1" smtClean="0"/>
              <a:t>view</a:t>
            </a:r>
            <a:r>
              <a:rPr lang="es-MX" dirty="0" smtClean="0"/>
              <a:t> </a:t>
            </a:r>
            <a:r>
              <a:rPr lang="es-MX" dirty="0" err="1" smtClean="0"/>
              <a:t>cuts</a:t>
            </a:r>
            <a:endParaRPr lang="es-MX" dirty="0" smtClean="0"/>
          </a:p>
          <a:p>
            <a:r>
              <a:rPr lang="en-US" dirty="0" smtClean="0"/>
              <a:t>• 44 events with 0.3EeV &lt; EFD &lt; 2EeV</a:t>
            </a:r>
            <a:endParaRPr lang="es-MX" dirty="0"/>
          </a:p>
        </p:txBody>
      </p:sp>
      <p:sp>
        <p:nvSpPr>
          <p:cNvPr id="9" name="8 CuadroTexto"/>
          <p:cNvSpPr txBox="1"/>
          <p:nvPr/>
        </p:nvSpPr>
        <p:spPr>
          <a:xfrm>
            <a:off x="6429388" y="2143116"/>
            <a:ext cx="1428760" cy="285752"/>
          </a:xfrm>
          <a:prstGeom prst="rect">
            <a:avLst/>
          </a:prstGeom>
          <a:solidFill>
            <a:srgbClr val="255997"/>
          </a:solidFill>
        </p:spPr>
        <p:txBody>
          <a:bodyPr wrap="square" rtlCol="0">
            <a:spAutoFit/>
          </a:bodyPr>
          <a:lstStyle/>
          <a:p>
            <a:r>
              <a:rPr lang="es-MX" sz="1200" dirty="0" smtClean="0">
                <a:solidFill>
                  <a:schemeClr val="tx2">
                    <a:lumMod val="20000"/>
                    <a:lumOff val="80000"/>
                  </a:schemeClr>
                </a:solidFill>
              </a:rPr>
              <a:t>LDF: </a:t>
            </a:r>
            <a:r>
              <a:rPr lang="es-MX" sz="1200" dirty="0" err="1" smtClean="0">
                <a:solidFill>
                  <a:schemeClr val="tx2">
                    <a:lumMod val="20000"/>
                    <a:lumOff val="80000"/>
                  </a:schemeClr>
                </a:solidFill>
              </a:rPr>
              <a:t>Modified</a:t>
            </a:r>
            <a:r>
              <a:rPr lang="es-MX" sz="1200" dirty="0" smtClean="0">
                <a:solidFill>
                  <a:schemeClr val="tx2">
                    <a:lumMod val="20000"/>
                    <a:lumOff val="80000"/>
                  </a:schemeClr>
                </a:solidFill>
              </a:rPr>
              <a:t> NKG</a:t>
            </a:r>
            <a:endParaRPr lang="es-MX" sz="1200" dirty="0">
              <a:solidFill>
                <a:schemeClr val="tx2">
                  <a:lumMod val="20000"/>
                  <a:lumOff val="80000"/>
                </a:schemeClr>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0" y="0"/>
            <a:ext cx="9144000" cy="646331"/>
          </a:xfrm>
          <a:prstGeom prst="rect">
            <a:avLst/>
          </a:prstGeom>
          <a:solidFill>
            <a:srgbClr val="255997"/>
          </a:solidFill>
        </p:spPr>
        <p:txBody>
          <a:bodyPr wrap="square" rtlCol="0">
            <a:spAutoFit/>
          </a:bodyPr>
          <a:lstStyle/>
          <a:p>
            <a:pPr algn="ctr"/>
            <a:r>
              <a:rPr lang="es-MX" sz="3600" b="1" dirty="0" err="1" smtClean="0">
                <a:solidFill>
                  <a:schemeClr val="tx2">
                    <a:lumMod val="20000"/>
                    <a:lumOff val="80000"/>
                  </a:schemeClr>
                </a:solidFill>
              </a:rPr>
              <a:t>Preliminary</a:t>
            </a:r>
            <a:r>
              <a:rPr lang="es-MX" sz="3600" b="1" dirty="0" smtClean="0">
                <a:solidFill>
                  <a:schemeClr val="tx2">
                    <a:lumMod val="20000"/>
                    <a:lumOff val="80000"/>
                  </a:schemeClr>
                </a:solidFill>
              </a:rPr>
              <a:t> </a:t>
            </a:r>
            <a:r>
              <a:rPr lang="es-MX" sz="3600" b="1" dirty="0" err="1" smtClean="0">
                <a:solidFill>
                  <a:schemeClr val="tx2">
                    <a:lumMod val="20000"/>
                    <a:lumOff val="80000"/>
                  </a:schemeClr>
                </a:solidFill>
              </a:rPr>
              <a:t>Infill</a:t>
            </a:r>
            <a:r>
              <a:rPr lang="es-MX" sz="3600" b="1" dirty="0" smtClean="0">
                <a:solidFill>
                  <a:schemeClr val="tx2">
                    <a:lumMod val="20000"/>
                    <a:lumOff val="80000"/>
                  </a:schemeClr>
                </a:solidFill>
              </a:rPr>
              <a:t> </a:t>
            </a:r>
            <a:r>
              <a:rPr lang="es-MX" sz="3600" b="1" dirty="0" err="1" smtClean="0">
                <a:solidFill>
                  <a:schemeClr val="tx2">
                    <a:lumMod val="20000"/>
                    <a:lumOff val="80000"/>
                  </a:schemeClr>
                </a:solidFill>
              </a:rPr>
              <a:t>Energy</a:t>
            </a:r>
            <a:r>
              <a:rPr lang="es-MX" sz="3600" b="1" dirty="0" smtClean="0">
                <a:solidFill>
                  <a:schemeClr val="tx2">
                    <a:lumMod val="20000"/>
                    <a:lumOff val="80000"/>
                  </a:schemeClr>
                </a:solidFill>
              </a:rPr>
              <a:t> </a:t>
            </a:r>
            <a:r>
              <a:rPr lang="es-MX" sz="3600" b="1" dirty="0" err="1" smtClean="0">
                <a:solidFill>
                  <a:schemeClr val="tx2">
                    <a:lumMod val="20000"/>
                    <a:lumOff val="80000"/>
                  </a:schemeClr>
                </a:solidFill>
              </a:rPr>
              <a:t>Spectrum</a:t>
            </a:r>
            <a:endParaRPr lang="es-MX" sz="3600" dirty="0">
              <a:solidFill>
                <a:schemeClr val="tx2">
                  <a:lumMod val="20000"/>
                  <a:lumOff val="80000"/>
                </a:schemeClr>
              </a:solidFill>
            </a:endParaRPr>
          </a:p>
        </p:txBody>
      </p:sp>
      <p:pic>
        <p:nvPicPr>
          <p:cNvPr id="169986" name="Picture 2"/>
          <p:cNvPicPr>
            <a:picLocks noChangeAspect="1" noChangeArrowheads="1"/>
          </p:cNvPicPr>
          <p:nvPr/>
        </p:nvPicPr>
        <p:blipFill>
          <a:blip r:embed="rId2"/>
          <a:srcRect/>
          <a:stretch>
            <a:fillRect/>
          </a:stretch>
        </p:blipFill>
        <p:spPr bwMode="auto">
          <a:xfrm>
            <a:off x="714348" y="1000108"/>
            <a:ext cx="7129714" cy="48210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0" y="0"/>
            <a:ext cx="9144000" cy="584775"/>
          </a:xfrm>
          <a:prstGeom prst="rect">
            <a:avLst/>
          </a:prstGeom>
          <a:solidFill>
            <a:srgbClr val="255997"/>
          </a:solidFill>
        </p:spPr>
        <p:txBody>
          <a:bodyPr wrap="square" rtlCol="0">
            <a:spAutoFit/>
          </a:bodyPr>
          <a:lstStyle/>
          <a:p>
            <a:pPr algn="ctr"/>
            <a:r>
              <a:rPr lang="es-MX" sz="3200" b="1" dirty="0" err="1" smtClean="0">
                <a:solidFill>
                  <a:schemeClr val="tx2">
                    <a:lumMod val="20000"/>
                    <a:lumOff val="80000"/>
                  </a:schemeClr>
                </a:solidFill>
              </a:rPr>
              <a:t>Next</a:t>
            </a:r>
            <a:r>
              <a:rPr lang="es-MX" sz="3200" b="1" dirty="0" smtClean="0">
                <a:solidFill>
                  <a:schemeClr val="tx2">
                    <a:lumMod val="20000"/>
                    <a:lumOff val="80000"/>
                  </a:schemeClr>
                </a:solidFill>
              </a:rPr>
              <a:t> </a:t>
            </a:r>
            <a:r>
              <a:rPr lang="es-MX" sz="3200" b="1" dirty="0" err="1" smtClean="0">
                <a:solidFill>
                  <a:schemeClr val="tx2">
                    <a:lumMod val="20000"/>
                    <a:lumOff val="80000"/>
                  </a:schemeClr>
                </a:solidFill>
              </a:rPr>
              <a:t>Step</a:t>
            </a:r>
            <a:r>
              <a:rPr lang="es-MX" sz="3200" b="1" dirty="0" smtClean="0">
                <a:solidFill>
                  <a:schemeClr val="tx2">
                    <a:lumMod val="20000"/>
                    <a:lumOff val="80000"/>
                  </a:schemeClr>
                </a:solidFill>
              </a:rPr>
              <a:t>: HEAT</a:t>
            </a:r>
            <a:endParaRPr lang="es-MX" sz="3200" dirty="0">
              <a:solidFill>
                <a:schemeClr val="tx2">
                  <a:lumMod val="20000"/>
                  <a:lumOff val="80000"/>
                </a:schemeClr>
              </a:solidFill>
            </a:endParaRPr>
          </a:p>
        </p:txBody>
      </p:sp>
      <p:pic>
        <p:nvPicPr>
          <p:cNvPr id="171010" name="Picture 2"/>
          <p:cNvPicPr>
            <a:picLocks noChangeAspect="1" noChangeArrowheads="1"/>
          </p:cNvPicPr>
          <p:nvPr/>
        </p:nvPicPr>
        <p:blipFill>
          <a:blip r:embed="rId2"/>
          <a:srcRect/>
          <a:stretch>
            <a:fillRect/>
          </a:stretch>
        </p:blipFill>
        <p:spPr bwMode="auto">
          <a:xfrm>
            <a:off x="142844" y="857232"/>
            <a:ext cx="3190878" cy="2712246"/>
          </a:xfrm>
          <a:prstGeom prst="rect">
            <a:avLst/>
          </a:prstGeom>
          <a:noFill/>
          <a:ln w="9525">
            <a:noFill/>
            <a:miter lim="800000"/>
            <a:headEnd/>
            <a:tailEnd/>
          </a:ln>
          <a:effectLst/>
        </p:spPr>
      </p:pic>
      <p:pic>
        <p:nvPicPr>
          <p:cNvPr id="171011" name="Picture 3"/>
          <p:cNvPicPr>
            <a:picLocks noChangeAspect="1" noChangeArrowheads="1"/>
          </p:cNvPicPr>
          <p:nvPr/>
        </p:nvPicPr>
        <p:blipFill>
          <a:blip r:embed="rId3"/>
          <a:srcRect/>
          <a:stretch>
            <a:fillRect/>
          </a:stretch>
        </p:blipFill>
        <p:spPr bwMode="auto">
          <a:xfrm>
            <a:off x="3357554" y="857232"/>
            <a:ext cx="2849073" cy="1404933"/>
          </a:xfrm>
          <a:prstGeom prst="rect">
            <a:avLst/>
          </a:prstGeom>
          <a:noFill/>
          <a:ln w="9525">
            <a:noFill/>
            <a:miter lim="800000"/>
            <a:headEnd/>
            <a:tailEnd/>
          </a:ln>
          <a:effectLst/>
        </p:spPr>
      </p:pic>
      <p:pic>
        <p:nvPicPr>
          <p:cNvPr id="171012" name="Picture 4"/>
          <p:cNvPicPr>
            <a:picLocks noChangeAspect="1" noChangeArrowheads="1"/>
          </p:cNvPicPr>
          <p:nvPr/>
        </p:nvPicPr>
        <p:blipFill>
          <a:blip r:embed="rId4"/>
          <a:srcRect/>
          <a:stretch>
            <a:fillRect/>
          </a:stretch>
        </p:blipFill>
        <p:spPr bwMode="auto">
          <a:xfrm>
            <a:off x="3357555" y="2285992"/>
            <a:ext cx="2857520" cy="1317852"/>
          </a:xfrm>
          <a:prstGeom prst="rect">
            <a:avLst/>
          </a:prstGeom>
          <a:noFill/>
          <a:ln w="9525">
            <a:noFill/>
            <a:miter lim="800000"/>
            <a:headEnd/>
            <a:tailEnd/>
          </a:ln>
          <a:effectLst/>
        </p:spPr>
      </p:pic>
      <p:pic>
        <p:nvPicPr>
          <p:cNvPr id="171014" name="Picture 6"/>
          <p:cNvPicPr>
            <a:picLocks noChangeAspect="1" noChangeArrowheads="1"/>
          </p:cNvPicPr>
          <p:nvPr/>
        </p:nvPicPr>
        <p:blipFill>
          <a:blip r:embed="rId5"/>
          <a:srcRect/>
          <a:stretch>
            <a:fillRect/>
          </a:stretch>
        </p:blipFill>
        <p:spPr bwMode="auto">
          <a:xfrm>
            <a:off x="6276681" y="785794"/>
            <a:ext cx="2867319" cy="3357586"/>
          </a:xfrm>
          <a:prstGeom prst="rect">
            <a:avLst/>
          </a:prstGeom>
          <a:noFill/>
          <a:ln w="9525">
            <a:noFill/>
            <a:miter lim="800000"/>
            <a:headEnd/>
            <a:tailEnd/>
          </a:ln>
          <a:effectLst/>
        </p:spPr>
      </p:pic>
      <p:sp>
        <p:nvSpPr>
          <p:cNvPr id="8" name="7 CuadroTexto"/>
          <p:cNvSpPr txBox="1"/>
          <p:nvPr/>
        </p:nvSpPr>
        <p:spPr>
          <a:xfrm>
            <a:off x="6786578" y="500042"/>
            <a:ext cx="1714512" cy="369332"/>
          </a:xfrm>
          <a:prstGeom prst="rect">
            <a:avLst/>
          </a:prstGeom>
          <a:noFill/>
        </p:spPr>
        <p:txBody>
          <a:bodyPr wrap="square" rtlCol="0">
            <a:spAutoFit/>
          </a:bodyPr>
          <a:lstStyle/>
          <a:p>
            <a:r>
              <a:rPr lang="es-MX" dirty="0" err="1" smtClean="0"/>
              <a:t>cross-calibration</a:t>
            </a:r>
            <a:endParaRPr lang="es-MX" dirty="0"/>
          </a:p>
        </p:txBody>
      </p:sp>
      <p:pic>
        <p:nvPicPr>
          <p:cNvPr id="171015" name="Picture 7"/>
          <p:cNvPicPr>
            <a:picLocks noChangeAspect="1" noChangeArrowheads="1"/>
          </p:cNvPicPr>
          <p:nvPr/>
        </p:nvPicPr>
        <p:blipFill>
          <a:blip r:embed="rId6"/>
          <a:srcRect/>
          <a:stretch>
            <a:fillRect/>
          </a:stretch>
        </p:blipFill>
        <p:spPr bwMode="auto">
          <a:xfrm>
            <a:off x="214282" y="4000504"/>
            <a:ext cx="3619504" cy="2584552"/>
          </a:xfrm>
          <a:prstGeom prst="rect">
            <a:avLst/>
          </a:prstGeom>
          <a:noFill/>
          <a:ln w="9525">
            <a:noFill/>
            <a:miter lim="800000"/>
            <a:headEnd/>
            <a:tailEnd/>
          </a:ln>
          <a:effectLst/>
        </p:spPr>
      </p:pic>
      <p:pic>
        <p:nvPicPr>
          <p:cNvPr id="171016" name="Picture 8"/>
          <p:cNvPicPr>
            <a:picLocks noChangeAspect="1" noChangeArrowheads="1"/>
          </p:cNvPicPr>
          <p:nvPr/>
        </p:nvPicPr>
        <p:blipFill>
          <a:blip r:embed="rId7"/>
          <a:srcRect/>
          <a:stretch>
            <a:fillRect/>
          </a:stretch>
        </p:blipFill>
        <p:spPr bwMode="auto">
          <a:xfrm>
            <a:off x="3929058" y="3857628"/>
            <a:ext cx="3122615" cy="2728180"/>
          </a:xfrm>
          <a:prstGeom prst="rect">
            <a:avLst/>
          </a:prstGeom>
          <a:noFill/>
          <a:ln w="9525">
            <a:noFill/>
            <a:miter lim="800000"/>
            <a:headEnd/>
            <a:tailEnd/>
          </a:ln>
          <a:effectLst/>
        </p:spPr>
      </p:pic>
      <p:sp>
        <p:nvSpPr>
          <p:cNvPr id="13" name="12 CuadroTexto"/>
          <p:cNvSpPr txBox="1"/>
          <p:nvPr/>
        </p:nvSpPr>
        <p:spPr>
          <a:xfrm>
            <a:off x="6858016" y="4286256"/>
            <a:ext cx="1785950" cy="584775"/>
          </a:xfrm>
          <a:prstGeom prst="rect">
            <a:avLst/>
          </a:prstGeom>
          <a:solidFill>
            <a:schemeClr val="tx2">
              <a:lumMod val="20000"/>
              <a:lumOff val="80000"/>
            </a:schemeClr>
          </a:solidFill>
        </p:spPr>
        <p:txBody>
          <a:bodyPr wrap="square" rtlCol="0">
            <a:spAutoFit/>
          </a:bodyPr>
          <a:lstStyle/>
          <a:p>
            <a:r>
              <a:rPr lang="es-MX" sz="1600" dirty="0" err="1" smtClean="0">
                <a:solidFill>
                  <a:srgbClr val="255997"/>
                </a:solidFill>
              </a:rPr>
              <a:t>gain</a:t>
            </a:r>
            <a:r>
              <a:rPr lang="es-MX" sz="1600" dirty="0" smtClean="0">
                <a:solidFill>
                  <a:srgbClr val="255997"/>
                </a:solidFill>
              </a:rPr>
              <a:t> more </a:t>
            </a:r>
            <a:r>
              <a:rPr lang="es-MX" sz="1600" dirty="0" err="1" smtClean="0">
                <a:solidFill>
                  <a:srgbClr val="255997"/>
                </a:solidFill>
              </a:rPr>
              <a:t>than</a:t>
            </a:r>
            <a:r>
              <a:rPr lang="es-MX" sz="1600" dirty="0" smtClean="0">
                <a:solidFill>
                  <a:srgbClr val="255997"/>
                </a:solidFill>
              </a:rPr>
              <a:t> a</a:t>
            </a:r>
          </a:p>
          <a:p>
            <a:r>
              <a:rPr lang="es-MX" sz="1600" dirty="0" smtClean="0">
                <a:solidFill>
                  <a:srgbClr val="255997"/>
                </a:solidFill>
              </a:rPr>
              <a:t>factor 3 in # </a:t>
            </a:r>
            <a:r>
              <a:rPr lang="es-MX" sz="1600" dirty="0" err="1" smtClean="0">
                <a:solidFill>
                  <a:srgbClr val="255997"/>
                </a:solidFill>
              </a:rPr>
              <a:t>events</a:t>
            </a:r>
            <a:endParaRPr lang="es-MX" sz="1600" dirty="0">
              <a:solidFill>
                <a:srgbClr val="255997"/>
              </a:solidFill>
            </a:endParaRPr>
          </a:p>
        </p:txBody>
      </p:sp>
      <p:sp>
        <p:nvSpPr>
          <p:cNvPr id="14" name="13 CuadroTexto"/>
          <p:cNvSpPr txBox="1"/>
          <p:nvPr/>
        </p:nvSpPr>
        <p:spPr>
          <a:xfrm>
            <a:off x="6786578" y="5429264"/>
            <a:ext cx="2143108" cy="584775"/>
          </a:xfrm>
          <a:prstGeom prst="rect">
            <a:avLst/>
          </a:prstGeom>
          <a:solidFill>
            <a:schemeClr val="tx2">
              <a:lumMod val="20000"/>
              <a:lumOff val="80000"/>
            </a:schemeClr>
          </a:solidFill>
        </p:spPr>
        <p:txBody>
          <a:bodyPr wrap="square" rtlCol="0">
            <a:spAutoFit/>
          </a:bodyPr>
          <a:lstStyle/>
          <a:p>
            <a:r>
              <a:rPr lang="es-MX" sz="1600" b="1" dirty="0" err="1" smtClean="0">
                <a:solidFill>
                  <a:srgbClr val="255997"/>
                </a:solidFill>
              </a:rPr>
              <a:t>Auger</a:t>
            </a:r>
            <a:r>
              <a:rPr lang="es-MX" sz="1600" b="1" dirty="0" smtClean="0">
                <a:solidFill>
                  <a:srgbClr val="255997"/>
                </a:solidFill>
              </a:rPr>
              <a:t> </a:t>
            </a:r>
            <a:r>
              <a:rPr lang="es-MX" sz="1600" b="1" dirty="0" err="1" smtClean="0">
                <a:solidFill>
                  <a:srgbClr val="255997"/>
                </a:solidFill>
              </a:rPr>
              <a:t>will</a:t>
            </a:r>
            <a:r>
              <a:rPr lang="es-MX" sz="1600" b="1" dirty="0" smtClean="0">
                <a:solidFill>
                  <a:srgbClr val="255997"/>
                </a:solidFill>
              </a:rPr>
              <a:t> </a:t>
            </a:r>
            <a:r>
              <a:rPr lang="es-MX" sz="1600" b="1" dirty="0" err="1" smtClean="0">
                <a:solidFill>
                  <a:srgbClr val="255997"/>
                </a:solidFill>
              </a:rPr>
              <a:t>cover</a:t>
            </a:r>
            <a:r>
              <a:rPr lang="es-MX" sz="1600" b="1" dirty="0" smtClean="0">
                <a:solidFill>
                  <a:srgbClr val="255997"/>
                </a:solidFill>
              </a:rPr>
              <a:t> </a:t>
            </a:r>
            <a:r>
              <a:rPr lang="es-MX" sz="1600" b="1" dirty="0" err="1" smtClean="0">
                <a:solidFill>
                  <a:srgbClr val="255997"/>
                </a:solidFill>
              </a:rPr>
              <a:t>all</a:t>
            </a:r>
            <a:endParaRPr lang="es-MX" sz="1600" b="1" dirty="0" smtClean="0">
              <a:solidFill>
                <a:srgbClr val="255997"/>
              </a:solidFill>
            </a:endParaRPr>
          </a:p>
          <a:p>
            <a:r>
              <a:rPr lang="es-MX" sz="1600" b="1" dirty="0" err="1" smtClean="0">
                <a:solidFill>
                  <a:srgbClr val="255997"/>
                </a:solidFill>
              </a:rPr>
              <a:t>energies</a:t>
            </a:r>
            <a:r>
              <a:rPr lang="es-MX" sz="1600" b="1" dirty="0" smtClean="0">
                <a:solidFill>
                  <a:srgbClr val="255997"/>
                </a:solidFill>
              </a:rPr>
              <a:t> </a:t>
            </a:r>
            <a:r>
              <a:rPr lang="es-MX" sz="1600" b="1" dirty="0" err="1" smtClean="0">
                <a:solidFill>
                  <a:srgbClr val="255997"/>
                </a:solidFill>
              </a:rPr>
              <a:t>above</a:t>
            </a:r>
            <a:r>
              <a:rPr lang="es-MX" sz="1600" b="1" dirty="0" smtClean="0">
                <a:solidFill>
                  <a:srgbClr val="255997"/>
                </a:solidFill>
              </a:rPr>
              <a:t> 10</a:t>
            </a:r>
            <a:r>
              <a:rPr lang="es-MX" sz="1600" b="1" baseline="30000" dirty="0" smtClean="0">
                <a:solidFill>
                  <a:srgbClr val="255997"/>
                </a:solidFill>
              </a:rPr>
              <a:t>17</a:t>
            </a:r>
            <a:r>
              <a:rPr lang="es-MX" sz="1600" b="1" dirty="0" smtClean="0">
                <a:solidFill>
                  <a:srgbClr val="255997"/>
                </a:solidFill>
              </a:rPr>
              <a:t> eV</a:t>
            </a:r>
            <a:endParaRPr lang="es-MX" sz="1600" dirty="0">
              <a:solidFill>
                <a:srgbClr val="255997"/>
              </a:solidFill>
            </a:endParaRPr>
          </a:p>
        </p:txBody>
      </p:sp>
      <p:cxnSp>
        <p:nvCxnSpPr>
          <p:cNvPr id="16" name="15 Conector recto de flecha"/>
          <p:cNvCxnSpPr/>
          <p:nvPr/>
        </p:nvCxnSpPr>
        <p:spPr>
          <a:xfrm rot="5400000" flipH="1" flipV="1">
            <a:off x="4429124" y="5214950"/>
            <a:ext cx="857256"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16 CuadroTexto"/>
          <p:cNvSpPr txBox="1"/>
          <p:nvPr/>
        </p:nvSpPr>
        <p:spPr>
          <a:xfrm>
            <a:off x="4500562" y="4447768"/>
            <a:ext cx="785818" cy="338554"/>
          </a:xfrm>
          <a:prstGeom prst="rect">
            <a:avLst/>
          </a:prstGeom>
          <a:noFill/>
        </p:spPr>
        <p:txBody>
          <a:bodyPr wrap="square" rtlCol="0">
            <a:spAutoFit/>
          </a:bodyPr>
          <a:lstStyle/>
          <a:p>
            <a:r>
              <a:rPr lang="es-MX" sz="1600" b="1" dirty="0" smtClean="0">
                <a:solidFill>
                  <a:srgbClr val="255997"/>
                </a:solidFill>
              </a:rPr>
              <a:t>HEAT</a:t>
            </a:r>
            <a:endParaRPr lang="es-MX" sz="1600" b="1" dirty="0">
              <a:solidFill>
                <a:srgbClr val="255997"/>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46331"/>
          </a:xfrm>
          <a:prstGeom prst="rect">
            <a:avLst/>
          </a:prstGeom>
          <a:solidFill>
            <a:srgbClr val="255997"/>
          </a:solidFill>
        </p:spPr>
        <p:txBody>
          <a:bodyPr wrap="square">
            <a:spAutoFit/>
          </a:bodyPr>
          <a:lstStyle/>
          <a:p>
            <a:pPr algn="ctr"/>
            <a:r>
              <a:rPr lang="en-US" sz="3600" b="1" dirty="0" smtClean="0">
                <a:solidFill>
                  <a:schemeClr val="tx2">
                    <a:lumMod val="20000"/>
                    <a:lumOff val="80000"/>
                  </a:schemeClr>
                </a:solidFill>
              </a:rPr>
              <a:t>p-Air &amp; pp Cross-Section at √57 </a:t>
            </a:r>
            <a:r>
              <a:rPr lang="en-US" sz="3600" b="1" dirty="0" err="1" smtClean="0">
                <a:solidFill>
                  <a:schemeClr val="tx2">
                    <a:lumMod val="20000"/>
                    <a:lumOff val="80000"/>
                  </a:schemeClr>
                </a:solidFill>
              </a:rPr>
              <a:t>TeV</a:t>
            </a:r>
            <a:endParaRPr lang="es-MX" sz="3600" dirty="0">
              <a:solidFill>
                <a:schemeClr val="tx2">
                  <a:lumMod val="20000"/>
                  <a:lumOff val="80000"/>
                </a:schemeClr>
              </a:solidFill>
            </a:endParaRPr>
          </a:p>
        </p:txBody>
      </p:sp>
      <p:pic>
        <p:nvPicPr>
          <p:cNvPr id="172034" name="Picture 2"/>
          <p:cNvPicPr>
            <a:picLocks noChangeAspect="1" noChangeArrowheads="1"/>
          </p:cNvPicPr>
          <p:nvPr/>
        </p:nvPicPr>
        <p:blipFill>
          <a:blip r:embed="rId2"/>
          <a:srcRect/>
          <a:stretch>
            <a:fillRect/>
          </a:stretch>
        </p:blipFill>
        <p:spPr bwMode="auto">
          <a:xfrm>
            <a:off x="357157" y="857232"/>
            <a:ext cx="3507935" cy="2571768"/>
          </a:xfrm>
          <a:prstGeom prst="rect">
            <a:avLst/>
          </a:prstGeom>
          <a:noFill/>
          <a:ln w="9525">
            <a:noFill/>
            <a:miter lim="800000"/>
            <a:headEnd/>
            <a:tailEnd/>
          </a:ln>
          <a:effectLst/>
        </p:spPr>
      </p:pic>
      <p:pic>
        <p:nvPicPr>
          <p:cNvPr id="172035" name="Picture 3"/>
          <p:cNvPicPr>
            <a:picLocks noChangeAspect="1" noChangeArrowheads="1"/>
          </p:cNvPicPr>
          <p:nvPr/>
        </p:nvPicPr>
        <p:blipFill>
          <a:blip r:embed="rId3"/>
          <a:srcRect/>
          <a:stretch>
            <a:fillRect/>
          </a:stretch>
        </p:blipFill>
        <p:spPr bwMode="auto">
          <a:xfrm>
            <a:off x="428596" y="3714752"/>
            <a:ext cx="4124325" cy="2657475"/>
          </a:xfrm>
          <a:prstGeom prst="rect">
            <a:avLst/>
          </a:prstGeom>
          <a:noFill/>
          <a:ln w="9525">
            <a:noFill/>
            <a:miter lim="800000"/>
            <a:headEnd/>
            <a:tailEnd/>
          </a:ln>
          <a:effectLst/>
        </p:spPr>
      </p:pic>
      <p:sp>
        <p:nvSpPr>
          <p:cNvPr id="5" name="4 Rectángulo"/>
          <p:cNvSpPr/>
          <p:nvPr/>
        </p:nvSpPr>
        <p:spPr>
          <a:xfrm>
            <a:off x="4572000" y="1357298"/>
            <a:ext cx="4214842" cy="1815882"/>
          </a:xfrm>
          <a:prstGeom prst="rect">
            <a:avLst/>
          </a:prstGeom>
        </p:spPr>
        <p:txBody>
          <a:bodyPr wrap="square">
            <a:spAutoFit/>
          </a:bodyPr>
          <a:lstStyle/>
          <a:p>
            <a:pPr algn="ctr"/>
            <a:r>
              <a:rPr lang="es-MX" sz="2800" dirty="0" smtClean="0"/>
              <a:t>Tail of </a:t>
            </a:r>
            <a:r>
              <a:rPr lang="es-MX" sz="2800" dirty="0" err="1" smtClean="0"/>
              <a:t>Xmax</a:t>
            </a:r>
            <a:r>
              <a:rPr lang="es-MX" sz="2800" dirty="0" smtClean="0"/>
              <a:t> </a:t>
            </a:r>
            <a:r>
              <a:rPr lang="es-MX" sz="2800" dirty="0" err="1" smtClean="0"/>
              <a:t>distribution</a:t>
            </a:r>
            <a:endParaRPr lang="es-MX" sz="2800" dirty="0" smtClean="0"/>
          </a:p>
          <a:p>
            <a:pPr algn="ctr"/>
            <a:endParaRPr lang="es-MX" sz="2800" dirty="0" smtClean="0"/>
          </a:p>
          <a:p>
            <a:pPr algn="ctr"/>
            <a:endParaRPr lang="es-MX" sz="2800" dirty="0" smtClean="0"/>
          </a:p>
          <a:p>
            <a:pPr algn="ctr"/>
            <a:r>
              <a:rPr lang="es-MX" sz="2800" dirty="0" err="1" smtClean="0"/>
              <a:t>Inelastic</a:t>
            </a:r>
            <a:r>
              <a:rPr lang="es-MX" sz="2800" dirty="0" smtClean="0"/>
              <a:t> </a:t>
            </a:r>
            <a:r>
              <a:rPr lang="es-MX" sz="2800" dirty="0" err="1" smtClean="0"/>
              <a:t>cross-section</a:t>
            </a:r>
            <a:endParaRPr lang="es-MX" sz="2800" dirty="0"/>
          </a:p>
        </p:txBody>
      </p:sp>
      <p:sp>
        <p:nvSpPr>
          <p:cNvPr id="6" name="5 Rectángulo"/>
          <p:cNvSpPr/>
          <p:nvPr/>
        </p:nvSpPr>
        <p:spPr>
          <a:xfrm>
            <a:off x="5214942" y="3429000"/>
            <a:ext cx="2454518" cy="400110"/>
          </a:xfrm>
          <a:prstGeom prst="rect">
            <a:avLst/>
          </a:prstGeom>
        </p:spPr>
        <p:txBody>
          <a:bodyPr wrap="none">
            <a:spAutoFit/>
          </a:bodyPr>
          <a:lstStyle/>
          <a:p>
            <a:r>
              <a:rPr lang="pt-BR" sz="2000" b="1" dirty="0" smtClean="0"/>
              <a:t>10</a:t>
            </a:r>
            <a:r>
              <a:rPr lang="pt-BR" sz="2000" b="1" baseline="30000" dirty="0" smtClean="0"/>
              <a:t>18 </a:t>
            </a:r>
            <a:r>
              <a:rPr lang="pt-BR" sz="2000" b="1" dirty="0" err="1" smtClean="0"/>
              <a:t>eV</a:t>
            </a:r>
            <a:r>
              <a:rPr lang="pt-BR" sz="2000" b="1" dirty="0" smtClean="0"/>
              <a:t> &lt; E &lt; 10</a:t>
            </a:r>
            <a:r>
              <a:rPr lang="pt-BR" sz="2000" b="1" baseline="30000" dirty="0" smtClean="0"/>
              <a:t>18.5</a:t>
            </a:r>
            <a:r>
              <a:rPr lang="pt-BR" sz="2000" b="1" dirty="0" smtClean="0"/>
              <a:t> </a:t>
            </a:r>
            <a:r>
              <a:rPr lang="pt-BR" sz="2000" b="1" dirty="0" err="1" smtClean="0"/>
              <a:t>eV</a:t>
            </a:r>
            <a:endParaRPr lang="es-MX" sz="2000" b="1" dirty="0"/>
          </a:p>
        </p:txBody>
      </p:sp>
      <p:sp>
        <p:nvSpPr>
          <p:cNvPr id="7" name="6 Rectángulo"/>
          <p:cNvSpPr/>
          <p:nvPr/>
        </p:nvSpPr>
        <p:spPr>
          <a:xfrm>
            <a:off x="4572000" y="4214818"/>
            <a:ext cx="2662267" cy="369332"/>
          </a:xfrm>
          <a:prstGeom prst="rect">
            <a:avLst/>
          </a:prstGeom>
        </p:spPr>
        <p:txBody>
          <a:bodyPr wrap="none">
            <a:spAutoFit/>
          </a:bodyPr>
          <a:lstStyle/>
          <a:p>
            <a:r>
              <a:rPr lang="es-MX" b="1" dirty="0" err="1" smtClean="0">
                <a:solidFill>
                  <a:srgbClr val="C00000"/>
                </a:solidFill>
              </a:rPr>
              <a:t>tail</a:t>
            </a:r>
            <a:r>
              <a:rPr lang="es-MX" b="1" dirty="0" smtClean="0">
                <a:solidFill>
                  <a:srgbClr val="C00000"/>
                </a:solidFill>
              </a:rPr>
              <a:t> </a:t>
            </a:r>
            <a:r>
              <a:rPr lang="es-MX" b="1" dirty="0" err="1" smtClean="0">
                <a:solidFill>
                  <a:srgbClr val="C00000"/>
                </a:solidFill>
              </a:rPr>
              <a:t>dominated</a:t>
            </a:r>
            <a:r>
              <a:rPr lang="es-MX" b="1" dirty="0" smtClean="0">
                <a:solidFill>
                  <a:srgbClr val="C00000"/>
                </a:solidFill>
              </a:rPr>
              <a:t> </a:t>
            </a:r>
            <a:r>
              <a:rPr lang="es-MX" b="1" dirty="0" err="1" smtClean="0">
                <a:solidFill>
                  <a:srgbClr val="C00000"/>
                </a:solidFill>
              </a:rPr>
              <a:t>by</a:t>
            </a:r>
            <a:r>
              <a:rPr lang="es-MX" b="1" dirty="0" smtClean="0">
                <a:solidFill>
                  <a:srgbClr val="C00000"/>
                </a:solidFill>
              </a:rPr>
              <a:t> </a:t>
            </a:r>
            <a:r>
              <a:rPr lang="es-MX" b="1" dirty="0" err="1" smtClean="0">
                <a:solidFill>
                  <a:srgbClr val="C00000"/>
                </a:solidFill>
              </a:rPr>
              <a:t>protons</a:t>
            </a:r>
            <a:endParaRPr lang="es-MX" b="1" dirty="0">
              <a:solidFill>
                <a:srgbClr val="C00000"/>
              </a:solidFill>
            </a:endParaRPr>
          </a:p>
        </p:txBody>
      </p:sp>
      <p:sp>
        <p:nvSpPr>
          <p:cNvPr id="8" name="7 Rectángulo"/>
          <p:cNvSpPr/>
          <p:nvPr/>
        </p:nvSpPr>
        <p:spPr>
          <a:xfrm>
            <a:off x="4572000" y="4572008"/>
            <a:ext cx="2742482" cy="369332"/>
          </a:xfrm>
          <a:prstGeom prst="rect">
            <a:avLst/>
          </a:prstGeom>
        </p:spPr>
        <p:txBody>
          <a:bodyPr wrap="none">
            <a:spAutoFit/>
          </a:bodyPr>
          <a:lstStyle/>
          <a:p>
            <a:r>
              <a:rPr lang="es-MX" b="1" dirty="0" err="1" smtClean="0">
                <a:solidFill>
                  <a:srgbClr val="C00000"/>
                </a:solidFill>
              </a:rPr>
              <a:t>dN</a:t>
            </a:r>
            <a:r>
              <a:rPr lang="es-MX" b="1" dirty="0" smtClean="0">
                <a:solidFill>
                  <a:srgbClr val="C00000"/>
                </a:solidFill>
              </a:rPr>
              <a:t>/</a:t>
            </a:r>
            <a:r>
              <a:rPr lang="es-MX" b="1" dirty="0" err="1" smtClean="0">
                <a:solidFill>
                  <a:srgbClr val="C00000"/>
                </a:solidFill>
              </a:rPr>
              <a:t>dX</a:t>
            </a:r>
            <a:r>
              <a:rPr lang="es-MX" b="1" baseline="-25000" dirty="0" err="1" smtClean="0">
                <a:solidFill>
                  <a:srgbClr val="C00000"/>
                </a:solidFill>
              </a:rPr>
              <a:t>max</a:t>
            </a:r>
            <a:r>
              <a:rPr lang="es-MX" b="1" dirty="0" smtClean="0">
                <a:solidFill>
                  <a:srgbClr val="C00000"/>
                </a:solidFill>
              </a:rPr>
              <a:t> ∝ </a:t>
            </a:r>
            <a:r>
              <a:rPr lang="es-MX" b="1" dirty="0" err="1" smtClean="0">
                <a:solidFill>
                  <a:srgbClr val="C00000"/>
                </a:solidFill>
              </a:rPr>
              <a:t>exp</a:t>
            </a:r>
            <a:r>
              <a:rPr lang="es-MX" b="1" dirty="0" smtClean="0">
                <a:solidFill>
                  <a:srgbClr val="C00000"/>
                </a:solidFill>
              </a:rPr>
              <a:t> (−</a:t>
            </a:r>
            <a:r>
              <a:rPr lang="es-MX" b="1" dirty="0" err="1" smtClean="0">
                <a:solidFill>
                  <a:srgbClr val="C00000"/>
                </a:solidFill>
              </a:rPr>
              <a:t>X</a:t>
            </a:r>
            <a:r>
              <a:rPr lang="es-MX" b="1" baseline="-25000" dirty="0" err="1" smtClean="0">
                <a:solidFill>
                  <a:srgbClr val="C00000"/>
                </a:solidFill>
              </a:rPr>
              <a:t>max</a:t>
            </a:r>
            <a:r>
              <a:rPr lang="es-MX" b="1" dirty="0" smtClean="0">
                <a:solidFill>
                  <a:srgbClr val="C00000"/>
                </a:solidFill>
              </a:rPr>
              <a:t>/</a:t>
            </a:r>
            <a:r>
              <a:rPr lang="el-GR" b="1" dirty="0" smtClean="0">
                <a:solidFill>
                  <a:srgbClr val="C00000"/>
                </a:solidFill>
              </a:rPr>
              <a:t>Λ</a:t>
            </a:r>
            <a:r>
              <a:rPr lang="el-GR" b="1" baseline="-25000" dirty="0" smtClean="0">
                <a:solidFill>
                  <a:srgbClr val="C00000"/>
                </a:solidFill>
              </a:rPr>
              <a:t>η</a:t>
            </a:r>
            <a:r>
              <a:rPr lang="el-GR" b="1" dirty="0" smtClean="0">
                <a:solidFill>
                  <a:srgbClr val="C00000"/>
                </a:solidFill>
              </a:rPr>
              <a:t>)</a:t>
            </a:r>
            <a:endParaRPr lang="es-MX" b="1" dirty="0">
              <a:solidFill>
                <a:srgbClr val="C00000"/>
              </a:solidFill>
            </a:endParaRPr>
          </a:p>
        </p:txBody>
      </p:sp>
      <p:sp>
        <p:nvSpPr>
          <p:cNvPr id="9" name="8 Rectángulo"/>
          <p:cNvSpPr/>
          <p:nvPr/>
        </p:nvSpPr>
        <p:spPr>
          <a:xfrm>
            <a:off x="4857752" y="5429264"/>
            <a:ext cx="3643338" cy="1015663"/>
          </a:xfrm>
          <a:prstGeom prst="rect">
            <a:avLst/>
          </a:prstGeom>
          <a:solidFill>
            <a:schemeClr val="tx2">
              <a:lumMod val="20000"/>
              <a:lumOff val="80000"/>
            </a:schemeClr>
          </a:solidFill>
        </p:spPr>
        <p:txBody>
          <a:bodyPr wrap="square">
            <a:spAutoFit/>
          </a:bodyPr>
          <a:lstStyle/>
          <a:p>
            <a:pPr algn="ctr"/>
            <a:r>
              <a:rPr lang="el-GR" sz="2000" b="1" dirty="0" smtClean="0">
                <a:solidFill>
                  <a:srgbClr val="255997"/>
                </a:solidFill>
              </a:rPr>
              <a:t>Λ➙ σ</a:t>
            </a:r>
            <a:r>
              <a:rPr lang="es-MX" sz="2000" b="1" baseline="-25000" dirty="0" smtClean="0">
                <a:solidFill>
                  <a:srgbClr val="255997"/>
                </a:solidFill>
              </a:rPr>
              <a:t>p-Air</a:t>
            </a:r>
          </a:p>
          <a:p>
            <a:pPr algn="ctr"/>
            <a:r>
              <a:rPr lang="es-MX" sz="2000" b="1" dirty="0" err="1" smtClean="0">
                <a:solidFill>
                  <a:srgbClr val="255997"/>
                </a:solidFill>
              </a:rPr>
              <a:t>by</a:t>
            </a:r>
            <a:r>
              <a:rPr lang="es-MX" sz="2000" b="1" dirty="0" smtClean="0">
                <a:solidFill>
                  <a:srgbClr val="255997"/>
                </a:solidFill>
              </a:rPr>
              <a:t> </a:t>
            </a:r>
            <a:r>
              <a:rPr lang="es-MX" sz="2000" b="1" dirty="0" err="1" smtClean="0">
                <a:solidFill>
                  <a:srgbClr val="255997"/>
                </a:solidFill>
              </a:rPr>
              <a:t>tuning</a:t>
            </a:r>
            <a:r>
              <a:rPr lang="es-MX" sz="2000" b="1" dirty="0" smtClean="0">
                <a:solidFill>
                  <a:srgbClr val="255997"/>
                </a:solidFill>
              </a:rPr>
              <a:t> </a:t>
            </a:r>
            <a:r>
              <a:rPr lang="es-MX" sz="2000" b="1" dirty="0" err="1" smtClean="0">
                <a:solidFill>
                  <a:srgbClr val="255997"/>
                </a:solidFill>
              </a:rPr>
              <a:t>models</a:t>
            </a:r>
            <a:r>
              <a:rPr lang="es-MX" sz="2000" b="1" dirty="0" smtClean="0">
                <a:solidFill>
                  <a:srgbClr val="255997"/>
                </a:solidFill>
              </a:rPr>
              <a:t> </a:t>
            </a:r>
            <a:r>
              <a:rPr lang="es-MX" sz="2000" b="1" dirty="0" err="1" smtClean="0">
                <a:solidFill>
                  <a:srgbClr val="255997"/>
                </a:solidFill>
              </a:rPr>
              <a:t>to</a:t>
            </a:r>
            <a:endParaRPr lang="es-MX" sz="2000" b="1" dirty="0" smtClean="0">
              <a:solidFill>
                <a:srgbClr val="255997"/>
              </a:solidFill>
            </a:endParaRPr>
          </a:p>
          <a:p>
            <a:pPr algn="ctr"/>
            <a:r>
              <a:rPr lang="en-US" sz="2000" b="1" dirty="0" smtClean="0">
                <a:solidFill>
                  <a:srgbClr val="255997"/>
                </a:solidFill>
              </a:rPr>
              <a:t>describe tail seen in data</a:t>
            </a:r>
            <a:endParaRPr lang="es-MX" sz="2000" b="1" dirty="0">
              <a:solidFill>
                <a:srgbClr val="255997"/>
              </a:solidFill>
            </a:endParaRPr>
          </a:p>
        </p:txBody>
      </p:sp>
      <p:sp>
        <p:nvSpPr>
          <p:cNvPr id="11" name="10 Flecha arriba y abajo"/>
          <p:cNvSpPr/>
          <p:nvPr/>
        </p:nvSpPr>
        <p:spPr>
          <a:xfrm>
            <a:off x="6357950" y="1928802"/>
            <a:ext cx="285752" cy="64294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0" y="0"/>
            <a:ext cx="9144000" cy="707886"/>
          </a:xfrm>
          <a:prstGeom prst="rect">
            <a:avLst/>
          </a:prstGeom>
          <a:solidFill>
            <a:srgbClr val="255997"/>
          </a:solidFill>
        </p:spPr>
        <p:txBody>
          <a:bodyPr wrap="square" rtlCol="0">
            <a:spAutoFit/>
          </a:bodyPr>
          <a:lstStyle/>
          <a:p>
            <a:pPr algn="ctr"/>
            <a:r>
              <a:rPr lang="es-MX" sz="4000" b="1" dirty="0" smtClean="0">
                <a:solidFill>
                  <a:schemeClr val="tx2">
                    <a:lumMod val="20000"/>
                    <a:lumOff val="80000"/>
                  </a:schemeClr>
                </a:solidFill>
              </a:rPr>
              <a:t>p-Air Cross-</a:t>
            </a:r>
            <a:r>
              <a:rPr lang="es-MX" sz="4000" b="1" dirty="0" err="1" smtClean="0">
                <a:solidFill>
                  <a:schemeClr val="tx2">
                    <a:lumMod val="20000"/>
                    <a:lumOff val="80000"/>
                  </a:schemeClr>
                </a:solidFill>
              </a:rPr>
              <a:t>Section</a:t>
            </a:r>
            <a:endParaRPr lang="es-MX" sz="4000" dirty="0">
              <a:solidFill>
                <a:schemeClr val="tx2">
                  <a:lumMod val="20000"/>
                  <a:lumOff val="80000"/>
                </a:schemeClr>
              </a:solidFill>
            </a:endParaRPr>
          </a:p>
        </p:txBody>
      </p:sp>
      <p:pic>
        <p:nvPicPr>
          <p:cNvPr id="173058" name="Picture 2"/>
          <p:cNvPicPr>
            <a:picLocks noChangeAspect="1" noChangeArrowheads="1"/>
          </p:cNvPicPr>
          <p:nvPr/>
        </p:nvPicPr>
        <p:blipFill>
          <a:blip r:embed="rId2"/>
          <a:srcRect/>
          <a:stretch>
            <a:fillRect/>
          </a:stretch>
        </p:blipFill>
        <p:spPr bwMode="auto">
          <a:xfrm>
            <a:off x="642910" y="857232"/>
            <a:ext cx="5400675" cy="3676650"/>
          </a:xfrm>
          <a:prstGeom prst="rect">
            <a:avLst/>
          </a:prstGeom>
          <a:noFill/>
          <a:ln w="9525">
            <a:noFill/>
            <a:miter lim="800000"/>
            <a:headEnd/>
            <a:tailEnd/>
          </a:ln>
          <a:effectLst/>
        </p:spPr>
      </p:pic>
      <p:sp>
        <p:nvSpPr>
          <p:cNvPr id="4" name="3 Rectángulo"/>
          <p:cNvSpPr/>
          <p:nvPr/>
        </p:nvSpPr>
        <p:spPr>
          <a:xfrm>
            <a:off x="5072098" y="4357694"/>
            <a:ext cx="3286116" cy="369332"/>
          </a:xfrm>
          <a:prstGeom prst="rect">
            <a:avLst/>
          </a:prstGeom>
        </p:spPr>
        <p:txBody>
          <a:bodyPr wrap="square">
            <a:spAutoFit/>
          </a:bodyPr>
          <a:lstStyle/>
          <a:p>
            <a:r>
              <a:rPr lang="en-US" dirty="0" smtClean="0"/>
              <a:t>dominated by potential He contr.</a:t>
            </a:r>
            <a:endParaRPr lang="es-MX" dirty="0"/>
          </a:p>
        </p:txBody>
      </p:sp>
      <p:sp>
        <p:nvSpPr>
          <p:cNvPr id="6" name="5 CuadroTexto"/>
          <p:cNvSpPr txBox="1"/>
          <p:nvPr/>
        </p:nvSpPr>
        <p:spPr>
          <a:xfrm>
            <a:off x="1928794" y="4929198"/>
            <a:ext cx="5357850" cy="523220"/>
          </a:xfrm>
          <a:prstGeom prst="rect">
            <a:avLst/>
          </a:prstGeom>
          <a:noFill/>
        </p:spPr>
        <p:txBody>
          <a:bodyPr wrap="square" rtlCol="0">
            <a:spAutoFit/>
          </a:bodyPr>
          <a:lstStyle/>
          <a:p>
            <a:r>
              <a:rPr lang="en-US" sz="2800" b="1" dirty="0" err="1" smtClean="0"/>
              <a:t>σ</a:t>
            </a:r>
            <a:r>
              <a:rPr lang="en-US" sz="2800" b="1" baseline="-25000" dirty="0" err="1" smtClean="0"/>
              <a:t>p</a:t>
            </a:r>
            <a:r>
              <a:rPr lang="en-US" sz="2800" b="1" baseline="-25000" dirty="0" smtClean="0"/>
              <a:t>-Air</a:t>
            </a:r>
            <a:r>
              <a:rPr lang="en-US" sz="2800" b="1" dirty="0" smtClean="0"/>
              <a:t>= (505 ± 22</a:t>
            </a:r>
            <a:r>
              <a:rPr lang="en-US" sz="2800" b="1" baseline="-25000" dirty="0" smtClean="0"/>
              <a:t>stat</a:t>
            </a:r>
            <a:r>
              <a:rPr lang="en-US" sz="2800" b="1" dirty="0" smtClean="0"/>
              <a:t> (</a:t>
            </a:r>
            <a:r>
              <a:rPr lang="en-US" sz="2800" b="1" baseline="30000" dirty="0" smtClean="0"/>
              <a:t>+26</a:t>
            </a:r>
            <a:r>
              <a:rPr lang="en-US" sz="2800" b="1" dirty="0" smtClean="0"/>
              <a:t> </a:t>
            </a:r>
            <a:r>
              <a:rPr lang="en-US" sz="2800" b="1" baseline="-25000" dirty="0" smtClean="0"/>
              <a:t>-34</a:t>
            </a:r>
            <a:r>
              <a:rPr lang="en-US" sz="2800" b="1" dirty="0" smtClean="0"/>
              <a:t>) </a:t>
            </a:r>
            <a:r>
              <a:rPr lang="en-US" sz="2800" b="1" baseline="-25000" dirty="0" smtClean="0"/>
              <a:t>sys</a:t>
            </a:r>
            <a:r>
              <a:rPr lang="en-US" sz="2800" b="1" dirty="0" smtClean="0"/>
              <a:t> ) </a:t>
            </a:r>
            <a:r>
              <a:rPr lang="en-US" sz="2800" b="1" dirty="0" err="1" smtClean="0"/>
              <a:t>mb</a:t>
            </a:r>
            <a:endParaRPr lang="es-MX" sz="2800" b="1" dirty="0"/>
          </a:p>
        </p:txBody>
      </p:sp>
      <p:sp>
        <p:nvSpPr>
          <p:cNvPr id="8" name="7 CuadroTexto"/>
          <p:cNvSpPr txBox="1"/>
          <p:nvPr/>
        </p:nvSpPr>
        <p:spPr>
          <a:xfrm>
            <a:off x="1071538" y="5715016"/>
            <a:ext cx="7072362" cy="369332"/>
          </a:xfrm>
          <a:prstGeom prst="rect">
            <a:avLst/>
          </a:prstGeom>
          <a:solidFill>
            <a:schemeClr val="tx2">
              <a:lumMod val="20000"/>
              <a:lumOff val="80000"/>
            </a:schemeClr>
          </a:solidFill>
        </p:spPr>
        <p:txBody>
          <a:bodyPr wrap="square" rtlCol="0">
            <a:spAutoFit/>
          </a:bodyPr>
          <a:lstStyle/>
          <a:p>
            <a:pPr algn="ctr"/>
            <a:r>
              <a:rPr lang="en-US" b="1" dirty="0" smtClean="0">
                <a:solidFill>
                  <a:srgbClr val="255997"/>
                </a:solidFill>
              </a:rPr>
              <a:t>systematic uncertainties assume &lt;0.5% photons and &lt;25% He</a:t>
            </a:r>
            <a:endParaRPr lang="es-MX" dirty="0">
              <a:solidFill>
                <a:srgbClr val="255997"/>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AutoShape 2" descr="data:image/jpg;base64,/9j/4AAQSkZJRgABAQAAAQABAAD/2wCEAAkGBhQSEBUUExQVFRUWGRgaGBgYFhYYGBwYGBwVGBgYGhcXHCYeFxsjGRkXIi8gJCcpLCwsFx4xNTEqNScsLCkBCQoKDgwOGg8PGi0kHyU0LywqKS4sLCo1Lyw0LC0vLSwsLSoqLCwsLywsLCwsLCwsLCwsLCwsLCwsLC0sLCwsLP/AABEIAPoAygMBIgACEQEDEQH/xAAcAAADAQEBAQEBAAAAAAAAAAAABgcFBAIDAQj/xABKEAACAAMFBAcDCQUGBQUBAAABAgADEQQGEiExBUFRYQcTInGBkaEyQrEUM1JicoKSssEjosLR8DVDVHOz0iQ0U4OTFkRj4fEV/8QAGgEAAgMBAQAAAAAAAAAAAAAAAAQCAwUGAf/EADIRAAEDAgQDBwUAAgMBAAAAAAEAAgMEEQUSITETQVEiYXGBobHwMpHB0eEUIzNi8RX/2gAMAwEAAhEDEQA/ALjBBBAhEEEECEQQQQIRBBCl0g3jazyllyzhmTa9oaqgpWnAkmleRiTW5jYKmeZsMZkdsFr7UvTZrPUTJq4h7q9pvELp40hYt3SooykySebsB+6tfjE7JghoQtG65iXGJ3/RZo+/umi09I9rb2SifZQH8+KM6be+1traJngQv5QIyIIsDGjks91XO7d5+60f/Ulq/wARO/8AI/8AOPpLvXa10tE3xbF+asZUEe5R0UBPINnH7lMln6Q7Yurq/wBpF/hoY2rF0qH+9kg80an7rV+MIMERMbTyTDMQqWbPPnr7qx7LvtZZ5AEzAx92YMJ8z2Se4xvR/P0Ubo2vEz4rPMJbCuKWTrhFAVrvpUU8eAiiSLKLhbdDihmeI5BqdiE9wQQQut1EEEECEQQQQIRBBBAhEEEECEQQQQIRBBBAhETfpTspE2TM90oV8VNfg3pFIjKvLsUWqzPL97VDwcaeeh5ExON2V10nXQGeBzBvyUWkyWdgqgsxNAAKkngANYaNndG9pmZvhlD6xxN+Ff1Ijz0ezFl26kwUbC6rXc4pXXQ4Q4h12pf2yyagOZrcJfa/eyX1hl73A2aFz1FSU7o+LO62trXt/VnWToukD5yZMc8sKDyoT6xqSrhWJf7mve8w/wAVIxZHSpLLUeQyrxDBj+Gg+MOljtiTUWZLYMjCoI/rLuihxkG62aZlFJpEAbd37WYLm2P/AA6eR/nHymXFsR/uAO5nHwaN6CIZndU6aaE7sH2CT7V0Y2ZvYaYh7ww8iK+sYG0OjGemcp0mjgew3kar6w0Xgv7JszmWFM2YNQCAo5Fs8+QBjisHShJY0my3l8xRx40APoYuaZLXWTNFhxdkJAPdp/FOLXY3lOUmKUYag6/1zhn6NLIWthceyiNU82oAPifux46QtqyZ86WZLB6S82HMkhe8Z/ih5uZsL5NZVDCkx+0/Gp0XwGXfWLHv7GvNI0dIDVkNN2t1v7LeggghNdWiCCCBCIIIIEIggggQiCCCBC8TpwRSzEKqgkk5AAakmEbafSiqsRIlYwPeclQe5QK076d0cXSLebG/yaWeyp/aEb2Hu9y7+fdCPDMcQIu5c5X4o9r+HCdtyqTsnpPR2Cz5fV199TiUd4pUDnnDsjggEEEHMEZgg74gEOFyb59QRJnGso+y30D/ALPhHskOl2oocVcXZJz4H9qowvXjvnJstV+cm/QB0+0fd7teUYl8L+4aybM2ejTBnTknP627dnmJ2zEmpzJ1JiMcN9XK6uxURksh1PXp4Lp2nbzPnPNYKpc1IUUFf69Y5Y7tk7Fm2l8MpC3E6KO9jkPjGxc3ZEmZa2k2lTiFcK4iBiUnEppmTTPX3TrDBcGhc+yGSZ4/7Hc7XSzFH6K7YTLnSyclZWH3gQfyjzhvlbKkqhlrKQIRmoVaHvFM4QroTksm0LTLd1RAHALMAOy4w5nfhJikv4jSFsxUZop43OdcG4PLkqRHwtto6uU7/RVm/CCf0jhN6rJ/iJX4xGfee8Ek2Kf1c6W5KFaK6k9qi6A13wuGm63JKhgY4hw0B5qSzJhYlmNSSSSd5OZPnHmKn0cbLVbJ1pUYpjNmRnhBwgd1QT4xgdI6SFmpLlS0E32nKihzyVaDIk5nSunGHBJd2Wy5SSgLKcTl2/LxSbLcqQQaEEEHgRmIe7vdJRFEtQqP+oozH2lGvePIxjbVuFaZMsOAJgwgsFzZTTMFd4HEV03Qtx6Q14VTJKiifzHcdir7Z7SsxQ6MGVswQag+MfSIvdy9E2yPVe1LJ7UsnI8x9FufnWG28nSInUgWYnG4zYihljePt+g14Qs6Eg2C6KHFYXxl79COX6WpeK/kqzMZagzZg1ANFXkWzz5AeUYVn6VWxduQMP1XNR5ih9IQy1TWtTH5F4haAsSTFahzrtNh00V02TteXaZYmSmqNCNCDwI3GO2IxdS8TWSeGzMtqCYvLiBxGo8RviySpoZQykEEAgjQg5giFpGZCuhoKwVLLn6hv+17gggitaCIxL3bd+S2ZmHzjdmX9o7/AAFT5DfG3Ekv/tnr7WUB7EmqD7Xvnzy+7Fkbczln4hU8CEkbnQJaZqmpzJgVSTQZk6CPyHPo32B1k0z3HZlGi85mtfujPvI4Q652UXXI08Lp5BGOaarn3UWzSgzqDObNiQDh+oDupvpqfCFLpINnE8LKUCaPnCtAuegI3vvrwpWu6h7ct5kWabNGqISO/d4VpEPmzSzFmJLEkknUk5knxheIFxzFbmJuZBE2nYPn7K8Qz3SuW9qPWPVJIOu96bl5cW/ocOwLqzbWJhl0AQanQtuQHjTfuy4wx3Nvc0hvktqqoU4VZsih0wN9Xgd3dpa9xscu6zaOBnEa6cWaduhPen2w2CXJQJLUIo0A+J4nmYn/AEj7GMqatql1GIgMRkRMHstUaVA815xSI5dp7NSfKaVMFVYUNNRvBHMGhhRj8rrrqKumE0JjGnTuKjVqvJaZi4XnzCOGKle+lK+MZsPlouFZrOcVptRCbloFY+rFvARgWu1WX5ZJ+Ty6SUZMWOpx9oFiQxOVMqQ41wP0rlZ6aVuszhfoTcrCrBF2GyZNKdVL/Av8oROk2ySpYkiXLlozFySqKpIGECtBnm3pEGzZjayZqcKdBGZC69u5KFj2zPlCkubMQcFYgeWkMfR/sc2i0mfMqyyjiqaktMPs1J1p7X4eMeLFsewWrDgntZ3NMUt6EV4KzUrnpmTyij7G2PLs0kSpdaDMk6knUnn/ACEeSPAFhuraCie+QOe4Fo1Gt9fDl5ruhTvXcVLQDMk0Sdqdyv38G+t58Q2QrXzviLKvVyiDOYd4QH3jz4DxOWq7M1+yt2s4PCPG2+bd6ldos7S3KOCrKaEHUGPps60Kk1GdBMRSCyHQjh/WXHKGSw3Dnz7O89iRMbtIre0+8lidCd3rSFRloaHIiHgQ7RcbJC+EhxFgdRdWmds+z22ygBVMt17DAAFea/RIO7kQYkO1tlvZ5zSn1U67iNzDkRDh0W7SbHMkE1XDjHIgqpp31HlGx0h7A66R1yj9pKFTzl6sPD2vxcYXacjsp2W3URitphO0WcN/z+wpXFH6NNv4kNmc5p2pf2feXwJr3HlE4jq2XtBpE5Jq6owPeN48RUeMXvbmFlj0dQaeUP5c/BXeCPlZbQsxFdTVWAYHkRUR9Yz13IN9QuDbu0eos02bvVTT7RyUfiIiHM1TU5k6mKX0o27DZ5cof3j1Pcg/3MvlEzhyAWbdcrjMuaYM6D1PwL1LQsQAKkkADiTkBFw2FssWezy5Q90ZnixzY+dYmFwdndbbUJ0lgzD3igX94g+EV6K53a2TeCwWa6U89B8+bLnt9jE6U8ttHUqfEUr3xGNtXfnWVysxTSvZcDst3Hjy1i3x4myVdSrAMp1BAIPeDrFcchYtCtoW1QGtiOaWbg7TktZElIVExAcaaNWpJam8Hju0if3u2gk+2TXl5qSADxwgLi7jTypG3f8A2DZ7NgaTiR3J7APZwgZsK5rmQKaa8ITIZjaL5gsCvnkDBTPA7PMeGngqf0a7ZmTZTy3OLqsOFjrhbF2Sd9MOXI8o83tv8JJMqz0aYMmfVUPAD3m9Bz0GHNvNJs1iEixsTMf5ybhK0J9oiuddw4DfWMa7N23tk3COyi0LvwHAcWO6IZBcuOyZNZKI2U0Ju7mR7DwHNcsqRPtc00DzpjanU+JOSjvoIb9jdGL4la0OoAIJRcyeRbIDwrDxsrZEqzywkpQo38SeLHeY7Ig6YnQJynwmNvamOY+n9RC/ey6Ytqp28DpWhpUEGlQRUbwM++GCCKQSDcLWlibK0seLgqNbauZabMCzLjQe+naA7xqviKc4+9277TrKQrEzJX0CcwPqE6d2ndrFehEvlcQMrTrMtGGbyxow3lRublv3Z6sNlDtHLBnw59MeLTE6cvm/gtzat5l+QPaZBDZADkxKr2hxFa0iQzJ5Zy7EsSakk1JO+p5xp3d278nchxjkzBhmy+KnePrD+uI4LeksTGEpi0uvZJBBoc6EHeNPCLWMy3Czq2qNS1r77aEd/Xz9Fa7NtmU9nWfjVZZFasQAOIPMHKnERI7wz1tNtmNZ1LB2GEBTVjQAsF1zIJ8Y/bs2BbTPSRNmMqHEQB9KlaCuSkga0OgEVrZWwpNmWkpAvE6se9jmfhFWkRWmOJibBezWjc7m/wCFgXCus1mVps0UmOAAv0V1zpvJpluoOcNrCooY/YIoc4uNytqCFsLBG3YKJXl2T8mtUyX7oNU+w2a+WngYy4ofSns7syp43Ey27jVl9Q3nE8h2N2Zt1xlbDwZ3MG3LwVT6Ndp9ZZTLJzlNT7rVZfXEPAQ3RKujW3YLZg3TUI8V7Q9A3nFVhWUWcuowyXiU7b8tPnkpd0n2nFa0TcksebFifQLCfDBfyZXaE7lgHkifrWF+G4xZoXLVrs1Q895VF6K7H2J03iyoPujEfzDyh8hX6OJGGwqfpO59cP8ADH3vleb5HKGEAzHqFroAKVY8aVGXOFH3c8gLqKRzaeka521r/dMMERR72Wsti+UTK8moPwjs+kMFjvBtVZYmYGmJStWlDTWvZo1Kb49MJHNUx4vG8kBrvtdZF+NpddbZn0Zf7Nfu+1+9ijX6NdhrMeZOmKGVRgUEVBZh2sjwXL78JcyYWJY6kknvOZh6udfKzWazrKfGrVYs2Gqkk5aGvshRpui94IZYLGpJGSVXElNhqdfRa21ujWRNOKUxkneAMS+Ckingaco39h7FSyyRKTdmSdWY6k/1oBH7svbkm0gmTMD01GYIrpUMAY74Vc52xXTwwQB3FiA15j5ZEEEEQTSIIIIEIggggQlDafRvKmzzMDsisasiganXCT7Ne4xz3tubJl2EmRLCtK7ZOrMujVY5nLP7sOsyYFBZiAACSSaAAakncIVtpX/sWFkxPMDAghUOhFDm9BFrXPJCzKinpI2uzWaXX+D+KW2a0NLdXXJlIYd4NR6xd7FahMlpMXR1Vh3MAf1iCQ4bE25tA2dJdnlVRKqHwV36YmOHKtNIvlZmWLhdVwXOaQTfoL6qowRHNrbft6uUnTZqMNwODx7FARzjTupfqak1Zc9zMlsQMTZspOQOLUiutf8A9pMJtdarMXiMmRwI8fynS+1j6ywzhvVcY+4Qx9AfOI1F5t8nHKmL9JGHmCIgwi2A6EJDG2Wka7qLfb/1aF3rT1drkPwmJXuJAPoTFxj+f1ahrwz8ovyGoB45xGcbK7BHdl7fD56KM3yP/Hz/ALf8KxjQ39I+xWl2jrwOxNpU8HAoQe8AEePCFCL2G7QsWsYWTvDupVguD/Z8n7/+o8K/Sof20n7DfmjOuxfh7IhllOsSpIGLCVJ1oaGornTmY5b1Xn+Wsh6vq8AI9rFWtDwHD1iprCH3WpNWQyUQiB7VgLeHosSWO0K6VEW/b00JZJ5JAAlv+UgetIh0OE7Zu07ai46mWaMKtLRTXMHCtCfERKRtyCSl8OnMbZGtaXE2tbz3SeIoF4dmSzseRNwjGiSe0AK0YKCCd4zjlsXRbOJHWzZarvw4mb1AFfOG682yx/8AzpkpBkksYRyl0YDyWIvkBIsr6ShlbFKZG2uNPFJXRgf+Mb/Kb80uKlEbuRbhKt0ok5MSh++KD97DFkiucdpaGDuBgt0KIIIIoWwiCCCBCIIIIELEvo1LBP8As/EqImtyrEs23SldQy9piDocKkio3itMoeekq3hLHg3zXUeC9snzCjxhb6MLHitTvTJJZHi5AHoGhlmkZK56sAkr42dLX+9/ZLe21AtM8DTrZlPxtFE6MJoNkYVzExst4BVKfr5Ry3h6ODNnPNkzFXGSxVwaYjmSGFcic6UjHs90do2Vy0nXeUdaEc1elfKJOc17bXVEMM9JUGQsJGu2q6+lUDrJHHC/lVafrCKI1rx220vMUWqodRkCqqaE/VAB01jKRqEHnFrBZtlm1kolnc8C3ir/ALo/n+HfaXSc7ymSXK6tmBGIvipXWgwjPnCRFcLC2907itXFUFojN7X9bfpfhi92L5pPsr8BEV2FsdrVPWUoNCasfop7xPh6kRb1WgoNIhOdgnMEYQHv5aLzaLMsxSjqGU5EEVB8IWJ/RrZGao6xBwV8v3gT6w1wRQHEbLblgjl+toKXrNcKxp/dYjxZmPpWnpGV0gbBlJY8UqUiYHUnCqr2TVc6DPMrDtHJtawCfImSj76kdxIyPgaHwj0PNwSVRNSRmJzGNAuOihMWK4tv62wys80qh+7kP3cPnEfmSypKsKEEgjgRkR5w5dGm2hLmvJc0VxiWpoAyjPzX8kNTNu1c3hU3CqLHnoqbH4y1FDCntvpFkSarK/bPyNEH3t/hXvhPfpCthmY8agV9gIuCnDPtetYXbE4rfmxOniOW9/DVZu39lGy2l5eYCmqH6pzU17su8GKvdbbwtVnV6jGOzMHBhvpwOo7+UK97Hk23Z62taK8ugI31YqGlnuJxDl3xzdGFhm9c80VErCVPBmqCAONM891ecWv7TLncLNpb09Xkj1a/UeHI+SpMEEEKrpEQQQQIRH4TH7GZeWxTJ1kmy5Ro7LQZ0rmCVrzFR4x6N1B7i1pIF7clMb67f+VWk4TWXL7Kc/pN4n0Ah76P9j9RZAzCjzTjPEL7g8s/vRPrsbMR7WEtHYVMTOGy+bFSprppnyBjS2x0hWh5xMh+rlg9kYVJIG9sQOvDdDb2kjI1cvS1DY3mqn3JsAPX7bKqwQh7E6TlNFtKYT9NASPFdR4V7hDDtu8kuXY3ny3VqjChUg9tsh5akcjCxY4GxW/HWwyML2u21PVTG91u662zmGgbCO5KL6kE+Merm7PE62ylYBlBLMCKiignMHUVoPGMWKD0W7M+dnkcJa+jP/B6w285WLlaVpqaoE8zc+6ZbTcqxvrIUfZqn5SBGc3RnZa1rNA4YxT1WvrDZBCge4c11rqSB27B9lxbL2PKs6YZKBAdd5PeTmY7YIIhe6va0NFmiwRBBBApIjzMmBQSxAA1JNABzJ0jAvZe5bGoAAeawqq1yA0xNyru30MTDa94Z9pNZrkjcoyQdyj4mpi1kRdqsyrxKOnOUau6ftdd85klrW7yHDq1C1AaB9God4NK1G8mMOKHs7ozU2cmax65l7NMlRtRX6XA+NOMINqszS3ZHGFlJBHAiGmOB0HJc1WQSsPEkbbNroqBdG59jn2ZZjYprNk1WK4WGqgIR5mtQQd8Ld77qmxzAVqZL+yx3HejHjw4juMcl3ryzbG5MuhVvaVq0NNDloecb9hs1o2vODzjgkIdFyFd6rWtWO9jp5CIdprrk6JsGCohbFGz/Z3e5PRKFnnAEBsRl4gWUNStPStCQDTfFp2BbpE2Qps9MAAGEZFfqkbj8dc9Yl157pTLI1c3lE9l/wBG4H0O7gMvZ21Jsh8cpyjctCOBByI5GPXtEguCoUtS+hkLZG+PXyVRvxeY2WUolkdbMOWQOFRq1DlwArxPCE+wdJFql5Pgmj6wwt5pQeYMckjbcu02wTbdUphAAQHDlSgIriC+0TSuZ4Q2yrp7OtYLSGpTXq3NRwqjg08hELNYLOCcMs9XIXwPA5Bt9fGy5E6Vhvs58Jg/VI57V0qTCP2chVPFmLegC/GOx+ipK5T3A5op/UR6PRxZZSl5098I1JKIvnQ/GPP9SmW4mRYkAdeysHZvSFaVnq018UsntLhUALvK0FajXXOKk9qQJjLKEpXESMNNa10pEy29admLKMuRLZ3p2XUsKHiWc9ocqU7tYXLTtidMlJKeYxloKKu7LSvGmgrpHpjD9QLKmOvdSZmvdn6WN7HxWpfTbUq02jFJSgAoXzBfgSNwAyG+mu4DK2Vs1rROSUlMTmlToBqT4Cpj1snY820zBLlLU7z7qjix3D+hDvtHo3wWdTIYm0JmTWmM60XPsEbvXiLC5rBlSTIJqtzpstxueV+4fPVag6OLJ1WGj4qfOYzirxp7PhSJltWyrKnPLSZ1iq1MVKAkcq7jUVjdtV/7UZJkthVqFWfCRM4HfRW3Vp5QrwRtcPqKlXTU7w0Qtt1O3kiLXdaXKWyy0kurqozZTWrHNid4zJyMIV07jfKpLTJjMgOUsimZGrEHVd3PPhGHPE6xWl0VykxDSqmlRkR3ggg0PGIvAk7IOyspHvogJnsu12l/nVW+CEe6V/zOdZNoADtkrjIE7gw3E7iMjpQQ8Qq5pabFdPBURztzsKIIIIir0QQQQIUYvnaC9unltzYR3KAB/PxjFh26SbvlJvylRVHoH5OBQHuIA8RzEJMaDCC0WXC1sbo53B3W6sdz7xi1yBX51KBxz3MOR+NRHwvTclLWcat1c0CmKlQwGgYcefxypMdjbXezTlmyzmNRuZd6nkf5GLHsTbcu1ShMlnkynVTvB/rOFntLDcLoKOojrYuFNqR696S7B0WNj/bTlwjcgNTyq3s+Rh+slkSUioihVUUAGgEfaCK3PLt1oU9JFT34YXibKDAqwDA5EEVBHAg6xLb+bAkWeagk4g0ypMvUAaAjeKmoAz0OkVKfOCKWY0CgknkBU+kRqZeHHbxapgqBMVsPBFIoBzA9YshBvcLPxd0eRrHDUnfoOZXLtLYM+z/OymUcaVX8QqPWNXo9LfL5eE5UfFzXCcj97D5RRrLt+y2pComS2DChRjQkHUFWoYSejGzg2ua40WWQPvMtPRTFmclpuEh/hsiqYjE64J9teSpsIXSsWwSMzhq9RuxUXCfLF5mH2FHpNs+Kxq30JinwIZfiRFEf1BbeItzUzwFM7HYJk1sMtGc8FBPnTSNHaF25ll6prStEdswrAsAKVFcwGIrTXSKFcdpUrZ8tyVQNiLsxC1YMwzJ4AAdwjEv/AHpkTpIkymExsYJYDsrhrod5NaZbqwxxCXWAWCaGKOn4r39ogED+c067IsMmVKUSFUIQCCPeqKhidWJG8x2wl9Gm2+sktIY5ys1+wx08D6EQ6Qq8EGxXR0srZYmuaLDp0Szea40u1N1it1c3eaVVuGIZZ8/jlGLs7oto4M6aCo91AQTyxHTwHlFAj5z56opZyFVRUk5AARISOAsFVJQU738RzdVz2y1y7LILNRZctcgOAyCgcdABEW2vtJrRPeawoXNacBkAPAACNa+F6za5mFaiSh7I4nTGRx4DcO8wuwzEzLqd1z2JVondkZ9I9T82X6GIzGRGhi82CcXlIx1ZVJ7yATEcuvsFrXaFTPAM5h4Lw7zoPPdFpUUFIrnI0CfwSNwa552Nl+wQQQsugRBBBAhfK1WVZiMjgMrChB3gxHLz3bexzcJqZbVKNxHA/WG/zi0Rx7V2VLtEoy5gqp8wdzA7iIsjflKz66iFSzT6hsfwoVHfsXbcyyzRMlH7Sn2WHAj+qR0Xju1MskzC3aQ+w4GR5Hg3KMiHdHBceRJA+x0cFabvXolWtKocLgdqWT2hzH0l5j0jYiBSLQyMGRirDMEGhHiIfbv9JeiWof8AcUfmUfFfKFnwkatXSUeLNeMs2h68v57J42hZeslTJdaY0Za/aBH6xC7VZWluyOCrKaEHjF1sltSaoaW6up3qQR6aHlHJta7si0/Oywx0DCoYfeGfhpEY5Mm6vr6L/LaHMOo+xUQjose0JkokypjoTrhYrWmlaHOGe+VzZVklrMlzHOJguFqHcxriFNKcN8cGzbkWifJWdLwFWrQFqNkSu8U1HGGc7SLrmzSTxycMDtDXRc63vtY/9xM8wfiI57ZeC0TVKzJzsp1UnI0zGQy1jSPR/bf+kP8AyS/90e5fR3bDqiL3zF/hrBdg6KZirHCxD/VLVYI2LsbA+VzjKx9XRS1cOKtCoIpUZ5+kUDZ3RzZZebhpp+uez+FaetYHSNboUU2HzVAzNtbqVjdF2y2DTJ5BCkYF5moLEchQDxPCKFHzVVRaCiqo5AAD0AhV290iyZNVk0nPxHzY7297w8xChvI64XTx8KhhDXu/vkmTaO05ciWZk1gqjjvPADUnkIlN6r4Pa2wiqSQcl3n6zU1PLQc9Yy9q7Ym2l8c1yx3DRQOCjQRxQzHEG6ndc/W4k6fsM0b7+P6RHRYLA86YsuWMTMaAfEngBxgsGz3nTBLlqWY6AfEncBxiuXVuqljl7mmsO2/8K8FHrqdwHskgaFTRUTql3Ro3P4C6LubASySQi5sc3bezfyGgH/3GrBBCRN9SuyYxrGhrRoEQQQR4poggggQiCCCBC+FtsKTkKTFDK2oP9ZHmImF57hTLPV5NZkrXi6jmBqOY8aRVoImx5bsk6qjjqR2t+RX8/QRWrwXCk2irJ+ymHeo7JP1l/UUPfE92zdS0WapdKp9Ne0vidV8QIbbI1y5Wpw+aDUi46j5os+xbQmSWxSnZG4qSPPiORhq2d0nT0ymok0cfYbzAI9ITYImWh24VENTLD/xuI+dFt3mvU9sZcShESuFQa5nUk7z4CKldez4LFIX/AONSe9hiPqYjezdntPmpKQVZzTuG8nkBU+EXWVLCqFGgAA7hlC81gA0LcwjPLI+Z+p2v88l7ggghZdCos9sex26Y0ulZcxwAdCtSKEcCIYLV0qTCtJclFbeWYsPAAL8YzukLZbSrYz07E2jKd1QAGHfUV+8IWIeDWvAJXFPnnpXviY6wuVobU2/PtHzsxmH0dF/CMoz4I7Nm7HnWhsMqWz8SBkO9jkPExZoAk7vldzJPmuONi79151rbsDCgPamH2RyH0jyHjSHDYPRoi0a0tjP0FqF8Tq3oO+HaVKCqFUBVGQAAAA4ADSKHzAaNW1SYQ53am0HTn/FnbBu7KskvDLGZ9pz7THnwHIZRqQQQqTfUrpGMaxoa0WCIIII8U0QQQQIRBBBAhEEEECEQQQQIRBBBAhYW07lWWfUmWEY+9L7B8h2T4gwvv0UriytDBeBlgnzxAekPsETEjhsUnJQ08hu5g9vZY+wLrSbID1YJc5F2zYjgNwHIesbEEERJJ1KZZG2NuVgsEQQQR4prk2nsqXaJZlzVDKfMHiDqDCdP6KkLdiewXgUDHzDD4Q+QRJr3N2S01JDObyNv87kr7N6O7LKoWDTW+uez+FaDzrDLJkqihVAUDQAAAdwEe4I8Lid1OKCOIWY0BEEEEeK5EEEECEQQQQIRBBBAhEEYN671LY0GWKa1cC1/ebgPj5kTt70W60PRJkwk6LKBGXcmdO+sWtjLhdZ1TiMUDsmpd0CsUESE7f2hZiDMactd01SQeXbHwMONrmz7dstWlgCa5BorYR2XINCxyyHGAxkc15FiLZcwa05gL2TbBCNci79qkWhnnghDLYCswN2iyEZBjuBh5iDhY2BTdPK6VmZzS3uKIIIIir0QQQQIRBBBAhEEEECEQQQQIRBBE/vTfe0We1zJUvq8K4aVUk5qrHOvEmJNaXGwS1TUsp2537bKgQRxbGtZm2eVMamJ0RjTIVIBNI7Yir2uDgCEQQQQKSIIIIEIggggQo1fS2mbbpxOitgHIJl8anxii3I2QsiySyAMcxQ7necQqB3AECnfxia3ts5S3Twd7lvB+2PQxUro25ZtiklT7KKjcmQBSPSvcRDMv0Cy5zDrGrkL/q199Vp2myrMQo6hlOoIqDC7eSz/ACTZjrIZ0wFcJDHEMUwEjEM/eI7oZ4WL72lZmzZrIwZSUoQag0mKDQjXMGKWbgLYqwBE93PKfFYPRztadNtTrMmzHAlE0Z2YVxSxWhOuZ844r77any7dMVJ01FASiq7AZopOQPGPXRd/zcz/ACm/PLjgv/8A2hN7pf5FhkAcRc86R/8AgNNzfN+19p87aNpkK1JplIozUkYgBm5zxTCda5jhHm5t5psq0y0Z2aXMYKVYkgYjQMK6UJGmoij3Y/5Kz/5SflESDZopapY4TU/OI8aQ4EWUqiN9O6KUPJJ3v5emqbekK02iRaFaXOmqkxagCYwAZcmAAOWWE+JhluLtYz7GpdizoSjEmpNMwSd/ZI8o+XSDsvrbGzAdqUcY7hk/7pr92Em594fkyWkE0xSyyf5i9lQO/F+7EAM8em6bfIaWtJcey4X+eYRt68tomWyYJM6aFL4EVHYA0ogoAd5FfGG+9F42sNnlylbHPZQMTHFQAAM5rqSdK8+FCo9H2y+ttisRVZQxnv0Txqa/dj69JZPy3PQS0p3Vf9axMtBcGpRk0rKd9RfVxsO7rZGztg263J13XHCSaGZMcVpkcIUGgrluj47OvLabDaDLmszKrUdGYtlxUnQ0zFMjHTsbZm0nkI0iYRKIOECaBQAkHLdnWPFquNb5rl5gDMaVJmKSaAAegEe3FyCRZV5JQ1r4Wvzbk8imW/V7mkKiSCA0xcWPWiaDDXKpzz3U55KmzNg222J1qzCRUgM81syNaa/pDHea5k2dZ7OyUM2VKRHWozoBodKhq99fNNRrZY9OukivBgpPj2THjLZezurqx0nHzTh2TlZNN3rPb5M9pM0zcLSpmCrYlxAdnC5JwmvMQm7YkTknMtoLGaKYsTYzoCO0Ca5U3w73MvzMmzlkT6MWrhcAA1AJowGRqAcwNeNcly/39oTf+3/ppHrL57EKqqbG6la+NxIzW15afPuuvZ2ydptLltLab1ZVStJ6gYaClFx5Cm6N++dhts60qtnMwS+rFaOUTFietTUVNKZZ7oZLtf8AJWf/ACpf5RCdfC/c1JzSbOQgQ0Z6AsW3gVyAGmlcorDi52gCfkhhp6e73us63PXwCybfdS3SEM0sSFFWKTWJAGp3HLlGrcK9s15wkTmMwMDhZs2BUFqE6kEA68o4p2xNpPIebNmuECMxV5rVKgEkYFqMxuNIzrh/2hJ73/03iw9ppukWOdDUR5A5oJGh56rsvfbrTZ7ZMQT5wU9tP2j0wtnQZ6A1HhFC2LtcTbGk9j7lXPNQQ/qDC10o7LxSpc8DNDhb7LaHwYU+/C5s28ODZk+RXtFlC/Zme34URvxxDLnYLJoTGkqpGuOhBI9x+QvGz9sWq1WtUWfOXrX0WYwCqSWagByAWvlFeAicdF+y8U2ZPIyQYF+02beSgfjikRCYi9gnMKY7hGR5uXH0Slfe55tQE2VTrVFCNMa6gV3MM6d/dCDZNoWqwuQuOUTqrLkfusKHvi1x+ER42WwsRdSqMNbLJxWOLXd3wKQWm8Vttg6sF2B1WWlAftYRWneaQ0bQ2bMlbD6p1IcYaqO0c52L3a7jDuBAYDJtYIjw8tzF7y4kFtz0KmnRlZ2W1uWVgOqOoI9+Xxjhv5ZXNvmEIxFEzCkj2F4CKyIDHvF7WayicMBpxBm2N72/qzbtKRYrOCKESkyPcIktgsb/ACqWcD061fdb6Y5RbY/Ii2TLfvVtRQiYMGa2Xu8P0vM2WGUqwqCCCOIORERDaWxpkqc8vA5wMQDhOYGh03ih8YuUfhgZJkXtbRNqgLmxCVOjjZJlWUuwIaa1cxQ4Vqqih54j96C/d1GtSrMlZzUFKaYl1oCd4Nad5hsEEeZzmzKz/Dj4AgO3zVR7Zd5LVYKy8NFrXBNRqA7yNCPOkdVpvlbrWOrlilciJKNU/eqSPAiKsRABFnFG+VJjDpWjIJjl6W/qn96LXbLNNkzJQmBRIlq/ZLJiBaoYZiueuvOMq3dIlonSmlFJQxgqSA1aEUNAWOfnFVMflIiJBzCskoZCTklIB5Wv+VN7hXUm9etomKURKlQwoWYggZHMAVrXu1jx0i7CmC0GeqsyOFqQK4WUYc6aCgGffFNj8MHFObMg4ZHwOCDzvfvUn2Vfm1S5SSEVGw0VSUYsBuGRoad0fK++w5km1THKky5jFlamXazKk7iDXwiuR+mJCWxuAqnYY58eR8hO1tNvVTFL1261SHlpLUqEYPMCH2QpxZk4QSK5AVzyjhuNZXFvkkowFXzKkD2H5RXBAI84uhACl/8ANcXse+Qkt7lx7Z2cJ9nmSj76kDkdVPg1D4REmsEwGhlvUa9lv5Reo/I8ZJkVtbQNqiHE2IWNc/ZfUWOWpFGIxtxxNnQ9woPCNqCCKybm6fjYI2Bg2Gi//9k="/>
          <p:cNvSpPr>
            <a:spLocks noChangeAspect="1" noChangeArrowheads="1"/>
          </p:cNvSpPr>
          <p:nvPr/>
        </p:nvSpPr>
        <p:spPr bwMode="auto">
          <a:xfrm>
            <a:off x="120650" y="-728663"/>
            <a:ext cx="1219200" cy="150495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39940" name="AutoShape 4" descr="data:image/jpg;base64,/9j/4AAQSkZJRgABAQAAAQABAAD/2wCEAAkGBhQSEBUUExQVFRUWGRgaGBgYFhYYGBwYGBwVGBgYGhcXHCYeFxsjGRkXIi8gJCcpLCwsFx4xNTEqNScsLCkBCQoKDgwOGg8PGi0kHyU0LywqKS4sLCo1Lyw0LC0vLSwsLSoqLCwsLywsLCwsLCwsLCwsLCwsLCwsLC0sLCwsLP/AABEIAPoAygMBIgACEQEDEQH/xAAcAAADAQEBAQEBAAAAAAAAAAAABgcFBAIDAQj/xABKEAACAAMFBAcDCQUGBQUBAAABAgADEQQGEiExBUFRYQcTInGBkaEyQrEUM1JicoKSssEjosLR8DVDVHOz0iQ0U4OTFkRj4fEV/8QAGgEAAgMBAQAAAAAAAAAAAAAAAAQCAwUGAf/EADIRAAEDAgQDBwUAAgMBAAAAAAEAAgMEEQUSITETQVEiYXGBobHwMpHB0eEUIzNi8RX/2gAMAwEAAhEDEQA/ALjBBBAhEEEECEQQQQIRBBCl0g3jazyllyzhmTa9oaqgpWnAkmleRiTW5jYKmeZsMZkdsFr7UvTZrPUTJq4h7q9pvELp40hYt3SooykySebsB+6tfjE7JghoQtG65iXGJ3/RZo+/umi09I9rb2SifZQH8+KM6be+1traJngQv5QIyIIsDGjks91XO7d5+60f/Ulq/wARO/8AI/8AOPpLvXa10tE3xbF+asZUEe5R0UBPINnH7lMln6Q7Yurq/wBpF/hoY2rF0qH+9kg80an7rV+MIMERMbTyTDMQqWbPPnr7qx7LvtZZ5AEzAx92YMJ8z2Se4xvR/P0Ubo2vEz4rPMJbCuKWTrhFAVrvpUU8eAiiSLKLhbdDihmeI5BqdiE9wQQQut1EEEECEQQQQIRBBBAhEEEECEQQQQIRBBBAhETfpTspE2TM90oV8VNfg3pFIjKvLsUWqzPL97VDwcaeeh5ExON2V10nXQGeBzBvyUWkyWdgqgsxNAAKkngANYaNndG9pmZvhlD6xxN+Ff1Ijz0ezFl26kwUbC6rXc4pXXQ4Q4h12pf2yyagOZrcJfa/eyX1hl73A2aFz1FSU7o+LO62trXt/VnWToukD5yZMc8sKDyoT6xqSrhWJf7mve8w/wAVIxZHSpLLUeQyrxDBj+Gg+MOljtiTUWZLYMjCoI/rLuihxkG62aZlFJpEAbd37WYLm2P/AA6eR/nHymXFsR/uAO5nHwaN6CIZndU6aaE7sH2CT7V0Y2ZvYaYh7ww8iK+sYG0OjGemcp0mjgew3kar6w0Xgv7JszmWFM2YNQCAo5Fs8+QBjisHShJY0my3l8xRx40APoYuaZLXWTNFhxdkJAPdp/FOLXY3lOUmKUYag6/1zhn6NLIWthceyiNU82oAPifux46QtqyZ86WZLB6S82HMkhe8Z/ih5uZsL5NZVDCkx+0/Gp0XwGXfWLHv7GvNI0dIDVkNN2t1v7LeggghNdWiCCCBCIIIIEIggggQiCCCBC8TpwRSzEKqgkk5AAakmEbafSiqsRIlYwPeclQe5QK076d0cXSLebG/yaWeyp/aEb2Hu9y7+fdCPDMcQIu5c5X4o9r+HCdtyqTsnpPR2Cz5fV199TiUd4pUDnnDsjggEEEHMEZgg74gEOFyb59QRJnGso+y30D/ALPhHskOl2oocVcXZJz4H9qowvXjvnJstV+cm/QB0+0fd7teUYl8L+4aybM2ejTBnTknP627dnmJ2zEmpzJ1JiMcN9XK6uxURksh1PXp4Lp2nbzPnPNYKpc1IUUFf69Y5Y7tk7Fm2l8MpC3E6KO9jkPjGxc3ZEmZa2k2lTiFcK4iBiUnEppmTTPX3TrDBcGhc+yGSZ4/7Hc7XSzFH6K7YTLnSyclZWH3gQfyjzhvlbKkqhlrKQIRmoVaHvFM4QroTksm0LTLd1RAHALMAOy4w5nfhJikv4jSFsxUZop43OdcG4PLkqRHwtto6uU7/RVm/CCf0jhN6rJ/iJX4xGfee8Ek2Kf1c6W5KFaK6k9qi6A13wuGm63JKhgY4hw0B5qSzJhYlmNSSSSd5OZPnHmKn0cbLVbJ1pUYpjNmRnhBwgd1QT4xgdI6SFmpLlS0E32nKihzyVaDIk5nSunGHBJd2Wy5SSgLKcTl2/LxSbLcqQQaEEEHgRmIe7vdJRFEtQqP+oozH2lGvePIxjbVuFaZMsOAJgwgsFzZTTMFd4HEV03Qtx6Q14VTJKiifzHcdir7Z7SsxQ6MGVswQag+MfSIvdy9E2yPVe1LJ7UsnI8x9FufnWG28nSInUgWYnG4zYihljePt+g14Qs6Eg2C6KHFYXxl79COX6WpeK/kqzMZagzZg1ANFXkWzz5AeUYVn6VWxduQMP1XNR5ih9IQy1TWtTH5F4haAsSTFahzrtNh00V02TteXaZYmSmqNCNCDwI3GO2IxdS8TWSeGzMtqCYvLiBxGo8RviySpoZQykEEAgjQg5giFpGZCuhoKwVLLn6hv+17gggitaCIxL3bd+S2ZmHzjdmX9o7/AAFT5DfG3Ekv/tnr7WUB7EmqD7Xvnzy+7Fkbczln4hU8CEkbnQJaZqmpzJgVSTQZk6CPyHPo32B1k0z3HZlGi85mtfujPvI4Q652UXXI08Lp5BGOaarn3UWzSgzqDObNiQDh+oDupvpqfCFLpINnE8LKUCaPnCtAuegI3vvrwpWu6h7ct5kWabNGqISO/d4VpEPmzSzFmJLEkknUk5knxheIFxzFbmJuZBE2nYPn7K8Qz3SuW9qPWPVJIOu96bl5cW/ocOwLqzbWJhl0AQanQtuQHjTfuy4wx3Nvc0hvktqqoU4VZsih0wN9Xgd3dpa9xscu6zaOBnEa6cWaduhPen2w2CXJQJLUIo0A+J4nmYn/AEj7GMqatql1GIgMRkRMHstUaVA815xSI5dp7NSfKaVMFVYUNNRvBHMGhhRj8rrrqKumE0JjGnTuKjVqvJaZi4XnzCOGKle+lK+MZsPlouFZrOcVptRCbloFY+rFvARgWu1WX5ZJ+Ty6SUZMWOpx9oFiQxOVMqQ41wP0rlZ6aVuszhfoTcrCrBF2GyZNKdVL/Av8oROk2ySpYkiXLlozFySqKpIGECtBnm3pEGzZjayZqcKdBGZC69u5KFj2zPlCkubMQcFYgeWkMfR/sc2i0mfMqyyjiqaktMPs1J1p7X4eMeLFsewWrDgntZ3NMUt6EV4KzUrnpmTyij7G2PLs0kSpdaDMk6knUnn/ACEeSPAFhuraCie+QOe4Fo1Gt9fDl5ruhTvXcVLQDMk0Sdqdyv38G+t58Q2QrXzviLKvVyiDOYd4QH3jz4DxOWq7M1+yt2s4PCPG2+bd6ldos7S3KOCrKaEHUGPps60Kk1GdBMRSCyHQjh/WXHKGSw3Dnz7O89iRMbtIre0+8lidCd3rSFRloaHIiHgQ7RcbJC+EhxFgdRdWmds+z22ygBVMt17DAAFea/RIO7kQYkO1tlvZ5zSn1U67iNzDkRDh0W7SbHMkE1XDjHIgqpp31HlGx0h7A66R1yj9pKFTzl6sPD2vxcYXacjsp2W3URitphO0WcN/z+wpXFH6NNv4kNmc5p2pf2feXwJr3HlE4jq2XtBpE5Jq6owPeN48RUeMXvbmFlj0dQaeUP5c/BXeCPlZbQsxFdTVWAYHkRUR9Yz13IN9QuDbu0eos02bvVTT7RyUfiIiHM1TU5k6mKX0o27DZ5cof3j1Pcg/3MvlEzhyAWbdcrjMuaYM6D1PwL1LQsQAKkkADiTkBFw2FssWezy5Q90ZnixzY+dYmFwdndbbUJ0lgzD3igX94g+EV6K53a2TeCwWa6U89B8+bLnt9jE6U8ttHUqfEUr3xGNtXfnWVysxTSvZcDst3Hjy1i3x4myVdSrAMp1BAIPeDrFcchYtCtoW1QGtiOaWbg7TktZElIVExAcaaNWpJam8Hju0if3u2gk+2TXl5qSADxwgLi7jTypG3f8A2DZ7NgaTiR3J7APZwgZsK5rmQKaa8ITIZjaL5gsCvnkDBTPA7PMeGngqf0a7ZmTZTy3OLqsOFjrhbF2Sd9MOXI8o83tv8JJMqz0aYMmfVUPAD3m9Bz0GHNvNJs1iEixsTMf5ybhK0J9oiuddw4DfWMa7N23tk3COyi0LvwHAcWO6IZBcuOyZNZKI2U0Ju7mR7DwHNcsqRPtc00DzpjanU+JOSjvoIb9jdGL4la0OoAIJRcyeRbIDwrDxsrZEqzywkpQo38SeLHeY7Ig6YnQJynwmNvamOY+n9RC/ey6Ytqp28DpWhpUEGlQRUbwM++GCCKQSDcLWlibK0seLgqNbauZabMCzLjQe+naA7xqviKc4+9277TrKQrEzJX0CcwPqE6d2ndrFehEvlcQMrTrMtGGbyxow3lRublv3Z6sNlDtHLBnw59MeLTE6cvm/gtzat5l+QPaZBDZADkxKr2hxFa0iQzJ5Zy7EsSakk1JO+p5xp3d278nchxjkzBhmy+KnePrD+uI4LeksTGEpi0uvZJBBoc6EHeNPCLWMy3Czq2qNS1r77aEd/Xz9Fa7NtmU9nWfjVZZFasQAOIPMHKnERI7wz1tNtmNZ1LB2GEBTVjQAsF1zIJ8Y/bs2BbTPSRNmMqHEQB9KlaCuSkga0OgEVrZWwpNmWkpAvE6se9jmfhFWkRWmOJibBezWjc7m/wCFgXCus1mVps0UmOAAv0V1zpvJpluoOcNrCooY/YIoc4uNytqCFsLBG3YKJXl2T8mtUyX7oNU+w2a+WngYy4ofSns7syp43Ey27jVl9Q3nE8h2N2Zt1xlbDwZ3MG3LwVT6Ndp9ZZTLJzlNT7rVZfXEPAQ3RKujW3YLZg3TUI8V7Q9A3nFVhWUWcuowyXiU7b8tPnkpd0n2nFa0TcksebFifQLCfDBfyZXaE7lgHkifrWF+G4xZoXLVrs1Q895VF6K7H2J03iyoPujEfzDyh8hX6OJGGwqfpO59cP8ADH3vleb5HKGEAzHqFroAKVY8aVGXOFH3c8gLqKRzaeka521r/dMMERR72Wsti+UTK8moPwjs+kMFjvBtVZYmYGmJStWlDTWvZo1Kb49MJHNUx4vG8kBrvtdZF+NpddbZn0Zf7Nfu+1+9ijX6NdhrMeZOmKGVRgUEVBZh2sjwXL78JcyYWJY6kknvOZh6udfKzWazrKfGrVYs2Gqkk5aGvshRpui94IZYLGpJGSVXElNhqdfRa21ujWRNOKUxkneAMS+Ckingaco39h7FSyyRKTdmSdWY6k/1oBH7svbkm0gmTMD01GYIrpUMAY74Vc52xXTwwQB3FiA15j5ZEEEEQTSIIIIEIggggQlDafRvKmzzMDsisasiganXCT7Ne4xz3tubJl2EmRLCtK7ZOrMujVY5nLP7sOsyYFBZiAACSSaAAakncIVtpX/sWFkxPMDAghUOhFDm9BFrXPJCzKinpI2uzWaXX+D+KW2a0NLdXXJlIYd4NR6xd7FahMlpMXR1Vh3MAf1iCQ4bE25tA2dJdnlVRKqHwV36YmOHKtNIvlZmWLhdVwXOaQTfoL6qowRHNrbft6uUnTZqMNwODx7FARzjTupfqak1Zc9zMlsQMTZspOQOLUiutf8A9pMJtdarMXiMmRwI8fynS+1j6ywzhvVcY+4Qx9AfOI1F5t8nHKmL9JGHmCIgwi2A6EJDG2Wka7qLfb/1aF3rT1drkPwmJXuJAPoTFxj+f1ahrwz8ovyGoB45xGcbK7BHdl7fD56KM3yP/Hz/ALf8KxjQ39I+xWl2jrwOxNpU8HAoQe8AEePCFCL2G7QsWsYWTvDupVguD/Z8n7/+o8K/Sof20n7DfmjOuxfh7IhllOsSpIGLCVJ1oaGornTmY5b1Xn+Wsh6vq8AI9rFWtDwHD1iprCH3WpNWQyUQiB7VgLeHosSWO0K6VEW/b00JZJ5JAAlv+UgetIh0OE7Zu07ai46mWaMKtLRTXMHCtCfERKRtyCSl8OnMbZGtaXE2tbz3SeIoF4dmSzseRNwjGiSe0AK0YKCCd4zjlsXRbOJHWzZarvw4mb1AFfOG682yx/8AzpkpBkksYRyl0YDyWIvkBIsr6ShlbFKZG2uNPFJXRgf+Mb/Kb80uKlEbuRbhKt0ok5MSh++KD97DFkiucdpaGDuBgt0KIIIIoWwiCCCBCIIIIELEvo1LBP8As/EqImtyrEs23SldQy9piDocKkio3itMoeekq3hLHg3zXUeC9snzCjxhb6MLHitTvTJJZHi5AHoGhlmkZK56sAkr42dLX+9/ZLe21AtM8DTrZlPxtFE6MJoNkYVzExst4BVKfr5Ry3h6ODNnPNkzFXGSxVwaYjmSGFcic6UjHs90do2Vy0nXeUdaEc1elfKJOc17bXVEMM9JUGQsJGu2q6+lUDrJHHC/lVafrCKI1rx220vMUWqodRkCqqaE/VAB01jKRqEHnFrBZtlm1kolnc8C3ir/ALo/n+HfaXSc7ymSXK6tmBGIvipXWgwjPnCRFcLC2907itXFUFojN7X9bfpfhi92L5pPsr8BEV2FsdrVPWUoNCasfop7xPh6kRb1WgoNIhOdgnMEYQHv5aLzaLMsxSjqGU5EEVB8IWJ/RrZGao6xBwV8v3gT6w1wRQHEbLblgjl+toKXrNcKxp/dYjxZmPpWnpGV0gbBlJY8UqUiYHUnCqr2TVc6DPMrDtHJtawCfImSj76kdxIyPgaHwj0PNwSVRNSRmJzGNAuOihMWK4tv62wys80qh+7kP3cPnEfmSypKsKEEgjgRkR5w5dGm2hLmvJc0VxiWpoAyjPzX8kNTNu1c3hU3CqLHnoqbH4y1FDCntvpFkSarK/bPyNEH3t/hXvhPfpCthmY8agV9gIuCnDPtetYXbE4rfmxOniOW9/DVZu39lGy2l5eYCmqH6pzU17su8GKvdbbwtVnV6jGOzMHBhvpwOo7+UK97Hk23Z62taK8ugI31YqGlnuJxDl3xzdGFhm9c80VErCVPBmqCAONM891ecWv7TLncLNpb09Xkj1a/UeHI+SpMEEEKrpEQQQQIRH4TH7GZeWxTJ1kmy5Ro7LQZ0rmCVrzFR4x6N1B7i1pIF7clMb67f+VWk4TWXL7Kc/pN4n0Ah76P9j9RZAzCjzTjPEL7g8s/vRPrsbMR7WEtHYVMTOGy+bFSprppnyBjS2x0hWh5xMh+rlg9kYVJIG9sQOvDdDb2kjI1cvS1DY3mqn3JsAPX7bKqwQh7E6TlNFtKYT9NASPFdR4V7hDDtu8kuXY3ny3VqjChUg9tsh5akcjCxY4GxW/HWwyML2u21PVTG91u662zmGgbCO5KL6kE+Merm7PE62ylYBlBLMCKiignMHUVoPGMWKD0W7M+dnkcJa+jP/B6w285WLlaVpqaoE8zc+6ZbTcqxvrIUfZqn5SBGc3RnZa1rNA4YxT1WvrDZBCge4c11rqSB27B9lxbL2PKs6YZKBAdd5PeTmY7YIIhe6va0NFmiwRBBBApIjzMmBQSxAA1JNABzJ0jAvZe5bGoAAeawqq1yA0xNyru30MTDa94Z9pNZrkjcoyQdyj4mpi1kRdqsyrxKOnOUau6ftdd85klrW7yHDq1C1AaB9God4NK1G8mMOKHs7ozU2cmax65l7NMlRtRX6XA+NOMINqszS3ZHGFlJBHAiGmOB0HJc1WQSsPEkbbNroqBdG59jn2ZZjYprNk1WK4WGqgIR5mtQQd8Ld77qmxzAVqZL+yx3HejHjw4juMcl3ryzbG5MuhVvaVq0NNDloecb9hs1o2vODzjgkIdFyFd6rWtWO9jp5CIdprrk6JsGCohbFGz/Z3e5PRKFnnAEBsRl4gWUNStPStCQDTfFp2BbpE2Qps9MAAGEZFfqkbj8dc9Yl157pTLI1c3lE9l/wBG4H0O7gMvZ21Jsh8cpyjctCOBByI5GPXtEguCoUtS+hkLZG+PXyVRvxeY2WUolkdbMOWQOFRq1DlwArxPCE+wdJFql5Pgmj6wwt5pQeYMckjbcu02wTbdUphAAQHDlSgIriC+0TSuZ4Q2yrp7OtYLSGpTXq3NRwqjg08hELNYLOCcMs9XIXwPA5Bt9fGy5E6Vhvs58Jg/VI57V0qTCP2chVPFmLegC/GOx+ipK5T3A5op/UR6PRxZZSl5098I1JKIvnQ/GPP9SmW4mRYkAdeysHZvSFaVnq018UsntLhUALvK0FajXXOKk9qQJjLKEpXESMNNa10pEy29admLKMuRLZ3p2XUsKHiWc9ocqU7tYXLTtidMlJKeYxloKKu7LSvGmgrpHpjD9QLKmOvdSZmvdn6WN7HxWpfTbUq02jFJSgAoXzBfgSNwAyG+mu4DK2Vs1rROSUlMTmlToBqT4Cpj1snY820zBLlLU7z7qjix3D+hDvtHo3wWdTIYm0JmTWmM60XPsEbvXiLC5rBlSTIJqtzpstxueV+4fPVag6OLJ1WGj4qfOYzirxp7PhSJltWyrKnPLSZ1iq1MVKAkcq7jUVjdtV/7UZJkthVqFWfCRM4HfRW3Vp5QrwRtcPqKlXTU7w0Qtt1O3kiLXdaXKWyy0kurqozZTWrHNid4zJyMIV07jfKpLTJjMgOUsimZGrEHVd3PPhGHPE6xWl0VykxDSqmlRkR3ggg0PGIvAk7IOyspHvogJnsu12l/nVW+CEe6V/zOdZNoADtkrjIE7gw3E7iMjpQQ8Qq5pabFdPBURztzsKIIIIir0QQQQIUYvnaC9unltzYR3KAB/PxjFh26SbvlJvylRVHoH5OBQHuIA8RzEJMaDCC0WXC1sbo53B3W6sdz7xi1yBX51KBxz3MOR+NRHwvTclLWcat1c0CmKlQwGgYcefxypMdjbXezTlmyzmNRuZd6nkf5GLHsTbcu1ShMlnkynVTvB/rOFntLDcLoKOojrYuFNqR696S7B0WNj/bTlwjcgNTyq3s+Rh+slkSUioihVUUAGgEfaCK3PLt1oU9JFT34YXibKDAqwDA5EEVBHAg6xLb+bAkWeagk4g0ypMvUAaAjeKmoAz0OkVKfOCKWY0CgknkBU+kRqZeHHbxapgqBMVsPBFIoBzA9YshBvcLPxd0eRrHDUnfoOZXLtLYM+z/OymUcaVX8QqPWNXo9LfL5eE5UfFzXCcj97D5RRrLt+y2pComS2DChRjQkHUFWoYSejGzg2ua40WWQPvMtPRTFmclpuEh/hsiqYjE64J9teSpsIXSsWwSMzhq9RuxUXCfLF5mH2FHpNs+Kxq30JinwIZfiRFEf1BbeItzUzwFM7HYJk1sMtGc8FBPnTSNHaF25ll6prStEdswrAsAKVFcwGIrTXSKFcdpUrZ8tyVQNiLsxC1YMwzJ4AAdwjEv/AHpkTpIkymExsYJYDsrhrod5NaZbqwxxCXWAWCaGKOn4r39ogED+c067IsMmVKUSFUIQCCPeqKhidWJG8x2wl9Gm2+sktIY5ys1+wx08D6EQ6Qq8EGxXR0srZYmuaLDp0Szea40u1N1it1c3eaVVuGIZZ8/jlGLs7oto4M6aCo91AQTyxHTwHlFAj5z56opZyFVRUk5AARISOAsFVJQU738RzdVz2y1y7LILNRZctcgOAyCgcdABEW2vtJrRPeawoXNacBkAPAACNa+F6za5mFaiSh7I4nTGRx4DcO8wuwzEzLqd1z2JVondkZ9I9T82X6GIzGRGhi82CcXlIx1ZVJ7yATEcuvsFrXaFTPAM5h4Lw7zoPPdFpUUFIrnI0CfwSNwa552Nl+wQQQsugRBBBAhfK1WVZiMjgMrChB3gxHLz3bexzcJqZbVKNxHA/WG/zi0Rx7V2VLtEoy5gqp8wdzA7iIsjflKz66iFSzT6hsfwoVHfsXbcyyzRMlH7Sn2WHAj+qR0Xju1MskzC3aQ+w4GR5Hg3KMiHdHBceRJA+x0cFabvXolWtKocLgdqWT2hzH0l5j0jYiBSLQyMGRirDMEGhHiIfbv9JeiWof8AcUfmUfFfKFnwkatXSUeLNeMs2h68v57J42hZeslTJdaY0Za/aBH6xC7VZWluyOCrKaEHjF1sltSaoaW6up3qQR6aHlHJta7si0/Oywx0DCoYfeGfhpEY5Mm6vr6L/LaHMOo+xUQjose0JkokypjoTrhYrWmlaHOGe+VzZVklrMlzHOJguFqHcxriFNKcN8cGzbkWifJWdLwFWrQFqNkSu8U1HGGc7SLrmzSTxycMDtDXRc63vtY/9xM8wfiI57ZeC0TVKzJzsp1UnI0zGQy1jSPR/bf+kP8AyS/90e5fR3bDqiL3zF/hrBdg6KZirHCxD/VLVYI2LsbA+VzjKx9XRS1cOKtCoIpUZ5+kUDZ3RzZZebhpp+uez+FaetYHSNboUU2HzVAzNtbqVjdF2y2DTJ5BCkYF5moLEchQDxPCKFHzVVRaCiqo5AAD0AhV290iyZNVk0nPxHzY7297w8xChvI64XTx8KhhDXu/vkmTaO05ciWZk1gqjjvPADUnkIlN6r4Pa2wiqSQcl3n6zU1PLQc9Yy9q7Ym2l8c1yx3DRQOCjQRxQzHEG6ndc/W4k6fsM0b7+P6RHRYLA86YsuWMTMaAfEngBxgsGz3nTBLlqWY6AfEncBxiuXVuqljl7mmsO2/8K8FHrqdwHskgaFTRUTql3Ro3P4C6LubASySQi5sc3bezfyGgH/3GrBBCRN9SuyYxrGhrRoEQQQR4poggggQiCCCBC+FtsKTkKTFDK2oP9ZHmImF57hTLPV5NZkrXi6jmBqOY8aRVoImx5bsk6qjjqR2t+RX8/QRWrwXCk2irJ+ymHeo7JP1l/UUPfE92zdS0WapdKp9Ne0vidV8QIbbI1y5Wpw+aDUi46j5os+xbQmSWxSnZG4qSPPiORhq2d0nT0ymok0cfYbzAI9ITYImWh24VENTLD/xuI+dFt3mvU9sZcShESuFQa5nUk7z4CKldez4LFIX/AONSe9hiPqYjezdntPmpKQVZzTuG8nkBU+EXWVLCqFGgAA7hlC81gA0LcwjPLI+Z+p2v88l7ggghZdCos9sex26Y0ulZcxwAdCtSKEcCIYLV0qTCtJclFbeWYsPAAL8YzukLZbSrYz07E2jKd1QAGHfUV+8IWIeDWvAJXFPnnpXviY6wuVobU2/PtHzsxmH0dF/CMoz4I7Nm7HnWhsMqWz8SBkO9jkPExZoAk7vldzJPmuONi79151rbsDCgPamH2RyH0jyHjSHDYPRoi0a0tjP0FqF8Tq3oO+HaVKCqFUBVGQAAAA4ADSKHzAaNW1SYQ53am0HTn/FnbBu7KskvDLGZ9pz7THnwHIZRqQQQqTfUrpGMaxoa0WCIIII8U0QQQQIRBBBAhEEEECEQQQQIRBBBAhYW07lWWfUmWEY+9L7B8h2T4gwvv0UriytDBeBlgnzxAekPsETEjhsUnJQ08hu5g9vZY+wLrSbID1YJc5F2zYjgNwHIesbEEERJJ1KZZG2NuVgsEQQQR4prk2nsqXaJZlzVDKfMHiDqDCdP6KkLdiewXgUDHzDD4Q+QRJr3N2S01JDObyNv87kr7N6O7LKoWDTW+uez+FaDzrDLJkqihVAUDQAAAdwEe4I8Lid1OKCOIWY0BEEEEeK5EEEECEQQQQIRBBBAhEEYN671LY0GWKa1cC1/ebgPj5kTt70W60PRJkwk6LKBGXcmdO+sWtjLhdZ1TiMUDsmpd0CsUESE7f2hZiDMactd01SQeXbHwMONrmz7dstWlgCa5BorYR2XINCxyyHGAxkc15FiLZcwa05gL2TbBCNci79qkWhnnghDLYCswN2iyEZBjuBh5iDhY2BTdPK6VmZzS3uKIIIIir0QQQQIRBBBAhEEEECEQQQQIRBBE/vTfe0We1zJUvq8K4aVUk5qrHOvEmJNaXGwS1TUsp2537bKgQRxbGtZm2eVMamJ0RjTIVIBNI7Yir2uDgCEQQQQKSIIIIEIggggQo1fS2mbbpxOitgHIJl8anxii3I2QsiySyAMcxQ7necQqB3AECnfxia3ts5S3Twd7lvB+2PQxUro25ZtiklT7KKjcmQBSPSvcRDMv0Cy5zDrGrkL/q199Vp2myrMQo6hlOoIqDC7eSz/ACTZjrIZ0wFcJDHEMUwEjEM/eI7oZ4WL72lZmzZrIwZSUoQag0mKDQjXMGKWbgLYqwBE93PKfFYPRztadNtTrMmzHAlE0Z2YVxSxWhOuZ844r77any7dMVJ01FASiq7AZopOQPGPXRd/zcz/ACm/PLjgv/8A2hN7pf5FhkAcRc86R/8AgNNzfN+19p87aNpkK1JplIozUkYgBm5zxTCda5jhHm5t5psq0y0Z2aXMYKVYkgYjQMK6UJGmoij3Y/5Kz/5SflESDZopapY4TU/OI8aQ4EWUqiN9O6KUPJJ3v5emqbekK02iRaFaXOmqkxagCYwAZcmAAOWWE+JhluLtYz7GpdizoSjEmpNMwSd/ZI8o+XSDsvrbGzAdqUcY7hk/7pr92Em594fkyWkE0xSyyf5i9lQO/F+7EAM8em6bfIaWtJcey4X+eYRt68tomWyYJM6aFL4EVHYA0ogoAd5FfGG+9F42sNnlylbHPZQMTHFQAAM5rqSdK8+FCo9H2y+ttisRVZQxnv0Txqa/dj69JZPy3PQS0p3Vf9axMtBcGpRk0rKd9RfVxsO7rZGztg263J13XHCSaGZMcVpkcIUGgrluj47OvLabDaDLmszKrUdGYtlxUnQ0zFMjHTsbZm0nkI0iYRKIOECaBQAkHLdnWPFquNb5rl5gDMaVJmKSaAAegEe3FyCRZV5JQ1r4Wvzbk8imW/V7mkKiSCA0xcWPWiaDDXKpzz3U55KmzNg222J1qzCRUgM81syNaa/pDHea5k2dZ7OyUM2VKRHWozoBodKhq99fNNRrZY9OukivBgpPj2THjLZezurqx0nHzTh2TlZNN3rPb5M9pM0zcLSpmCrYlxAdnC5JwmvMQm7YkTknMtoLGaKYsTYzoCO0Ca5U3w73MvzMmzlkT6MWrhcAA1AJowGRqAcwNeNcly/39oTf+3/ppHrL57EKqqbG6la+NxIzW15afPuuvZ2ydptLltLab1ZVStJ6gYaClFx5Cm6N++dhts60qtnMwS+rFaOUTFietTUVNKZZ7oZLtf8AJWf/ACpf5RCdfC/c1JzSbOQgQ0Z6AsW3gVyAGmlcorDi52gCfkhhp6e73us63PXwCybfdS3SEM0sSFFWKTWJAGp3HLlGrcK9s15wkTmMwMDhZs2BUFqE6kEA68o4p2xNpPIebNmuECMxV5rVKgEkYFqMxuNIzrh/2hJ73/03iw9ppukWOdDUR5A5oJGh56rsvfbrTZ7ZMQT5wU9tP2j0wtnQZ6A1HhFC2LtcTbGk9j7lXPNQQ/qDC10o7LxSpc8DNDhb7LaHwYU+/C5s28ODZk+RXtFlC/Zme34URvxxDLnYLJoTGkqpGuOhBI9x+QvGz9sWq1WtUWfOXrX0WYwCqSWagByAWvlFeAicdF+y8U2ZPIyQYF+02beSgfjikRCYi9gnMKY7hGR5uXH0Slfe55tQE2VTrVFCNMa6gV3MM6d/dCDZNoWqwuQuOUTqrLkfusKHvi1x+ER42WwsRdSqMNbLJxWOLXd3wKQWm8Vttg6sF2B1WWlAftYRWneaQ0bQ2bMlbD6p1IcYaqO0c52L3a7jDuBAYDJtYIjw8tzF7y4kFtz0KmnRlZ2W1uWVgOqOoI9+Xxjhv5ZXNvmEIxFEzCkj2F4CKyIDHvF7WayicMBpxBm2N72/qzbtKRYrOCKESkyPcIktgsb/ACqWcD061fdb6Y5RbY/Ii2TLfvVtRQiYMGa2Xu8P0vM2WGUqwqCCCOIORERDaWxpkqc8vA5wMQDhOYGh03ih8YuUfhgZJkXtbRNqgLmxCVOjjZJlWUuwIaa1cxQ4Vqqih54j96C/d1GtSrMlZzUFKaYl1oCd4Nad5hsEEeZzmzKz/Dj4AgO3zVR7Zd5LVYKy8NFrXBNRqA7yNCPOkdVpvlbrWOrlilciJKNU/eqSPAiKsRABFnFG+VJjDpWjIJjl6W/qn96LXbLNNkzJQmBRIlq/ZLJiBaoYZiueuvOMq3dIlonSmlFJQxgqSA1aEUNAWOfnFVMflIiJBzCskoZCTklIB5Wv+VN7hXUm9etomKURKlQwoWYggZHMAVrXu1jx0i7CmC0GeqsyOFqQK4WUYc6aCgGffFNj8MHFObMg4ZHwOCDzvfvUn2Vfm1S5SSEVGw0VSUYsBuGRoad0fK++w5km1THKky5jFlamXazKk7iDXwiuR+mJCWxuAqnYY58eR8hO1tNvVTFL1261SHlpLUqEYPMCH2QpxZk4QSK5AVzyjhuNZXFvkkowFXzKkD2H5RXBAI84uhACl/8ANcXse+Qkt7lx7Z2cJ9nmSj76kDkdVPg1D4REmsEwGhlvUa9lv5Reo/I8ZJkVtbQNqiHE2IWNc/ZfUWOWpFGIxtxxNnQ9woPCNqCCKybm6fjYI2Bg2Gi//9k="/>
          <p:cNvSpPr>
            <a:spLocks noChangeAspect="1" noChangeArrowheads="1"/>
          </p:cNvSpPr>
          <p:nvPr/>
        </p:nvSpPr>
        <p:spPr bwMode="auto">
          <a:xfrm>
            <a:off x="120650" y="-728663"/>
            <a:ext cx="1219200" cy="150495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5" name="4 CuadroTexto"/>
          <p:cNvSpPr txBox="1"/>
          <p:nvPr/>
        </p:nvSpPr>
        <p:spPr>
          <a:xfrm>
            <a:off x="0" y="0"/>
            <a:ext cx="9144000" cy="1569660"/>
          </a:xfrm>
          <a:prstGeom prst="rect">
            <a:avLst/>
          </a:prstGeom>
          <a:solidFill>
            <a:srgbClr val="255997"/>
          </a:solidFill>
        </p:spPr>
        <p:txBody>
          <a:bodyPr wrap="square" rtlCol="0">
            <a:spAutoFit/>
          </a:bodyPr>
          <a:lstStyle/>
          <a:p>
            <a:pPr algn="ctr"/>
            <a:r>
              <a:rPr lang="es-MX" sz="2800" b="1" dirty="0" err="1" smtClean="0">
                <a:solidFill>
                  <a:schemeClr val="tx2">
                    <a:lumMod val="20000"/>
                    <a:lumOff val="80000"/>
                  </a:schemeClr>
                </a:solidFill>
              </a:rPr>
              <a:t>Other</a:t>
            </a:r>
            <a:r>
              <a:rPr lang="es-MX" sz="2800" b="1" dirty="0" smtClean="0">
                <a:solidFill>
                  <a:schemeClr val="tx2">
                    <a:lumMod val="20000"/>
                    <a:lumOff val="80000"/>
                  </a:schemeClr>
                </a:solidFill>
              </a:rPr>
              <a:t> </a:t>
            </a:r>
            <a:r>
              <a:rPr lang="es-MX" sz="2800" b="1" dirty="0" err="1" smtClean="0">
                <a:solidFill>
                  <a:schemeClr val="tx2">
                    <a:lumMod val="20000"/>
                    <a:lumOff val="80000"/>
                  </a:schemeClr>
                </a:solidFill>
              </a:rPr>
              <a:t>Mexican</a:t>
            </a:r>
            <a:r>
              <a:rPr lang="es-MX" sz="2800" b="1" dirty="0" smtClean="0">
                <a:solidFill>
                  <a:schemeClr val="tx2">
                    <a:lumMod val="20000"/>
                    <a:lumOff val="80000"/>
                  </a:schemeClr>
                </a:solidFill>
              </a:rPr>
              <a:t> </a:t>
            </a:r>
            <a:r>
              <a:rPr lang="es-MX" sz="2800" b="1" dirty="0" err="1" smtClean="0">
                <a:solidFill>
                  <a:schemeClr val="tx2">
                    <a:lumMod val="20000"/>
                    <a:lumOff val="80000"/>
                  </a:schemeClr>
                </a:solidFill>
              </a:rPr>
              <a:t>institutions</a:t>
            </a:r>
            <a:r>
              <a:rPr lang="es-MX" sz="2800" b="1" dirty="0" smtClean="0">
                <a:solidFill>
                  <a:schemeClr val="tx2">
                    <a:lumMod val="20000"/>
                    <a:lumOff val="80000"/>
                  </a:schemeClr>
                </a:solidFill>
              </a:rPr>
              <a:t>, </a:t>
            </a:r>
            <a:r>
              <a:rPr lang="es-MX" sz="3200" b="1" dirty="0" smtClean="0">
                <a:solidFill>
                  <a:schemeClr val="tx2">
                    <a:lumMod val="20000"/>
                    <a:lumOff val="80000"/>
                  </a:schemeClr>
                </a:solidFill>
              </a:rPr>
              <a:t>Cinvestav , Universidad Michoacana, UNAM, </a:t>
            </a:r>
            <a:r>
              <a:rPr lang="es-MX" sz="3200" b="1" dirty="0" err="1" smtClean="0">
                <a:solidFill>
                  <a:schemeClr val="tx2">
                    <a:lumMod val="20000"/>
                    <a:lumOff val="80000"/>
                  </a:schemeClr>
                </a:solidFill>
              </a:rPr>
              <a:t>have</a:t>
            </a:r>
            <a:r>
              <a:rPr lang="es-MX" sz="3200" b="1" dirty="0" smtClean="0">
                <a:solidFill>
                  <a:schemeClr val="tx2">
                    <a:lumMod val="20000"/>
                    <a:lumOff val="80000"/>
                  </a:schemeClr>
                </a:solidFill>
              </a:rPr>
              <a:t> </a:t>
            </a:r>
            <a:r>
              <a:rPr lang="es-MX" sz="3200" b="1" dirty="0" err="1" smtClean="0">
                <a:solidFill>
                  <a:schemeClr val="tx2">
                    <a:lumMod val="20000"/>
                    <a:lumOff val="80000"/>
                  </a:schemeClr>
                </a:solidFill>
              </a:rPr>
              <a:t>also</a:t>
            </a:r>
            <a:r>
              <a:rPr lang="es-MX" sz="3200" b="1" dirty="0" smtClean="0">
                <a:solidFill>
                  <a:schemeClr val="tx2">
                    <a:lumMod val="20000"/>
                    <a:lumOff val="80000"/>
                  </a:schemeClr>
                </a:solidFill>
              </a:rPr>
              <a:t> </a:t>
            </a:r>
            <a:r>
              <a:rPr lang="es-MX" sz="3200" b="1" dirty="0" err="1" smtClean="0">
                <a:solidFill>
                  <a:schemeClr val="tx2">
                    <a:lumMod val="20000"/>
                    <a:lumOff val="80000"/>
                  </a:schemeClr>
                </a:solidFill>
              </a:rPr>
              <a:t>been</a:t>
            </a:r>
            <a:r>
              <a:rPr lang="es-MX" sz="3200" b="1" dirty="0" smtClean="0">
                <a:solidFill>
                  <a:schemeClr val="tx2">
                    <a:lumMod val="20000"/>
                    <a:lumOff val="80000"/>
                  </a:schemeClr>
                </a:solidFill>
              </a:rPr>
              <a:t> </a:t>
            </a:r>
            <a:r>
              <a:rPr lang="es-MX" sz="3200" b="1" dirty="0" err="1" smtClean="0">
                <a:solidFill>
                  <a:schemeClr val="tx2">
                    <a:lumMod val="20000"/>
                    <a:lumOff val="80000"/>
                  </a:schemeClr>
                </a:solidFill>
              </a:rPr>
              <a:t>benefited</a:t>
            </a:r>
            <a:r>
              <a:rPr lang="es-MX" sz="3200" b="1" dirty="0" smtClean="0">
                <a:solidFill>
                  <a:schemeClr val="tx2">
                    <a:lumMod val="20000"/>
                    <a:lumOff val="80000"/>
                  </a:schemeClr>
                </a:solidFill>
              </a:rPr>
              <a:t> </a:t>
            </a:r>
            <a:r>
              <a:rPr lang="es-MX" sz="3200" b="1" dirty="0" err="1" smtClean="0">
                <a:solidFill>
                  <a:schemeClr val="tx2">
                    <a:lumMod val="20000"/>
                    <a:lumOff val="80000"/>
                  </a:schemeClr>
                </a:solidFill>
              </a:rPr>
              <a:t>from</a:t>
            </a:r>
            <a:r>
              <a:rPr lang="es-MX" sz="3200" b="1" dirty="0" smtClean="0">
                <a:solidFill>
                  <a:schemeClr val="tx2">
                    <a:lumMod val="20000"/>
                    <a:lumOff val="80000"/>
                  </a:schemeClr>
                </a:solidFill>
              </a:rPr>
              <a:t> </a:t>
            </a:r>
            <a:r>
              <a:rPr lang="es-MX" sz="3200" b="1" dirty="0" err="1" smtClean="0">
                <a:solidFill>
                  <a:schemeClr val="tx2">
                    <a:lumMod val="20000"/>
                    <a:lumOff val="80000"/>
                  </a:schemeClr>
                </a:solidFill>
              </a:rPr>
              <a:t>their</a:t>
            </a:r>
            <a:r>
              <a:rPr lang="es-MX" sz="3200" b="1" dirty="0" smtClean="0">
                <a:solidFill>
                  <a:schemeClr val="tx2">
                    <a:lumMod val="20000"/>
                    <a:lumOff val="80000"/>
                  </a:schemeClr>
                </a:solidFill>
              </a:rPr>
              <a:t> </a:t>
            </a:r>
            <a:r>
              <a:rPr lang="es-MX" sz="3200" b="1" dirty="0" err="1" smtClean="0">
                <a:solidFill>
                  <a:schemeClr val="tx2">
                    <a:lumMod val="20000"/>
                    <a:lumOff val="80000"/>
                  </a:schemeClr>
                </a:solidFill>
              </a:rPr>
              <a:t>association</a:t>
            </a:r>
            <a:r>
              <a:rPr lang="es-MX" sz="3200" b="1" dirty="0" smtClean="0">
                <a:solidFill>
                  <a:schemeClr val="tx2">
                    <a:lumMod val="20000"/>
                    <a:lumOff val="80000"/>
                  </a:schemeClr>
                </a:solidFill>
              </a:rPr>
              <a:t> </a:t>
            </a:r>
            <a:r>
              <a:rPr lang="es-MX" sz="3200" b="1" dirty="0" err="1" smtClean="0">
                <a:solidFill>
                  <a:schemeClr val="tx2">
                    <a:lumMod val="20000"/>
                    <a:lumOff val="80000"/>
                  </a:schemeClr>
                </a:solidFill>
              </a:rPr>
              <a:t>with</a:t>
            </a:r>
            <a:r>
              <a:rPr lang="es-MX" sz="3200" b="1" dirty="0" smtClean="0">
                <a:solidFill>
                  <a:schemeClr val="tx2">
                    <a:lumMod val="20000"/>
                    <a:lumOff val="80000"/>
                  </a:schemeClr>
                </a:solidFill>
              </a:rPr>
              <a:t> Prof. </a:t>
            </a:r>
            <a:r>
              <a:rPr lang="es-MX" sz="3200" b="1" dirty="0" err="1" smtClean="0">
                <a:solidFill>
                  <a:schemeClr val="tx2">
                    <a:lumMod val="20000"/>
                    <a:lumOff val="80000"/>
                  </a:schemeClr>
                </a:solidFill>
              </a:rPr>
              <a:t>Maiani</a:t>
            </a:r>
            <a:endParaRPr lang="es-MX" sz="3200" b="1" dirty="0" smtClean="0">
              <a:solidFill>
                <a:schemeClr val="tx2">
                  <a:lumMod val="20000"/>
                  <a:lumOff val="80000"/>
                </a:schemeClr>
              </a:solidFill>
            </a:endParaRPr>
          </a:p>
        </p:txBody>
      </p:sp>
      <p:pic>
        <p:nvPicPr>
          <p:cNvPr id="39942" name="Picture 6" descr="http://www.cinvestav.mx/Portals/0/academica/Cinvestav.gif"/>
          <p:cNvPicPr>
            <a:picLocks noChangeAspect="1" noChangeArrowheads="1"/>
          </p:cNvPicPr>
          <p:nvPr/>
        </p:nvPicPr>
        <p:blipFill>
          <a:blip r:embed="rId2"/>
          <a:srcRect/>
          <a:stretch>
            <a:fillRect/>
          </a:stretch>
        </p:blipFill>
        <p:spPr bwMode="auto">
          <a:xfrm>
            <a:off x="714348" y="1714488"/>
            <a:ext cx="1729887" cy="2143116"/>
          </a:xfrm>
          <a:prstGeom prst="rect">
            <a:avLst/>
          </a:prstGeom>
          <a:solidFill>
            <a:schemeClr val="bg1"/>
          </a:solidFill>
        </p:spPr>
      </p:pic>
      <p:pic>
        <p:nvPicPr>
          <p:cNvPr id="28676" name="Picture 4" descr="http://www.ingenieria.unam.mx/imagenes/galerias/escudos_UNAM/escudounam_azul_m2008_jpg.jpg"/>
          <p:cNvPicPr>
            <a:picLocks noChangeAspect="1" noChangeArrowheads="1"/>
          </p:cNvPicPr>
          <p:nvPr/>
        </p:nvPicPr>
        <p:blipFill>
          <a:blip r:embed="rId3"/>
          <a:srcRect/>
          <a:stretch>
            <a:fillRect/>
          </a:stretch>
        </p:blipFill>
        <p:spPr bwMode="auto">
          <a:xfrm>
            <a:off x="6429388" y="1571612"/>
            <a:ext cx="1688999" cy="2000264"/>
          </a:xfrm>
          <a:prstGeom prst="rect">
            <a:avLst/>
          </a:prstGeom>
          <a:noFill/>
        </p:spPr>
      </p:pic>
      <p:pic>
        <p:nvPicPr>
          <p:cNvPr id="28678" name="Picture 6" descr="http://www.enlazadot.com/fotografias/2150michoacana.jpg"/>
          <p:cNvPicPr>
            <a:picLocks noChangeAspect="1" noChangeArrowheads="1"/>
          </p:cNvPicPr>
          <p:nvPr/>
        </p:nvPicPr>
        <p:blipFill>
          <a:blip r:embed="rId4"/>
          <a:srcRect/>
          <a:stretch>
            <a:fillRect/>
          </a:stretch>
        </p:blipFill>
        <p:spPr bwMode="auto">
          <a:xfrm>
            <a:off x="3643306" y="1714488"/>
            <a:ext cx="1905000" cy="2000251"/>
          </a:xfrm>
          <a:prstGeom prst="rect">
            <a:avLst/>
          </a:prstGeom>
          <a:noFill/>
        </p:spPr>
      </p:pic>
      <p:sp>
        <p:nvSpPr>
          <p:cNvPr id="9" name="8 CuadroTexto"/>
          <p:cNvSpPr txBox="1"/>
          <p:nvPr/>
        </p:nvSpPr>
        <p:spPr>
          <a:xfrm>
            <a:off x="1214414" y="4357694"/>
            <a:ext cx="5357850" cy="2308324"/>
          </a:xfrm>
          <a:prstGeom prst="rect">
            <a:avLst/>
          </a:prstGeom>
          <a:noFill/>
        </p:spPr>
        <p:txBody>
          <a:bodyPr wrap="square" rtlCol="0">
            <a:spAutoFit/>
          </a:bodyPr>
          <a:lstStyle/>
          <a:p>
            <a:pPr>
              <a:buFont typeface="Arial" pitchFamily="34" charset="0"/>
              <a:buChar char="•"/>
            </a:pPr>
            <a:r>
              <a:rPr lang="es-MX" sz="3600" b="1" dirty="0" err="1" smtClean="0">
                <a:solidFill>
                  <a:srgbClr val="255997"/>
                </a:solidFill>
              </a:rPr>
              <a:t>Conferences</a:t>
            </a:r>
            <a:endParaRPr lang="es-MX" sz="3600" b="1" dirty="0" smtClean="0">
              <a:solidFill>
                <a:srgbClr val="255997"/>
              </a:solidFill>
            </a:endParaRPr>
          </a:p>
          <a:p>
            <a:pPr>
              <a:buFont typeface="Arial" pitchFamily="34" charset="0"/>
              <a:buChar char="•"/>
            </a:pPr>
            <a:r>
              <a:rPr lang="es-MX" sz="3600" b="1" dirty="0" err="1" smtClean="0">
                <a:solidFill>
                  <a:srgbClr val="255997"/>
                </a:solidFill>
              </a:rPr>
              <a:t>Seminars</a:t>
            </a:r>
            <a:endParaRPr lang="es-MX" sz="3600" b="1" dirty="0" smtClean="0">
              <a:solidFill>
                <a:srgbClr val="255997"/>
              </a:solidFill>
            </a:endParaRPr>
          </a:p>
          <a:p>
            <a:pPr>
              <a:buFont typeface="Arial" pitchFamily="34" charset="0"/>
              <a:buChar char="•"/>
            </a:pPr>
            <a:r>
              <a:rPr lang="es-MX" sz="3600" b="1" dirty="0" smtClean="0">
                <a:solidFill>
                  <a:srgbClr val="255997"/>
                </a:solidFill>
              </a:rPr>
              <a:t>Curses</a:t>
            </a:r>
          </a:p>
          <a:p>
            <a:pPr>
              <a:buFont typeface="Arial" pitchFamily="34" charset="0"/>
              <a:buChar char="•"/>
            </a:pPr>
            <a:r>
              <a:rPr lang="es-MX" sz="3600" b="1" dirty="0" smtClean="0">
                <a:solidFill>
                  <a:srgbClr val="255997"/>
                </a:solidFill>
              </a:rPr>
              <a:t> International </a:t>
            </a:r>
            <a:r>
              <a:rPr lang="es-MX" sz="3600" b="1" dirty="0" err="1" smtClean="0">
                <a:solidFill>
                  <a:srgbClr val="255997"/>
                </a:solidFill>
              </a:rPr>
              <a:t>projects</a:t>
            </a:r>
            <a:endParaRPr lang="es-MX" sz="3600" b="1" dirty="0">
              <a:solidFill>
                <a:srgbClr val="255997"/>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0" y="0"/>
            <a:ext cx="9144000" cy="646331"/>
          </a:xfrm>
          <a:prstGeom prst="rect">
            <a:avLst/>
          </a:prstGeom>
          <a:solidFill>
            <a:srgbClr val="255997"/>
          </a:solidFill>
        </p:spPr>
        <p:txBody>
          <a:bodyPr wrap="square" rtlCol="0">
            <a:spAutoFit/>
          </a:bodyPr>
          <a:lstStyle/>
          <a:p>
            <a:pPr algn="ctr"/>
            <a:r>
              <a:rPr lang="en-US" sz="3600" b="1" dirty="0" smtClean="0">
                <a:solidFill>
                  <a:schemeClr val="tx2">
                    <a:lumMod val="20000"/>
                    <a:lumOff val="80000"/>
                  </a:schemeClr>
                </a:solidFill>
              </a:rPr>
              <a:t>p-p Cross-Section at √57 </a:t>
            </a:r>
            <a:r>
              <a:rPr lang="en-US" sz="3600" b="1" dirty="0" err="1" smtClean="0">
                <a:solidFill>
                  <a:schemeClr val="tx2">
                    <a:lumMod val="20000"/>
                    <a:lumOff val="80000"/>
                  </a:schemeClr>
                </a:solidFill>
              </a:rPr>
              <a:t>TeV</a:t>
            </a:r>
            <a:endParaRPr lang="es-MX" sz="3600" dirty="0">
              <a:solidFill>
                <a:schemeClr val="tx2">
                  <a:lumMod val="20000"/>
                  <a:lumOff val="80000"/>
                </a:schemeClr>
              </a:solidFill>
            </a:endParaRPr>
          </a:p>
        </p:txBody>
      </p:sp>
      <p:pic>
        <p:nvPicPr>
          <p:cNvPr id="174082" name="Picture 2"/>
          <p:cNvPicPr>
            <a:picLocks noChangeAspect="1" noChangeArrowheads="1"/>
          </p:cNvPicPr>
          <p:nvPr/>
        </p:nvPicPr>
        <p:blipFill>
          <a:blip r:embed="rId2"/>
          <a:srcRect/>
          <a:stretch>
            <a:fillRect/>
          </a:stretch>
        </p:blipFill>
        <p:spPr bwMode="auto">
          <a:xfrm>
            <a:off x="1285852" y="1000108"/>
            <a:ext cx="6649229" cy="4286280"/>
          </a:xfrm>
          <a:prstGeom prst="rect">
            <a:avLst/>
          </a:prstGeom>
          <a:noFill/>
          <a:ln w="9525">
            <a:noFill/>
            <a:miter lim="800000"/>
            <a:headEnd/>
            <a:tailEnd/>
          </a:ln>
          <a:effectLst/>
        </p:spPr>
      </p:pic>
      <p:sp>
        <p:nvSpPr>
          <p:cNvPr id="4" name="3 CuadroTexto"/>
          <p:cNvSpPr txBox="1"/>
          <p:nvPr/>
        </p:nvSpPr>
        <p:spPr>
          <a:xfrm>
            <a:off x="1214414" y="5857892"/>
            <a:ext cx="7286676" cy="523220"/>
          </a:xfrm>
          <a:prstGeom prst="rect">
            <a:avLst/>
          </a:prstGeom>
          <a:noFill/>
        </p:spPr>
        <p:txBody>
          <a:bodyPr wrap="square" rtlCol="0">
            <a:spAutoFit/>
          </a:bodyPr>
          <a:lstStyle/>
          <a:p>
            <a:pPr algn="ctr"/>
            <a:r>
              <a:rPr lang="de-DE" sz="2800" dirty="0" smtClean="0"/>
              <a:t>σ</a:t>
            </a:r>
            <a:r>
              <a:rPr lang="de-DE" sz="2800" baseline="-25000" dirty="0" smtClean="0"/>
              <a:t>pp</a:t>
            </a:r>
            <a:r>
              <a:rPr lang="de-DE" sz="2800" dirty="0" smtClean="0"/>
              <a:t> = (90 ± 7</a:t>
            </a:r>
            <a:r>
              <a:rPr lang="de-DE" sz="2800" baseline="-25000" dirty="0" smtClean="0"/>
              <a:t>stat</a:t>
            </a:r>
            <a:r>
              <a:rPr lang="de-DE" sz="2800" dirty="0" smtClean="0"/>
              <a:t> </a:t>
            </a:r>
            <a:r>
              <a:rPr lang="de-DE" sz="2800" baseline="30000" dirty="0" smtClean="0"/>
              <a:t>(+18</a:t>
            </a:r>
            <a:r>
              <a:rPr lang="de-DE" sz="2800" baseline="-25000" dirty="0" smtClean="0"/>
              <a:t>-11</a:t>
            </a:r>
            <a:r>
              <a:rPr lang="de-DE" sz="2800" dirty="0" smtClean="0"/>
              <a:t> )</a:t>
            </a:r>
            <a:r>
              <a:rPr lang="de-DE" sz="2800" baseline="-25000" dirty="0" smtClean="0"/>
              <a:t>sys</a:t>
            </a:r>
            <a:r>
              <a:rPr lang="de-DE" sz="2800" dirty="0" smtClean="0"/>
              <a:t> ± 1.5</a:t>
            </a:r>
            <a:r>
              <a:rPr lang="de-DE" sz="2800" baseline="-25000" dirty="0" smtClean="0"/>
              <a:t>Glauber</a:t>
            </a:r>
            <a:r>
              <a:rPr lang="de-DE" sz="2800" dirty="0" smtClean="0"/>
              <a:t>) mb</a:t>
            </a:r>
            <a:endParaRPr lang="es-MX" sz="28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0" y="-2923"/>
            <a:ext cx="9144000" cy="686384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a:xfrm>
            <a:off x="142844" y="214290"/>
            <a:ext cx="8786874" cy="6357982"/>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5" name="Text Box 1"/>
          <p:cNvSpPr txBox="1">
            <a:spLocks noChangeArrowheads="1"/>
          </p:cNvSpPr>
          <p:nvPr/>
        </p:nvSpPr>
        <p:spPr bwMode="auto">
          <a:xfrm>
            <a:off x="684213" y="1052513"/>
            <a:ext cx="7775575" cy="5370512"/>
          </a:xfrm>
          <a:prstGeom prst="rect">
            <a:avLst/>
          </a:prstGeom>
          <a:noFill/>
          <a:ln w="9525">
            <a:noFill/>
            <a:round/>
            <a:headEnd/>
            <a:tailEnd/>
          </a:ln>
          <a:effectLst/>
        </p:spPr>
        <p:txBody>
          <a:bodyPr lIns="90000" tIns="46800" rIns="90000" bIns="46800">
            <a:spAutoFit/>
          </a:bodyPr>
          <a:lstStyle/>
          <a:p>
            <a:pPr>
              <a:spcBef>
                <a:spcPts val="112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solidFill>
                <a:srgbClr val="EAEAEA"/>
              </a:solidFill>
              <a:latin typeface="Arial" charset="0"/>
              <a:cs typeface="Arial" charset="0"/>
            </a:endParaRPr>
          </a:p>
          <a:p>
            <a:pPr>
              <a:spcBef>
                <a:spcPts val="112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solidFill>
                <a:srgbClr val="EAEAEA"/>
              </a:solidFill>
              <a:latin typeface="Arial" charset="0"/>
              <a:cs typeface="Arial" charset="0"/>
            </a:endParaRPr>
          </a:p>
          <a:p>
            <a:pPr>
              <a:spcBef>
                <a:spcPts val="112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solidFill>
                <a:srgbClr val="EAEAEA"/>
              </a:solidFill>
              <a:latin typeface="Arial" charset="0"/>
              <a:cs typeface="Arial" charset="0"/>
            </a:endParaRPr>
          </a:p>
          <a:p>
            <a:pPr>
              <a:spcBef>
                <a:spcPts val="112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solidFill>
                <a:srgbClr val="EAEAEA"/>
              </a:solidFill>
              <a:latin typeface="Arial" charset="0"/>
              <a:cs typeface="Arial" charset="0"/>
            </a:endParaRPr>
          </a:p>
          <a:p>
            <a:pPr>
              <a:spcBef>
                <a:spcPts val="112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solidFill>
                <a:srgbClr val="EAEAEA"/>
              </a:solidFill>
              <a:latin typeface="Arial" charset="0"/>
              <a:cs typeface="Arial" charset="0"/>
            </a:endParaRPr>
          </a:p>
          <a:p>
            <a:pPr>
              <a:spcBef>
                <a:spcPts val="112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solidFill>
                <a:srgbClr val="EAEAEA"/>
              </a:solidFill>
              <a:latin typeface="Arial" charset="0"/>
              <a:cs typeface="Arial" charset="0"/>
            </a:endParaRPr>
          </a:p>
          <a:p>
            <a:pPr>
              <a:spcBef>
                <a:spcPts val="112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solidFill>
                <a:srgbClr val="EAEAEA"/>
              </a:solidFill>
              <a:latin typeface="Arial" charset="0"/>
              <a:cs typeface="Arial" charset="0"/>
            </a:endParaRPr>
          </a:p>
          <a:p>
            <a:pPr>
              <a:spcBef>
                <a:spcPts val="112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solidFill>
                <a:srgbClr val="EAEAEA"/>
              </a:solidFill>
              <a:latin typeface="Arial" charset="0"/>
              <a:cs typeface="Arial" charset="0"/>
            </a:endParaRPr>
          </a:p>
          <a:p>
            <a:pPr>
              <a:spcBef>
                <a:spcPts val="112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solidFill>
                <a:srgbClr val="EAEAEA"/>
              </a:solidFill>
              <a:latin typeface="Arial" charset="0"/>
              <a:cs typeface="Arial" charset="0"/>
            </a:endParaRPr>
          </a:p>
          <a:p>
            <a:pPr>
              <a:spcBef>
                <a:spcPts val="112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solidFill>
                <a:srgbClr val="EAEAEA"/>
              </a:solidFill>
              <a:latin typeface="Arial" charset="0"/>
              <a:cs typeface="Arial" charset="0"/>
            </a:endParaRPr>
          </a:p>
          <a:p>
            <a:pPr>
              <a:spcBef>
                <a:spcPts val="112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solidFill>
                <a:srgbClr val="EAEAEA"/>
              </a:solidFill>
              <a:latin typeface="Arial" charset="0"/>
              <a:cs typeface="Arial" charset="0"/>
            </a:endParaRPr>
          </a:p>
          <a:p>
            <a:pPr>
              <a:spcBef>
                <a:spcPts val="112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solidFill>
                <a:srgbClr val="EAEAEA"/>
              </a:solidFill>
              <a:latin typeface="Arial" charset="0"/>
              <a:cs typeface="Arial" charset="0"/>
            </a:endParaRPr>
          </a:p>
          <a:p>
            <a:pPr>
              <a:spcBef>
                <a:spcPts val="112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solidFill>
                <a:srgbClr val="EAEAEA"/>
              </a:solidFill>
              <a:latin typeface="Arial" charset="0"/>
              <a:cs typeface="Arial" charset="0"/>
            </a:endParaRPr>
          </a:p>
        </p:txBody>
      </p:sp>
      <p:sp>
        <p:nvSpPr>
          <p:cNvPr id="36866" name="Line 2"/>
          <p:cNvSpPr>
            <a:spLocks noChangeShapeType="1"/>
          </p:cNvSpPr>
          <p:nvPr/>
        </p:nvSpPr>
        <p:spPr bwMode="auto">
          <a:xfrm>
            <a:off x="1258888" y="1412875"/>
            <a:ext cx="1587" cy="4679950"/>
          </a:xfrm>
          <a:prstGeom prst="line">
            <a:avLst/>
          </a:prstGeom>
          <a:noFill/>
          <a:ln w="38160">
            <a:solidFill>
              <a:srgbClr val="EAEAEA"/>
            </a:solidFill>
            <a:miter lim="800000"/>
            <a:headEnd/>
            <a:tailEnd/>
          </a:ln>
          <a:effectLst/>
        </p:spPr>
        <p:txBody>
          <a:bodyPr/>
          <a:lstStyle/>
          <a:p>
            <a:endParaRPr lang="es-MX"/>
          </a:p>
        </p:txBody>
      </p:sp>
      <p:sp>
        <p:nvSpPr>
          <p:cNvPr id="36867" name="Line 3"/>
          <p:cNvSpPr>
            <a:spLocks noChangeShapeType="1"/>
          </p:cNvSpPr>
          <p:nvPr/>
        </p:nvSpPr>
        <p:spPr bwMode="auto">
          <a:xfrm>
            <a:off x="1258888" y="6092825"/>
            <a:ext cx="7129462" cy="1588"/>
          </a:xfrm>
          <a:prstGeom prst="line">
            <a:avLst/>
          </a:prstGeom>
          <a:noFill/>
          <a:ln w="38160">
            <a:solidFill>
              <a:schemeClr val="accent1"/>
            </a:solidFill>
            <a:miter lim="800000"/>
            <a:headEnd/>
            <a:tailEnd/>
          </a:ln>
          <a:effectLst/>
        </p:spPr>
        <p:txBody>
          <a:bodyPr/>
          <a:lstStyle/>
          <a:p>
            <a:endParaRPr lang="es-MX"/>
          </a:p>
        </p:txBody>
      </p:sp>
      <p:sp>
        <p:nvSpPr>
          <p:cNvPr id="36868" name="Line 4"/>
          <p:cNvSpPr>
            <a:spLocks noChangeShapeType="1"/>
          </p:cNvSpPr>
          <p:nvPr/>
        </p:nvSpPr>
        <p:spPr bwMode="auto">
          <a:xfrm flipV="1">
            <a:off x="1908175" y="1843088"/>
            <a:ext cx="4464050" cy="2667000"/>
          </a:xfrm>
          <a:prstGeom prst="line">
            <a:avLst/>
          </a:prstGeom>
          <a:noFill/>
          <a:ln w="28440">
            <a:solidFill>
              <a:srgbClr val="FFFF00"/>
            </a:solidFill>
            <a:miter lim="800000"/>
            <a:headEnd/>
            <a:tailEnd/>
          </a:ln>
          <a:effectLst/>
        </p:spPr>
        <p:txBody>
          <a:bodyPr/>
          <a:lstStyle/>
          <a:p>
            <a:endParaRPr lang="es-MX"/>
          </a:p>
        </p:txBody>
      </p:sp>
      <p:sp>
        <p:nvSpPr>
          <p:cNvPr id="36869" name="Line 5"/>
          <p:cNvSpPr>
            <a:spLocks noChangeShapeType="1"/>
          </p:cNvSpPr>
          <p:nvPr/>
        </p:nvSpPr>
        <p:spPr bwMode="auto">
          <a:xfrm flipV="1">
            <a:off x="2339975" y="2922588"/>
            <a:ext cx="4679950" cy="2813050"/>
          </a:xfrm>
          <a:prstGeom prst="line">
            <a:avLst/>
          </a:prstGeom>
          <a:noFill/>
          <a:ln w="28440">
            <a:solidFill>
              <a:srgbClr val="FF0000"/>
            </a:solidFill>
            <a:miter lim="800000"/>
            <a:headEnd/>
            <a:tailEnd/>
          </a:ln>
          <a:effectLst/>
        </p:spPr>
        <p:txBody>
          <a:bodyPr/>
          <a:lstStyle/>
          <a:p>
            <a:endParaRPr lang="es-MX"/>
          </a:p>
        </p:txBody>
      </p:sp>
      <p:sp>
        <p:nvSpPr>
          <p:cNvPr id="36870" name="Line 6"/>
          <p:cNvSpPr>
            <a:spLocks noChangeShapeType="1"/>
          </p:cNvSpPr>
          <p:nvPr/>
        </p:nvSpPr>
        <p:spPr bwMode="auto">
          <a:xfrm flipV="1">
            <a:off x="2411413" y="2132013"/>
            <a:ext cx="3744912" cy="3170237"/>
          </a:xfrm>
          <a:prstGeom prst="line">
            <a:avLst/>
          </a:prstGeom>
          <a:noFill/>
          <a:ln w="57240" cap="rnd">
            <a:solidFill>
              <a:srgbClr val="EAEAEA"/>
            </a:solidFill>
            <a:prstDash val="sysDot"/>
            <a:miter lim="800000"/>
            <a:headEnd/>
            <a:tailEnd/>
          </a:ln>
          <a:effectLst/>
        </p:spPr>
        <p:txBody>
          <a:bodyPr/>
          <a:lstStyle/>
          <a:p>
            <a:endParaRPr lang="es-MX"/>
          </a:p>
        </p:txBody>
      </p:sp>
      <p:sp>
        <p:nvSpPr>
          <p:cNvPr id="36871" name="Line 7"/>
          <p:cNvSpPr>
            <a:spLocks noChangeShapeType="1"/>
          </p:cNvSpPr>
          <p:nvPr/>
        </p:nvSpPr>
        <p:spPr bwMode="auto">
          <a:xfrm flipV="1">
            <a:off x="2124075" y="1482725"/>
            <a:ext cx="2952750" cy="2595563"/>
          </a:xfrm>
          <a:prstGeom prst="line">
            <a:avLst/>
          </a:prstGeom>
          <a:noFill/>
          <a:ln w="38160">
            <a:solidFill>
              <a:srgbClr val="FF0000"/>
            </a:solidFill>
            <a:prstDash val="dash"/>
            <a:miter lim="800000"/>
            <a:headEnd/>
            <a:tailEnd/>
          </a:ln>
          <a:effectLst/>
        </p:spPr>
        <p:txBody>
          <a:bodyPr/>
          <a:lstStyle/>
          <a:p>
            <a:endParaRPr lang="es-MX"/>
          </a:p>
        </p:txBody>
      </p:sp>
      <p:sp>
        <p:nvSpPr>
          <p:cNvPr id="36872" name="Text Box 8"/>
          <p:cNvSpPr txBox="1">
            <a:spLocks noChangeArrowheads="1"/>
          </p:cNvSpPr>
          <p:nvPr/>
        </p:nvSpPr>
        <p:spPr bwMode="auto">
          <a:xfrm>
            <a:off x="5203825" y="1071563"/>
            <a:ext cx="1263650" cy="460375"/>
          </a:xfrm>
          <a:prstGeom prst="rect">
            <a:avLst/>
          </a:prstGeom>
          <a:noFill/>
          <a:ln w="9525">
            <a:noFill/>
            <a:round/>
            <a:headEnd/>
            <a:tailEnd/>
          </a:ln>
          <a:effec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a:solidFill>
                  <a:srgbClr val="EAEAEA"/>
                </a:solidFill>
                <a:latin typeface="Arial" charset="0"/>
                <a:cs typeface="Arial" charset="0"/>
              </a:rPr>
              <a:t>photons</a:t>
            </a:r>
          </a:p>
        </p:txBody>
      </p:sp>
      <p:sp>
        <p:nvSpPr>
          <p:cNvPr id="36873" name="Text Box 9"/>
          <p:cNvSpPr txBox="1">
            <a:spLocks noChangeArrowheads="1"/>
          </p:cNvSpPr>
          <p:nvPr/>
        </p:nvSpPr>
        <p:spPr bwMode="auto">
          <a:xfrm>
            <a:off x="6569075" y="1574800"/>
            <a:ext cx="1314450" cy="460375"/>
          </a:xfrm>
          <a:prstGeom prst="rect">
            <a:avLst/>
          </a:prstGeom>
          <a:noFill/>
          <a:ln w="9525">
            <a:noFill/>
            <a:round/>
            <a:headEnd/>
            <a:tailEnd/>
          </a:ln>
          <a:effec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b="1">
                <a:solidFill>
                  <a:srgbClr val="FFFF00"/>
                </a:solidFill>
                <a:latin typeface="Arial" charset="0"/>
                <a:cs typeface="Arial" charset="0"/>
              </a:rPr>
              <a:t>protons</a:t>
            </a:r>
          </a:p>
        </p:txBody>
      </p:sp>
      <p:sp>
        <p:nvSpPr>
          <p:cNvPr id="36874" name="Text Box 10"/>
          <p:cNvSpPr txBox="1">
            <a:spLocks noChangeArrowheads="1"/>
          </p:cNvSpPr>
          <p:nvPr/>
        </p:nvSpPr>
        <p:spPr bwMode="auto">
          <a:xfrm>
            <a:off x="7073900" y="3016250"/>
            <a:ext cx="534988" cy="460375"/>
          </a:xfrm>
          <a:prstGeom prst="rect">
            <a:avLst/>
          </a:prstGeom>
          <a:noFill/>
          <a:ln w="9525">
            <a:noFill/>
            <a:round/>
            <a:headEnd/>
            <a:tailEnd/>
          </a:ln>
          <a:effec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b="1">
                <a:solidFill>
                  <a:srgbClr val="FF0000"/>
                </a:solidFill>
                <a:latin typeface="Arial" charset="0"/>
                <a:cs typeface="Arial" charset="0"/>
              </a:rPr>
              <a:t>Fe</a:t>
            </a:r>
          </a:p>
        </p:txBody>
      </p:sp>
      <p:sp>
        <p:nvSpPr>
          <p:cNvPr id="36875" name="Text Box 11"/>
          <p:cNvSpPr txBox="1">
            <a:spLocks noChangeArrowheads="1"/>
          </p:cNvSpPr>
          <p:nvPr/>
        </p:nvSpPr>
        <p:spPr bwMode="auto">
          <a:xfrm>
            <a:off x="5778500" y="2366963"/>
            <a:ext cx="841375" cy="460375"/>
          </a:xfrm>
          <a:prstGeom prst="rect">
            <a:avLst/>
          </a:prstGeom>
          <a:noFill/>
          <a:ln w="9525">
            <a:noFill/>
            <a:round/>
            <a:headEnd/>
            <a:tailEnd/>
          </a:ln>
          <a:effec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b="1">
                <a:solidFill>
                  <a:srgbClr val="EAEAEA"/>
                </a:solidFill>
                <a:latin typeface="Arial" charset="0"/>
                <a:cs typeface="Arial" charset="0"/>
              </a:rPr>
              <a:t>Data</a:t>
            </a:r>
          </a:p>
        </p:txBody>
      </p:sp>
      <p:sp>
        <p:nvSpPr>
          <p:cNvPr id="36876" name="Text Box 12"/>
          <p:cNvSpPr txBox="1">
            <a:spLocks noChangeArrowheads="1"/>
          </p:cNvSpPr>
          <p:nvPr/>
        </p:nvSpPr>
        <p:spPr bwMode="auto">
          <a:xfrm>
            <a:off x="3998913" y="6092825"/>
            <a:ext cx="1212850" cy="460375"/>
          </a:xfrm>
          <a:prstGeom prst="rect">
            <a:avLst/>
          </a:prstGeom>
          <a:noFill/>
          <a:ln w="9525">
            <a:noFill/>
            <a:round/>
            <a:headEnd/>
            <a:tailEnd/>
          </a:ln>
          <a:effec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b="1">
                <a:solidFill>
                  <a:srgbClr val="EAEAEA"/>
                </a:solidFill>
                <a:latin typeface="Arial" charset="0"/>
                <a:cs typeface="Arial" charset="0"/>
              </a:rPr>
              <a:t>Energy</a:t>
            </a:r>
          </a:p>
        </p:txBody>
      </p:sp>
      <p:sp>
        <p:nvSpPr>
          <p:cNvPr id="36877" name="Text Box 13"/>
          <p:cNvSpPr txBox="1">
            <a:spLocks noChangeArrowheads="1"/>
          </p:cNvSpPr>
          <p:nvPr/>
        </p:nvSpPr>
        <p:spPr bwMode="auto">
          <a:xfrm>
            <a:off x="330200" y="1143000"/>
            <a:ext cx="738188" cy="509588"/>
          </a:xfrm>
          <a:prstGeom prst="rect">
            <a:avLst/>
          </a:prstGeom>
          <a:noFill/>
          <a:ln w="9525">
            <a:noFill/>
            <a:round/>
            <a:headEnd/>
            <a:tailEnd/>
          </a:ln>
          <a:effec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b="1">
                <a:solidFill>
                  <a:srgbClr val="EAEAEA"/>
                </a:solidFill>
                <a:latin typeface="Arial" charset="0"/>
                <a:cs typeface="Arial" charset="0"/>
              </a:rPr>
              <a:t>X</a:t>
            </a:r>
            <a:r>
              <a:rPr lang="en-GB" sz="2400" b="1" baseline="-25000">
                <a:solidFill>
                  <a:srgbClr val="EAEAEA"/>
                </a:solidFill>
                <a:latin typeface="Arial" charset="0"/>
                <a:cs typeface="Arial" charset="0"/>
              </a:rPr>
              <a:t>max</a:t>
            </a:r>
          </a:p>
        </p:txBody>
      </p:sp>
      <p:sp>
        <p:nvSpPr>
          <p:cNvPr id="36878" name="Text Box 14"/>
          <p:cNvSpPr txBox="1">
            <a:spLocks noChangeArrowheads="1"/>
          </p:cNvSpPr>
          <p:nvPr/>
        </p:nvSpPr>
        <p:spPr bwMode="auto">
          <a:xfrm>
            <a:off x="677863" y="333375"/>
            <a:ext cx="7827962" cy="460375"/>
          </a:xfrm>
          <a:prstGeom prst="rect">
            <a:avLst/>
          </a:prstGeom>
          <a:solidFill>
            <a:srgbClr val="339966"/>
          </a:solidFill>
          <a:ln w="9525">
            <a:noFill/>
            <a:round/>
            <a:headEnd/>
            <a:tailEnd/>
          </a:ln>
          <a:effec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b="1">
                <a:solidFill>
                  <a:srgbClr val="EAEAEA"/>
                </a:solidFill>
                <a:latin typeface="Arial" charset="0"/>
                <a:cs typeface="Arial" charset="0"/>
              </a:rPr>
              <a:t>How we try to infer the variation of mass with energy</a:t>
            </a:r>
          </a:p>
        </p:txBody>
      </p:sp>
      <p:sp>
        <p:nvSpPr>
          <p:cNvPr id="36879" name="Text Box 15"/>
          <p:cNvSpPr txBox="1">
            <a:spLocks noChangeArrowheads="1"/>
          </p:cNvSpPr>
          <p:nvPr/>
        </p:nvSpPr>
        <p:spPr bwMode="auto">
          <a:xfrm>
            <a:off x="4370388" y="5229225"/>
            <a:ext cx="4432300" cy="460375"/>
          </a:xfrm>
          <a:prstGeom prst="rect">
            <a:avLst/>
          </a:prstGeom>
          <a:solidFill>
            <a:srgbClr val="339966"/>
          </a:solidFill>
          <a:ln w="28440">
            <a:solidFill>
              <a:srgbClr val="EAEAEA"/>
            </a:solidFill>
            <a:miter lim="800000"/>
            <a:headEnd/>
            <a:tailEnd/>
          </a:ln>
          <a:effec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b="1">
                <a:solidFill>
                  <a:srgbClr val="EAEAEA"/>
                </a:solidFill>
                <a:latin typeface="Arial" charset="0"/>
                <a:cs typeface="Arial" charset="0"/>
              </a:rPr>
              <a:t>Energy per nucleon is crucial</a:t>
            </a:r>
          </a:p>
        </p:txBody>
      </p:sp>
      <p:sp>
        <p:nvSpPr>
          <p:cNvPr id="36880" name="Text Box 16"/>
          <p:cNvSpPr txBox="1">
            <a:spLocks noChangeArrowheads="1"/>
          </p:cNvSpPr>
          <p:nvPr/>
        </p:nvSpPr>
        <p:spPr bwMode="auto">
          <a:xfrm>
            <a:off x="6513513" y="1119188"/>
            <a:ext cx="2436812" cy="398462"/>
          </a:xfrm>
          <a:prstGeom prst="rect">
            <a:avLst/>
          </a:prstGeom>
          <a:solidFill>
            <a:srgbClr val="339966"/>
          </a:solidFill>
          <a:ln w="38160">
            <a:solidFill>
              <a:srgbClr val="3333CC"/>
            </a:solidFill>
            <a:miter lim="800000"/>
            <a:headEnd/>
            <a:tailEnd/>
          </a:ln>
          <a:effec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solidFill>
                  <a:srgbClr val="EAEAEA"/>
                </a:solidFill>
                <a:latin typeface="Arial" charset="0"/>
                <a:cs typeface="Arial" charset="0"/>
              </a:rPr>
              <a:t>&lt; 2% above 10 EeV</a:t>
            </a:r>
          </a:p>
        </p:txBody>
      </p:sp>
      <p:sp>
        <p:nvSpPr>
          <p:cNvPr id="36881" name="Text Box 17"/>
          <p:cNvSpPr txBox="1">
            <a:spLocks noChangeArrowheads="1"/>
          </p:cNvSpPr>
          <p:nvPr/>
        </p:nvSpPr>
        <p:spPr bwMode="auto">
          <a:xfrm>
            <a:off x="5440363" y="4167188"/>
            <a:ext cx="3109912" cy="460375"/>
          </a:xfrm>
          <a:prstGeom prst="rect">
            <a:avLst/>
          </a:prstGeom>
          <a:solidFill>
            <a:srgbClr val="339966"/>
          </a:solidFill>
          <a:ln w="38160">
            <a:solidFill>
              <a:srgbClr val="EAEAEA"/>
            </a:solidFill>
            <a:miter lim="800000"/>
            <a:headEnd/>
            <a:tailEnd/>
          </a:ln>
          <a:effec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a:solidFill>
                  <a:srgbClr val="EAEAEA"/>
                </a:solidFill>
                <a:latin typeface="Arial" charset="0"/>
                <a:cs typeface="Arial" charset="0"/>
              </a:rPr>
              <a:t>Also tau-neutrino limit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36872"/>
                                        </p:tgtEl>
                                        <p:attrNameLst>
                                          <p:attrName>style.visibility</p:attrName>
                                        </p:attrNameLst>
                                      </p:cBhvr>
                                      <p:to>
                                        <p:strVal val="visible"/>
                                      </p:to>
                                    </p:set>
                                  </p:childTnLst>
                                </p:cTn>
                              </p:par>
                              <p:par>
                                <p:cTn id="7" presetID="1" presetClass="entr" fill="hold" grpId="0" nodeType="withEffect">
                                  <p:stCondLst>
                                    <p:cond delay="0"/>
                                  </p:stCondLst>
                                  <p:childTnLst>
                                    <p:set>
                                      <p:cBhvr additive="repl">
                                        <p:cTn id="8" dur="1" fill="hold">
                                          <p:stCondLst>
                                            <p:cond delay="0"/>
                                          </p:stCondLst>
                                        </p:cTn>
                                        <p:tgtEl>
                                          <p:spTgt spid="3687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grpId="0" nodeType="clickEffect">
                                  <p:stCondLst>
                                    <p:cond delay="0"/>
                                  </p:stCondLst>
                                  <p:childTnLst>
                                    <p:set>
                                      <p:cBhvr additive="repl">
                                        <p:cTn id="12" dur="1" fill="hold">
                                          <p:stCondLst>
                                            <p:cond delay="0"/>
                                          </p:stCondLst>
                                        </p:cTn>
                                        <p:tgtEl>
                                          <p:spTgt spid="36870"/>
                                        </p:tgtEl>
                                        <p:attrNameLst>
                                          <p:attrName>style.visibility</p:attrName>
                                        </p:attrNameLst>
                                      </p:cBhvr>
                                      <p:to>
                                        <p:strVal val="visible"/>
                                      </p:to>
                                    </p:set>
                                  </p:childTnLst>
                                </p:cTn>
                              </p:par>
                              <p:par>
                                <p:cTn id="13" presetID="1" presetClass="entr" fill="hold" nodeType="withEffect">
                                  <p:stCondLst>
                                    <p:cond delay="0"/>
                                  </p:stCondLst>
                                  <p:childTnLst>
                                    <p:set>
                                      <p:cBhvr additive="repl">
                                        <p:cTn id="14" dur="1" fill="hold">
                                          <p:stCondLst>
                                            <p:cond delay="0"/>
                                          </p:stCondLst>
                                        </p:cTn>
                                        <p:tgtEl>
                                          <p:spTgt spid="368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additive="repl">
                                        <p:cTn id="18" dur="1" fill="hold">
                                          <p:stCondLst>
                                            <p:cond delay="0"/>
                                          </p:stCondLst>
                                        </p:cTn>
                                        <p:tgtEl>
                                          <p:spTgt spid="368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additive="repl">
                                        <p:cTn id="22" dur="1" fill="hold">
                                          <p:stCondLst>
                                            <p:cond delay="0"/>
                                          </p:stCondLst>
                                        </p:cTn>
                                        <p:tgtEl>
                                          <p:spTgt spid="368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animBg="1"/>
      <p:bldP spid="3687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0"/>
            <a:ext cx="9144000" cy="584775"/>
          </a:xfrm>
          <a:prstGeom prst="rect">
            <a:avLst/>
          </a:prstGeom>
          <a:solidFill>
            <a:srgbClr val="255997"/>
          </a:solidFill>
        </p:spPr>
        <p:txBody>
          <a:bodyPr wrap="square" rtlCol="0">
            <a:spAutoFit/>
          </a:bodyPr>
          <a:lstStyle/>
          <a:p>
            <a:pPr algn="ctr"/>
            <a:r>
              <a:rPr lang="en-US" sz="3200" b="1" dirty="0" smtClean="0">
                <a:solidFill>
                  <a:schemeClr val="tx2">
                    <a:lumMod val="20000"/>
                    <a:lumOff val="80000"/>
                  </a:schemeClr>
                </a:solidFill>
              </a:rPr>
              <a:t>Measurement of Longitudinal Shower Development</a:t>
            </a:r>
            <a:endParaRPr lang="es-MX" sz="3200" dirty="0">
              <a:solidFill>
                <a:schemeClr val="tx2">
                  <a:lumMod val="20000"/>
                  <a:lumOff val="80000"/>
                </a:schemeClr>
              </a:solidFill>
            </a:endParaRPr>
          </a:p>
        </p:txBody>
      </p:sp>
      <p:sp>
        <p:nvSpPr>
          <p:cNvPr id="5" name="4 CuadroTexto"/>
          <p:cNvSpPr txBox="1"/>
          <p:nvPr/>
        </p:nvSpPr>
        <p:spPr>
          <a:xfrm>
            <a:off x="500034" y="1142984"/>
            <a:ext cx="4286280" cy="4524315"/>
          </a:xfrm>
          <a:prstGeom prst="rect">
            <a:avLst/>
          </a:prstGeom>
          <a:noFill/>
        </p:spPr>
        <p:txBody>
          <a:bodyPr wrap="square" rtlCol="0">
            <a:spAutoFit/>
          </a:bodyPr>
          <a:lstStyle/>
          <a:p>
            <a:r>
              <a:rPr lang="es-MX" sz="2400" b="1" dirty="0" err="1" smtClean="0">
                <a:solidFill>
                  <a:srgbClr val="255997"/>
                </a:solidFill>
              </a:rPr>
              <a:t>From</a:t>
            </a:r>
            <a:r>
              <a:rPr lang="es-MX" sz="2400" b="1" dirty="0" smtClean="0">
                <a:solidFill>
                  <a:srgbClr val="255997"/>
                </a:solidFill>
              </a:rPr>
              <a:t> </a:t>
            </a:r>
            <a:r>
              <a:rPr lang="es-MX" sz="2400" b="1" dirty="0" err="1" smtClean="0">
                <a:solidFill>
                  <a:srgbClr val="255997"/>
                </a:solidFill>
              </a:rPr>
              <a:t>the</a:t>
            </a:r>
            <a:r>
              <a:rPr lang="es-MX" sz="2400" b="1" dirty="0" smtClean="0">
                <a:solidFill>
                  <a:srgbClr val="255997"/>
                </a:solidFill>
              </a:rPr>
              <a:t> </a:t>
            </a:r>
            <a:r>
              <a:rPr lang="es-MX" sz="2400" b="1" dirty="0" err="1" smtClean="0">
                <a:solidFill>
                  <a:srgbClr val="255997"/>
                </a:solidFill>
              </a:rPr>
              <a:t>Fluorescence</a:t>
            </a:r>
            <a:r>
              <a:rPr lang="es-MX" sz="2400" b="1" dirty="0" smtClean="0">
                <a:solidFill>
                  <a:srgbClr val="255997"/>
                </a:solidFill>
              </a:rPr>
              <a:t> Detector:</a:t>
            </a:r>
          </a:p>
          <a:p>
            <a:r>
              <a:rPr lang="es-MX" sz="2400" dirty="0" smtClean="0"/>
              <a:t>• ⟨ </a:t>
            </a:r>
            <a:r>
              <a:rPr lang="es-MX" sz="2400" dirty="0" err="1" smtClean="0"/>
              <a:t>X</a:t>
            </a:r>
            <a:r>
              <a:rPr lang="es-MX" sz="2400" baseline="-25000" dirty="0" err="1" smtClean="0"/>
              <a:t>max</a:t>
            </a:r>
            <a:r>
              <a:rPr lang="es-MX" sz="2400" baseline="-25000" dirty="0" smtClean="0"/>
              <a:t> </a:t>
            </a:r>
            <a:r>
              <a:rPr lang="es-MX" sz="2400" dirty="0" smtClean="0"/>
              <a:t>⟩</a:t>
            </a:r>
          </a:p>
          <a:p>
            <a:r>
              <a:rPr lang="es-MX" sz="2400" dirty="0" smtClean="0"/>
              <a:t>• full </a:t>
            </a:r>
            <a:r>
              <a:rPr lang="es-MX" sz="2400" dirty="0" err="1" smtClean="0"/>
              <a:t>X</a:t>
            </a:r>
            <a:r>
              <a:rPr lang="es-MX" sz="2400" baseline="-25000" dirty="0" err="1" smtClean="0"/>
              <a:t>max</a:t>
            </a:r>
            <a:r>
              <a:rPr lang="es-MX" sz="2400" dirty="0" err="1" smtClean="0"/>
              <a:t>-distribution</a:t>
            </a:r>
            <a:endParaRPr lang="es-MX" sz="2400" dirty="0" smtClean="0"/>
          </a:p>
          <a:p>
            <a:r>
              <a:rPr lang="es-MX" sz="2400" dirty="0" smtClean="0"/>
              <a:t>• RMS(</a:t>
            </a:r>
            <a:r>
              <a:rPr lang="es-MX" sz="2400" dirty="0" err="1" smtClean="0"/>
              <a:t>X</a:t>
            </a:r>
            <a:r>
              <a:rPr lang="es-MX" sz="2400" baseline="-25000" dirty="0" err="1" smtClean="0"/>
              <a:t>max</a:t>
            </a:r>
            <a:r>
              <a:rPr lang="es-MX" sz="2400" dirty="0" smtClean="0"/>
              <a:t>)</a:t>
            </a:r>
          </a:p>
          <a:p>
            <a:endParaRPr lang="es-MX" sz="2400" dirty="0" smtClean="0"/>
          </a:p>
          <a:p>
            <a:r>
              <a:rPr lang="es-MX" sz="2400" b="1" dirty="0" err="1" smtClean="0">
                <a:solidFill>
                  <a:srgbClr val="255997"/>
                </a:solidFill>
              </a:rPr>
              <a:t>From</a:t>
            </a:r>
            <a:r>
              <a:rPr lang="es-MX" sz="2400" b="1" dirty="0" smtClean="0">
                <a:solidFill>
                  <a:srgbClr val="255997"/>
                </a:solidFill>
              </a:rPr>
              <a:t> </a:t>
            </a:r>
            <a:r>
              <a:rPr lang="es-MX" sz="2400" b="1" dirty="0" err="1" smtClean="0">
                <a:solidFill>
                  <a:srgbClr val="255997"/>
                </a:solidFill>
              </a:rPr>
              <a:t>the</a:t>
            </a:r>
            <a:r>
              <a:rPr lang="es-MX" sz="2400" b="1" dirty="0" smtClean="0">
                <a:solidFill>
                  <a:srgbClr val="255997"/>
                </a:solidFill>
              </a:rPr>
              <a:t> </a:t>
            </a:r>
            <a:r>
              <a:rPr lang="es-MX" sz="2400" b="1" dirty="0" err="1" smtClean="0">
                <a:solidFill>
                  <a:srgbClr val="255997"/>
                </a:solidFill>
              </a:rPr>
              <a:t>Surface</a:t>
            </a:r>
            <a:r>
              <a:rPr lang="es-MX" sz="2400" b="1" dirty="0" smtClean="0">
                <a:solidFill>
                  <a:srgbClr val="255997"/>
                </a:solidFill>
              </a:rPr>
              <a:t> Detector:</a:t>
            </a:r>
          </a:p>
          <a:p>
            <a:r>
              <a:rPr lang="es-MX" sz="2400" dirty="0" smtClean="0"/>
              <a:t>• </a:t>
            </a:r>
            <a:r>
              <a:rPr lang="es-MX" sz="2400" dirty="0" err="1" smtClean="0"/>
              <a:t>azimuthal</a:t>
            </a:r>
            <a:r>
              <a:rPr lang="es-MX" sz="2400" dirty="0" smtClean="0"/>
              <a:t> </a:t>
            </a:r>
            <a:r>
              <a:rPr lang="es-MX" sz="2400" dirty="0" err="1" smtClean="0"/>
              <a:t>asymmetry</a:t>
            </a:r>
            <a:endParaRPr lang="es-MX" sz="2400" dirty="0" smtClean="0"/>
          </a:p>
          <a:p>
            <a:r>
              <a:rPr lang="en-US" sz="2400" dirty="0" smtClean="0"/>
              <a:t>of the signal </a:t>
            </a:r>
            <a:r>
              <a:rPr lang="en-US" sz="2400" dirty="0" err="1" smtClean="0"/>
              <a:t>risetime</a:t>
            </a:r>
            <a:r>
              <a:rPr lang="en-US" sz="2400" dirty="0" smtClean="0"/>
              <a:t>: </a:t>
            </a:r>
            <a:r>
              <a:rPr lang="en-US" sz="2400" dirty="0" err="1" smtClean="0"/>
              <a:t>Θ</a:t>
            </a:r>
            <a:r>
              <a:rPr lang="en-US" sz="2400" baseline="-25000" dirty="0" err="1" smtClean="0"/>
              <a:t>max</a:t>
            </a:r>
            <a:endParaRPr lang="en-US" sz="2400" baseline="-25000" dirty="0" smtClean="0"/>
          </a:p>
          <a:p>
            <a:endParaRPr lang="en-US" sz="2400" dirty="0" smtClean="0"/>
          </a:p>
          <a:p>
            <a:r>
              <a:rPr lang="en-US" sz="2400" dirty="0" smtClean="0"/>
              <a:t>• time difference between μ and</a:t>
            </a:r>
          </a:p>
          <a:p>
            <a:r>
              <a:rPr lang="es-MX" sz="2400" dirty="0" err="1" smtClean="0"/>
              <a:t>shower</a:t>
            </a:r>
            <a:r>
              <a:rPr lang="es-MX" sz="2400" dirty="0" smtClean="0"/>
              <a:t> </a:t>
            </a:r>
            <a:r>
              <a:rPr lang="es-MX" sz="2400" dirty="0" err="1" smtClean="0"/>
              <a:t>plane</a:t>
            </a:r>
            <a:r>
              <a:rPr lang="es-MX" sz="2400" dirty="0" smtClean="0"/>
              <a:t> ➙ ⟨ X</a:t>
            </a:r>
            <a:r>
              <a:rPr lang="el-GR" sz="2400" dirty="0" smtClean="0"/>
              <a:t>μ</a:t>
            </a:r>
            <a:r>
              <a:rPr lang="es-MX" sz="2400" dirty="0" err="1" smtClean="0"/>
              <a:t>max</a:t>
            </a:r>
            <a:r>
              <a:rPr lang="es-MX" sz="2400" dirty="0" smtClean="0"/>
              <a:t> ⟩</a:t>
            </a:r>
            <a:endParaRPr lang="es-MX" sz="2400" dirty="0"/>
          </a:p>
        </p:txBody>
      </p:sp>
      <p:pic>
        <p:nvPicPr>
          <p:cNvPr id="177154" name="Picture 2"/>
          <p:cNvPicPr>
            <a:picLocks noChangeAspect="1" noChangeArrowheads="1"/>
          </p:cNvPicPr>
          <p:nvPr/>
        </p:nvPicPr>
        <p:blipFill>
          <a:blip r:embed="rId2"/>
          <a:srcRect/>
          <a:stretch>
            <a:fillRect/>
          </a:stretch>
        </p:blipFill>
        <p:spPr bwMode="auto">
          <a:xfrm>
            <a:off x="5286380" y="1071546"/>
            <a:ext cx="2286016" cy="2153876"/>
          </a:xfrm>
          <a:prstGeom prst="rect">
            <a:avLst/>
          </a:prstGeom>
          <a:noFill/>
          <a:ln w="9525">
            <a:noFill/>
            <a:miter lim="800000"/>
            <a:headEnd/>
            <a:tailEnd/>
          </a:ln>
          <a:effectLst/>
        </p:spPr>
      </p:pic>
      <p:pic>
        <p:nvPicPr>
          <p:cNvPr id="177155" name="Picture 3"/>
          <p:cNvPicPr>
            <a:picLocks noChangeAspect="1" noChangeArrowheads="1"/>
          </p:cNvPicPr>
          <p:nvPr/>
        </p:nvPicPr>
        <p:blipFill>
          <a:blip r:embed="rId3"/>
          <a:srcRect/>
          <a:stretch>
            <a:fillRect/>
          </a:stretch>
        </p:blipFill>
        <p:spPr bwMode="auto">
          <a:xfrm>
            <a:off x="5143504" y="3429000"/>
            <a:ext cx="3476627" cy="1971675"/>
          </a:xfrm>
          <a:prstGeom prst="rect">
            <a:avLst/>
          </a:prstGeom>
          <a:noFill/>
          <a:ln w="9525">
            <a:noFill/>
            <a:miter lim="800000"/>
            <a:headEnd/>
            <a:tailEnd/>
          </a:ln>
          <a:effectLst/>
        </p:spPr>
      </p:pic>
      <p:pic>
        <p:nvPicPr>
          <p:cNvPr id="177156" name="Picture 4"/>
          <p:cNvPicPr>
            <a:picLocks noChangeAspect="1" noChangeArrowheads="1"/>
          </p:cNvPicPr>
          <p:nvPr/>
        </p:nvPicPr>
        <p:blipFill>
          <a:blip r:embed="rId4"/>
          <a:srcRect/>
          <a:stretch>
            <a:fillRect/>
          </a:stretch>
        </p:blipFill>
        <p:spPr bwMode="auto">
          <a:xfrm>
            <a:off x="5214942" y="4886325"/>
            <a:ext cx="3276600" cy="1971675"/>
          </a:xfrm>
          <a:prstGeom prst="rect">
            <a:avLst/>
          </a:prstGeom>
          <a:noFill/>
          <a:ln w="9525">
            <a:noFill/>
            <a:miter lim="800000"/>
            <a:headEnd/>
            <a:tailEnd/>
          </a:ln>
          <a:effectLst/>
        </p:spPr>
      </p:pic>
      <p:sp>
        <p:nvSpPr>
          <p:cNvPr id="9" name="8 Rectángulo"/>
          <p:cNvSpPr/>
          <p:nvPr/>
        </p:nvSpPr>
        <p:spPr>
          <a:xfrm>
            <a:off x="5143504" y="4500570"/>
            <a:ext cx="3500462" cy="214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46331"/>
          </a:xfrm>
          <a:prstGeom prst="rect">
            <a:avLst/>
          </a:prstGeom>
          <a:solidFill>
            <a:srgbClr val="255997"/>
          </a:solidFill>
        </p:spPr>
        <p:txBody>
          <a:bodyPr wrap="square">
            <a:spAutoFit/>
          </a:bodyPr>
          <a:lstStyle/>
          <a:p>
            <a:pPr algn="ctr"/>
            <a:r>
              <a:rPr lang="es-MX" sz="3600" b="1" dirty="0" err="1" smtClean="0">
                <a:solidFill>
                  <a:schemeClr val="tx2">
                    <a:lumMod val="20000"/>
                    <a:lumOff val="80000"/>
                  </a:schemeClr>
                </a:solidFill>
              </a:rPr>
              <a:t>Comparison</a:t>
            </a:r>
            <a:r>
              <a:rPr lang="es-MX" sz="3600" b="1" dirty="0" smtClean="0">
                <a:solidFill>
                  <a:schemeClr val="tx2">
                    <a:lumMod val="20000"/>
                    <a:lumOff val="80000"/>
                  </a:schemeClr>
                </a:solidFill>
              </a:rPr>
              <a:t> of </a:t>
            </a:r>
            <a:r>
              <a:rPr lang="es-MX" sz="3600" b="1" dirty="0" err="1" smtClean="0">
                <a:solidFill>
                  <a:schemeClr val="tx2">
                    <a:lumMod val="20000"/>
                    <a:lumOff val="80000"/>
                  </a:schemeClr>
                </a:solidFill>
              </a:rPr>
              <a:t>Methods</a:t>
            </a:r>
            <a:endParaRPr lang="es-MX" sz="3600" dirty="0">
              <a:solidFill>
                <a:schemeClr val="tx2">
                  <a:lumMod val="20000"/>
                  <a:lumOff val="80000"/>
                </a:schemeClr>
              </a:solidFill>
            </a:endParaRPr>
          </a:p>
        </p:txBody>
      </p:sp>
      <p:pic>
        <p:nvPicPr>
          <p:cNvPr id="178178" name="Picture 2"/>
          <p:cNvPicPr>
            <a:picLocks noChangeAspect="1" noChangeArrowheads="1"/>
          </p:cNvPicPr>
          <p:nvPr/>
        </p:nvPicPr>
        <p:blipFill>
          <a:blip r:embed="rId2"/>
          <a:srcRect/>
          <a:stretch>
            <a:fillRect/>
          </a:stretch>
        </p:blipFill>
        <p:spPr bwMode="auto">
          <a:xfrm>
            <a:off x="6000750" y="857232"/>
            <a:ext cx="3143250" cy="5572164"/>
          </a:xfrm>
          <a:prstGeom prst="rect">
            <a:avLst/>
          </a:prstGeom>
          <a:noFill/>
          <a:ln w="9525">
            <a:noFill/>
            <a:miter lim="800000"/>
            <a:headEnd/>
            <a:tailEnd/>
          </a:ln>
          <a:effectLst/>
        </p:spPr>
      </p:pic>
      <p:pic>
        <p:nvPicPr>
          <p:cNvPr id="178179" name="Picture 3"/>
          <p:cNvPicPr>
            <a:picLocks noChangeAspect="1" noChangeArrowheads="1"/>
          </p:cNvPicPr>
          <p:nvPr/>
        </p:nvPicPr>
        <p:blipFill>
          <a:blip r:embed="rId3"/>
          <a:srcRect/>
          <a:stretch>
            <a:fillRect/>
          </a:stretch>
        </p:blipFill>
        <p:spPr bwMode="auto">
          <a:xfrm>
            <a:off x="428596" y="785794"/>
            <a:ext cx="1638300" cy="1457325"/>
          </a:xfrm>
          <a:prstGeom prst="rect">
            <a:avLst/>
          </a:prstGeom>
          <a:noFill/>
          <a:ln w="9525">
            <a:noFill/>
            <a:miter lim="800000"/>
            <a:headEnd/>
            <a:tailEnd/>
          </a:ln>
          <a:effectLst/>
        </p:spPr>
      </p:pic>
      <p:pic>
        <p:nvPicPr>
          <p:cNvPr id="178180" name="Picture 4"/>
          <p:cNvPicPr>
            <a:picLocks noChangeAspect="1" noChangeArrowheads="1"/>
          </p:cNvPicPr>
          <p:nvPr/>
        </p:nvPicPr>
        <p:blipFill>
          <a:blip r:embed="rId4"/>
          <a:srcRect/>
          <a:stretch>
            <a:fillRect/>
          </a:stretch>
        </p:blipFill>
        <p:spPr bwMode="auto">
          <a:xfrm>
            <a:off x="500034" y="2500306"/>
            <a:ext cx="1819275" cy="1524000"/>
          </a:xfrm>
          <a:prstGeom prst="rect">
            <a:avLst/>
          </a:prstGeom>
          <a:noFill/>
          <a:ln w="9525">
            <a:noFill/>
            <a:miter lim="800000"/>
            <a:headEnd/>
            <a:tailEnd/>
          </a:ln>
          <a:effectLst/>
        </p:spPr>
      </p:pic>
      <p:pic>
        <p:nvPicPr>
          <p:cNvPr id="178181" name="Picture 5"/>
          <p:cNvPicPr>
            <a:picLocks noChangeAspect="1" noChangeArrowheads="1"/>
          </p:cNvPicPr>
          <p:nvPr/>
        </p:nvPicPr>
        <p:blipFill>
          <a:blip r:embed="rId5"/>
          <a:srcRect/>
          <a:stretch>
            <a:fillRect/>
          </a:stretch>
        </p:blipFill>
        <p:spPr bwMode="auto">
          <a:xfrm>
            <a:off x="285720" y="4429132"/>
            <a:ext cx="2801590" cy="1757361"/>
          </a:xfrm>
          <a:prstGeom prst="rect">
            <a:avLst/>
          </a:prstGeom>
          <a:noFill/>
          <a:ln w="9525">
            <a:noFill/>
            <a:miter lim="800000"/>
            <a:headEnd/>
            <a:tailEnd/>
          </a:ln>
          <a:effectLst/>
        </p:spPr>
      </p:pic>
      <p:sp>
        <p:nvSpPr>
          <p:cNvPr id="7" name="6 Rectángulo"/>
          <p:cNvSpPr/>
          <p:nvPr/>
        </p:nvSpPr>
        <p:spPr>
          <a:xfrm>
            <a:off x="2857488" y="857232"/>
            <a:ext cx="2571768" cy="646331"/>
          </a:xfrm>
          <a:prstGeom prst="rect">
            <a:avLst/>
          </a:prstGeom>
        </p:spPr>
        <p:txBody>
          <a:bodyPr wrap="square">
            <a:spAutoFit/>
          </a:bodyPr>
          <a:lstStyle/>
          <a:p>
            <a:r>
              <a:rPr lang="es-MX" b="1" dirty="0" smtClean="0"/>
              <a:t>Muon </a:t>
            </a:r>
            <a:r>
              <a:rPr lang="es-MX" b="1" dirty="0" err="1" smtClean="0"/>
              <a:t>Production</a:t>
            </a:r>
            <a:r>
              <a:rPr lang="es-MX" b="1" dirty="0" smtClean="0"/>
              <a:t> </a:t>
            </a:r>
            <a:r>
              <a:rPr lang="es-MX" b="1" dirty="0" err="1" smtClean="0"/>
              <a:t>Depth</a:t>
            </a:r>
            <a:endParaRPr lang="es-MX" b="1" dirty="0" smtClean="0"/>
          </a:p>
          <a:p>
            <a:r>
              <a:rPr lang="es-MX" b="1" dirty="0" err="1" smtClean="0"/>
              <a:t>from</a:t>
            </a:r>
            <a:r>
              <a:rPr lang="es-MX" b="1" dirty="0" smtClean="0"/>
              <a:t> </a:t>
            </a:r>
            <a:r>
              <a:rPr lang="es-MX" b="1" dirty="0" err="1" smtClean="0"/>
              <a:t>timing</a:t>
            </a:r>
            <a:r>
              <a:rPr lang="es-MX" b="1" dirty="0" smtClean="0"/>
              <a:t> </a:t>
            </a:r>
            <a:r>
              <a:rPr lang="es-MX" b="1" dirty="0" err="1" smtClean="0"/>
              <a:t>differences</a:t>
            </a:r>
            <a:endParaRPr lang="es-MX" dirty="0"/>
          </a:p>
        </p:txBody>
      </p:sp>
      <p:sp>
        <p:nvSpPr>
          <p:cNvPr id="13" name="12 Rectángulo"/>
          <p:cNvSpPr/>
          <p:nvPr/>
        </p:nvSpPr>
        <p:spPr>
          <a:xfrm>
            <a:off x="3000364" y="2428868"/>
            <a:ext cx="2643190" cy="646331"/>
          </a:xfrm>
          <a:prstGeom prst="rect">
            <a:avLst/>
          </a:prstGeom>
        </p:spPr>
        <p:txBody>
          <a:bodyPr wrap="square">
            <a:spAutoFit/>
          </a:bodyPr>
          <a:lstStyle/>
          <a:p>
            <a:r>
              <a:rPr lang="es-MX" b="1" dirty="0" err="1" smtClean="0"/>
              <a:t>Shower</a:t>
            </a:r>
            <a:r>
              <a:rPr lang="es-MX" b="1" dirty="0" smtClean="0"/>
              <a:t> </a:t>
            </a:r>
            <a:r>
              <a:rPr lang="es-MX" b="1" dirty="0" err="1" smtClean="0"/>
              <a:t>Maximum</a:t>
            </a:r>
            <a:r>
              <a:rPr lang="es-MX" b="1" dirty="0" smtClean="0"/>
              <a:t> </a:t>
            </a:r>
            <a:r>
              <a:rPr lang="es-MX" b="1" dirty="0" err="1" smtClean="0"/>
              <a:t>from</a:t>
            </a:r>
            <a:endParaRPr lang="es-MX" b="1" dirty="0" smtClean="0"/>
          </a:p>
          <a:p>
            <a:r>
              <a:rPr lang="es-MX" b="1" dirty="0" err="1" smtClean="0"/>
              <a:t>asymmetry</a:t>
            </a:r>
            <a:r>
              <a:rPr lang="es-MX" b="1" dirty="0" smtClean="0"/>
              <a:t> of </a:t>
            </a:r>
            <a:r>
              <a:rPr lang="es-MX" b="1" dirty="0" err="1" smtClean="0"/>
              <a:t>rise</a:t>
            </a:r>
            <a:r>
              <a:rPr lang="es-MX" b="1" dirty="0" smtClean="0"/>
              <a:t> times</a:t>
            </a:r>
            <a:endParaRPr lang="es-MX" dirty="0"/>
          </a:p>
        </p:txBody>
      </p:sp>
      <p:sp>
        <p:nvSpPr>
          <p:cNvPr id="15" name="14 Rectángulo"/>
          <p:cNvSpPr/>
          <p:nvPr/>
        </p:nvSpPr>
        <p:spPr>
          <a:xfrm>
            <a:off x="3714744" y="4071942"/>
            <a:ext cx="1537472" cy="369332"/>
          </a:xfrm>
          <a:prstGeom prst="rect">
            <a:avLst/>
          </a:prstGeom>
        </p:spPr>
        <p:txBody>
          <a:bodyPr wrap="none">
            <a:spAutoFit/>
          </a:bodyPr>
          <a:lstStyle/>
          <a:p>
            <a:r>
              <a:rPr lang="es-MX" b="1" dirty="0" err="1" smtClean="0"/>
              <a:t>Xmax</a:t>
            </a:r>
            <a:r>
              <a:rPr lang="es-MX" b="1" dirty="0" smtClean="0"/>
              <a:t> </a:t>
            </a:r>
            <a:r>
              <a:rPr lang="es-MX" b="1" dirty="0" err="1" smtClean="0"/>
              <a:t>from</a:t>
            </a:r>
            <a:r>
              <a:rPr lang="es-MX" b="1" dirty="0" smtClean="0"/>
              <a:t> FD</a:t>
            </a:r>
            <a:endParaRPr lang="es-MX" dirty="0"/>
          </a:p>
        </p:txBody>
      </p:sp>
      <p:sp>
        <p:nvSpPr>
          <p:cNvPr id="16" name="15 Rectángulo"/>
          <p:cNvSpPr/>
          <p:nvPr/>
        </p:nvSpPr>
        <p:spPr>
          <a:xfrm>
            <a:off x="3214678" y="5000636"/>
            <a:ext cx="2122569" cy="369332"/>
          </a:xfrm>
          <a:prstGeom prst="rect">
            <a:avLst/>
          </a:prstGeom>
        </p:spPr>
        <p:txBody>
          <a:bodyPr wrap="none">
            <a:spAutoFit/>
          </a:bodyPr>
          <a:lstStyle/>
          <a:p>
            <a:r>
              <a:rPr lang="es-MX" b="1" dirty="0" smtClean="0"/>
              <a:t>RMS(</a:t>
            </a:r>
            <a:r>
              <a:rPr lang="es-MX" b="1" dirty="0" err="1" smtClean="0"/>
              <a:t>Xmax</a:t>
            </a:r>
            <a:r>
              <a:rPr lang="es-MX" b="1" dirty="0" smtClean="0"/>
              <a:t>) </a:t>
            </a:r>
            <a:r>
              <a:rPr lang="es-MX" b="1" dirty="0" err="1" smtClean="0"/>
              <a:t>from</a:t>
            </a:r>
            <a:r>
              <a:rPr lang="es-MX" b="1" dirty="0" smtClean="0"/>
              <a:t> FD</a:t>
            </a:r>
            <a:endParaRPr lang="es-MX" dirty="0"/>
          </a:p>
        </p:txBody>
      </p:sp>
      <p:cxnSp>
        <p:nvCxnSpPr>
          <p:cNvPr id="21" name="20 Conector curvado"/>
          <p:cNvCxnSpPr/>
          <p:nvPr/>
        </p:nvCxnSpPr>
        <p:spPr>
          <a:xfrm rot="10800000">
            <a:off x="2143108" y="1500174"/>
            <a:ext cx="3714776" cy="142876"/>
          </a:xfrm>
          <a:prstGeom prst="curvedConnector3">
            <a:avLst>
              <a:gd name="adj1" fmla="val 6543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7" name="26 Conector curvado"/>
          <p:cNvCxnSpPr/>
          <p:nvPr/>
        </p:nvCxnSpPr>
        <p:spPr>
          <a:xfrm rot="10800000" flipV="1">
            <a:off x="2428860" y="3286124"/>
            <a:ext cx="3643338" cy="357190"/>
          </a:xfrm>
          <a:prstGeom prst="curved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9" name="28 Conector curvado"/>
          <p:cNvCxnSpPr/>
          <p:nvPr/>
        </p:nvCxnSpPr>
        <p:spPr>
          <a:xfrm rot="10800000" flipV="1">
            <a:off x="2571736" y="4429132"/>
            <a:ext cx="3286148" cy="428628"/>
          </a:xfrm>
          <a:prstGeom prst="curved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1" name="30 Conector curvado"/>
          <p:cNvCxnSpPr/>
          <p:nvPr/>
        </p:nvCxnSpPr>
        <p:spPr>
          <a:xfrm rot="10800000">
            <a:off x="2571736" y="5500702"/>
            <a:ext cx="3286148" cy="214314"/>
          </a:xfrm>
          <a:prstGeom prst="curved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p:cNvPicPr>
            <a:picLocks noChangeAspect="1" noChangeArrowheads="1"/>
          </p:cNvPicPr>
          <p:nvPr/>
        </p:nvPicPr>
        <p:blipFill>
          <a:blip r:embed="rId2"/>
          <a:srcRect/>
          <a:stretch>
            <a:fillRect/>
          </a:stretch>
        </p:blipFill>
        <p:spPr bwMode="auto">
          <a:xfrm>
            <a:off x="142844" y="1142984"/>
            <a:ext cx="5427383" cy="5500726"/>
          </a:xfrm>
          <a:prstGeom prst="rect">
            <a:avLst/>
          </a:prstGeom>
          <a:noFill/>
          <a:ln w="9525">
            <a:noFill/>
            <a:miter lim="800000"/>
            <a:headEnd/>
            <a:tailEnd/>
          </a:ln>
          <a:effectLst/>
        </p:spPr>
      </p:pic>
      <p:sp>
        <p:nvSpPr>
          <p:cNvPr id="3" name="2 CuadroTexto"/>
          <p:cNvSpPr txBox="1"/>
          <p:nvPr/>
        </p:nvSpPr>
        <p:spPr>
          <a:xfrm>
            <a:off x="0" y="0"/>
            <a:ext cx="9144000" cy="707886"/>
          </a:xfrm>
          <a:prstGeom prst="rect">
            <a:avLst/>
          </a:prstGeom>
          <a:solidFill>
            <a:srgbClr val="255997"/>
          </a:solidFill>
        </p:spPr>
        <p:txBody>
          <a:bodyPr wrap="square" rtlCol="0">
            <a:spAutoFit/>
          </a:bodyPr>
          <a:lstStyle/>
          <a:p>
            <a:pPr algn="ctr"/>
            <a:r>
              <a:rPr lang="es-MX" sz="4000" b="1" dirty="0" err="1" smtClean="0">
                <a:solidFill>
                  <a:srgbClr val="DDE9F7"/>
                </a:solidFill>
              </a:rPr>
              <a:t>Xmax</a:t>
            </a:r>
            <a:r>
              <a:rPr lang="es-MX" sz="4000" b="1" dirty="0" smtClean="0">
                <a:solidFill>
                  <a:srgbClr val="DDE9F7"/>
                </a:solidFill>
              </a:rPr>
              <a:t> </a:t>
            </a:r>
            <a:r>
              <a:rPr lang="es-MX" sz="4000" b="1" dirty="0" err="1" smtClean="0">
                <a:solidFill>
                  <a:srgbClr val="DDE9F7"/>
                </a:solidFill>
              </a:rPr>
              <a:t>Distributions</a:t>
            </a:r>
            <a:endParaRPr lang="es-MX" sz="4000" dirty="0">
              <a:solidFill>
                <a:srgbClr val="DDE9F7"/>
              </a:solidFill>
            </a:endParaRPr>
          </a:p>
        </p:txBody>
      </p:sp>
      <p:sp>
        <p:nvSpPr>
          <p:cNvPr id="4" name="3 Rectángulo"/>
          <p:cNvSpPr/>
          <p:nvPr/>
        </p:nvSpPr>
        <p:spPr>
          <a:xfrm>
            <a:off x="5500694" y="2857496"/>
            <a:ext cx="3214710" cy="2616101"/>
          </a:xfrm>
          <a:prstGeom prst="rect">
            <a:avLst/>
          </a:prstGeom>
        </p:spPr>
        <p:txBody>
          <a:bodyPr wrap="square">
            <a:spAutoFit/>
          </a:bodyPr>
          <a:lstStyle/>
          <a:p>
            <a:r>
              <a:rPr lang="es-MX" sz="2800" b="1" dirty="0" err="1" smtClean="0">
                <a:solidFill>
                  <a:schemeClr val="tx2"/>
                </a:solidFill>
              </a:rPr>
              <a:t>With</a:t>
            </a:r>
            <a:r>
              <a:rPr lang="es-MX" sz="2800" b="1" dirty="0" smtClean="0">
                <a:solidFill>
                  <a:schemeClr val="tx2"/>
                </a:solidFill>
              </a:rPr>
              <a:t>  </a:t>
            </a:r>
            <a:r>
              <a:rPr lang="es-MX" sz="2800" b="1" dirty="0" err="1" smtClean="0">
                <a:solidFill>
                  <a:schemeClr val="tx2"/>
                </a:solidFill>
              </a:rPr>
              <a:t>increasing</a:t>
            </a:r>
            <a:r>
              <a:rPr lang="es-MX" sz="2800" b="1" dirty="0" smtClean="0">
                <a:solidFill>
                  <a:schemeClr val="tx2"/>
                </a:solidFill>
              </a:rPr>
              <a:t> </a:t>
            </a:r>
            <a:r>
              <a:rPr lang="es-MX" sz="2800" b="1" dirty="0" err="1" smtClean="0">
                <a:solidFill>
                  <a:schemeClr val="tx2"/>
                </a:solidFill>
              </a:rPr>
              <a:t>energy</a:t>
            </a:r>
            <a:r>
              <a:rPr lang="es-MX" sz="2800" b="1" dirty="0" smtClean="0">
                <a:solidFill>
                  <a:schemeClr val="tx2"/>
                </a:solidFill>
              </a:rPr>
              <a:t>:</a:t>
            </a:r>
          </a:p>
          <a:p>
            <a:endParaRPr lang="es-MX" b="1" dirty="0" smtClean="0"/>
          </a:p>
          <a:p>
            <a:r>
              <a:rPr lang="es-MX" b="1" dirty="0" smtClean="0"/>
              <a:t>- </a:t>
            </a:r>
            <a:r>
              <a:rPr lang="es-MX" b="1" dirty="0" err="1" smtClean="0"/>
              <a:t>distributions</a:t>
            </a:r>
            <a:r>
              <a:rPr lang="es-MX" b="1" dirty="0" smtClean="0"/>
              <a:t> </a:t>
            </a:r>
            <a:r>
              <a:rPr lang="es-MX" b="1" dirty="0" err="1" smtClean="0"/>
              <a:t>become</a:t>
            </a:r>
            <a:endParaRPr lang="es-MX" b="1" dirty="0" smtClean="0"/>
          </a:p>
          <a:p>
            <a:r>
              <a:rPr lang="es-MX" b="1" dirty="0" err="1" smtClean="0"/>
              <a:t>Narrower</a:t>
            </a:r>
            <a:endParaRPr lang="es-MX" b="1" dirty="0" smtClean="0"/>
          </a:p>
          <a:p>
            <a:endParaRPr lang="es-MX" b="1" dirty="0" smtClean="0"/>
          </a:p>
          <a:p>
            <a:r>
              <a:rPr lang="es-MX" b="1" dirty="0" smtClean="0"/>
              <a:t>- </a:t>
            </a:r>
            <a:r>
              <a:rPr lang="es-MX" b="1" dirty="0" err="1" smtClean="0"/>
              <a:t>deep</a:t>
            </a:r>
            <a:r>
              <a:rPr lang="es-MX" b="1" dirty="0" smtClean="0"/>
              <a:t> </a:t>
            </a:r>
            <a:r>
              <a:rPr lang="es-MX" b="1" dirty="0" err="1" smtClean="0"/>
              <a:t>Xmax</a:t>
            </a:r>
            <a:r>
              <a:rPr lang="es-MX" b="1" dirty="0" smtClean="0"/>
              <a:t> </a:t>
            </a:r>
            <a:r>
              <a:rPr lang="es-MX" b="1" dirty="0" err="1" smtClean="0"/>
              <a:t>tail</a:t>
            </a:r>
            <a:endParaRPr lang="es-MX" b="1" dirty="0" smtClean="0"/>
          </a:p>
          <a:p>
            <a:r>
              <a:rPr lang="es-MX" b="1" dirty="0" err="1" smtClean="0"/>
              <a:t>reduced</a:t>
            </a:r>
            <a:endParaRPr lang="es-MX"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707886"/>
          </a:xfrm>
          <a:prstGeom prst="rect">
            <a:avLst/>
          </a:prstGeom>
          <a:solidFill>
            <a:srgbClr val="255997"/>
          </a:solidFill>
        </p:spPr>
        <p:txBody>
          <a:bodyPr wrap="square">
            <a:spAutoFit/>
          </a:bodyPr>
          <a:lstStyle/>
          <a:p>
            <a:pPr algn="ctr"/>
            <a:r>
              <a:rPr lang="es-MX" sz="4000" b="1" dirty="0" err="1" smtClean="0">
                <a:solidFill>
                  <a:srgbClr val="DDE9F7"/>
                </a:solidFill>
              </a:rPr>
              <a:t>Xmax</a:t>
            </a:r>
            <a:r>
              <a:rPr lang="es-MX" sz="4000" b="1" dirty="0" smtClean="0">
                <a:solidFill>
                  <a:srgbClr val="DDE9F7"/>
                </a:solidFill>
              </a:rPr>
              <a:t> </a:t>
            </a:r>
            <a:r>
              <a:rPr lang="es-MX" sz="4000" b="1" dirty="0" err="1" smtClean="0">
                <a:solidFill>
                  <a:srgbClr val="DDE9F7"/>
                </a:solidFill>
              </a:rPr>
              <a:t>Distributions</a:t>
            </a:r>
            <a:r>
              <a:rPr lang="es-MX" sz="4000" b="1" dirty="0" smtClean="0">
                <a:solidFill>
                  <a:srgbClr val="DDE9F7"/>
                </a:solidFill>
              </a:rPr>
              <a:t> vs </a:t>
            </a:r>
            <a:r>
              <a:rPr lang="es-MX" sz="4000" b="1" dirty="0" err="1" smtClean="0">
                <a:solidFill>
                  <a:srgbClr val="DDE9F7"/>
                </a:solidFill>
              </a:rPr>
              <a:t>Models</a:t>
            </a:r>
            <a:endParaRPr lang="es-MX" sz="4000" dirty="0">
              <a:solidFill>
                <a:srgbClr val="DDE9F7"/>
              </a:solidFill>
            </a:endParaRPr>
          </a:p>
        </p:txBody>
      </p:sp>
      <p:pic>
        <p:nvPicPr>
          <p:cNvPr id="181250" name="Picture 2"/>
          <p:cNvPicPr>
            <a:picLocks noChangeAspect="1" noChangeArrowheads="1"/>
          </p:cNvPicPr>
          <p:nvPr/>
        </p:nvPicPr>
        <p:blipFill>
          <a:blip r:embed="rId2"/>
          <a:srcRect/>
          <a:stretch>
            <a:fillRect/>
          </a:stretch>
        </p:blipFill>
        <p:spPr bwMode="auto">
          <a:xfrm>
            <a:off x="214282" y="928670"/>
            <a:ext cx="3629025" cy="3124200"/>
          </a:xfrm>
          <a:prstGeom prst="rect">
            <a:avLst/>
          </a:prstGeom>
          <a:noFill/>
          <a:ln w="9525">
            <a:noFill/>
            <a:miter lim="800000"/>
            <a:headEnd/>
            <a:tailEnd/>
          </a:ln>
          <a:effectLst/>
        </p:spPr>
      </p:pic>
      <p:pic>
        <p:nvPicPr>
          <p:cNvPr id="181251" name="Picture 3"/>
          <p:cNvPicPr>
            <a:picLocks noChangeAspect="1" noChangeArrowheads="1"/>
          </p:cNvPicPr>
          <p:nvPr/>
        </p:nvPicPr>
        <p:blipFill>
          <a:blip r:embed="rId3"/>
          <a:srcRect/>
          <a:stretch>
            <a:fillRect/>
          </a:stretch>
        </p:blipFill>
        <p:spPr bwMode="auto">
          <a:xfrm>
            <a:off x="4572000" y="928670"/>
            <a:ext cx="3590925" cy="3305175"/>
          </a:xfrm>
          <a:prstGeom prst="rect">
            <a:avLst/>
          </a:prstGeom>
          <a:noFill/>
          <a:ln w="9525">
            <a:noFill/>
            <a:miter lim="800000"/>
            <a:headEnd/>
            <a:tailEnd/>
          </a:ln>
          <a:effectLst/>
        </p:spPr>
      </p:pic>
      <p:sp>
        <p:nvSpPr>
          <p:cNvPr id="5" name="4 Rectángulo"/>
          <p:cNvSpPr/>
          <p:nvPr/>
        </p:nvSpPr>
        <p:spPr>
          <a:xfrm>
            <a:off x="428596" y="4572008"/>
            <a:ext cx="3571900" cy="1938992"/>
          </a:xfrm>
          <a:prstGeom prst="rect">
            <a:avLst/>
          </a:prstGeom>
        </p:spPr>
        <p:txBody>
          <a:bodyPr wrap="square">
            <a:spAutoFit/>
          </a:bodyPr>
          <a:lstStyle/>
          <a:p>
            <a:r>
              <a:rPr lang="es-MX" sz="2400" b="1" dirty="0" smtClean="0">
                <a:solidFill>
                  <a:schemeClr val="tx2"/>
                </a:solidFill>
              </a:rPr>
              <a:t>• </a:t>
            </a:r>
            <a:r>
              <a:rPr lang="es-MX" sz="2400" b="1" dirty="0" err="1" smtClean="0">
                <a:solidFill>
                  <a:schemeClr val="tx2"/>
                </a:solidFill>
              </a:rPr>
              <a:t>wide</a:t>
            </a:r>
            <a:r>
              <a:rPr lang="es-MX" sz="2400" b="1" dirty="0" smtClean="0">
                <a:solidFill>
                  <a:schemeClr val="tx2"/>
                </a:solidFill>
              </a:rPr>
              <a:t> </a:t>
            </a:r>
            <a:r>
              <a:rPr lang="es-MX" sz="2400" b="1" dirty="0" err="1" smtClean="0">
                <a:solidFill>
                  <a:schemeClr val="tx2"/>
                </a:solidFill>
              </a:rPr>
              <a:t>distribution</a:t>
            </a:r>
            <a:endParaRPr lang="es-MX" sz="2400" b="1" dirty="0" smtClean="0">
              <a:solidFill>
                <a:schemeClr val="tx2"/>
              </a:solidFill>
            </a:endParaRPr>
          </a:p>
          <a:p>
            <a:endParaRPr lang="es-MX" sz="2400" b="1" dirty="0" smtClean="0">
              <a:solidFill>
                <a:schemeClr val="tx2"/>
              </a:solidFill>
            </a:endParaRPr>
          </a:p>
          <a:p>
            <a:r>
              <a:rPr lang="es-MX" sz="2400" b="1" dirty="0" smtClean="0">
                <a:solidFill>
                  <a:schemeClr val="tx2"/>
                </a:solidFill>
              </a:rPr>
              <a:t>• </a:t>
            </a:r>
            <a:r>
              <a:rPr lang="es-MX" sz="2400" b="1" dirty="0" err="1" smtClean="0">
                <a:solidFill>
                  <a:schemeClr val="tx2"/>
                </a:solidFill>
              </a:rPr>
              <a:t>well</a:t>
            </a:r>
            <a:r>
              <a:rPr lang="es-MX" sz="2400" b="1" dirty="0" smtClean="0">
                <a:solidFill>
                  <a:schemeClr val="tx2"/>
                </a:solidFill>
              </a:rPr>
              <a:t> </a:t>
            </a:r>
            <a:r>
              <a:rPr lang="es-MX" sz="2400" b="1" dirty="0" err="1" smtClean="0">
                <a:solidFill>
                  <a:schemeClr val="tx2"/>
                </a:solidFill>
              </a:rPr>
              <a:t>described</a:t>
            </a:r>
            <a:r>
              <a:rPr lang="es-MX" sz="2400" b="1" dirty="0" smtClean="0">
                <a:solidFill>
                  <a:schemeClr val="tx2"/>
                </a:solidFill>
              </a:rPr>
              <a:t> </a:t>
            </a:r>
            <a:r>
              <a:rPr lang="es-MX" sz="2400" b="1" dirty="0" err="1" smtClean="0">
                <a:solidFill>
                  <a:schemeClr val="tx2"/>
                </a:solidFill>
              </a:rPr>
              <a:t>with</a:t>
            </a:r>
            <a:r>
              <a:rPr lang="es-MX" sz="2400" b="1" dirty="0" smtClean="0">
                <a:solidFill>
                  <a:schemeClr val="tx2"/>
                </a:solidFill>
              </a:rPr>
              <a:t> a</a:t>
            </a:r>
          </a:p>
          <a:p>
            <a:r>
              <a:rPr lang="es-MX" sz="2400" b="1" dirty="0" err="1" smtClean="0">
                <a:solidFill>
                  <a:schemeClr val="tx2"/>
                </a:solidFill>
              </a:rPr>
              <a:t>substantial</a:t>
            </a:r>
            <a:r>
              <a:rPr lang="es-MX" sz="2400" b="1" dirty="0" smtClean="0">
                <a:solidFill>
                  <a:schemeClr val="tx2"/>
                </a:solidFill>
              </a:rPr>
              <a:t> </a:t>
            </a:r>
            <a:r>
              <a:rPr lang="es-MX" sz="2400" b="1" dirty="0" err="1" smtClean="0">
                <a:solidFill>
                  <a:schemeClr val="tx2"/>
                </a:solidFill>
              </a:rPr>
              <a:t>fraction</a:t>
            </a:r>
            <a:r>
              <a:rPr lang="es-MX" sz="2400" b="1" dirty="0" smtClean="0">
                <a:solidFill>
                  <a:schemeClr val="tx2"/>
                </a:solidFill>
              </a:rPr>
              <a:t> of </a:t>
            </a:r>
            <a:r>
              <a:rPr lang="es-MX" sz="2400" b="1" dirty="0" err="1" smtClean="0">
                <a:solidFill>
                  <a:schemeClr val="tx2"/>
                </a:solidFill>
              </a:rPr>
              <a:t>protons</a:t>
            </a:r>
            <a:endParaRPr lang="es-MX" sz="2400" dirty="0">
              <a:solidFill>
                <a:schemeClr val="tx2"/>
              </a:solidFill>
            </a:endParaRPr>
          </a:p>
        </p:txBody>
      </p:sp>
      <p:sp>
        <p:nvSpPr>
          <p:cNvPr id="6" name="5 Rectángulo"/>
          <p:cNvSpPr/>
          <p:nvPr/>
        </p:nvSpPr>
        <p:spPr>
          <a:xfrm>
            <a:off x="4857752" y="4643446"/>
            <a:ext cx="4000528" cy="1569660"/>
          </a:xfrm>
          <a:prstGeom prst="rect">
            <a:avLst/>
          </a:prstGeom>
        </p:spPr>
        <p:txBody>
          <a:bodyPr wrap="square">
            <a:spAutoFit/>
          </a:bodyPr>
          <a:lstStyle/>
          <a:p>
            <a:r>
              <a:rPr lang="es-MX" sz="2400" b="1" dirty="0" smtClean="0">
                <a:solidFill>
                  <a:schemeClr val="tx2"/>
                </a:solidFill>
              </a:rPr>
              <a:t>• </a:t>
            </a:r>
            <a:r>
              <a:rPr lang="es-MX" sz="2400" b="1" dirty="0" err="1" smtClean="0">
                <a:solidFill>
                  <a:schemeClr val="tx2"/>
                </a:solidFill>
              </a:rPr>
              <a:t>narrow</a:t>
            </a:r>
            <a:r>
              <a:rPr lang="es-MX" sz="2400" b="1" dirty="0" smtClean="0">
                <a:solidFill>
                  <a:schemeClr val="tx2"/>
                </a:solidFill>
              </a:rPr>
              <a:t> </a:t>
            </a:r>
            <a:r>
              <a:rPr lang="es-MX" sz="2400" b="1" dirty="0" err="1" smtClean="0">
                <a:solidFill>
                  <a:schemeClr val="tx2"/>
                </a:solidFill>
              </a:rPr>
              <a:t>distribution</a:t>
            </a:r>
            <a:endParaRPr lang="es-MX" sz="2400" b="1" dirty="0" smtClean="0">
              <a:solidFill>
                <a:schemeClr val="tx2"/>
              </a:solidFill>
            </a:endParaRPr>
          </a:p>
          <a:p>
            <a:endParaRPr lang="es-MX" sz="2400" b="1" dirty="0" smtClean="0">
              <a:solidFill>
                <a:schemeClr val="tx2"/>
              </a:solidFill>
            </a:endParaRPr>
          </a:p>
          <a:p>
            <a:r>
              <a:rPr lang="es-MX" sz="2400" b="1" dirty="0" smtClean="0">
                <a:solidFill>
                  <a:schemeClr val="tx2"/>
                </a:solidFill>
              </a:rPr>
              <a:t>• compatible </a:t>
            </a:r>
            <a:r>
              <a:rPr lang="es-MX" sz="2400" b="1" dirty="0" err="1" smtClean="0">
                <a:solidFill>
                  <a:schemeClr val="tx2"/>
                </a:solidFill>
              </a:rPr>
              <a:t>with</a:t>
            </a:r>
            <a:r>
              <a:rPr lang="es-MX" sz="2400" b="1" dirty="0" smtClean="0">
                <a:solidFill>
                  <a:schemeClr val="tx2"/>
                </a:solidFill>
              </a:rPr>
              <a:t> </a:t>
            </a:r>
            <a:r>
              <a:rPr lang="es-MX" sz="2400" b="1" dirty="0" err="1" smtClean="0">
                <a:solidFill>
                  <a:schemeClr val="tx2"/>
                </a:solidFill>
              </a:rPr>
              <a:t>significant</a:t>
            </a:r>
            <a:endParaRPr lang="es-MX" sz="2400" b="1" dirty="0" smtClean="0">
              <a:solidFill>
                <a:schemeClr val="tx2"/>
              </a:solidFill>
            </a:endParaRPr>
          </a:p>
          <a:p>
            <a:r>
              <a:rPr lang="es-MX" sz="2400" b="1" dirty="0" err="1" smtClean="0">
                <a:solidFill>
                  <a:schemeClr val="tx2"/>
                </a:solidFill>
              </a:rPr>
              <a:t>fraction</a:t>
            </a:r>
            <a:r>
              <a:rPr lang="es-MX" sz="2400" b="1" dirty="0" smtClean="0">
                <a:solidFill>
                  <a:schemeClr val="tx2"/>
                </a:solidFill>
              </a:rPr>
              <a:t> of heavy </a:t>
            </a:r>
            <a:r>
              <a:rPr lang="es-MX" sz="2400" b="1" dirty="0" err="1" smtClean="0">
                <a:solidFill>
                  <a:schemeClr val="tx2"/>
                </a:solidFill>
              </a:rPr>
              <a:t>nuclei</a:t>
            </a:r>
            <a:endParaRPr lang="es-MX" sz="2400" dirty="0">
              <a:solidFill>
                <a:schemeClr val="tx2"/>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7" name="Rectangle 14"/>
          <p:cNvSpPr>
            <a:spLocks noChangeArrowheads="1"/>
          </p:cNvSpPr>
          <p:nvPr/>
        </p:nvSpPr>
        <p:spPr bwMode="auto">
          <a:xfrm>
            <a:off x="323850" y="1196975"/>
            <a:ext cx="6911975" cy="5111750"/>
          </a:xfrm>
          <a:prstGeom prst="rect">
            <a:avLst/>
          </a:prstGeom>
          <a:solidFill>
            <a:srgbClr val="000066"/>
          </a:solidFill>
          <a:ln w="9525">
            <a:solidFill>
              <a:schemeClr val="tx1"/>
            </a:solidFill>
            <a:miter lim="800000"/>
            <a:headEnd/>
            <a:tailEnd/>
          </a:ln>
        </p:spPr>
        <p:txBody>
          <a:bodyPr wrap="none" anchor="ctr"/>
          <a:lstStyle/>
          <a:p>
            <a:endParaRPr lang="en-US"/>
          </a:p>
        </p:txBody>
      </p:sp>
      <p:sp>
        <p:nvSpPr>
          <p:cNvPr id="167938" name="Rectangle 2"/>
          <p:cNvSpPr>
            <a:spLocks noGrp="1" noChangeArrowheads="1"/>
          </p:cNvSpPr>
          <p:nvPr>
            <p:ph type="title"/>
          </p:nvPr>
        </p:nvSpPr>
        <p:spPr/>
        <p:txBody>
          <a:bodyPr/>
          <a:lstStyle/>
          <a:p>
            <a:pPr eaLnBrk="1" hangingPunct="1">
              <a:defRPr/>
            </a:pPr>
            <a:r>
              <a:rPr lang="es-ES_tradnl" b="1" dirty="0" smtClean="0"/>
              <a:t>PROCESSES ON THE CMBR</a:t>
            </a:r>
            <a:endParaRPr lang="es-CL" b="1" dirty="0" smtClean="0"/>
          </a:p>
        </p:txBody>
      </p:sp>
      <p:sp>
        <p:nvSpPr>
          <p:cNvPr id="167939" name="Rectangle 3"/>
          <p:cNvSpPr>
            <a:spLocks noGrp="1" noChangeArrowheads="1"/>
          </p:cNvSpPr>
          <p:nvPr>
            <p:ph type="body" sz="half" idx="1"/>
          </p:nvPr>
        </p:nvSpPr>
        <p:spPr>
          <a:xfrm>
            <a:off x="323850" y="1219200"/>
            <a:ext cx="7777163" cy="4876800"/>
          </a:xfrm>
        </p:spPr>
        <p:txBody>
          <a:bodyPr>
            <a:normAutofit lnSpcReduction="10000"/>
          </a:bodyPr>
          <a:lstStyle/>
          <a:p>
            <a:pPr eaLnBrk="1" hangingPunct="1">
              <a:buFont typeface="Wingdings" pitchFamily="2" charset="2"/>
              <a:buNone/>
              <a:defRPr/>
            </a:pPr>
            <a:r>
              <a:rPr lang="es-MX" sz="2000" b="1" u="sng" smtClean="0">
                <a:solidFill>
                  <a:srgbClr val="99CCFF"/>
                </a:solidFill>
                <a:latin typeface="Times New Roman" pitchFamily="18" charset="0"/>
              </a:rPr>
              <a:t>Nucleus </a:t>
            </a:r>
            <a:r>
              <a:rPr lang="es-MX" sz="2000" b="1" smtClean="0">
                <a:solidFill>
                  <a:srgbClr val="99CCFF"/>
                </a:solidFill>
                <a:latin typeface="Times New Roman" pitchFamily="18" charset="0"/>
              </a:rPr>
              <a:t> </a:t>
            </a:r>
            <a:r>
              <a:rPr lang="es-MX" sz="2000" b="1" smtClean="0">
                <a:solidFill>
                  <a:srgbClr val="99CCFF"/>
                </a:solidFill>
                <a:latin typeface="Symbol" pitchFamily="18" charset="2"/>
              </a:rPr>
              <a:t>+</a:t>
            </a:r>
            <a:r>
              <a:rPr lang="es-MX" sz="2000" b="1" smtClean="0">
                <a:solidFill>
                  <a:srgbClr val="99CCFF"/>
                </a:solidFill>
                <a:latin typeface="Times New Roman" pitchFamily="18" charset="0"/>
              </a:rPr>
              <a:t> </a:t>
            </a:r>
            <a:r>
              <a:rPr lang="es-MX" sz="2000" b="1" smtClean="0">
                <a:solidFill>
                  <a:srgbClr val="99CCFF"/>
                </a:solidFill>
                <a:latin typeface="Times New Roman" pitchFamily="18" charset="0"/>
                <a:sym typeface="Symbol" pitchFamily="18" charset="2"/>
              </a:rPr>
              <a:t></a:t>
            </a:r>
            <a:r>
              <a:rPr lang="es-MX" sz="2000" b="1" smtClean="0">
                <a:solidFill>
                  <a:srgbClr val="99CCFF"/>
                </a:solidFill>
                <a:latin typeface="Times New Roman" pitchFamily="18" charset="0"/>
              </a:rPr>
              <a:t> (MBR)</a:t>
            </a:r>
          </a:p>
          <a:p>
            <a:pPr eaLnBrk="1" hangingPunct="1">
              <a:buFont typeface="Wingdings" pitchFamily="2" charset="2"/>
              <a:buNone/>
              <a:defRPr/>
            </a:pPr>
            <a:r>
              <a:rPr lang="es-MX" sz="2000" b="1" smtClean="0">
                <a:solidFill>
                  <a:srgbClr val="99CCFF"/>
                </a:solidFill>
                <a:latin typeface="Times New Roman" pitchFamily="18" charset="0"/>
              </a:rPr>
              <a:t>	</a:t>
            </a:r>
            <a:r>
              <a:rPr lang="es-MX" sz="2000" b="1" smtClean="0">
                <a:solidFill>
                  <a:srgbClr val="99CCFF"/>
                </a:solidFill>
                <a:latin typeface="Times New Roman" pitchFamily="18" charset="0"/>
                <a:sym typeface="Symbol" pitchFamily="18" charset="2"/>
              </a:rPr>
              <a:t></a:t>
            </a:r>
            <a:r>
              <a:rPr lang="es-MX" sz="2000" b="1" smtClean="0">
                <a:solidFill>
                  <a:srgbClr val="99CCFF"/>
                </a:solidFill>
                <a:latin typeface="Times New Roman" pitchFamily="18" charset="0"/>
              </a:rPr>
              <a:t> N1 </a:t>
            </a:r>
            <a:r>
              <a:rPr lang="es-MX" sz="2000" b="1" smtClean="0">
                <a:solidFill>
                  <a:srgbClr val="99CCFF"/>
                </a:solidFill>
                <a:latin typeface="Symbol" pitchFamily="18" charset="2"/>
              </a:rPr>
              <a:t>+</a:t>
            </a:r>
            <a:r>
              <a:rPr lang="es-MX" sz="2000" b="1" smtClean="0">
                <a:solidFill>
                  <a:srgbClr val="99CCFF"/>
                </a:solidFill>
                <a:latin typeface="Times New Roman" pitchFamily="18" charset="0"/>
              </a:rPr>
              <a:t> N2</a:t>
            </a:r>
            <a:r>
              <a:rPr lang="es-MX" sz="2000" b="1" smtClean="0">
                <a:latin typeface="Times New Roman" pitchFamily="18" charset="0"/>
              </a:rPr>
              <a:t> </a:t>
            </a:r>
            <a:r>
              <a:rPr lang="es-MX" sz="2000" b="1" smtClean="0">
                <a:solidFill>
                  <a:srgbClr val="FF6600"/>
                </a:solidFill>
                <a:latin typeface="Symbol" pitchFamily="18" charset="2"/>
              </a:rPr>
              <a:t>+</a:t>
            </a:r>
            <a:r>
              <a:rPr lang="es-MX" sz="2000" b="1" smtClean="0">
                <a:solidFill>
                  <a:srgbClr val="FF6600"/>
                </a:solidFill>
                <a:latin typeface="Times New Roman" pitchFamily="18" charset="0"/>
              </a:rPr>
              <a:t> p’s</a:t>
            </a:r>
            <a:r>
              <a:rPr lang="es-MX" sz="2000" b="1" smtClean="0">
                <a:solidFill>
                  <a:srgbClr val="FF6600"/>
                </a:solidFill>
                <a:latin typeface="Symbol" pitchFamily="18" charset="2"/>
              </a:rPr>
              <a:t>+</a:t>
            </a:r>
            <a:r>
              <a:rPr lang="es-MX" sz="2000" b="1" smtClean="0">
                <a:solidFill>
                  <a:srgbClr val="FF6600"/>
                </a:solidFill>
                <a:latin typeface="Times New Roman" pitchFamily="18" charset="0"/>
              </a:rPr>
              <a:t>n’s</a:t>
            </a:r>
            <a:r>
              <a:rPr lang="es-MX" sz="2000" b="1" smtClean="0">
                <a:solidFill>
                  <a:srgbClr val="FF6600"/>
                </a:solidFill>
                <a:latin typeface="Symbol" pitchFamily="18" charset="2"/>
              </a:rPr>
              <a:t>+</a:t>
            </a:r>
            <a:r>
              <a:rPr lang="es-MX" sz="2000" b="1" smtClean="0">
                <a:solidFill>
                  <a:srgbClr val="FF6600"/>
                </a:solidFill>
                <a:latin typeface="Times New Roman" pitchFamily="18" charset="0"/>
                <a:sym typeface="Symbol" pitchFamily="18" charset="2"/>
              </a:rPr>
              <a:t></a:t>
            </a:r>
            <a:r>
              <a:rPr lang="es-MX" sz="2000" b="1" smtClean="0">
                <a:solidFill>
                  <a:srgbClr val="FF6600"/>
                </a:solidFill>
                <a:latin typeface="Times New Roman" pitchFamily="18" charset="0"/>
              </a:rPr>
              <a:t>’s</a:t>
            </a:r>
          </a:p>
          <a:p>
            <a:pPr eaLnBrk="1" hangingPunct="1">
              <a:buFont typeface="Wingdings" pitchFamily="2" charset="2"/>
              <a:buNone/>
              <a:defRPr/>
            </a:pPr>
            <a:r>
              <a:rPr lang="es-MX" sz="2000" b="1" smtClean="0">
                <a:latin typeface="Times New Roman" pitchFamily="18" charset="0"/>
              </a:rPr>
              <a:t>	lt losses about 2 nucleons per Mpc</a:t>
            </a:r>
          </a:p>
          <a:p>
            <a:pPr eaLnBrk="1" hangingPunct="1">
              <a:buFont typeface="Wingdings" pitchFamily="2" charset="2"/>
              <a:buNone/>
              <a:defRPr/>
            </a:pPr>
            <a:r>
              <a:rPr lang="es-MX" sz="2000" b="1" smtClean="0">
                <a:latin typeface="Times New Roman" pitchFamily="18" charset="0"/>
              </a:rPr>
              <a:t>	</a:t>
            </a:r>
            <a:r>
              <a:rPr lang="es-MX" sz="2000" b="1" smtClean="0">
                <a:solidFill>
                  <a:srgbClr val="FFCCFF"/>
                </a:solidFill>
                <a:latin typeface="Times New Roman" pitchFamily="18" charset="0"/>
                <a:sym typeface="Symbol" pitchFamily="18" charset="2"/>
              </a:rPr>
              <a:t></a:t>
            </a:r>
            <a:r>
              <a:rPr lang="es-MX" sz="2000" b="1" smtClean="0">
                <a:solidFill>
                  <a:srgbClr val="FFCCFF"/>
                </a:solidFill>
                <a:latin typeface="Times New Roman" pitchFamily="18" charset="0"/>
              </a:rPr>
              <a:t> For E  </a:t>
            </a:r>
            <a:r>
              <a:rPr lang="es-MX" sz="2000" b="1" smtClean="0">
                <a:solidFill>
                  <a:srgbClr val="FFCCFF"/>
                </a:solidFill>
                <a:latin typeface="Times New Roman" pitchFamily="18" charset="0"/>
                <a:sym typeface="Symbol" pitchFamily="18" charset="2"/>
              </a:rPr>
              <a:t></a:t>
            </a:r>
            <a:r>
              <a:rPr lang="es-MX" sz="2000" b="1" smtClean="0">
                <a:solidFill>
                  <a:srgbClr val="FFCCFF"/>
                </a:solidFill>
                <a:latin typeface="Times New Roman" pitchFamily="18" charset="0"/>
              </a:rPr>
              <a:t> 10 EeV only protons should be considered</a:t>
            </a:r>
            <a:endParaRPr lang="es-MX" sz="2000" b="1" u="sng" smtClean="0">
              <a:solidFill>
                <a:srgbClr val="FFCCFF"/>
              </a:solidFill>
              <a:latin typeface="Times New Roman" pitchFamily="18" charset="0"/>
            </a:endParaRPr>
          </a:p>
          <a:p>
            <a:pPr eaLnBrk="1" hangingPunct="1">
              <a:buFont typeface="Wingdings" pitchFamily="2" charset="2"/>
              <a:buNone/>
              <a:defRPr/>
            </a:pPr>
            <a:r>
              <a:rPr lang="es-MX" sz="2000" b="1" u="sng" smtClean="0">
                <a:solidFill>
                  <a:srgbClr val="FFCCFF"/>
                </a:solidFill>
                <a:latin typeface="Times New Roman" pitchFamily="18" charset="0"/>
              </a:rPr>
              <a:t>Protons</a:t>
            </a:r>
          </a:p>
          <a:p>
            <a:pPr eaLnBrk="1" hangingPunct="1">
              <a:buFont typeface="Wingdings" pitchFamily="2" charset="2"/>
              <a:buNone/>
              <a:defRPr/>
            </a:pPr>
            <a:r>
              <a:rPr lang="es-ES" sz="2000" b="1" smtClean="0">
                <a:latin typeface="Times New Roman" pitchFamily="18" charset="0"/>
              </a:rPr>
              <a:t>	</a:t>
            </a:r>
            <a:r>
              <a:rPr lang="es-ES" sz="2000" b="1" smtClean="0">
                <a:solidFill>
                  <a:srgbClr val="99CCFF"/>
                </a:solidFill>
                <a:latin typeface="Times New Roman" pitchFamily="18" charset="0"/>
              </a:rPr>
              <a:t>If </a:t>
            </a:r>
            <a:r>
              <a:rPr lang="es-MX" sz="2000" b="1" smtClean="0">
                <a:solidFill>
                  <a:srgbClr val="99CCFF"/>
                </a:solidFill>
                <a:latin typeface="Times New Roman" pitchFamily="18" charset="0"/>
              </a:rPr>
              <a:t>E </a:t>
            </a:r>
            <a:r>
              <a:rPr lang="es-MX" sz="2000" b="1" smtClean="0">
                <a:solidFill>
                  <a:srgbClr val="99CCFF"/>
                </a:solidFill>
                <a:latin typeface="Times New Roman" pitchFamily="18" charset="0"/>
                <a:sym typeface="Symbol" pitchFamily="18" charset="2"/>
              </a:rPr>
              <a:t></a:t>
            </a:r>
            <a:r>
              <a:rPr lang="es-MX" sz="2000" b="1" smtClean="0">
                <a:solidFill>
                  <a:srgbClr val="99CCFF"/>
                </a:solidFill>
                <a:latin typeface="Times New Roman" pitchFamily="18" charset="0"/>
              </a:rPr>
              <a:t>  0.5 EeV</a:t>
            </a:r>
          </a:p>
          <a:p>
            <a:pPr eaLnBrk="1" hangingPunct="1">
              <a:buFont typeface="Wingdings" pitchFamily="2" charset="2"/>
              <a:buNone/>
              <a:defRPr/>
            </a:pPr>
            <a:r>
              <a:rPr lang="es-MX" sz="2000" b="1" smtClean="0">
                <a:latin typeface="Times New Roman" pitchFamily="18" charset="0"/>
              </a:rPr>
              <a:t>			</a:t>
            </a:r>
            <a:r>
              <a:rPr lang="es-MX" sz="2000" b="1" smtClean="0">
                <a:solidFill>
                  <a:srgbClr val="FFCCFF"/>
                </a:solidFill>
                <a:latin typeface="Times New Roman" pitchFamily="18" charset="0"/>
              </a:rPr>
              <a:t>p </a:t>
            </a:r>
            <a:r>
              <a:rPr lang="es-MX" sz="2000" b="1" smtClean="0">
                <a:solidFill>
                  <a:srgbClr val="FFCCFF"/>
                </a:solidFill>
                <a:latin typeface="Symbol" pitchFamily="18" charset="2"/>
              </a:rPr>
              <a:t>+</a:t>
            </a:r>
            <a:r>
              <a:rPr lang="es-MX" sz="2000" b="1" smtClean="0">
                <a:solidFill>
                  <a:srgbClr val="FFCCFF"/>
                </a:solidFill>
                <a:latin typeface="Times New Roman" pitchFamily="18" charset="0"/>
              </a:rPr>
              <a:t> </a:t>
            </a:r>
            <a:r>
              <a:rPr lang="es-MX" sz="2000" b="1" smtClean="0">
                <a:solidFill>
                  <a:srgbClr val="FFCCFF"/>
                </a:solidFill>
                <a:latin typeface="Times New Roman" pitchFamily="18" charset="0"/>
                <a:sym typeface="Symbol" pitchFamily="18" charset="2"/>
              </a:rPr>
              <a:t></a:t>
            </a:r>
            <a:r>
              <a:rPr lang="es-MX" sz="2000" b="1" smtClean="0">
                <a:solidFill>
                  <a:srgbClr val="FFCCFF"/>
                </a:solidFill>
                <a:latin typeface="Times New Roman" pitchFamily="18" charset="0"/>
              </a:rPr>
              <a:t> </a:t>
            </a:r>
            <a:r>
              <a:rPr lang="es-MX" sz="2000" b="1" smtClean="0">
                <a:solidFill>
                  <a:srgbClr val="FFCCFF"/>
                </a:solidFill>
                <a:latin typeface="Times New Roman" pitchFamily="18" charset="0"/>
                <a:sym typeface="Symbol" pitchFamily="18" charset="2"/>
              </a:rPr>
              <a:t></a:t>
            </a:r>
            <a:r>
              <a:rPr lang="es-MX" sz="2000" b="1" smtClean="0">
                <a:solidFill>
                  <a:srgbClr val="FFCCFF"/>
                </a:solidFill>
                <a:latin typeface="Times New Roman" pitchFamily="18" charset="0"/>
              </a:rPr>
              <a:t> p </a:t>
            </a:r>
            <a:r>
              <a:rPr lang="es-MX" sz="2000" b="1" smtClean="0">
                <a:solidFill>
                  <a:srgbClr val="FFCCFF"/>
                </a:solidFill>
                <a:latin typeface="Symbol" pitchFamily="18" charset="2"/>
              </a:rPr>
              <a:t>+ </a:t>
            </a:r>
            <a:r>
              <a:rPr lang="es-MX" sz="2000" b="1" smtClean="0">
                <a:solidFill>
                  <a:srgbClr val="FFCCFF"/>
                </a:solidFill>
                <a:latin typeface="Times New Roman" pitchFamily="18" charset="0"/>
              </a:rPr>
              <a:t>e</a:t>
            </a:r>
            <a:r>
              <a:rPr lang="es-MX" sz="2000" b="1" baseline="30000" smtClean="0">
                <a:solidFill>
                  <a:srgbClr val="FFCCFF"/>
                </a:solidFill>
                <a:latin typeface="Times New Roman" pitchFamily="18" charset="0"/>
              </a:rPr>
              <a:t>+ </a:t>
            </a:r>
            <a:r>
              <a:rPr lang="es-MX" sz="2000" b="1" smtClean="0">
                <a:solidFill>
                  <a:srgbClr val="FFCCFF"/>
                </a:solidFill>
                <a:latin typeface="Symbol" pitchFamily="18" charset="2"/>
              </a:rPr>
              <a:t>+ </a:t>
            </a:r>
            <a:r>
              <a:rPr lang="es-MX" sz="2000" b="1" smtClean="0">
                <a:solidFill>
                  <a:srgbClr val="FFCCFF"/>
                </a:solidFill>
                <a:latin typeface="Times New Roman" pitchFamily="18" charset="0"/>
              </a:rPr>
              <a:t>e</a:t>
            </a:r>
            <a:r>
              <a:rPr lang="es-MX" sz="2000" b="1" baseline="30000" smtClean="0">
                <a:solidFill>
                  <a:srgbClr val="FFCCFF"/>
                </a:solidFill>
                <a:latin typeface="Times New Roman" pitchFamily="18" charset="0"/>
              </a:rPr>
              <a:t>-</a:t>
            </a:r>
            <a:r>
              <a:rPr lang="es-ES" sz="2000" b="1" smtClean="0">
                <a:latin typeface="Times New Roman" pitchFamily="18" charset="0"/>
              </a:rPr>
              <a:t> </a:t>
            </a:r>
          </a:p>
          <a:p>
            <a:pPr eaLnBrk="1" hangingPunct="1">
              <a:buFont typeface="Wingdings" pitchFamily="2" charset="2"/>
              <a:buNone/>
              <a:defRPr/>
            </a:pPr>
            <a:r>
              <a:rPr lang="es-ES" sz="2000" b="1" smtClean="0">
                <a:latin typeface="Times New Roman" pitchFamily="18" charset="0"/>
              </a:rPr>
              <a:t>	</a:t>
            </a:r>
            <a:r>
              <a:rPr lang="es-ES" sz="2000" b="1" smtClean="0">
                <a:solidFill>
                  <a:srgbClr val="99CCFF"/>
                </a:solidFill>
                <a:latin typeface="Times New Roman" pitchFamily="18" charset="0"/>
              </a:rPr>
              <a:t>If </a:t>
            </a:r>
            <a:r>
              <a:rPr lang="es-MX" sz="2000" b="1" smtClean="0">
                <a:solidFill>
                  <a:srgbClr val="99CCFF"/>
                </a:solidFill>
                <a:latin typeface="Times New Roman" pitchFamily="18" charset="0"/>
              </a:rPr>
              <a:t>E </a:t>
            </a:r>
            <a:r>
              <a:rPr lang="es-MX" sz="2000" b="1" smtClean="0">
                <a:solidFill>
                  <a:srgbClr val="99CCFF"/>
                </a:solidFill>
                <a:latin typeface="Times New Roman" pitchFamily="18" charset="0"/>
                <a:sym typeface="Symbol" pitchFamily="18" charset="2"/>
              </a:rPr>
              <a:t></a:t>
            </a:r>
            <a:r>
              <a:rPr lang="es-MX" sz="2000" b="1" smtClean="0">
                <a:solidFill>
                  <a:srgbClr val="99CCFF"/>
                </a:solidFill>
                <a:latin typeface="Times New Roman" pitchFamily="18" charset="0"/>
              </a:rPr>
              <a:t> 50 EeV = 0.5 x 10</a:t>
            </a:r>
            <a:r>
              <a:rPr lang="es-MX" sz="2000" b="1" baseline="30000" smtClean="0">
                <a:solidFill>
                  <a:srgbClr val="99CCFF"/>
                </a:solidFill>
                <a:latin typeface="Times New Roman" pitchFamily="18" charset="0"/>
              </a:rPr>
              <a:t>20 </a:t>
            </a:r>
            <a:r>
              <a:rPr lang="es-MX" sz="2000" b="1" smtClean="0">
                <a:solidFill>
                  <a:srgbClr val="99CCFF"/>
                </a:solidFill>
                <a:latin typeface="Times New Roman" pitchFamily="18" charset="0"/>
              </a:rPr>
              <a:t>eV</a:t>
            </a:r>
          </a:p>
          <a:p>
            <a:pPr eaLnBrk="1" hangingPunct="1">
              <a:buFont typeface="Wingdings" pitchFamily="2" charset="2"/>
              <a:buNone/>
              <a:defRPr/>
            </a:pPr>
            <a:r>
              <a:rPr lang="es-MX" sz="2000" b="1" smtClean="0">
                <a:latin typeface="Times New Roman" pitchFamily="18" charset="0"/>
              </a:rPr>
              <a:t>           	</a:t>
            </a:r>
            <a:r>
              <a:rPr lang="es-MX" sz="2000" b="1" smtClean="0">
                <a:solidFill>
                  <a:srgbClr val="FFCCFF"/>
                </a:solidFill>
                <a:latin typeface="Times New Roman" pitchFamily="18" charset="0"/>
              </a:rPr>
              <a:t>p+</a:t>
            </a:r>
            <a:r>
              <a:rPr lang="es-MX" sz="2000" b="1" smtClean="0">
                <a:solidFill>
                  <a:srgbClr val="FFCCFF"/>
                </a:solidFill>
                <a:latin typeface="Times New Roman" pitchFamily="18" charset="0"/>
                <a:sym typeface="Symbol" pitchFamily="18" charset="2"/>
              </a:rPr>
              <a:t></a:t>
            </a:r>
            <a:r>
              <a:rPr lang="es-MX" sz="2000" b="1" smtClean="0">
                <a:solidFill>
                  <a:srgbClr val="FFCCFF"/>
                </a:solidFill>
                <a:latin typeface="Times New Roman" pitchFamily="18" charset="0"/>
              </a:rPr>
              <a:t> </a:t>
            </a:r>
            <a:r>
              <a:rPr lang="es-MX" sz="2000" b="1" smtClean="0">
                <a:solidFill>
                  <a:srgbClr val="FFCCFF"/>
                </a:solidFill>
                <a:latin typeface="Times New Roman" pitchFamily="18" charset="0"/>
                <a:sym typeface="Symbol" pitchFamily="18" charset="2"/>
              </a:rPr>
              <a:t></a:t>
            </a:r>
            <a:r>
              <a:rPr lang="es-MX" sz="2000" b="1" smtClean="0">
                <a:latin typeface="Times New Roman" pitchFamily="18" charset="0"/>
              </a:rPr>
              <a:t> </a:t>
            </a:r>
            <a:r>
              <a:rPr lang="es-MX" sz="2000" b="1" smtClean="0">
                <a:latin typeface="Times New Roman" pitchFamily="18" charset="0"/>
                <a:sym typeface="Symbol" pitchFamily="18" charset="2"/>
              </a:rPr>
              <a:t> </a:t>
            </a:r>
            <a:endParaRPr lang="es-MX" sz="2000" b="1" smtClean="0">
              <a:latin typeface="Times New Roman" pitchFamily="18" charset="0"/>
            </a:endParaRPr>
          </a:p>
          <a:p>
            <a:pPr eaLnBrk="1" hangingPunct="1">
              <a:buFont typeface="Wingdings" pitchFamily="2" charset="2"/>
              <a:buNone/>
              <a:defRPr/>
            </a:pPr>
            <a:r>
              <a:rPr lang="es-MX" sz="2000" b="1" smtClean="0">
                <a:latin typeface="Times New Roman" pitchFamily="18" charset="0"/>
              </a:rPr>
              <a:t>	</a:t>
            </a:r>
            <a:r>
              <a:rPr lang="es-MX" sz="2000" b="1" smtClean="0">
                <a:solidFill>
                  <a:srgbClr val="FF6600"/>
                </a:solidFill>
                <a:latin typeface="Times New Roman" pitchFamily="18" charset="0"/>
                <a:sym typeface="Symbol" pitchFamily="18" charset="2"/>
              </a:rPr>
              <a:t></a:t>
            </a:r>
            <a:r>
              <a:rPr lang="es-MX" sz="2000" b="1" smtClean="0">
                <a:solidFill>
                  <a:srgbClr val="FF6600"/>
                </a:solidFill>
                <a:latin typeface="Times New Roman" pitchFamily="18" charset="0"/>
              </a:rPr>
              <a:t> GZK cut off</a:t>
            </a:r>
          </a:p>
          <a:p>
            <a:pPr eaLnBrk="1" hangingPunct="1">
              <a:buFont typeface="Wingdings" pitchFamily="2" charset="2"/>
              <a:buNone/>
              <a:defRPr/>
            </a:pPr>
            <a:r>
              <a:rPr lang="es-MX" sz="2000" b="1" smtClean="0">
                <a:latin typeface="Times New Roman" pitchFamily="18" charset="0"/>
              </a:rPr>
              <a:t>		</a:t>
            </a:r>
            <a:r>
              <a:rPr lang="es-MX" sz="2000" b="1" smtClean="0">
                <a:solidFill>
                  <a:srgbClr val="99CCFF"/>
                </a:solidFill>
                <a:latin typeface="Times New Roman" pitchFamily="18" charset="0"/>
              </a:rPr>
              <a:t>Greisen – Zatsepin - Kuz’min (1966)</a:t>
            </a:r>
          </a:p>
          <a:p>
            <a:pPr eaLnBrk="1" hangingPunct="1">
              <a:buFont typeface="Wingdings" pitchFamily="2" charset="2"/>
              <a:buNone/>
              <a:defRPr/>
            </a:pPr>
            <a:r>
              <a:rPr lang="es-MX" sz="2000" b="1" smtClean="0">
                <a:solidFill>
                  <a:srgbClr val="99CCFF"/>
                </a:solidFill>
                <a:latin typeface="Times New Roman" pitchFamily="18" charset="0"/>
              </a:rPr>
              <a:t>		 </a:t>
            </a:r>
            <a:r>
              <a:rPr lang="es-MX" sz="2000" b="1" smtClean="0">
                <a:solidFill>
                  <a:srgbClr val="FFCCFF"/>
                </a:solidFill>
                <a:latin typeface="Times New Roman" pitchFamily="18" charset="0"/>
              </a:rPr>
              <a:t>n’s, </a:t>
            </a:r>
            <a:r>
              <a:rPr lang="es-MX" sz="2000" b="1" smtClean="0">
                <a:solidFill>
                  <a:srgbClr val="FFCCFF"/>
                </a:solidFill>
                <a:latin typeface="Times New Roman" pitchFamily="18" charset="0"/>
                <a:sym typeface="Symbol" pitchFamily="18" charset="2"/>
              </a:rPr>
              <a:t></a:t>
            </a:r>
            <a:r>
              <a:rPr lang="es-MX" sz="2000" b="1" smtClean="0">
                <a:solidFill>
                  <a:srgbClr val="FFCCFF"/>
                </a:solidFill>
                <a:latin typeface="Times New Roman" pitchFamily="18" charset="0"/>
              </a:rPr>
              <a:t>+’s </a:t>
            </a:r>
            <a:r>
              <a:rPr lang="es-MX" sz="2000" b="1" smtClean="0">
                <a:solidFill>
                  <a:srgbClr val="FFCCFF"/>
                </a:solidFill>
                <a:latin typeface="Times New Roman" pitchFamily="18" charset="0"/>
                <a:sym typeface="Symbol" pitchFamily="18" charset="2"/>
              </a:rPr>
              <a:t></a:t>
            </a:r>
            <a:r>
              <a:rPr lang="es-MX" sz="2000" b="1" smtClean="0">
                <a:solidFill>
                  <a:srgbClr val="FFCCFF"/>
                </a:solidFill>
                <a:latin typeface="Times New Roman" pitchFamily="18" charset="0"/>
              </a:rPr>
              <a:t> </a:t>
            </a:r>
            <a:r>
              <a:rPr lang="es-MX" sz="2000" b="1" smtClean="0">
                <a:solidFill>
                  <a:srgbClr val="FFCCFF"/>
                </a:solidFill>
                <a:latin typeface="Times New Roman" pitchFamily="18" charset="0"/>
                <a:sym typeface="Symbol" pitchFamily="18" charset="2"/>
              </a:rPr>
              <a:t></a:t>
            </a:r>
            <a:r>
              <a:rPr lang="es-MX" sz="2000" b="1" smtClean="0">
                <a:solidFill>
                  <a:srgbClr val="FFCCFF"/>
                </a:solidFill>
                <a:latin typeface="Times New Roman" pitchFamily="18" charset="0"/>
              </a:rPr>
              <a:t>’s</a:t>
            </a:r>
          </a:p>
          <a:p>
            <a:pPr eaLnBrk="1" hangingPunct="1">
              <a:buFont typeface="Wingdings" pitchFamily="2" charset="2"/>
              <a:buNone/>
              <a:defRPr/>
            </a:pPr>
            <a:r>
              <a:rPr lang="es-MX" sz="2000" b="1" smtClean="0">
                <a:solidFill>
                  <a:srgbClr val="FFCCFF"/>
                </a:solidFill>
                <a:latin typeface="Times New Roman" pitchFamily="18" charset="0"/>
              </a:rPr>
              <a:t>   </a:t>
            </a:r>
            <a:r>
              <a:rPr lang="es-MX" sz="2000" b="1" smtClean="0">
                <a:solidFill>
                  <a:srgbClr val="FFCCFF"/>
                </a:solidFill>
                <a:latin typeface="Times New Roman" pitchFamily="18" charset="0"/>
                <a:sym typeface="Symbol" pitchFamily="18" charset="2"/>
              </a:rPr>
              <a:t></a:t>
            </a:r>
            <a:r>
              <a:rPr lang="es-MX" sz="2000" b="1" smtClean="0">
                <a:solidFill>
                  <a:srgbClr val="FFCCFF"/>
                </a:solidFill>
                <a:latin typeface="Times New Roman" pitchFamily="18" charset="0"/>
              </a:rPr>
              <a:t>° </a:t>
            </a:r>
            <a:r>
              <a:rPr lang="es-MX" sz="2000" b="1" smtClean="0">
                <a:solidFill>
                  <a:srgbClr val="FFCCFF"/>
                </a:solidFill>
                <a:latin typeface="Times New Roman" pitchFamily="18" charset="0"/>
                <a:sym typeface="Symbol" pitchFamily="18" charset="2"/>
              </a:rPr>
              <a:t></a:t>
            </a:r>
            <a:r>
              <a:rPr lang="es-MX" sz="2000" b="1" smtClean="0">
                <a:solidFill>
                  <a:srgbClr val="FFCCFF"/>
                </a:solidFill>
                <a:latin typeface="Times New Roman" pitchFamily="18" charset="0"/>
              </a:rPr>
              <a:t> 2</a:t>
            </a:r>
            <a:r>
              <a:rPr lang="es-MX" sz="2000" b="1" smtClean="0">
                <a:solidFill>
                  <a:srgbClr val="FFCCFF"/>
                </a:solidFill>
                <a:latin typeface="Times New Roman" pitchFamily="18" charset="0"/>
                <a:sym typeface="Symbol" pitchFamily="18" charset="2"/>
              </a:rPr>
              <a:t></a:t>
            </a:r>
            <a:r>
              <a:rPr lang="es-MX" sz="2000" b="1" smtClean="0">
                <a:solidFill>
                  <a:srgbClr val="FFCCFF"/>
                </a:solidFill>
                <a:latin typeface="Times New Roman" pitchFamily="18" charset="0"/>
              </a:rPr>
              <a:t>	</a:t>
            </a:r>
            <a:r>
              <a:rPr lang="es-MX" sz="2000" b="1" smtClean="0">
                <a:solidFill>
                  <a:srgbClr val="FFCCFF"/>
                </a:solidFill>
                <a:latin typeface="Times New Roman" pitchFamily="18" charset="0"/>
                <a:sym typeface="Symbol" pitchFamily="18" charset="2"/>
              </a:rPr>
              <a:t></a:t>
            </a:r>
            <a:r>
              <a:rPr lang="es-MX" sz="2000" b="1" smtClean="0">
                <a:solidFill>
                  <a:srgbClr val="FFCCFF"/>
                </a:solidFill>
                <a:latin typeface="Times New Roman" pitchFamily="18" charset="0"/>
              </a:rPr>
              <a:t> + </a:t>
            </a:r>
            <a:r>
              <a:rPr lang="es-MX" sz="2000" b="1" smtClean="0">
                <a:solidFill>
                  <a:srgbClr val="FFCCFF"/>
                </a:solidFill>
                <a:latin typeface="Times New Roman" pitchFamily="18" charset="0"/>
                <a:sym typeface="Symbol" pitchFamily="18" charset="2"/>
              </a:rPr>
              <a:t></a:t>
            </a:r>
            <a:r>
              <a:rPr lang="es-MX" sz="2000" b="1" smtClean="0">
                <a:solidFill>
                  <a:srgbClr val="FFCCFF"/>
                </a:solidFill>
                <a:latin typeface="Times New Roman" pitchFamily="18" charset="0"/>
              </a:rPr>
              <a:t> </a:t>
            </a:r>
            <a:r>
              <a:rPr lang="es-MX" sz="2000" b="1" smtClean="0">
                <a:solidFill>
                  <a:srgbClr val="FFCCFF"/>
                </a:solidFill>
                <a:latin typeface="Times New Roman" pitchFamily="18" charset="0"/>
                <a:sym typeface="Symbol" pitchFamily="18" charset="2"/>
              </a:rPr>
              <a:t></a:t>
            </a:r>
            <a:r>
              <a:rPr lang="es-MX" sz="2000" b="1" smtClean="0">
                <a:solidFill>
                  <a:srgbClr val="FFCCFF"/>
                </a:solidFill>
                <a:latin typeface="Times New Roman" pitchFamily="18" charset="0"/>
              </a:rPr>
              <a:t> e+e-            </a:t>
            </a:r>
            <a:r>
              <a:rPr lang="es-MX" sz="2000" b="1" smtClean="0">
                <a:solidFill>
                  <a:srgbClr val="FFCCFF"/>
                </a:solidFill>
                <a:latin typeface="Times New Roman" pitchFamily="18" charset="0"/>
                <a:sym typeface="Symbol" pitchFamily="18" charset="2"/>
              </a:rPr>
              <a:t></a:t>
            </a:r>
            <a:r>
              <a:rPr lang="es-MX" sz="2000" b="1" smtClean="0">
                <a:solidFill>
                  <a:srgbClr val="FFCCFF"/>
                </a:solidFill>
                <a:latin typeface="Times New Roman" pitchFamily="18" charset="0"/>
              </a:rPr>
              <a:t> E</a:t>
            </a:r>
            <a:r>
              <a:rPr lang="es-MX" sz="2000" b="1" baseline="-25000" smtClean="0">
                <a:solidFill>
                  <a:srgbClr val="FFCCFF"/>
                </a:solidFill>
                <a:latin typeface="Times New Roman" pitchFamily="18" charset="0"/>
                <a:sym typeface="Symbol" pitchFamily="18" charset="2"/>
              </a:rPr>
              <a:t></a:t>
            </a:r>
            <a:r>
              <a:rPr lang="es-MX" sz="2000" b="1" baseline="-25000" smtClean="0">
                <a:solidFill>
                  <a:srgbClr val="FFCCFF"/>
                </a:solidFill>
                <a:latin typeface="Times New Roman" pitchFamily="18" charset="0"/>
              </a:rPr>
              <a:t>  </a:t>
            </a:r>
            <a:r>
              <a:rPr lang="es-MX" sz="2000" b="1" smtClean="0">
                <a:solidFill>
                  <a:srgbClr val="FFCCFF"/>
                </a:solidFill>
                <a:latin typeface="Times New Roman" pitchFamily="18" charset="0"/>
              </a:rPr>
              <a:t>&lt; 10</a:t>
            </a:r>
            <a:r>
              <a:rPr lang="es-MX" sz="2000" b="1" baseline="30000" smtClean="0">
                <a:solidFill>
                  <a:srgbClr val="FFCCFF"/>
                </a:solidFill>
                <a:latin typeface="Times New Roman" pitchFamily="18" charset="0"/>
              </a:rPr>
              <a:t>14 </a:t>
            </a:r>
            <a:r>
              <a:rPr lang="es-MX" sz="2000" b="1" smtClean="0">
                <a:solidFill>
                  <a:srgbClr val="FFCCFF"/>
                </a:solidFill>
                <a:latin typeface="Times New Roman" pitchFamily="18" charset="0"/>
              </a:rPr>
              <a:t>eV</a:t>
            </a:r>
            <a:r>
              <a:rPr lang="es-MX" sz="2000" b="1" smtClean="0">
                <a:latin typeface="Times New Roman" pitchFamily="18" charset="0"/>
              </a:rPr>
              <a:t>	</a:t>
            </a:r>
          </a:p>
          <a:p>
            <a:pPr eaLnBrk="1" hangingPunct="1">
              <a:buFont typeface="Wingdings" pitchFamily="2" charset="2"/>
              <a:buNone/>
              <a:defRPr/>
            </a:pPr>
            <a:r>
              <a:rPr lang="es-MX" sz="2000" b="1" smtClean="0">
                <a:latin typeface="Times New Roman" pitchFamily="18" charset="0"/>
              </a:rPr>
              <a:t>	</a:t>
            </a:r>
            <a:endParaRPr lang="es-CL" sz="2000" b="1" smtClean="0">
              <a:latin typeface="Times New Roman" pitchFamily="18" charset="0"/>
            </a:endParaRPr>
          </a:p>
        </p:txBody>
      </p:sp>
      <p:graphicFrame>
        <p:nvGraphicFramePr>
          <p:cNvPr id="2050" name="Object 4"/>
          <p:cNvGraphicFramePr>
            <a:graphicFrameLocks noChangeAspect="1"/>
          </p:cNvGraphicFramePr>
          <p:nvPr>
            <p:ph sz="quarter" idx="2"/>
          </p:nvPr>
        </p:nvGraphicFramePr>
        <p:xfrm>
          <a:off x="6608763" y="2573338"/>
          <a:ext cx="122237" cy="234950"/>
        </p:xfrm>
        <a:graphic>
          <a:graphicData uri="http://schemas.openxmlformats.org/presentationml/2006/ole">
            <p:oleObj spid="_x0000_s287746" name="Ecuación" r:id="rId4" imgW="114120" imgH="215640" progId="Equation.3">
              <p:embed/>
            </p:oleObj>
          </a:graphicData>
        </a:graphic>
      </p:graphicFrame>
      <p:sp>
        <p:nvSpPr>
          <p:cNvPr id="2060"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2061" name="Rectangle 6"/>
          <p:cNvSpPr>
            <a:spLocks noChangeArrowheads="1"/>
          </p:cNvSpPr>
          <p:nvPr/>
        </p:nvSpPr>
        <p:spPr bwMode="auto">
          <a:xfrm>
            <a:off x="0" y="3276600"/>
            <a:ext cx="9144000" cy="0"/>
          </a:xfrm>
          <a:prstGeom prst="rect">
            <a:avLst/>
          </a:prstGeom>
          <a:noFill/>
          <a:ln w="9525">
            <a:noFill/>
            <a:miter lim="800000"/>
            <a:headEnd/>
            <a:tailEnd/>
          </a:ln>
        </p:spPr>
        <p:txBody>
          <a:bodyPr wrap="none" anchor="ctr">
            <a:spAutoFit/>
          </a:bodyPr>
          <a:lstStyle/>
          <a:p>
            <a:endParaRPr lang="en-US"/>
          </a:p>
        </p:txBody>
      </p:sp>
      <p:graphicFrame>
        <p:nvGraphicFramePr>
          <p:cNvPr id="2051" name="Object 7"/>
          <p:cNvGraphicFramePr>
            <a:graphicFrameLocks noChangeAspect="1"/>
          </p:cNvGraphicFramePr>
          <p:nvPr/>
        </p:nvGraphicFramePr>
        <p:xfrm>
          <a:off x="2339975" y="4076700"/>
          <a:ext cx="741363" cy="539750"/>
        </p:xfrm>
        <a:graphic>
          <a:graphicData uri="http://schemas.openxmlformats.org/presentationml/2006/ole">
            <p:oleObj spid="_x0000_s287747" name="Ecuación" r:id="rId5" imgW="406080" imgH="380880" progId="Equation.3">
              <p:embed/>
            </p:oleObj>
          </a:graphicData>
        </a:graphic>
      </p:graphicFrame>
      <p:sp>
        <p:nvSpPr>
          <p:cNvPr id="2062" name="Text Box 8"/>
          <p:cNvSpPr txBox="1">
            <a:spLocks noChangeArrowheads="1"/>
          </p:cNvSpPr>
          <p:nvPr/>
        </p:nvSpPr>
        <p:spPr bwMode="auto">
          <a:xfrm>
            <a:off x="395288" y="6381750"/>
            <a:ext cx="8748712" cy="304800"/>
          </a:xfrm>
          <a:prstGeom prst="rect">
            <a:avLst/>
          </a:prstGeom>
          <a:noFill/>
          <a:ln w="9525">
            <a:noFill/>
            <a:miter lim="800000"/>
            <a:headEnd/>
            <a:tailEnd/>
          </a:ln>
        </p:spPr>
        <p:txBody>
          <a:bodyPr>
            <a:spAutoFit/>
          </a:bodyPr>
          <a:lstStyle/>
          <a:p>
            <a:pPr>
              <a:spcBef>
                <a:spcPct val="50000"/>
              </a:spcBef>
            </a:pPr>
            <a:r>
              <a:rPr lang="es-ES_tradnl" sz="1400" i="1">
                <a:solidFill>
                  <a:srgbClr val="DDDDDD"/>
                </a:solidFill>
                <a:latin typeface="Arial" charset="0"/>
                <a:cs typeface="Arial" charset="0"/>
              </a:rPr>
              <a:t>		      	         			</a:t>
            </a:r>
            <a:endParaRPr lang="es-CL" sz="1400" i="1">
              <a:solidFill>
                <a:srgbClr val="DDDDDD"/>
              </a:solidFill>
              <a:latin typeface="Arial" charset="0"/>
              <a:cs typeface="Arial" charset="0"/>
            </a:endParaRPr>
          </a:p>
        </p:txBody>
      </p:sp>
      <p:graphicFrame>
        <p:nvGraphicFramePr>
          <p:cNvPr id="2052" name="Object 9"/>
          <p:cNvGraphicFramePr>
            <a:graphicFrameLocks noChangeAspect="1"/>
          </p:cNvGraphicFramePr>
          <p:nvPr>
            <p:ph sz="quarter" idx="3"/>
          </p:nvPr>
        </p:nvGraphicFramePr>
        <p:xfrm>
          <a:off x="6084888" y="3933825"/>
          <a:ext cx="1111250" cy="2181225"/>
        </p:xfrm>
        <a:graphic>
          <a:graphicData uri="http://schemas.openxmlformats.org/presentationml/2006/ole">
            <p:oleObj spid="_x0000_s287748" name="Ecuación" r:id="rId6" imgW="114120" imgH="215640" progId="Equation.3">
              <p:embed/>
            </p:oleObj>
          </a:graphicData>
        </a:graphic>
      </p:graphicFrame>
      <p:graphicFrame>
        <p:nvGraphicFramePr>
          <p:cNvPr id="2053" name="Object 10"/>
          <p:cNvGraphicFramePr>
            <a:graphicFrameLocks noChangeAspect="1"/>
          </p:cNvGraphicFramePr>
          <p:nvPr/>
        </p:nvGraphicFramePr>
        <p:xfrm>
          <a:off x="4514850" y="3321050"/>
          <a:ext cx="114300" cy="215900"/>
        </p:xfrm>
        <a:graphic>
          <a:graphicData uri="http://schemas.openxmlformats.org/presentationml/2006/ole">
            <p:oleObj spid="_x0000_s287749" name="Ecuación" r:id="rId7" imgW="114120" imgH="215640" progId="Equation.3">
              <p:embed/>
            </p:oleObj>
          </a:graphicData>
        </a:graphic>
      </p:graphicFrame>
      <p:graphicFrame>
        <p:nvGraphicFramePr>
          <p:cNvPr id="2054" name="Object 11"/>
          <p:cNvGraphicFramePr>
            <a:graphicFrameLocks noChangeAspect="1"/>
          </p:cNvGraphicFramePr>
          <p:nvPr/>
        </p:nvGraphicFramePr>
        <p:xfrm>
          <a:off x="4514850" y="3321050"/>
          <a:ext cx="114300" cy="215900"/>
        </p:xfrm>
        <a:graphic>
          <a:graphicData uri="http://schemas.openxmlformats.org/presentationml/2006/ole">
            <p:oleObj spid="_x0000_s287750" name="Ecuación" r:id="rId8" imgW="114120" imgH="215640" progId="Equation.3">
              <p:embed/>
            </p:oleObj>
          </a:graphicData>
        </a:graphic>
      </p:graphicFrame>
      <p:graphicFrame>
        <p:nvGraphicFramePr>
          <p:cNvPr id="2055" name="Object 12"/>
          <p:cNvGraphicFramePr>
            <a:graphicFrameLocks noChangeAspect="1"/>
          </p:cNvGraphicFramePr>
          <p:nvPr/>
        </p:nvGraphicFramePr>
        <p:xfrm>
          <a:off x="4514850" y="3321050"/>
          <a:ext cx="114300" cy="215900"/>
        </p:xfrm>
        <a:graphic>
          <a:graphicData uri="http://schemas.openxmlformats.org/presentationml/2006/ole">
            <p:oleObj spid="_x0000_s287751" name="Ecuación" r:id="rId9" imgW="114120" imgH="215640" progId="Equation.3">
              <p:embed/>
            </p:oleObj>
          </a:graphicData>
        </a:graphic>
      </p:graphicFrame>
      <p:graphicFrame>
        <p:nvGraphicFramePr>
          <p:cNvPr id="2056" name="Object 13"/>
          <p:cNvGraphicFramePr>
            <a:graphicFrameLocks noChangeAspect="1"/>
          </p:cNvGraphicFramePr>
          <p:nvPr/>
        </p:nvGraphicFramePr>
        <p:xfrm>
          <a:off x="4514850" y="3321050"/>
          <a:ext cx="114300" cy="215900"/>
        </p:xfrm>
        <a:graphic>
          <a:graphicData uri="http://schemas.openxmlformats.org/presentationml/2006/ole">
            <p:oleObj spid="_x0000_s287752" name="Ecuación" r:id="rId10" imgW="114120" imgH="215640" progId="Equation.3">
              <p:embed/>
            </p:oleObj>
          </a:graphicData>
        </a:graphic>
      </p:graphicFrame>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46331"/>
          </a:xfrm>
          <a:prstGeom prst="rect">
            <a:avLst/>
          </a:prstGeom>
          <a:solidFill>
            <a:srgbClr val="255997"/>
          </a:solidFill>
        </p:spPr>
        <p:txBody>
          <a:bodyPr wrap="square">
            <a:spAutoFit/>
          </a:bodyPr>
          <a:lstStyle/>
          <a:p>
            <a:pPr algn="ctr"/>
            <a:r>
              <a:rPr lang="en-US" sz="3600" b="1" dirty="0" smtClean="0">
                <a:solidFill>
                  <a:srgbClr val="DDE9F7"/>
                </a:solidFill>
              </a:rPr>
              <a:t>First Photon Limits using Hybrid Events</a:t>
            </a:r>
            <a:endParaRPr lang="es-MX" sz="3600" dirty="0">
              <a:solidFill>
                <a:srgbClr val="DDE9F7"/>
              </a:solidFill>
            </a:endParaRPr>
          </a:p>
        </p:txBody>
      </p:sp>
      <p:pic>
        <p:nvPicPr>
          <p:cNvPr id="182275" name="Picture 3"/>
          <p:cNvPicPr>
            <a:picLocks noChangeAspect="1" noChangeArrowheads="1"/>
          </p:cNvPicPr>
          <p:nvPr/>
        </p:nvPicPr>
        <p:blipFill>
          <a:blip r:embed="rId3"/>
          <a:srcRect/>
          <a:stretch>
            <a:fillRect/>
          </a:stretch>
        </p:blipFill>
        <p:spPr bwMode="auto">
          <a:xfrm>
            <a:off x="214282" y="1071546"/>
            <a:ext cx="3812053" cy="2714644"/>
          </a:xfrm>
          <a:prstGeom prst="rect">
            <a:avLst/>
          </a:prstGeom>
          <a:noFill/>
          <a:ln w="9525">
            <a:noFill/>
            <a:miter lim="800000"/>
            <a:headEnd/>
            <a:tailEnd/>
          </a:ln>
          <a:effectLst/>
        </p:spPr>
      </p:pic>
      <p:pic>
        <p:nvPicPr>
          <p:cNvPr id="182276" name="Picture 4"/>
          <p:cNvPicPr>
            <a:picLocks noChangeAspect="1" noChangeArrowheads="1"/>
          </p:cNvPicPr>
          <p:nvPr/>
        </p:nvPicPr>
        <p:blipFill>
          <a:blip r:embed="rId4"/>
          <a:srcRect/>
          <a:stretch>
            <a:fillRect/>
          </a:stretch>
        </p:blipFill>
        <p:spPr bwMode="auto">
          <a:xfrm>
            <a:off x="4286248" y="3357562"/>
            <a:ext cx="4476750" cy="3067050"/>
          </a:xfrm>
          <a:prstGeom prst="rect">
            <a:avLst/>
          </a:prstGeom>
          <a:noFill/>
          <a:ln w="9525">
            <a:noFill/>
            <a:miter lim="800000"/>
            <a:headEnd/>
            <a:tailEnd/>
          </a:ln>
          <a:effectLst/>
        </p:spPr>
      </p:pic>
      <p:sp>
        <p:nvSpPr>
          <p:cNvPr id="6" name="5 Rectángulo"/>
          <p:cNvSpPr/>
          <p:nvPr/>
        </p:nvSpPr>
        <p:spPr>
          <a:xfrm>
            <a:off x="4572000" y="1214422"/>
            <a:ext cx="4214842" cy="1261884"/>
          </a:xfrm>
          <a:prstGeom prst="rect">
            <a:avLst/>
          </a:prstGeom>
        </p:spPr>
        <p:txBody>
          <a:bodyPr wrap="square">
            <a:spAutoFit/>
          </a:bodyPr>
          <a:lstStyle/>
          <a:p>
            <a:r>
              <a:rPr lang="es-MX" sz="2800" b="1" dirty="0" err="1" smtClean="0">
                <a:solidFill>
                  <a:schemeClr val="tx2"/>
                </a:solidFill>
              </a:rPr>
              <a:t>Photons</a:t>
            </a:r>
            <a:r>
              <a:rPr lang="es-MX" sz="2800" b="1" dirty="0" smtClean="0">
                <a:solidFill>
                  <a:schemeClr val="tx2"/>
                </a:solidFill>
              </a:rPr>
              <a:t> </a:t>
            </a:r>
            <a:r>
              <a:rPr lang="es-MX" sz="2800" b="1" dirty="0" err="1" smtClean="0">
                <a:solidFill>
                  <a:schemeClr val="tx2"/>
                </a:solidFill>
              </a:rPr>
              <a:t>characterised</a:t>
            </a:r>
            <a:r>
              <a:rPr lang="es-MX" sz="2800" b="1" dirty="0" smtClean="0">
                <a:solidFill>
                  <a:schemeClr val="tx2"/>
                </a:solidFill>
              </a:rPr>
              <a:t> </a:t>
            </a:r>
            <a:r>
              <a:rPr lang="es-MX" sz="2800" b="1" dirty="0" err="1" smtClean="0">
                <a:solidFill>
                  <a:schemeClr val="tx2"/>
                </a:solidFill>
              </a:rPr>
              <a:t>by</a:t>
            </a:r>
            <a:r>
              <a:rPr lang="es-MX" sz="2800" b="1" dirty="0" smtClean="0">
                <a:solidFill>
                  <a:schemeClr val="tx2"/>
                </a:solidFill>
              </a:rPr>
              <a:t>: </a:t>
            </a:r>
          </a:p>
          <a:p>
            <a:r>
              <a:rPr lang="es-MX" sz="2400" b="1" dirty="0" smtClean="0">
                <a:solidFill>
                  <a:schemeClr val="tx2"/>
                </a:solidFill>
              </a:rPr>
              <a:t>	 • </a:t>
            </a:r>
            <a:r>
              <a:rPr lang="es-MX" sz="2400" b="1" dirty="0" err="1" smtClean="0">
                <a:solidFill>
                  <a:schemeClr val="tx2"/>
                </a:solidFill>
              </a:rPr>
              <a:t>deep</a:t>
            </a:r>
            <a:r>
              <a:rPr lang="es-MX" sz="2400" b="1" dirty="0" smtClean="0">
                <a:solidFill>
                  <a:schemeClr val="tx2"/>
                </a:solidFill>
              </a:rPr>
              <a:t> </a:t>
            </a:r>
            <a:r>
              <a:rPr lang="es-MX" sz="2400" b="1" dirty="0" err="1" smtClean="0">
                <a:solidFill>
                  <a:schemeClr val="tx2"/>
                </a:solidFill>
              </a:rPr>
              <a:t>Xmax</a:t>
            </a:r>
            <a:r>
              <a:rPr lang="es-MX" sz="2400" b="1" dirty="0" smtClean="0">
                <a:solidFill>
                  <a:schemeClr val="tx2"/>
                </a:solidFill>
              </a:rPr>
              <a:t> in FD</a:t>
            </a:r>
          </a:p>
          <a:p>
            <a:r>
              <a:rPr lang="es-MX" sz="2400" b="1" dirty="0" smtClean="0">
                <a:solidFill>
                  <a:schemeClr val="tx2"/>
                </a:solidFill>
              </a:rPr>
              <a:t>	• </a:t>
            </a:r>
            <a:r>
              <a:rPr lang="es-MX" sz="2400" b="1" dirty="0" err="1" smtClean="0">
                <a:solidFill>
                  <a:schemeClr val="tx2"/>
                </a:solidFill>
              </a:rPr>
              <a:t>small</a:t>
            </a:r>
            <a:r>
              <a:rPr lang="es-MX" sz="2400" b="1" dirty="0" smtClean="0">
                <a:solidFill>
                  <a:schemeClr val="tx2"/>
                </a:solidFill>
              </a:rPr>
              <a:t> </a:t>
            </a:r>
            <a:r>
              <a:rPr lang="es-MX" sz="2400" b="1" dirty="0" err="1" smtClean="0">
                <a:solidFill>
                  <a:schemeClr val="tx2"/>
                </a:solidFill>
              </a:rPr>
              <a:t>signal</a:t>
            </a:r>
            <a:r>
              <a:rPr lang="es-MX" sz="2400" b="1" dirty="0" smtClean="0">
                <a:solidFill>
                  <a:schemeClr val="tx2"/>
                </a:solidFill>
              </a:rPr>
              <a:t> in SD</a:t>
            </a:r>
            <a:endParaRPr lang="es-MX" sz="2400" dirty="0">
              <a:solidFill>
                <a:schemeClr val="tx2"/>
              </a:solidFill>
            </a:endParaRPr>
          </a:p>
        </p:txBody>
      </p:sp>
      <p:sp>
        <p:nvSpPr>
          <p:cNvPr id="7" name="6 Rectángulo"/>
          <p:cNvSpPr/>
          <p:nvPr/>
        </p:nvSpPr>
        <p:spPr>
          <a:xfrm>
            <a:off x="357158" y="4143380"/>
            <a:ext cx="4000528" cy="1569660"/>
          </a:xfrm>
          <a:prstGeom prst="rect">
            <a:avLst/>
          </a:prstGeom>
        </p:spPr>
        <p:txBody>
          <a:bodyPr wrap="square">
            <a:spAutoFit/>
          </a:bodyPr>
          <a:lstStyle/>
          <a:p>
            <a:r>
              <a:rPr lang="es-MX" sz="2400" b="1" dirty="0" smtClean="0"/>
              <a:t>• </a:t>
            </a:r>
            <a:r>
              <a:rPr lang="es-MX" sz="2400" b="1" dirty="0" err="1" smtClean="0"/>
              <a:t>Exotic</a:t>
            </a:r>
            <a:r>
              <a:rPr lang="es-MX" sz="2400" b="1" dirty="0" smtClean="0"/>
              <a:t> </a:t>
            </a:r>
            <a:r>
              <a:rPr lang="es-MX" sz="2400" b="1" dirty="0" err="1" smtClean="0"/>
              <a:t>Models</a:t>
            </a:r>
            <a:r>
              <a:rPr lang="es-MX" sz="2400" b="1" dirty="0" smtClean="0"/>
              <a:t> </a:t>
            </a:r>
            <a:r>
              <a:rPr lang="es-MX" sz="2400" b="1" dirty="0" err="1" smtClean="0"/>
              <a:t>disfavoured</a:t>
            </a:r>
            <a:r>
              <a:rPr lang="es-MX" sz="2400" b="1" dirty="0" smtClean="0"/>
              <a:t> 	</a:t>
            </a:r>
            <a:r>
              <a:rPr lang="es-MX" sz="2400" b="1" dirty="0" err="1" smtClean="0"/>
              <a:t>down</a:t>
            </a:r>
            <a:r>
              <a:rPr lang="es-MX" sz="2400" b="1" dirty="0" smtClean="0"/>
              <a:t> </a:t>
            </a:r>
            <a:r>
              <a:rPr lang="es-MX" sz="2400" b="1" dirty="0" err="1" smtClean="0"/>
              <a:t>to</a:t>
            </a:r>
            <a:r>
              <a:rPr lang="es-MX" sz="2400" b="1" dirty="0" smtClean="0"/>
              <a:t> 1 </a:t>
            </a:r>
            <a:r>
              <a:rPr lang="es-MX" sz="2400" b="1" dirty="0" err="1" smtClean="0"/>
              <a:t>EeV</a:t>
            </a:r>
            <a:endParaRPr lang="es-MX" sz="2400" b="1" dirty="0" smtClean="0"/>
          </a:p>
          <a:p>
            <a:endParaRPr lang="es-MX" sz="2400" b="1" dirty="0" smtClean="0"/>
          </a:p>
          <a:p>
            <a:r>
              <a:rPr lang="es-MX" sz="2400" b="1" dirty="0" smtClean="0"/>
              <a:t>• (</a:t>
            </a:r>
            <a:r>
              <a:rPr lang="es-MX" sz="2400" b="1" dirty="0" err="1" smtClean="0"/>
              <a:t>optimistic</a:t>
            </a:r>
            <a:r>
              <a:rPr lang="es-MX" sz="2400" b="1" dirty="0" smtClean="0"/>
              <a:t>) GZK in </a:t>
            </a:r>
            <a:r>
              <a:rPr lang="es-MX" sz="2400" b="1" dirty="0" err="1" smtClean="0"/>
              <a:t>reach</a:t>
            </a:r>
            <a:endParaRPr lang="es-MX" sz="2400" dirty="0"/>
          </a:p>
        </p:txBody>
      </p:sp>
      <p:sp>
        <p:nvSpPr>
          <p:cNvPr id="8" name="7 Rectángulo"/>
          <p:cNvSpPr/>
          <p:nvPr/>
        </p:nvSpPr>
        <p:spPr>
          <a:xfrm>
            <a:off x="357158" y="6000768"/>
            <a:ext cx="5429288" cy="646331"/>
          </a:xfrm>
          <a:prstGeom prst="rect">
            <a:avLst/>
          </a:prstGeom>
        </p:spPr>
        <p:txBody>
          <a:bodyPr wrap="square">
            <a:spAutoFit/>
          </a:bodyPr>
          <a:lstStyle/>
          <a:p>
            <a:pPr algn="ctr"/>
            <a:r>
              <a:rPr lang="es-MX" dirty="0" smtClean="0"/>
              <a:t>6 </a:t>
            </a:r>
            <a:r>
              <a:rPr lang="es-MX" dirty="0" err="1" smtClean="0"/>
              <a:t>background</a:t>
            </a:r>
            <a:r>
              <a:rPr lang="es-MX" dirty="0" smtClean="0"/>
              <a:t> </a:t>
            </a:r>
            <a:r>
              <a:rPr lang="es-MX" dirty="0" err="1" smtClean="0"/>
              <a:t>events</a:t>
            </a:r>
            <a:endParaRPr lang="es-MX" dirty="0" smtClean="0"/>
          </a:p>
          <a:p>
            <a:r>
              <a:rPr lang="en-US" dirty="0" smtClean="0"/>
              <a:t>(compatible with expected nuclear background)</a:t>
            </a:r>
            <a:endParaRPr lang="es-MX" dirty="0"/>
          </a:p>
        </p:txBody>
      </p:sp>
      <p:cxnSp>
        <p:nvCxnSpPr>
          <p:cNvPr id="10" name="9 Conector recto de flecha"/>
          <p:cNvCxnSpPr/>
          <p:nvPr/>
        </p:nvCxnSpPr>
        <p:spPr>
          <a:xfrm flipV="1">
            <a:off x="3357554" y="4786322"/>
            <a:ext cx="1357322" cy="128588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13 Rectángulo"/>
          <p:cNvSpPr/>
          <p:nvPr/>
        </p:nvSpPr>
        <p:spPr>
          <a:xfrm>
            <a:off x="1643042" y="3571876"/>
            <a:ext cx="1059906" cy="369332"/>
          </a:xfrm>
          <a:prstGeom prst="rect">
            <a:avLst/>
          </a:prstGeom>
        </p:spPr>
        <p:txBody>
          <a:bodyPr wrap="none">
            <a:spAutoFit/>
          </a:bodyPr>
          <a:lstStyle/>
          <a:p>
            <a:r>
              <a:rPr lang="es-MX" b="1" dirty="0" smtClean="0">
                <a:solidFill>
                  <a:schemeClr val="accent1">
                    <a:lumMod val="75000"/>
                  </a:schemeClr>
                </a:solidFill>
              </a:rPr>
              <a:t>SD-</a:t>
            </a:r>
            <a:r>
              <a:rPr lang="es-MX" b="1" dirty="0" err="1" smtClean="0">
                <a:solidFill>
                  <a:schemeClr val="accent1">
                    <a:lumMod val="75000"/>
                  </a:schemeClr>
                </a:solidFill>
              </a:rPr>
              <a:t>signal</a:t>
            </a:r>
            <a:endParaRPr lang="es-MX"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707886"/>
          </a:xfrm>
          <a:prstGeom prst="rect">
            <a:avLst/>
          </a:prstGeom>
          <a:solidFill>
            <a:srgbClr val="255997"/>
          </a:solidFill>
        </p:spPr>
        <p:txBody>
          <a:bodyPr wrap="square">
            <a:spAutoFit/>
          </a:bodyPr>
          <a:lstStyle/>
          <a:p>
            <a:pPr algn="ctr"/>
            <a:r>
              <a:rPr lang="es-MX" sz="4000" b="1" dirty="0" err="1" smtClean="0">
                <a:solidFill>
                  <a:srgbClr val="DDE9F7"/>
                </a:solidFill>
              </a:rPr>
              <a:t>Update</a:t>
            </a:r>
            <a:r>
              <a:rPr lang="es-MX" sz="4000" b="1" dirty="0" smtClean="0">
                <a:solidFill>
                  <a:srgbClr val="DDE9F7"/>
                </a:solidFill>
              </a:rPr>
              <a:t> of Neutrino </a:t>
            </a:r>
            <a:r>
              <a:rPr lang="es-MX" sz="4000" b="1" dirty="0" err="1" smtClean="0">
                <a:solidFill>
                  <a:srgbClr val="DDE9F7"/>
                </a:solidFill>
              </a:rPr>
              <a:t>Limits</a:t>
            </a:r>
            <a:endParaRPr lang="es-MX" sz="4000" dirty="0">
              <a:solidFill>
                <a:srgbClr val="DDE9F7"/>
              </a:solidFill>
            </a:endParaRPr>
          </a:p>
        </p:txBody>
      </p:sp>
      <p:pic>
        <p:nvPicPr>
          <p:cNvPr id="183298" name="Picture 2"/>
          <p:cNvPicPr>
            <a:picLocks noChangeAspect="1" noChangeArrowheads="1"/>
          </p:cNvPicPr>
          <p:nvPr/>
        </p:nvPicPr>
        <p:blipFill>
          <a:blip r:embed="rId2"/>
          <a:srcRect/>
          <a:stretch>
            <a:fillRect/>
          </a:stretch>
        </p:blipFill>
        <p:spPr bwMode="auto">
          <a:xfrm>
            <a:off x="0" y="714356"/>
            <a:ext cx="9144000" cy="2407724"/>
          </a:xfrm>
          <a:prstGeom prst="rect">
            <a:avLst/>
          </a:prstGeom>
          <a:noFill/>
          <a:ln w="9525">
            <a:noFill/>
            <a:miter lim="800000"/>
            <a:headEnd/>
            <a:tailEnd/>
          </a:ln>
          <a:effectLst/>
        </p:spPr>
      </p:pic>
      <p:sp>
        <p:nvSpPr>
          <p:cNvPr id="4" name="3 Rectángulo"/>
          <p:cNvSpPr/>
          <p:nvPr/>
        </p:nvSpPr>
        <p:spPr>
          <a:xfrm>
            <a:off x="428596" y="3380125"/>
            <a:ext cx="7500990" cy="2862322"/>
          </a:xfrm>
          <a:prstGeom prst="rect">
            <a:avLst/>
          </a:prstGeom>
        </p:spPr>
        <p:txBody>
          <a:bodyPr wrap="square">
            <a:spAutoFit/>
          </a:bodyPr>
          <a:lstStyle/>
          <a:p>
            <a:r>
              <a:rPr lang="es-MX" sz="2000" b="1" dirty="0" err="1" smtClean="0">
                <a:solidFill>
                  <a:schemeClr val="tx2"/>
                </a:solidFill>
              </a:rPr>
              <a:t>Search</a:t>
            </a:r>
            <a:r>
              <a:rPr lang="es-MX" sz="2000" b="1" dirty="0" smtClean="0">
                <a:solidFill>
                  <a:schemeClr val="tx2"/>
                </a:solidFill>
              </a:rPr>
              <a:t> </a:t>
            </a:r>
            <a:r>
              <a:rPr lang="es-MX" sz="2000" b="1" dirty="0" err="1" smtClean="0">
                <a:solidFill>
                  <a:schemeClr val="tx2"/>
                </a:solidFill>
              </a:rPr>
              <a:t>for</a:t>
            </a:r>
            <a:endParaRPr lang="es-MX" sz="2000" b="1" dirty="0" smtClean="0">
              <a:solidFill>
                <a:schemeClr val="tx2"/>
              </a:solidFill>
            </a:endParaRPr>
          </a:p>
          <a:p>
            <a:r>
              <a:rPr lang="es-MX" sz="2000" b="1" dirty="0" smtClean="0">
                <a:solidFill>
                  <a:schemeClr val="tx2"/>
                </a:solidFill>
              </a:rPr>
              <a:t>        • up-</a:t>
            </a:r>
            <a:r>
              <a:rPr lang="es-MX" sz="2000" b="1" dirty="0" err="1" smtClean="0">
                <a:solidFill>
                  <a:schemeClr val="tx2"/>
                </a:solidFill>
              </a:rPr>
              <a:t>going</a:t>
            </a:r>
            <a:r>
              <a:rPr lang="es-MX" sz="2000" b="1" dirty="0" smtClean="0">
                <a:solidFill>
                  <a:schemeClr val="tx2"/>
                </a:solidFill>
              </a:rPr>
              <a:t> </a:t>
            </a:r>
            <a:r>
              <a:rPr lang="es-MX" sz="2000" b="1" dirty="0" err="1" smtClean="0">
                <a:solidFill>
                  <a:schemeClr val="tx2"/>
                </a:solidFill>
              </a:rPr>
              <a:t>Earth-skimming</a:t>
            </a:r>
            <a:r>
              <a:rPr lang="es-MX" sz="2000" b="1" dirty="0" smtClean="0">
                <a:solidFill>
                  <a:schemeClr val="tx2"/>
                </a:solidFill>
              </a:rPr>
              <a:t> </a:t>
            </a:r>
            <a:r>
              <a:rPr lang="es-MX" sz="2000" b="1" dirty="0" err="1" smtClean="0">
                <a:solidFill>
                  <a:schemeClr val="tx2"/>
                </a:solidFill>
              </a:rPr>
              <a:t>showers</a:t>
            </a:r>
            <a:endParaRPr lang="es-MX" sz="2000" b="1" dirty="0" smtClean="0">
              <a:solidFill>
                <a:schemeClr val="tx2"/>
              </a:solidFill>
            </a:endParaRPr>
          </a:p>
          <a:p>
            <a:r>
              <a:rPr lang="es-MX" sz="2000" b="1" dirty="0" smtClean="0">
                <a:solidFill>
                  <a:schemeClr val="tx2"/>
                </a:solidFill>
              </a:rPr>
              <a:t>        • </a:t>
            </a:r>
            <a:r>
              <a:rPr lang="es-MX" sz="2000" b="1" dirty="0" err="1" smtClean="0">
                <a:solidFill>
                  <a:schemeClr val="tx2"/>
                </a:solidFill>
              </a:rPr>
              <a:t>down-going</a:t>
            </a:r>
            <a:r>
              <a:rPr lang="es-MX" sz="2000" b="1" dirty="0" smtClean="0">
                <a:solidFill>
                  <a:schemeClr val="tx2"/>
                </a:solidFill>
              </a:rPr>
              <a:t> Neutrino </a:t>
            </a:r>
            <a:r>
              <a:rPr lang="es-MX" sz="2000" b="1" dirty="0" err="1" smtClean="0">
                <a:solidFill>
                  <a:schemeClr val="tx2"/>
                </a:solidFill>
              </a:rPr>
              <a:t>showers</a:t>
            </a:r>
            <a:endParaRPr lang="es-MX" sz="2000" b="1" dirty="0" smtClean="0">
              <a:solidFill>
                <a:schemeClr val="tx2"/>
              </a:solidFill>
            </a:endParaRPr>
          </a:p>
          <a:p>
            <a:endParaRPr lang="es-MX" sz="2000" b="1" dirty="0" smtClean="0">
              <a:solidFill>
                <a:schemeClr val="tx2"/>
              </a:solidFill>
            </a:endParaRPr>
          </a:p>
          <a:p>
            <a:r>
              <a:rPr lang="es-MX" sz="2000" b="1" dirty="0" err="1" smtClean="0">
                <a:solidFill>
                  <a:schemeClr val="tx2"/>
                </a:solidFill>
              </a:rPr>
              <a:t>Search</a:t>
            </a:r>
            <a:r>
              <a:rPr lang="es-MX" sz="2000" b="1" dirty="0" smtClean="0">
                <a:solidFill>
                  <a:schemeClr val="tx2"/>
                </a:solidFill>
              </a:rPr>
              <a:t> </a:t>
            </a:r>
            <a:r>
              <a:rPr lang="es-MX" sz="2000" b="1" dirty="0" err="1" smtClean="0">
                <a:solidFill>
                  <a:schemeClr val="tx2"/>
                </a:solidFill>
              </a:rPr>
              <a:t>criteria</a:t>
            </a:r>
            <a:endParaRPr lang="es-MX" sz="2000" b="1" dirty="0" smtClean="0">
              <a:solidFill>
                <a:schemeClr val="tx2"/>
              </a:solidFill>
            </a:endParaRPr>
          </a:p>
          <a:p>
            <a:r>
              <a:rPr lang="en-US" sz="2000" dirty="0" smtClean="0">
                <a:solidFill>
                  <a:schemeClr val="tx2"/>
                </a:solidFill>
              </a:rPr>
              <a:t>       • young ν induced showers ➙ wide time distribution in tanks</a:t>
            </a:r>
          </a:p>
          <a:p>
            <a:r>
              <a:rPr lang="en-US" sz="2000" dirty="0" smtClean="0">
                <a:solidFill>
                  <a:schemeClr val="tx2"/>
                </a:solidFill>
              </a:rPr>
              <a:t>       • elongated footprint of inclined shower</a:t>
            </a:r>
          </a:p>
          <a:p>
            <a:r>
              <a:rPr lang="en-US" sz="2000" dirty="0" smtClean="0">
                <a:solidFill>
                  <a:schemeClr val="tx2"/>
                </a:solidFill>
              </a:rPr>
              <a:t>       • propagation speed of shower front at ground</a:t>
            </a:r>
          </a:p>
          <a:p>
            <a:r>
              <a:rPr lang="es-MX" sz="2000" dirty="0" smtClean="0">
                <a:solidFill>
                  <a:schemeClr val="tx2"/>
                </a:solidFill>
              </a:rPr>
              <a:t>           </a:t>
            </a:r>
            <a:r>
              <a:rPr lang="es-MX" sz="2000" dirty="0" err="1" smtClean="0">
                <a:solidFill>
                  <a:schemeClr val="tx2"/>
                </a:solidFill>
              </a:rPr>
              <a:t>sensitive</a:t>
            </a:r>
            <a:r>
              <a:rPr lang="es-MX" sz="2000" dirty="0" smtClean="0">
                <a:solidFill>
                  <a:schemeClr val="tx2"/>
                </a:solidFill>
              </a:rPr>
              <a:t> </a:t>
            </a:r>
            <a:r>
              <a:rPr lang="es-MX" sz="2000" dirty="0" err="1" smtClean="0">
                <a:solidFill>
                  <a:schemeClr val="tx2"/>
                </a:solidFill>
              </a:rPr>
              <a:t>to</a:t>
            </a:r>
            <a:r>
              <a:rPr lang="es-MX" sz="2000" dirty="0" smtClean="0">
                <a:solidFill>
                  <a:schemeClr val="tx2"/>
                </a:solidFill>
              </a:rPr>
              <a:t> </a:t>
            </a:r>
            <a:r>
              <a:rPr lang="es-MX" sz="2000" dirty="0" err="1" smtClean="0">
                <a:solidFill>
                  <a:schemeClr val="tx2"/>
                </a:solidFill>
              </a:rPr>
              <a:t>all</a:t>
            </a:r>
            <a:r>
              <a:rPr lang="es-MX" sz="2000" dirty="0" smtClean="0">
                <a:solidFill>
                  <a:schemeClr val="tx2"/>
                </a:solidFill>
              </a:rPr>
              <a:t> </a:t>
            </a:r>
            <a:r>
              <a:rPr lang="es-MX" sz="2000" dirty="0" err="1" smtClean="0">
                <a:solidFill>
                  <a:schemeClr val="tx2"/>
                </a:solidFill>
              </a:rPr>
              <a:t>flavors</a:t>
            </a:r>
            <a:endParaRPr lang="es-MX" sz="2000" dirty="0" smtClean="0">
              <a:solidFill>
                <a:schemeClr val="tx2"/>
              </a:solidFill>
            </a:endParaRPr>
          </a:p>
        </p:txBody>
      </p:sp>
      <p:sp>
        <p:nvSpPr>
          <p:cNvPr id="5" name="4 Rectángulo"/>
          <p:cNvSpPr/>
          <p:nvPr/>
        </p:nvSpPr>
        <p:spPr>
          <a:xfrm>
            <a:off x="7786694" y="5143512"/>
            <a:ext cx="1357306" cy="923330"/>
          </a:xfrm>
          <a:prstGeom prst="rect">
            <a:avLst/>
          </a:prstGeom>
        </p:spPr>
        <p:txBody>
          <a:bodyPr wrap="square">
            <a:spAutoFit/>
          </a:bodyPr>
          <a:lstStyle/>
          <a:p>
            <a:r>
              <a:rPr lang="es-MX" b="1" dirty="0" smtClean="0"/>
              <a:t>no</a:t>
            </a:r>
          </a:p>
          <a:p>
            <a:r>
              <a:rPr lang="es-MX" b="1" dirty="0" err="1" smtClean="0"/>
              <a:t>candidates</a:t>
            </a:r>
            <a:endParaRPr lang="es-MX" b="1" dirty="0" smtClean="0"/>
          </a:p>
          <a:p>
            <a:r>
              <a:rPr lang="es-MX" b="1" dirty="0" err="1" smtClean="0"/>
              <a:t>found</a:t>
            </a:r>
            <a:endParaRPr lang="es-MX" dirty="0"/>
          </a:p>
        </p:txBody>
      </p:sp>
      <p:sp>
        <p:nvSpPr>
          <p:cNvPr id="7" name="6 Cerrar llave"/>
          <p:cNvSpPr/>
          <p:nvPr/>
        </p:nvSpPr>
        <p:spPr>
          <a:xfrm>
            <a:off x="7215206" y="5000636"/>
            <a:ext cx="357190" cy="1214446"/>
          </a:xfrm>
          <a:prstGeom prst="rightBrac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a:srcRect/>
          <a:stretch>
            <a:fillRect/>
          </a:stretch>
        </p:blipFill>
        <p:spPr bwMode="auto">
          <a:xfrm>
            <a:off x="-1" y="1"/>
            <a:ext cx="9144001" cy="6858000"/>
          </a:xfrm>
          <a:prstGeom prst="rect">
            <a:avLst/>
          </a:prstGeom>
          <a:noFill/>
          <a:ln w="9525">
            <a:noFill/>
            <a:miter lim="800000"/>
            <a:headEnd/>
            <a:tailEnd/>
          </a:ln>
          <a:effectLst/>
        </p:spPr>
      </p:pic>
      <p:sp>
        <p:nvSpPr>
          <p:cNvPr id="3" name="Text Box 7"/>
          <p:cNvSpPr txBox="1">
            <a:spLocks noChangeArrowheads="1"/>
          </p:cNvSpPr>
          <p:nvPr/>
        </p:nvSpPr>
        <p:spPr bwMode="auto">
          <a:xfrm>
            <a:off x="3214678" y="6357958"/>
            <a:ext cx="3671888" cy="304800"/>
          </a:xfrm>
          <a:prstGeom prst="rect">
            <a:avLst/>
          </a:prstGeom>
          <a:solidFill>
            <a:srgbClr val="000099"/>
          </a:solidFill>
          <a:ln w="9525">
            <a:noFill/>
            <a:miter lim="800000"/>
            <a:headEnd/>
            <a:tailEnd/>
          </a:ln>
          <a:effectLst/>
        </p:spPr>
        <p:txBody>
          <a:bodyPr>
            <a:spAutoFit/>
          </a:bodyPr>
          <a:lstStyle/>
          <a:p>
            <a:pPr algn="ctr">
              <a:spcBef>
                <a:spcPct val="50000"/>
              </a:spcBef>
            </a:pPr>
            <a:r>
              <a:rPr lang="en-US" sz="1400" dirty="0" smtClean="0">
                <a:solidFill>
                  <a:srgbClr val="FFFF99"/>
                </a:solidFill>
              </a:rPr>
              <a:t>August , 2005 –August 2008</a:t>
            </a:r>
            <a:endParaRPr lang="en-US" sz="1400" dirty="0">
              <a:solidFill>
                <a:srgbClr val="FFFF99"/>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707886"/>
          </a:xfrm>
          <a:prstGeom prst="rect">
            <a:avLst/>
          </a:prstGeom>
          <a:solidFill>
            <a:schemeClr val="tx2"/>
          </a:solidFill>
        </p:spPr>
        <p:txBody>
          <a:bodyPr wrap="square">
            <a:spAutoFit/>
          </a:bodyPr>
          <a:lstStyle/>
          <a:p>
            <a:pPr algn="ctr"/>
            <a:r>
              <a:rPr lang="es-MX" sz="4000" b="1" dirty="0" err="1" smtClean="0">
                <a:solidFill>
                  <a:srgbClr val="DDE9F7"/>
                </a:solidFill>
              </a:rPr>
              <a:t>Diffuse</a:t>
            </a:r>
            <a:r>
              <a:rPr lang="es-MX" sz="4000" b="1" dirty="0" smtClean="0">
                <a:solidFill>
                  <a:srgbClr val="DDE9F7"/>
                </a:solidFill>
              </a:rPr>
              <a:t> Neutrino </a:t>
            </a:r>
            <a:r>
              <a:rPr lang="es-MX" sz="4000" b="1" dirty="0" err="1" smtClean="0">
                <a:solidFill>
                  <a:srgbClr val="DDE9F7"/>
                </a:solidFill>
              </a:rPr>
              <a:t>Limits</a:t>
            </a:r>
            <a:endParaRPr lang="es-MX" sz="4000" dirty="0">
              <a:solidFill>
                <a:srgbClr val="DDE9F7"/>
              </a:solidFill>
            </a:endParaRPr>
          </a:p>
        </p:txBody>
      </p:sp>
      <p:pic>
        <p:nvPicPr>
          <p:cNvPr id="184323" name="Picture 3"/>
          <p:cNvPicPr>
            <a:picLocks noChangeAspect="1" noChangeArrowheads="1"/>
          </p:cNvPicPr>
          <p:nvPr/>
        </p:nvPicPr>
        <p:blipFill>
          <a:blip r:embed="rId2"/>
          <a:srcRect/>
          <a:stretch>
            <a:fillRect/>
          </a:stretch>
        </p:blipFill>
        <p:spPr bwMode="auto">
          <a:xfrm>
            <a:off x="1044062" y="714356"/>
            <a:ext cx="6541523" cy="4429156"/>
          </a:xfrm>
          <a:prstGeom prst="rect">
            <a:avLst/>
          </a:prstGeom>
          <a:noFill/>
          <a:ln w="9525">
            <a:noFill/>
            <a:miter lim="800000"/>
            <a:headEnd/>
            <a:tailEnd/>
          </a:ln>
          <a:effectLst/>
        </p:spPr>
      </p:pic>
      <p:sp>
        <p:nvSpPr>
          <p:cNvPr id="5" name="4 Rectángulo"/>
          <p:cNvSpPr/>
          <p:nvPr/>
        </p:nvSpPr>
        <p:spPr>
          <a:xfrm>
            <a:off x="0" y="5286388"/>
            <a:ext cx="9144000" cy="1200329"/>
          </a:xfrm>
          <a:prstGeom prst="rect">
            <a:avLst/>
          </a:prstGeom>
        </p:spPr>
        <p:txBody>
          <a:bodyPr wrap="square">
            <a:spAutoFit/>
          </a:bodyPr>
          <a:lstStyle/>
          <a:p>
            <a:pPr algn="ctr"/>
            <a:r>
              <a:rPr lang="pt-BR" sz="2400" b="1" dirty="0" smtClean="0">
                <a:solidFill>
                  <a:schemeClr val="tx2">
                    <a:lumMod val="75000"/>
                  </a:schemeClr>
                </a:solidFill>
              </a:rPr>
              <a:t>Integral: k &lt; 2.8·10</a:t>
            </a:r>
            <a:r>
              <a:rPr lang="pt-BR" sz="2400" b="1" baseline="30000" dirty="0" smtClean="0">
                <a:solidFill>
                  <a:schemeClr val="tx2">
                    <a:lumMod val="75000"/>
                  </a:schemeClr>
                </a:solidFill>
              </a:rPr>
              <a:t>–8</a:t>
            </a:r>
            <a:r>
              <a:rPr lang="pt-BR" sz="2400" b="1" dirty="0" smtClean="0">
                <a:solidFill>
                  <a:schemeClr val="tx2">
                    <a:lumMod val="75000"/>
                  </a:schemeClr>
                </a:solidFill>
              </a:rPr>
              <a:t> GeV cm</a:t>
            </a:r>
            <a:r>
              <a:rPr lang="pt-BR" sz="2400" b="1" baseline="30000" dirty="0" smtClean="0">
                <a:solidFill>
                  <a:schemeClr val="tx2">
                    <a:lumMod val="75000"/>
                  </a:schemeClr>
                </a:solidFill>
              </a:rPr>
              <a:t>2</a:t>
            </a:r>
            <a:r>
              <a:rPr lang="pt-BR" sz="2400" b="1" dirty="0" smtClean="0">
                <a:solidFill>
                  <a:schemeClr val="tx2">
                    <a:lumMod val="75000"/>
                  </a:schemeClr>
                </a:solidFill>
              </a:rPr>
              <a:t> s</a:t>
            </a:r>
            <a:r>
              <a:rPr lang="pt-BR" sz="2400" b="1" baseline="30000" dirty="0" smtClean="0">
                <a:solidFill>
                  <a:schemeClr val="tx2">
                    <a:lumMod val="75000"/>
                  </a:schemeClr>
                </a:solidFill>
              </a:rPr>
              <a:t>–1</a:t>
            </a:r>
            <a:r>
              <a:rPr lang="pt-BR" sz="2400" b="1" dirty="0" smtClean="0">
                <a:solidFill>
                  <a:schemeClr val="tx2">
                    <a:lumMod val="75000"/>
                  </a:schemeClr>
                </a:solidFill>
              </a:rPr>
              <a:t> </a:t>
            </a:r>
            <a:r>
              <a:rPr lang="pt-BR" sz="2400" b="1" dirty="0" err="1" smtClean="0">
                <a:solidFill>
                  <a:schemeClr val="tx2">
                    <a:lumMod val="75000"/>
                  </a:schemeClr>
                </a:solidFill>
              </a:rPr>
              <a:t>sr</a:t>
            </a:r>
            <a:r>
              <a:rPr lang="pt-BR" sz="2400" b="1" baseline="30000" dirty="0" smtClean="0">
                <a:solidFill>
                  <a:schemeClr val="tx2">
                    <a:lumMod val="75000"/>
                  </a:schemeClr>
                </a:solidFill>
              </a:rPr>
              <a:t>–1</a:t>
            </a:r>
            <a:r>
              <a:rPr lang="pt-BR" sz="2400" b="1" dirty="0" smtClean="0">
                <a:solidFill>
                  <a:schemeClr val="tx2">
                    <a:lumMod val="75000"/>
                  </a:schemeClr>
                </a:solidFill>
              </a:rPr>
              <a:t> </a:t>
            </a:r>
            <a:r>
              <a:rPr lang="pt-BR" sz="2400" b="1" dirty="0" err="1" smtClean="0">
                <a:solidFill>
                  <a:schemeClr val="tx2">
                    <a:lumMod val="75000"/>
                  </a:schemeClr>
                </a:solidFill>
              </a:rPr>
              <a:t>from</a:t>
            </a:r>
            <a:r>
              <a:rPr lang="pt-BR" sz="2400" b="1" dirty="0" smtClean="0">
                <a:solidFill>
                  <a:schemeClr val="tx2">
                    <a:lumMod val="75000"/>
                  </a:schemeClr>
                </a:solidFill>
              </a:rPr>
              <a:t> 1.6·10</a:t>
            </a:r>
            <a:r>
              <a:rPr lang="pt-BR" sz="2400" b="1" baseline="30000" dirty="0" smtClean="0">
                <a:solidFill>
                  <a:schemeClr val="tx2">
                    <a:lumMod val="75000"/>
                  </a:schemeClr>
                </a:solidFill>
              </a:rPr>
              <a:t>17</a:t>
            </a:r>
            <a:r>
              <a:rPr lang="pt-BR" sz="2400" b="1" dirty="0" smtClean="0">
                <a:solidFill>
                  <a:schemeClr val="tx2">
                    <a:lumMod val="75000"/>
                  </a:schemeClr>
                </a:solidFill>
              </a:rPr>
              <a:t> - 2.0·10</a:t>
            </a:r>
            <a:r>
              <a:rPr lang="pt-BR" sz="2400" b="1" baseline="30000" dirty="0" smtClean="0">
                <a:solidFill>
                  <a:schemeClr val="tx2">
                    <a:lumMod val="75000"/>
                  </a:schemeClr>
                </a:solidFill>
              </a:rPr>
              <a:t>19</a:t>
            </a:r>
            <a:r>
              <a:rPr lang="pt-BR" sz="2400" b="1" dirty="0" smtClean="0">
                <a:solidFill>
                  <a:schemeClr val="tx2">
                    <a:lumMod val="75000"/>
                  </a:schemeClr>
                </a:solidFill>
              </a:rPr>
              <a:t> </a:t>
            </a:r>
            <a:r>
              <a:rPr lang="pt-BR" sz="2400" b="1" dirty="0" err="1" smtClean="0">
                <a:solidFill>
                  <a:schemeClr val="tx2">
                    <a:lumMod val="75000"/>
                  </a:schemeClr>
                </a:solidFill>
              </a:rPr>
              <a:t>eV</a:t>
            </a:r>
            <a:r>
              <a:rPr lang="pt-BR" sz="2400" b="1" dirty="0" smtClean="0">
                <a:solidFill>
                  <a:schemeClr val="tx2">
                    <a:lumMod val="75000"/>
                  </a:schemeClr>
                </a:solidFill>
              </a:rPr>
              <a:t> (</a:t>
            </a:r>
            <a:r>
              <a:rPr lang="pt-BR" sz="2400" b="1" dirty="0" err="1" smtClean="0">
                <a:solidFill>
                  <a:schemeClr val="tx2">
                    <a:lumMod val="75000"/>
                  </a:schemeClr>
                </a:solidFill>
              </a:rPr>
              <a:t>ν</a:t>
            </a:r>
            <a:r>
              <a:rPr lang="pt-BR" sz="2400" b="1" baseline="-25000" dirty="0" err="1" smtClean="0">
                <a:solidFill>
                  <a:schemeClr val="tx2">
                    <a:lumMod val="75000"/>
                  </a:schemeClr>
                </a:solidFill>
              </a:rPr>
              <a:t>τ</a:t>
            </a:r>
            <a:r>
              <a:rPr lang="pt-BR" sz="2400" b="1" dirty="0" smtClean="0">
                <a:solidFill>
                  <a:schemeClr val="tx2">
                    <a:lumMod val="75000"/>
                  </a:schemeClr>
                </a:solidFill>
              </a:rPr>
              <a:t>)</a:t>
            </a:r>
          </a:p>
          <a:p>
            <a:pPr algn="ctr"/>
            <a:endParaRPr lang="pt-BR" sz="2400" b="1" dirty="0" smtClean="0">
              <a:solidFill>
                <a:schemeClr val="tx2">
                  <a:lumMod val="75000"/>
                </a:schemeClr>
              </a:solidFill>
            </a:endParaRPr>
          </a:p>
          <a:p>
            <a:pPr algn="ctr"/>
            <a:r>
              <a:rPr lang="en-US" sz="2400" b="1" dirty="0" smtClean="0">
                <a:solidFill>
                  <a:schemeClr val="tx2">
                    <a:lumMod val="75000"/>
                  </a:schemeClr>
                </a:solidFill>
              </a:rPr>
              <a:t>k &lt; 1.7·10</a:t>
            </a:r>
            <a:r>
              <a:rPr lang="en-US" sz="2400" b="1" baseline="30000" dirty="0" smtClean="0">
                <a:solidFill>
                  <a:schemeClr val="tx2">
                    <a:lumMod val="75000"/>
                  </a:schemeClr>
                </a:solidFill>
              </a:rPr>
              <a:t>–7</a:t>
            </a:r>
            <a:r>
              <a:rPr lang="en-US" sz="2400" b="1" dirty="0" smtClean="0">
                <a:solidFill>
                  <a:schemeClr val="tx2">
                    <a:lumMod val="75000"/>
                  </a:schemeClr>
                </a:solidFill>
              </a:rPr>
              <a:t> </a:t>
            </a:r>
            <a:r>
              <a:rPr lang="en-US" sz="2400" b="1" dirty="0" err="1" smtClean="0">
                <a:solidFill>
                  <a:schemeClr val="tx2">
                    <a:lumMod val="75000"/>
                  </a:schemeClr>
                </a:solidFill>
              </a:rPr>
              <a:t>GeV</a:t>
            </a:r>
            <a:r>
              <a:rPr lang="en-US" sz="2400" b="1" dirty="0" smtClean="0">
                <a:solidFill>
                  <a:schemeClr val="tx2">
                    <a:lumMod val="75000"/>
                  </a:schemeClr>
                </a:solidFill>
              </a:rPr>
              <a:t> cm</a:t>
            </a:r>
            <a:r>
              <a:rPr lang="en-US" sz="2400" b="1" baseline="30000" dirty="0" smtClean="0">
                <a:solidFill>
                  <a:schemeClr val="tx2">
                    <a:lumMod val="75000"/>
                  </a:schemeClr>
                </a:solidFill>
              </a:rPr>
              <a:t>2</a:t>
            </a:r>
            <a:r>
              <a:rPr lang="en-US" sz="2400" b="1" dirty="0" smtClean="0">
                <a:solidFill>
                  <a:schemeClr val="tx2">
                    <a:lumMod val="75000"/>
                  </a:schemeClr>
                </a:solidFill>
              </a:rPr>
              <a:t> s</a:t>
            </a:r>
            <a:r>
              <a:rPr lang="en-US" sz="2400" b="1" baseline="30000" dirty="0" smtClean="0">
                <a:solidFill>
                  <a:schemeClr val="tx2">
                    <a:lumMod val="75000"/>
                  </a:schemeClr>
                </a:solidFill>
              </a:rPr>
              <a:t>–1</a:t>
            </a:r>
            <a:r>
              <a:rPr lang="en-US" sz="2400" b="1" dirty="0" smtClean="0">
                <a:solidFill>
                  <a:schemeClr val="tx2">
                    <a:lumMod val="75000"/>
                  </a:schemeClr>
                </a:solidFill>
              </a:rPr>
              <a:t> sr</a:t>
            </a:r>
            <a:r>
              <a:rPr lang="en-US" sz="2400" b="1" baseline="30000" dirty="0" smtClean="0">
                <a:solidFill>
                  <a:schemeClr val="tx2">
                    <a:lumMod val="75000"/>
                  </a:schemeClr>
                </a:solidFill>
              </a:rPr>
              <a:t>–1</a:t>
            </a:r>
            <a:r>
              <a:rPr lang="en-US" sz="2400" b="1" dirty="0" smtClean="0">
                <a:solidFill>
                  <a:schemeClr val="tx2">
                    <a:lumMod val="75000"/>
                  </a:schemeClr>
                </a:solidFill>
              </a:rPr>
              <a:t> from 1.0·10</a:t>
            </a:r>
            <a:r>
              <a:rPr lang="en-US" sz="2400" b="1" baseline="30000" dirty="0" smtClean="0">
                <a:solidFill>
                  <a:schemeClr val="tx2">
                    <a:lumMod val="75000"/>
                  </a:schemeClr>
                </a:solidFill>
              </a:rPr>
              <a:t>17</a:t>
            </a:r>
            <a:r>
              <a:rPr lang="en-US" sz="2400" b="1" dirty="0" smtClean="0">
                <a:solidFill>
                  <a:schemeClr val="tx2">
                    <a:lumMod val="75000"/>
                  </a:schemeClr>
                </a:solidFill>
              </a:rPr>
              <a:t> - 1.0·10</a:t>
            </a:r>
            <a:r>
              <a:rPr lang="en-US" sz="2400" b="1" baseline="30000" dirty="0" smtClean="0">
                <a:solidFill>
                  <a:schemeClr val="tx2">
                    <a:lumMod val="75000"/>
                  </a:schemeClr>
                </a:solidFill>
              </a:rPr>
              <a:t>20 </a:t>
            </a:r>
            <a:r>
              <a:rPr lang="en-US" sz="2400" b="1" dirty="0" err="1" smtClean="0">
                <a:solidFill>
                  <a:schemeClr val="tx2">
                    <a:lumMod val="75000"/>
                  </a:schemeClr>
                </a:solidFill>
              </a:rPr>
              <a:t>eV</a:t>
            </a:r>
            <a:r>
              <a:rPr lang="en-US" sz="2400" b="1" dirty="0" smtClean="0">
                <a:solidFill>
                  <a:schemeClr val="tx2">
                    <a:lumMod val="75000"/>
                  </a:schemeClr>
                </a:solidFill>
              </a:rPr>
              <a:t> (all ν)</a:t>
            </a:r>
            <a:endParaRPr lang="es-MX" sz="2400" b="1" dirty="0">
              <a:solidFill>
                <a:schemeClr val="tx2">
                  <a:lumMod val="75000"/>
                </a:schemeClr>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p:cNvPicPr>
            <a:picLocks noChangeAspect="1" noChangeArrowheads="1"/>
          </p:cNvPicPr>
          <p:nvPr/>
        </p:nvPicPr>
        <p:blipFill>
          <a:blip r:embed="rId2"/>
          <a:srcRect/>
          <a:stretch>
            <a:fillRect/>
          </a:stretch>
        </p:blipFill>
        <p:spPr bwMode="auto">
          <a:xfrm>
            <a:off x="-145111" y="0"/>
            <a:ext cx="9434221" cy="68579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spect="1" noChangeArrowheads="1"/>
          </p:cNvPicPr>
          <p:nvPr/>
        </p:nvPicPr>
        <p:blipFill>
          <a:blip r:embed="rId3" cstate="print"/>
          <a:srcRect/>
          <a:stretch>
            <a:fillRect/>
          </a:stretch>
        </p:blipFill>
        <p:spPr bwMode="auto">
          <a:xfrm>
            <a:off x="0" y="0"/>
            <a:ext cx="9144000" cy="6972300"/>
          </a:xfrm>
          <a:prstGeom prst="rect">
            <a:avLst/>
          </a:prstGeom>
          <a:noFill/>
          <a:ln w="9525">
            <a:noFill/>
            <a:round/>
            <a:headEnd/>
            <a:tailEnd/>
          </a:ln>
          <a:effectLst/>
        </p:spPr>
      </p:pic>
      <p:pic>
        <p:nvPicPr>
          <p:cNvPr id="45058" name="Picture 2"/>
          <p:cNvPicPr>
            <a:picLocks noChangeAspect="1" noChangeArrowheads="1"/>
          </p:cNvPicPr>
          <p:nvPr/>
        </p:nvPicPr>
        <p:blipFill>
          <a:blip r:embed="rId4"/>
          <a:srcRect/>
          <a:stretch>
            <a:fillRect/>
          </a:stretch>
        </p:blipFill>
        <p:spPr bwMode="auto">
          <a:xfrm>
            <a:off x="3348038" y="692150"/>
            <a:ext cx="5616575" cy="5480050"/>
          </a:xfrm>
          <a:prstGeom prst="rect">
            <a:avLst/>
          </a:prstGeom>
          <a:noFill/>
          <a:ln w="9525">
            <a:noFill/>
            <a:round/>
            <a:headEnd/>
            <a:tailEnd/>
          </a:ln>
          <a:effectLst/>
        </p:spPr>
      </p:pic>
      <p:sp>
        <p:nvSpPr>
          <p:cNvPr id="45059" name="Text Box 3"/>
          <p:cNvSpPr txBox="1">
            <a:spLocks noChangeArrowheads="1"/>
          </p:cNvSpPr>
          <p:nvPr/>
        </p:nvSpPr>
        <p:spPr bwMode="auto">
          <a:xfrm>
            <a:off x="395288" y="620713"/>
            <a:ext cx="2592387" cy="366712"/>
          </a:xfrm>
          <a:prstGeom prst="rect">
            <a:avLst/>
          </a:prstGeom>
          <a:noFill/>
          <a:ln w="9525">
            <a:noFill/>
            <a:round/>
            <a:headEnd/>
            <a:tailEnd/>
          </a:ln>
          <a:effectLst/>
        </p:spPr>
        <p:txBody>
          <a:bodyPr wrap="none" anchor="ctr"/>
          <a:lstStyle/>
          <a:p>
            <a:endParaRPr lang="es-MX"/>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707886"/>
          </a:xfrm>
          <a:prstGeom prst="rect">
            <a:avLst/>
          </a:prstGeom>
          <a:solidFill>
            <a:srgbClr val="002060"/>
          </a:solidFill>
        </p:spPr>
        <p:txBody>
          <a:bodyPr wrap="square">
            <a:spAutoFit/>
          </a:bodyPr>
          <a:lstStyle/>
          <a:p>
            <a:r>
              <a:rPr lang="en-US" sz="4000" b="1" dirty="0" smtClean="0">
                <a:solidFill>
                  <a:srgbClr val="DDE9F7"/>
                </a:solidFill>
              </a:rPr>
              <a:t>Update of Correlation with VCV-AGN</a:t>
            </a:r>
            <a:endParaRPr lang="es-MX" sz="4000" dirty="0">
              <a:solidFill>
                <a:srgbClr val="DDE9F7"/>
              </a:solidFill>
            </a:endParaRPr>
          </a:p>
        </p:txBody>
      </p:sp>
      <p:pic>
        <p:nvPicPr>
          <p:cNvPr id="187394" name="Picture 2"/>
          <p:cNvPicPr>
            <a:picLocks noChangeAspect="1" noChangeArrowheads="1"/>
          </p:cNvPicPr>
          <p:nvPr/>
        </p:nvPicPr>
        <p:blipFill>
          <a:blip r:embed="rId2"/>
          <a:srcRect/>
          <a:stretch>
            <a:fillRect/>
          </a:stretch>
        </p:blipFill>
        <p:spPr bwMode="auto">
          <a:xfrm>
            <a:off x="285720" y="1142984"/>
            <a:ext cx="4114800" cy="2057400"/>
          </a:xfrm>
          <a:prstGeom prst="rect">
            <a:avLst/>
          </a:prstGeom>
          <a:noFill/>
          <a:ln w="9525">
            <a:noFill/>
            <a:miter lim="800000"/>
            <a:headEnd/>
            <a:tailEnd/>
          </a:ln>
          <a:effectLst/>
        </p:spPr>
      </p:pic>
      <p:sp>
        <p:nvSpPr>
          <p:cNvPr id="4" name="3 Rectángulo"/>
          <p:cNvSpPr/>
          <p:nvPr/>
        </p:nvSpPr>
        <p:spPr>
          <a:xfrm>
            <a:off x="4357686" y="1142984"/>
            <a:ext cx="3952364" cy="461665"/>
          </a:xfrm>
          <a:prstGeom prst="rect">
            <a:avLst/>
          </a:prstGeom>
          <a:solidFill>
            <a:schemeClr val="bg1"/>
          </a:solidFill>
        </p:spPr>
        <p:txBody>
          <a:bodyPr wrap="none">
            <a:spAutoFit/>
          </a:bodyPr>
          <a:lstStyle/>
          <a:p>
            <a:r>
              <a:rPr lang="fr-FR" sz="2400" dirty="0" err="1" smtClean="0">
                <a:solidFill>
                  <a:srgbClr val="255997"/>
                </a:solidFill>
              </a:rPr>
              <a:t>Astropart</a:t>
            </a:r>
            <a:r>
              <a:rPr lang="fr-FR" sz="2400" dirty="0" smtClean="0">
                <a:solidFill>
                  <a:srgbClr val="255997"/>
                </a:solidFill>
              </a:rPr>
              <a:t>. Phys. 34 (2010) 314</a:t>
            </a:r>
            <a:endParaRPr lang="es-MX" sz="2400" dirty="0">
              <a:solidFill>
                <a:srgbClr val="255997"/>
              </a:solidFill>
            </a:endParaRPr>
          </a:p>
        </p:txBody>
      </p:sp>
      <p:sp>
        <p:nvSpPr>
          <p:cNvPr id="5" name="4 Rectángulo"/>
          <p:cNvSpPr/>
          <p:nvPr/>
        </p:nvSpPr>
        <p:spPr>
          <a:xfrm>
            <a:off x="5072066" y="1857364"/>
            <a:ext cx="1643058" cy="646331"/>
          </a:xfrm>
          <a:prstGeom prst="rect">
            <a:avLst/>
          </a:prstGeom>
        </p:spPr>
        <p:txBody>
          <a:bodyPr wrap="square">
            <a:spAutoFit/>
          </a:bodyPr>
          <a:lstStyle/>
          <a:p>
            <a:r>
              <a:rPr lang="es-MX" dirty="0" smtClean="0">
                <a:solidFill>
                  <a:srgbClr val="0070C0"/>
                </a:solidFill>
              </a:rPr>
              <a:t>AGN position</a:t>
            </a:r>
          </a:p>
          <a:p>
            <a:r>
              <a:rPr lang="es-MX" dirty="0" smtClean="0">
                <a:solidFill>
                  <a:srgbClr val="0070C0"/>
                </a:solidFill>
              </a:rPr>
              <a:t>(3.1° </a:t>
            </a:r>
            <a:r>
              <a:rPr lang="es-MX" dirty="0" err="1" smtClean="0">
                <a:solidFill>
                  <a:srgbClr val="0070C0"/>
                </a:solidFill>
              </a:rPr>
              <a:t>circle</a:t>
            </a:r>
            <a:r>
              <a:rPr lang="es-MX" dirty="0" smtClean="0">
                <a:solidFill>
                  <a:srgbClr val="0070C0"/>
                </a:solidFill>
              </a:rPr>
              <a:t>)</a:t>
            </a:r>
            <a:endParaRPr lang="es-MX" dirty="0">
              <a:solidFill>
                <a:srgbClr val="0070C0"/>
              </a:solidFill>
            </a:endParaRPr>
          </a:p>
        </p:txBody>
      </p:sp>
      <p:sp>
        <p:nvSpPr>
          <p:cNvPr id="6" name="5 Rectángulo"/>
          <p:cNvSpPr/>
          <p:nvPr/>
        </p:nvSpPr>
        <p:spPr>
          <a:xfrm>
            <a:off x="4572000" y="2643182"/>
            <a:ext cx="1525674" cy="369332"/>
          </a:xfrm>
          <a:prstGeom prst="rect">
            <a:avLst/>
          </a:prstGeom>
        </p:spPr>
        <p:txBody>
          <a:bodyPr wrap="none">
            <a:spAutoFit/>
          </a:bodyPr>
          <a:lstStyle/>
          <a:p>
            <a:r>
              <a:rPr lang="es-MX" dirty="0" err="1" smtClean="0"/>
              <a:t>event</a:t>
            </a:r>
            <a:r>
              <a:rPr lang="es-MX" dirty="0" smtClean="0"/>
              <a:t> position</a:t>
            </a:r>
            <a:endParaRPr lang="es-MX" dirty="0"/>
          </a:p>
        </p:txBody>
      </p:sp>
      <p:cxnSp>
        <p:nvCxnSpPr>
          <p:cNvPr id="12" name="11 Conector recto de flecha"/>
          <p:cNvCxnSpPr/>
          <p:nvPr/>
        </p:nvCxnSpPr>
        <p:spPr>
          <a:xfrm rot="10800000">
            <a:off x="3857620" y="2500306"/>
            <a:ext cx="785818" cy="14287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15 Conector recto de flecha"/>
          <p:cNvCxnSpPr>
            <a:stCxn id="5" idx="1"/>
          </p:cNvCxnSpPr>
          <p:nvPr/>
        </p:nvCxnSpPr>
        <p:spPr>
          <a:xfrm rot="10800000">
            <a:off x="3357554" y="2071678"/>
            <a:ext cx="1714512" cy="108852"/>
          </a:xfrm>
          <a:prstGeom prst="straightConnector1">
            <a:avLst/>
          </a:prstGeom>
          <a:ln w="38100">
            <a:solidFill>
              <a:schemeClr val="tx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87395" name="Picture 3"/>
          <p:cNvPicPr>
            <a:picLocks noChangeAspect="1" noChangeArrowheads="1"/>
          </p:cNvPicPr>
          <p:nvPr/>
        </p:nvPicPr>
        <p:blipFill>
          <a:blip r:embed="rId3"/>
          <a:srcRect/>
          <a:stretch>
            <a:fillRect/>
          </a:stretch>
        </p:blipFill>
        <p:spPr bwMode="auto">
          <a:xfrm>
            <a:off x="285720" y="3429000"/>
            <a:ext cx="5572164" cy="2921228"/>
          </a:xfrm>
          <a:prstGeom prst="rect">
            <a:avLst/>
          </a:prstGeom>
          <a:noFill/>
          <a:ln w="9525">
            <a:noFill/>
            <a:miter lim="800000"/>
            <a:headEnd/>
            <a:tailEnd/>
          </a:ln>
          <a:effectLst/>
        </p:spPr>
      </p:pic>
      <p:sp>
        <p:nvSpPr>
          <p:cNvPr id="19" name="18 Rectángulo"/>
          <p:cNvSpPr/>
          <p:nvPr/>
        </p:nvSpPr>
        <p:spPr>
          <a:xfrm>
            <a:off x="5929290" y="3500438"/>
            <a:ext cx="2928990" cy="2862322"/>
          </a:xfrm>
          <a:prstGeom prst="rect">
            <a:avLst/>
          </a:prstGeom>
        </p:spPr>
        <p:txBody>
          <a:bodyPr wrap="square">
            <a:spAutoFit/>
          </a:bodyPr>
          <a:lstStyle/>
          <a:p>
            <a:r>
              <a:rPr lang="es-MX" dirty="0" err="1" smtClean="0">
                <a:solidFill>
                  <a:schemeClr val="tx2"/>
                </a:solidFill>
              </a:rPr>
              <a:t>Update</a:t>
            </a:r>
            <a:r>
              <a:rPr lang="es-MX" dirty="0" smtClean="0">
                <a:solidFill>
                  <a:schemeClr val="tx2"/>
                </a:solidFill>
              </a:rPr>
              <a:t> </a:t>
            </a:r>
            <a:r>
              <a:rPr lang="es-MX" dirty="0" err="1" smtClean="0">
                <a:solidFill>
                  <a:schemeClr val="tx2"/>
                </a:solidFill>
              </a:rPr>
              <a:t>including</a:t>
            </a:r>
            <a:r>
              <a:rPr lang="es-MX" dirty="0" smtClean="0">
                <a:solidFill>
                  <a:schemeClr val="tx2"/>
                </a:solidFill>
              </a:rPr>
              <a:t> June 2011</a:t>
            </a:r>
          </a:p>
          <a:p>
            <a:endParaRPr lang="es-MX" dirty="0" smtClean="0">
              <a:solidFill>
                <a:schemeClr val="tx2"/>
              </a:solidFill>
            </a:endParaRPr>
          </a:p>
          <a:p>
            <a:endParaRPr lang="es-MX" dirty="0" smtClean="0">
              <a:solidFill>
                <a:schemeClr val="tx2"/>
              </a:solidFill>
            </a:endParaRPr>
          </a:p>
          <a:p>
            <a:endParaRPr lang="es-MX" dirty="0" smtClean="0">
              <a:solidFill>
                <a:schemeClr val="tx2"/>
              </a:solidFill>
            </a:endParaRPr>
          </a:p>
          <a:p>
            <a:r>
              <a:rPr lang="es-MX" b="1" dirty="0" smtClean="0">
                <a:solidFill>
                  <a:schemeClr val="tx2"/>
                </a:solidFill>
              </a:rPr>
              <a:t>33±5%</a:t>
            </a:r>
          </a:p>
          <a:p>
            <a:r>
              <a:rPr lang="es-MX" b="1" dirty="0" smtClean="0">
                <a:solidFill>
                  <a:schemeClr val="tx2"/>
                </a:solidFill>
              </a:rPr>
              <a:t>Total: 28/84</a:t>
            </a:r>
          </a:p>
          <a:p>
            <a:r>
              <a:rPr lang="es-MX" b="1" dirty="0" smtClean="0">
                <a:solidFill>
                  <a:schemeClr val="tx2"/>
                </a:solidFill>
              </a:rPr>
              <a:t>P=0.006</a:t>
            </a:r>
          </a:p>
          <a:p>
            <a:r>
              <a:rPr lang="es-MX" b="1" dirty="0" err="1" smtClean="0">
                <a:solidFill>
                  <a:schemeClr val="tx2"/>
                </a:solidFill>
              </a:rPr>
              <a:t>Telescope</a:t>
            </a:r>
            <a:r>
              <a:rPr lang="es-MX" b="1" dirty="0" smtClean="0">
                <a:solidFill>
                  <a:schemeClr val="tx2"/>
                </a:solidFill>
              </a:rPr>
              <a:t> </a:t>
            </a:r>
            <a:r>
              <a:rPr lang="es-MX" b="1" dirty="0" err="1" smtClean="0">
                <a:solidFill>
                  <a:schemeClr val="tx2"/>
                </a:solidFill>
              </a:rPr>
              <a:t>Array</a:t>
            </a:r>
            <a:r>
              <a:rPr lang="es-MX" b="1" dirty="0" smtClean="0">
                <a:solidFill>
                  <a:schemeClr val="tx2"/>
                </a:solidFill>
              </a:rPr>
              <a:t>:</a:t>
            </a:r>
          </a:p>
          <a:p>
            <a:r>
              <a:rPr lang="es-MX" dirty="0" smtClean="0">
                <a:solidFill>
                  <a:schemeClr val="tx2"/>
                </a:solidFill>
              </a:rPr>
              <a:t>8/20 = 40%</a:t>
            </a:r>
          </a:p>
          <a:p>
            <a:r>
              <a:rPr lang="es-MX" dirty="0" err="1" smtClean="0">
                <a:solidFill>
                  <a:schemeClr val="tx2"/>
                </a:solidFill>
              </a:rPr>
              <a:t>with</a:t>
            </a:r>
            <a:r>
              <a:rPr lang="es-MX" dirty="0" smtClean="0">
                <a:solidFill>
                  <a:schemeClr val="tx2"/>
                </a:solidFill>
              </a:rPr>
              <a:t> </a:t>
            </a:r>
            <a:r>
              <a:rPr lang="es-MX" dirty="0" err="1" smtClean="0">
                <a:solidFill>
                  <a:schemeClr val="tx2"/>
                </a:solidFill>
              </a:rPr>
              <a:t>iso-bkg</a:t>
            </a:r>
            <a:r>
              <a:rPr lang="es-MX" dirty="0" smtClean="0">
                <a:solidFill>
                  <a:schemeClr val="tx2"/>
                </a:solidFill>
              </a:rPr>
              <a:t> = 24%</a:t>
            </a:r>
            <a:endParaRPr lang="es-MX" dirty="0">
              <a:solidFill>
                <a:schemeClr val="tx2"/>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357158" y="500042"/>
            <a:ext cx="8501122" cy="5786478"/>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01" name="Line 1"/>
          <p:cNvSpPr>
            <a:spLocks noChangeShapeType="1"/>
          </p:cNvSpPr>
          <p:nvPr/>
        </p:nvSpPr>
        <p:spPr bwMode="auto">
          <a:xfrm>
            <a:off x="457200" y="6550025"/>
            <a:ext cx="8001000" cy="1588"/>
          </a:xfrm>
          <a:prstGeom prst="line">
            <a:avLst/>
          </a:prstGeom>
          <a:noFill/>
          <a:ln w="25560">
            <a:solidFill>
              <a:srgbClr val="4BACC6"/>
            </a:solidFill>
            <a:miter lim="800000"/>
            <a:headEnd/>
            <a:tailEnd/>
          </a:ln>
          <a:effectLst>
            <a:outerShdw dist="20160" dir="5400000" algn="ctr" rotWithShape="0">
              <a:srgbClr val="000000">
                <a:alpha val="38034"/>
              </a:srgbClr>
            </a:outerShdw>
          </a:effectLst>
        </p:spPr>
        <p:txBody>
          <a:bodyPr/>
          <a:lstStyle/>
          <a:p>
            <a:endParaRPr lang="es-MX"/>
          </a:p>
        </p:txBody>
      </p:sp>
      <p:sp>
        <p:nvSpPr>
          <p:cNvPr id="51202" name="Text Box 2"/>
          <p:cNvSpPr txBox="1">
            <a:spLocks noChangeArrowheads="1"/>
          </p:cNvSpPr>
          <p:nvPr/>
        </p:nvSpPr>
        <p:spPr bwMode="auto">
          <a:xfrm>
            <a:off x="3505200" y="6492875"/>
            <a:ext cx="2133600" cy="365125"/>
          </a:xfrm>
          <a:prstGeom prst="rect">
            <a:avLst/>
          </a:prstGeom>
          <a:noFill/>
          <a:ln w="9525">
            <a:noFill/>
            <a:round/>
            <a:headEnd/>
            <a:tailEnd/>
          </a:ln>
          <a:effectLst/>
        </p:spPr>
        <p:txBody>
          <a:bodyPr lIns="90000" tIns="46800" rIns="90000" bIns="46800" anchor="ct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231F5A82-54D0-490F-AA10-3EAC6FA56010}" type="slidenum">
              <a:rPr lang="en-US" sz="1200">
                <a:solidFill>
                  <a:srgbClr val="898989"/>
                </a:solidFill>
                <a:latin typeface="Calibri" pitchFamily="32" charset="0"/>
                <a:ea typeface="ＭＳ Ｐゴシック" pitchFamily="32" charset="-128"/>
              </a:rPr>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54</a:t>
            </a:fld>
            <a:endParaRPr lang="en-US" sz="1200">
              <a:solidFill>
                <a:srgbClr val="898989"/>
              </a:solidFill>
              <a:latin typeface="Calibri" pitchFamily="32" charset="0"/>
              <a:ea typeface="ＭＳ Ｐゴシック" pitchFamily="32" charset="-128"/>
            </a:endParaRPr>
          </a:p>
        </p:txBody>
      </p:sp>
      <p:sp>
        <p:nvSpPr>
          <p:cNvPr id="51203" name="Text Box 3"/>
          <p:cNvSpPr txBox="1">
            <a:spLocks noChangeArrowheads="1"/>
          </p:cNvSpPr>
          <p:nvPr/>
        </p:nvSpPr>
        <p:spPr bwMode="auto">
          <a:xfrm>
            <a:off x="304800" y="1600200"/>
            <a:ext cx="8763000" cy="3540125"/>
          </a:xfrm>
          <a:prstGeom prst="rect">
            <a:avLst/>
          </a:prstGeom>
          <a:noFill/>
          <a:ln w="9525">
            <a:noFill/>
            <a:round/>
            <a:headEnd/>
            <a:tailEnd/>
          </a:ln>
          <a:effectLst/>
        </p:spPr>
        <p:txBody>
          <a:bodyPr lIns="90000" tIns="46800" rIns="90000" bIns="46800">
            <a:spAutoFit/>
          </a:bodyPr>
          <a:lstStyle/>
          <a:p>
            <a:pPr>
              <a:spcBef>
                <a:spcPts val="1250"/>
              </a:spcBef>
              <a:buClr>
                <a:srgbClr val="FFFF99"/>
              </a:buClr>
              <a:buFont typeface="Comic Sans MS" pitchFamily="6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b="1" dirty="0">
                <a:solidFill>
                  <a:srgbClr val="FFFF99"/>
                </a:solidFill>
                <a:latin typeface="Comic Sans MS" pitchFamily="64" charset="0"/>
                <a:ea typeface="ＭＳ Ｐゴシック" pitchFamily="32" charset="-128"/>
              </a:rPr>
              <a:t>Far greater exposure is needed to</a:t>
            </a:r>
            <a:r>
              <a:rPr lang="en-US" sz="2000" b="1" dirty="0">
                <a:solidFill>
                  <a:srgbClr val="FFFF99"/>
                </a:solidFill>
                <a:latin typeface="Comic Sans MS" pitchFamily="64" charset="0"/>
                <a:ea typeface="ＭＳ Ｐゴシック" pitchFamily="32" charset="-128"/>
              </a:rPr>
              <a:t> </a:t>
            </a:r>
          </a:p>
          <a:p>
            <a:pPr marL="455613" lvl="1" indent="0">
              <a:spcBef>
                <a:spcPts val="1125"/>
              </a:spcBef>
              <a:buClr>
                <a:srgbClr val="FFFF99"/>
              </a:buClr>
              <a:buFont typeface="Comic Sans MS" pitchFamily="6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dirty="0">
                <a:solidFill>
                  <a:srgbClr val="FFFF99"/>
                </a:solidFill>
                <a:latin typeface="Comic Sans MS" pitchFamily="64" charset="0"/>
                <a:ea typeface="ＭＳ Ｐゴシック" pitchFamily="32" charset="-128"/>
              </a:rPr>
              <a:t> </a:t>
            </a:r>
            <a:r>
              <a:rPr lang="en-US" b="1" dirty="0">
                <a:solidFill>
                  <a:srgbClr val="CCFFFF"/>
                </a:solidFill>
                <a:latin typeface="Comic Sans MS" pitchFamily="64" charset="0"/>
                <a:ea typeface="ＭＳ Ｐゴシック" pitchFamily="32" charset="-128"/>
              </a:rPr>
              <a:t>Identify the class of sources via anisotropy</a:t>
            </a:r>
          </a:p>
          <a:p>
            <a:pPr marL="455613" lvl="1" indent="0">
              <a:spcBef>
                <a:spcPts val="1125"/>
              </a:spcBef>
              <a:buClr>
                <a:srgbClr val="CCFFFF"/>
              </a:buClr>
              <a:buFont typeface="Comic Sans MS" pitchFamily="6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dirty="0">
                <a:solidFill>
                  <a:srgbClr val="CCFFFF"/>
                </a:solidFill>
                <a:latin typeface="Comic Sans MS" pitchFamily="64" charset="0"/>
                <a:ea typeface="ＭＳ Ｐゴシック" pitchFamily="32" charset="-128"/>
              </a:rPr>
              <a:t> Measure the spectra of bright sources or source regions</a:t>
            </a:r>
          </a:p>
          <a:p>
            <a:pPr marL="455613" lvl="1" indent="0">
              <a:spcBef>
                <a:spcPts val="1125"/>
              </a:spcBef>
              <a:buClr>
                <a:srgbClr val="CCFFFF"/>
              </a:buClr>
              <a:buFont typeface="Comic Sans MS" pitchFamily="6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dirty="0">
                <a:solidFill>
                  <a:srgbClr val="CCFFFF"/>
                </a:solidFill>
                <a:latin typeface="Comic Sans MS" pitchFamily="64" charset="0"/>
                <a:ea typeface="ＭＳ Ｐゴシック" pitchFamily="32" charset="-128"/>
              </a:rPr>
              <a:t> Determine the particle type(s) above 55 </a:t>
            </a:r>
            <a:r>
              <a:rPr lang="en-US" b="1" dirty="0" err="1">
                <a:solidFill>
                  <a:srgbClr val="CCFFFF"/>
                </a:solidFill>
                <a:latin typeface="Comic Sans MS" pitchFamily="64" charset="0"/>
                <a:ea typeface="ＭＳ Ｐゴシック" pitchFamily="32" charset="-128"/>
              </a:rPr>
              <a:t>EeV</a:t>
            </a:r>
            <a:endParaRPr lang="en-US" b="1" dirty="0">
              <a:solidFill>
                <a:srgbClr val="CCFFFF"/>
              </a:solidFill>
              <a:latin typeface="Comic Sans MS" pitchFamily="64" charset="0"/>
              <a:ea typeface="ＭＳ Ｐゴシック" pitchFamily="32" charset="-128"/>
            </a:endParaRPr>
          </a:p>
          <a:p>
            <a:pPr marL="455613" lvl="1" indent="0">
              <a:spcBef>
                <a:spcPts val="1125"/>
              </a:spcBef>
              <a:buClr>
                <a:srgbClr val="CCFFFF"/>
              </a:buClr>
              <a:buFont typeface="Comic Sans MS" pitchFamily="6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dirty="0">
                <a:solidFill>
                  <a:srgbClr val="CCFFFF"/>
                </a:solidFill>
                <a:latin typeface="Comic Sans MS" pitchFamily="64" charset="0"/>
                <a:ea typeface="ＭＳ Ｐゴシック" pitchFamily="32" charset="-128"/>
              </a:rPr>
              <a:t> If protons, measure interaction properties above 250 </a:t>
            </a:r>
            <a:r>
              <a:rPr lang="en-US" b="1" dirty="0" err="1">
                <a:solidFill>
                  <a:srgbClr val="CCFFFF"/>
                </a:solidFill>
                <a:latin typeface="Comic Sans MS" pitchFamily="64" charset="0"/>
                <a:ea typeface="ＭＳ Ｐゴシック" pitchFamily="32" charset="-128"/>
              </a:rPr>
              <a:t>TeV</a:t>
            </a:r>
            <a:r>
              <a:rPr lang="en-US" b="1" dirty="0">
                <a:solidFill>
                  <a:srgbClr val="CCFFFF"/>
                </a:solidFill>
                <a:latin typeface="Comic Sans MS" pitchFamily="64" charset="0"/>
                <a:ea typeface="ＭＳ Ｐゴシック" pitchFamily="32" charset="-128"/>
              </a:rPr>
              <a:t> (CM)</a:t>
            </a:r>
          </a:p>
          <a:p>
            <a:pPr marL="455613" lvl="1" indent="0">
              <a:spcBef>
                <a:spcPts val="1125"/>
              </a:spcBef>
              <a:buClr>
                <a:srgbClr val="CCFFFF"/>
              </a:buClr>
              <a:buFont typeface="Comic Sans MS" pitchFamily="6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dirty="0">
                <a:solidFill>
                  <a:srgbClr val="CCFFFF"/>
                </a:solidFill>
                <a:latin typeface="Comic Sans MS" pitchFamily="64" charset="0"/>
                <a:ea typeface="ＭＳ Ｐゴシック" pitchFamily="32" charset="-128"/>
              </a:rPr>
              <a:t> Determine the diffuse </a:t>
            </a:r>
            <a:r>
              <a:rPr lang="en-US" b="1" dirty="0" err="1">
                <a:solidFill>
                  <a:srgbClr val="CCFFFF"/>
                </a:solidFill>
                <a:latin typeface="Comic Sans MS" pitchFamily="64" charset="0"/>
                <a:ea typeface="ＭＳ Ｐゴシック" pitchFamily="32" charset="-128"/>
              </a:rPr>
              <a:t>cosmogenic</a:t>
            </a:r>
            <a:r>
              <a:rPr lang="en-US" b="1" dirty="0">
                <a:solidFill>
                  <a:srgbClr val="CCFFFF"/>
                </a:solidFill>
                <a:latin typeface="Comic Sans MS" pitchFamily="64" charset="0"/>
                <a:ea typeface="ＭＳ Ｐゴシック" pitchFamily="32" charset="-128"/>
              </a:rPr>
              <a:t> intensity of neutrinos and photons</a:t>
            </a:r>
          </a:p>
          <a:p>
            <a:pPr marL="455613" lvl="1" indent="0">
              <a:spcBef>
                <a:spcPts val="1125"/>
              </a:spcBef>
              <a:buClr>
                <a:srgbClr val="CCFFFF"/>
              </a:buClr>
              <a:buFont typeface="Comic Sans MS" pitchFamily="6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dirty="0">
                <a:solidFill>
                  <a:srgbClr val="CCFFFF"/>
                </a:solidFill>
                <a:latin typeface="Comic Sans MS" pitchFamily="64" charset="0"/>
                <a:ea typeface="ＭＳ Ｐゴシック" pitchFamily="32" charset="-128"/>
              </a:rPr>
              <a:t> Detect </a:t>
            </a:r>
            <a:r>
              <a:rPr lang="en-US" b="1" dirty="0" err="1">
                <a:solidFill>
                  <a:srgbClr val="CCFFFF"/>
                </a:solidFill>
                <a:latin typeface="Comic Sans MS" pitchFamily="64" charset="0"/>
                <a:ea typeface="ＭＳ Ｐゴシック" pitchFamily="32" charset="-128"/>
              </a:rPr>
              <a:t>cosmogenic</a:t>
            </a:r>
            <a:r>
              <a:rPr lang="en-US" b="1" dirty="0">
                <a:solidFill>
                  <a:srgbClr val="CCFFFF"/>
                </a:solidFill>
                <a:latin typeface="Comic Sans MS" pitchFamily="64" charset="0"/>
                <a:ea typeface="ＭＳ Ｐゴシック" pitchFamily="32" charset="-128"/>
              </a:rPr>
              <a:t> neutrinos and photons</a:t>
            </a:r>
          </a:p>
        </p:txBody>
      </p:sp>
      <p:pic>
        <p:nvPicPr>
          <p:cNvPr id="51204" name="Picture 4"/>
          <p:cNvPicPr>
            <a:picLocks noChangeAspect="1" noChangeArrowheads="1"/>
          </p:cNvPicPr>
          <p:nvPr/>
        </p:nvPicPr>
        <p:blipFill>
          <a:blip r:embed="rId3" cstate="print"/>
          <a:srcRect/>
          <a:stretch>
            <a:fillRect/>
          </a:stretch>
        </p:blipFill>
        <p:spPr bwMode="auto">
          <a:xfrm>
            <a:off x="8382000" y="6324600"/>
            <a:ext cx="685800" cy="465138"/>
          </a:xfrm>
          <a:prstGeom prst="rect">
            <a:avLst/>
          </a:prstGeom>
          <a:noFill/>
          <a:ln w="9525">
            <a:noFill/>
            <a:round/>
            <a:headEnd/>
            <a:tailEnd/>
          </a:ln>
          <a:effectLst/>
        </p:spPr>
      </p:pic>
      <p:sp>
        <p:nvSpPr>
          <p:cNvPr id="51205" name="Text Box 5"/>
          <p:cNvSpPr txBox="1">
            <a:spLocks noChangeArrowheads="1"/>
          </p:cNvSpPr>
          <p:nvPr/>
        </p:nvSpPr>
        <p:spPr bwMode="auto">
          <a:xfrm>
            <a:off x="762000" y="6489700"/>
            <a:ext cx="7467600" cy="642938"/>
          </a:xfrm>
          <a:prstGeom prst="rect">
            <a:avLst/>
          </a:prstGeom>
          <a:noFill/>
          <a:ln w="9525">
            <a:noFill/>
            <a:round/>
            <a:headEnd/>
            <a:tailEnd/>
          </a:ln>
          <a:effectLst/>
        </p:spPr>
        <p:txBody>
          <a:bodyPr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4BACC6"/>
                </a:solidFill>
                <a:latin typeface="Calibri" pitchFamily="32" charset="0"/>
                <a:ea typeface="ＭＳ Ｐゴシック" pitchFamily="32" charset="-128"/>
              </a:rPr>
              <a:t>Sommers                                                                                                                  Lodz</a:t>
            </a:r>
          </a:p>
        </p:txBody>
      </p:sp>
      <p:pic>
        <p:nvPicPr>
          <p:cNvPr id="51206" name="Picture 6"/>
          <p:cNvPicPr>
            <a:picLocks noChangeAspect="1" noChangeArrowheads="1"/>
          </p:cNvPicPr>
          <p:nvPr/>
        </p:nvPicPr>
        <p:blipFill>
          <a:blip r:embed="rId4"/>
          <a:srcRect/>
          <a:stretch>
            <a:fillRect/>
          </a:stretch>
        </p:blipFill>
        <p:spPr bwMode="auto">
          <a:xfrm>
            <a:off x="357158" y="480735"/>
            <a:ext cx="785818" cy="1019439"/>
          </a:xfrm>
          <a:prstGeom prst="rect">
            <a:avLst/>
          </a:prstGeom>
          <a:solidFill>
            <a:srgbClr val="000000"/>
          </a:solidFill>
          <a:ln w="9525">
            <a:noFill/>
            <a:round/>
            <a:headEnd/>
            <a:tailEnd/>
          </a:ln>
          <a:effectLst/>
        </p:spPr>
      </p:pic>
      <p:sp>
        <p:nvSpPr>
          <p:cNvPr id="9" name="8 Rectángulo"/>
          <p:cNvSpPr/>
          <p:nvPr/>
        </p:nvSpPr>
        <p:spPr>
          <a:xfrm>
            <a:off x="214282" y="6286520"/>
            <a:ext cx="8929718" cy="571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769441"/>
          </a:xfrm>
          <a:prstGeom prst="rect">
            <a:avLst/>
          </a:prstGeom>
          <a:solidFill>
            <a:schemeClr val="tx2">
              <a:lumMod val="50000"/>
            </a:schemeClr>
          </a:solidFill>
        </p:spPr>
        <p:txBody>
          <a:bodyPr wrap="square">
            <a:spAutoFit/>
          </a:bodyPr>
          <a:lstStyle/>
          <a:p>
            <a:pPr algn="ctr"/>
            <a:r>
              <a:rPr lang="es-MX" sz="4400" b="1" dirty="0" err="1" smtClean="0">
                <a:solidFill>
                  <a:srgbClr val="DDE9F7"/>
                </a:solidFill>
              </a:rPr>
              <a:t>Summary</a:t>
            </a:r>
            <a:endParaRPr lang="es-MX" sz="4400" dirty="0">
              <a:solidFill>
                <a:srgbClr val="DDE9F7"/>
              </a:solidFill>
            </a:endParaRPr>
          </a:p>
        </p:txBody>
      </p:sp>
      <p:sp>
        <p:nvSpPr>
          <p:cNvPr id="3" name="2 Rectángulo"/>
          <p:cNvSpPr/>
          <p:nvPr/>
        </p:nvSpPr>
        <p:spPr>
          <a:xfrm>
            <a:off x="214282" y="1071546"/>
            <a:ext cx="8786842" cy="1384995"/>
          </a:xfrm>
          <a:prstGeom prst="rect">
            <a:avLst/>
          </a:prstGeom>
        </p:spPr>
        <p:txBody>
          <a:bodyPr wrap="square">
            <a:spAutoFit/>
          </a:bodyPr>
          <a:lstStyle/>
          <a:p>
            <a:pPr algn="ctr"/>
            <a:r>
              <a:rPr lang="es-MX" sz="2800" b="1" dirty="0" err="1" smtClean="0">
                <a:solidFill>
                  <a:srgbClr val="255997"/>
                </a:solidFill>
              </a:rPr>
              <a:t>Rich</a:t>
            </a:r>
            <a:r>
              <a:rPr lang="es-MX" sz="2800" b="1" dirty="0" smtClean="0">
                <a:solidFill>
                  <a:srgbClr val="255997"/>
                </a:solidFill>
              </a:rPr>
              <a:t> </a:t>
            </a:r>
            <a:r>
              <a:rPr lang="es-MX" sz="2800" b="1" dirty="0" err="1" smtClean="0">
                <a:solidFill>
                  <a:srgbClr val="255997"/>
                </a:solidFill>
              </a:rPr>
              <a:t>Harvest</a:t>
            </a:r>
            <a:r>
              <a:rPr lang="es-MX" sz="2800" b="1" dirty="0" smtClean="0">
                <a:solidFill>
                  <a:srgbClr val="255997"/>
                </a:solidFill>
              </a:rPr>
              <a:t> of Data</a:t>
            </a:r>
          </a:p>
          <a:p>
            <a:pPr algn="ctr"/>
            <a:r>
              <a:rPr lang="es-MX" sz="2800" b="1" dirty="0" err="1" smtClean="0">
                <a:solidFill>
                  <a:srgbClr val="255997"/>
                </a:solidFill>
              </a:rPr>
              <a:t>Broad</a:t>
            </a:r>
            <a:r>
              <a:rPr lang="es-MX" sz="2800" b="1" dirty="0" smtClean="0">
                <a:solidFill>
                  <a:srgbClr val="255997"/>
                </a:solidFill>
              </a:rPr>
              <a:t> </a:t>
            </a:r>
            <a:r>
              <a:rPr lang="es-MX" sz="2800" b="1" dirty="0" err="1" smtClean="0">
                <a:solidFill>
                  <a:srgbClr val="255997"/>
                </a:solidFill>
              </a:rPr>
              <a:t>Science</a:t>
            </a:r>
            <a:r>
              <a:rPr lang="es-MX" sz="2800" b="1" dirty="0" smtClean="0">
                <a:solidFill>
                  <a:srgbClr val="255997"/>
                </a:solidFill>
              </a:rPr>
              <a:t> </a:t>
            </a:r>
            <a:r>
              <a:rPr lang="es-MX" sz="2800" b="1" dirty="0" err="1" smtClean="0">
                <a:solidFill>
                  <a:srgbClr val="255997"/>
                </a:solidFill>
              </a:rPr>
              <a:t>Program</a:t>
            </a:r>
            <a:endParaRPr lang="es-MX" sz="2800" b="1" dirty="0" smtClean="0">
              <a:solidFill>
                <a:srgbClr val="255997"/>
              </a:solidFill>
            </a:endParaRPr>
          </a:p>
          <a:p>
            <a:pPr algn="ctr"/>
            <a:r>
              <a:rPr lang="en-US" sz="2800" b="1" dirty="0" smtClean="0">
                <a:solidFill>
                  <a:srgbClr val="255997"/>
                </a:solidFill>
              </a:rPr>
              <a:t>Stable operation + Enhancements + Exp. Breakthroughs</a:t>
            </a:r>
            <a:endParaRPr lang="es-MX" sz="2800" dirty="0">
              <a:solidFill>
                <a:srgbClr val="255997"/>
              </a:solidFill>
            </a:endParaRPr>
          </a:p>
        </p:txBody>
      </p:sp>
      <p:sp>
        <p:nvSpPr>
          <p:cNvPr id="4" name="3 Rectángulo"/>
          <p:cNvSpPr/>
          <p:nvPr/>
        </p:nvSpPr>
        <p:spPr>
          <a:xfrm>
            <a:off x="357158" y="2643182"/>
            <a:ext cx="8358246" cy="3614387"/>
          </a:xfrm>
          <a:prstGeom prst="rect">
            <a:avLst/>
          </a:prstGeom>
          <a:solidFill>
            <a:srgbClr val="FFFF99"/>
          </a:solidFill>
        </p:spPr>
        <p:txBody>
          <a:bodyPr wrap="square">
            <a:spAutoFit/>
          </a:bodyPr>
          <a:lstStyle/>
          <a:p>
            <a:pPr>
              <a:lnSpc>
                <a:spcPct val="150000"/>
              </a:lnSpc>
            </a:pPr>
            <a:r>
              <a:rPr lang="en-US" sz="2600" b="1" dirty="0" smtClean="0">
                <a:latin typeface="Arial Narrow" pitchFamily="34" charset="0"/>
              </a:rPr>
              <a:t>• Calorimetric Energy Calibration by FD is Crucial</a:t>
            </a:r>
          </a:p>
          <a:p>
            <a:pPr>
              <a:lnSpc>
                <a:spcPct val="150000"/>
              </a:lnSpc>
            </a:pPr>
            <a:r>
              <a:rPr lang="en-US" sz="2600" b="1" dirty="0" smtClean="0">
                <a:latin typeface="Arial Narrow" pitchFamily="34" charset="0"/>
              </a:rPr>
              <a:t>• Models underestimate </a:t>
            </a:r>
            <a:r>
              <a:rPr lang="en-US" sz="2600" b="1" dirty="0" err="1" smtClean="0">
                <a:latin typeface="Arial Narrow" pitchFamily="34" charset="0"/>
              </a:rPr>
              <a:t>Muon</a:t>
            </a:r>
            <a:r>
              <a:rPr lang="en-US" sz="2600" b="1" dirty="0" smtClean="0">
                <a:latin typeface="Arial Narrow" pitchFamily="34" charset="0"/>
              </a:rPr>
              <a:t>-Numbers by up to factor ~ 2</a:t>
            </a:r>
          </a:p>
          <a:p>
            <a:pPr>
              <a:lnSpc>
                <a:spcPct val="150000"/>
              </a:lnSpc>
            </a:pPr>
            <a:r>
              <a:rPr lang="en-US" sz="2600" b="1" dirty="0" smtClean="0">
                <a:latin typeface="Arial Narrow" pitchFamily="34" charset="0"/>
              </a:rPr>
              <a:t>• First p-Air and pp Cross-Section much beyond LHC energies</a:t>
            </a:r>
          </a:p>
          <a:p>
            <a:pPr>
              <a:lnSpc>
                <a:spcPct val="150000"/>
              </a:lnSpc>
            </a:pPr>
            <a:r>
              <a:rPr lang="en-US" sz="2600" b="1" dirty="0" smtClean="0">
                <a:latin typeface="Arial Narrow" pitchFamily="34" charset="0"/>
              </a:rPr>
              <a:t>• Consistent Composition Info from FD and SD</a:t>
            </a:r>
          </a:p>
          <a:p>
            <a:pPr>
              <a:lnSpc>
                <a:spcPct val="150000"/>
              </a:lnSpc>
            </a:pPr>
            <a:r>
              <a:rPr lang="es-MX" sz="2600" b="1" dirty="0" smtClean="0">
                <a:latin typeface="Arial Narrow" pitchFamily="34" charset="0"/>
              </a:rPr>
              <a:t>• </a:t>
            </a:r>
            <a:r>
              <a:rPr lang="es-MX" sz="2600" b="1" dirty="0" err="1" smtClean="0">
                <a:latin typeface="Arial Narrow" pitchFamily="34" charset="0"/>
              </a:rPr>
              <a:t>Anisotropies</a:t>
            </a:r>
            <a:r>
              <a:rPr lang="es-MX" sz="2600" b="1" dirty="0" smtClean="0">
                <a:latin typeface="Arial Narrow" pitchFamily="34" charset="0"/>
              </a:rPr>
              <a:t> </a:t>
            </a:r>
            <a:r>
              <a:rPr lang="es-MX" sz="2600" b="1" dirty="0" err="1" smtClean="0">
                <a:latin typeface="Arial Narrow" pitchFamily="34" charset="0"/>
              </a:rPr>
              <a:t>still</a:t>
            </a:r>
            <a:r>
              <a:rPr lang="es-MX" sz="2600" b="1" dirty="0" smtClean="0">
                <a:latin typeface="Arial Narrow" pitchFamily="34" charset="0"/>
              </a:rPr>
              <a:t> </a:t>
            </a:r>
            <a:r>
              <a:rPr lang="es-MX" sz="2600" b="1" dirty="0" err="1" smtClean="0">
                <a:latin typeface="Arial Narrow" pitchFamily="34" charset="0"/>
              </a:rPr>
              <a:t>significant</a:t>
            </a:r>
            <a:endParaRPr lang="es-MX" sz="2600" b="1" dirty="0" smtClean="0">
              <a:latin typeface="Arial Narrow" pitchFamily="34" charset="0"/>
            </a:endParaRPr>
          </a:p>
          <a:p>
            <a:pPr>
              <a:lnSpc>
                <a:spcPct val="150000"/>
              </a:lnSpc>
            </a:pPr>
            <a:r>
              <a:rPr lang="en-US" sz="2600" b="1" dirty="0" smtClean="0">
                <a:latin typeface="Arial Narrow" pitchFamily="34" charset="0"/>
              </a:rPr>
              <a:t>• Photons and Neutrinos nearing GZK-regime ➙ verify GZK</a:t>
            </a:r>
            <a:endParaRPr lang="es-MX" sz="2600" dirty="0">
              <a:latin typeface="Arial Narrow"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2214546" y="714356"/>
            <a:ext cx="2388539" cy="369332"/>
          </a:xfrm>
          <a:prstGeom prst="rect">
            <a:avLst/>
          </a:prstGeom>
          <a:noFill/>
        </p:spPr>
        <p:txBody>
          <a:bodyPr wrap="none" rtlCol="0">
            <a:spAutoFit/>
          </a:bodyPr>
          <a:lstStyle/>
          <a:p>
            <a:r>
              <a:rPr lang="es-MX" b="1" dirty="0" smtClean="0"/>
              <a:t>ACKNOWLEDGEMENTS</a:t>
            </a:r>
            <a:endParaRPr lang="es-MX" b="1" dirty="0"/>
          </a:p>
        </p:txBody>
      </p:sp>
      <p:sp>
        <p:nvSpPr>
          <p:cNvPr id="4" name="3 CuadroTexto"/>
          <p:cNvSpPr txBox="1"/>
          <p:nvPr/>
        </p:nvSpPr>
        <p:spPr>
          <a:xfrm>
            <a:off x="1285852" y="1928802"/>
            <a:ext cx="4399794" cy="1200329"/>
          </a:xfrm>
          <a:prstGeom prst="rect">
            <a:avLst/>
          </a:prstGeom>
          <a:noFill/>
        </p:spPr>
        <p:txBody>
          <a:bodyPr wrap="none" rtlCol="0">
            <a:spAutoFit/>
          </a:bodyPr>
          <a:lstStyle/>
          <a:p>
            <a:r>
              <a:rPr lang="es-MX" dirty="0" smtClean="0"/>
              <a:t>Karl-Heinz </a:t>
            </a:r>
            <a:r>
              <a:rPr lang="es-MX" dirty="0" err="1" smtClean="0"/>
              <a:t>Kampert</a:t>
            </a:r>
            <a:r>
              <a:rPr lang="es-MX" dirty="0" smtClean="0"/>
              <a:t> </a:t>
            </a:r>
            <a:r>
              <a:rPr lang="es-MX" dirty="0" err="1" smtClean="0"/>
              <a:t>for</a:t>
            </a:r>
            <a:r>
              <a:rPr lang="es-MX" dirty="0" smtClean="0"/>
              <a:t> </a:t>
            </a:r>
            <a:r>
              <a:rPr lang="es-MX" dirty="0" err="1" smtClean="0"/>
              <a:t>providing</a:t>
            </a:r>
            <a:r>
              <a:rPr lang="es-MX" dirty="0" smtClean="0"/>
              <a:t> </a:t>
            </a:r>
            <a:r>
              <a:rPr lang="es-MX" dirty="0" err="1" smtClean="0"/>
              <a:t>many</a:t>
            </a:r>
            <a:r>
              <a:rPr lang="es-MX" dirty="0" smtClean="0"/>
              <a:t> </a:t>
            </a:r>
            <a:r>
              <a:rPr lang="es-MX" dirty="0" err="1" smtClean="0"/>
              <a:t>slides</a:t>
            </a:r>
            <a:endParaRPr lang="es-MX" dirty="0" smtClean="0"/>
          </a:p>
          <a:p>
            <a:endParaRPr lang="es-MX" dirty="0" smtClean="0"/>
          </a:p>
          <a:p>
            <a:r>
              <a:rPr lang="es-MX" dirty="0" smtClean="0"/>
              <a:t>Rebeca </a:t>
            </a:r>
            <a:r>
              <a:rPr lang="es-MX" dirty="0" err="1" smtClean="0"/>
              <a:t>Lopez</a:t>
            </a:r>
            <a:r>
              <a:rPr lang="es-MX" dirty="0" smtClean="0"/>
              <a:t> </a:t>
            </a:r>
            <a:r>
              <a:rPr lang="es-MX" dirty="0" err="1" smtClean="0"/>
              <a:t>for</a:t>
            </a:r>
            <a:r>
              <a:rPr lang="es-MX" dirty="0" smtClean="0"/>
              <a:t> </a:t>
            </a:r>
            <a:r>
              <a:rPr lang="es-MX" dirty="0" err="1" smtClean="0"/>
              <a:t>help</a:t>
            </a:r>
            <a:r>
              <a:rPr lang="es-MX" dirty="0" smtClean="0"/>
              <a:t> in </a:t>
            </a:r>
            <a:r>
              <a:rPr lang="es-MX" dirty="0" err="1" smtClean="0"/>
              <a:t>preparing</a:t>
            </a:r>
            <a:r>
              <a:rPr lang="es-MX" dirty="0" smtClean="0"/>
              <a:t> </a:t>
            </a:r>
            <a:r>
              <a:rPr lang="es-MX" dirty="0" err="1" smtClean="0"/>
              <a:t>this</a:t>
            </a:r>
            <a:r>
              <a:rPr lang="es-MX" dirty="0" smtClean="0"/>
              <a:t> </a:t>
            </a:r>
            <a:r>
              <a:rPr lang="es-MX" dirty="0" err="1" smtClean="0"/>
              <a:t>talk</a:t>
            </a:r>
            <a:endParaRPr lang="es-MX" dirty="0" smtClean="0"/>
          </a:p>
          <a:p>
            <a:endParaRPr lang="es-MX"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0" y="0"/>
            <a:ext cx="9144000" cy="646331"/>
          </a:xfrm>
          <a:prstGeom prst="rect">
            <a:avLst/>
          </a:prstGeom>
          <a:solidFill>
            <a:srgbClr val="255997"/>
          </a:solidFill>
        </p:spPr>
        <p:txBody>
          <a:bodyPr wrap="square" rtlCol="0">
            <a:spAutoFit/>
          </a:bodyPr>
          <a:lstStyle/>
          <a:p>
            <a:pPr algn="ctr"/>
            <a:r>
              <a:rPr lang="es-MX" sz="3600" b="1" dirty="0" err="1" smtClean="0">
                <a:solidFill>
                  <a:schemeClr val="tx2">
                    <a:lumMod val="20000"/>
                    <a:lumOff val="80000"/>
                  </a:schemeClr>
                </a:solidFill>
              </a:rPr>
              <a:t>Models</a:t>
            </a:r>
            <a:r>
              <a:rPr lang="es-MX" sz="3600" b="1" dirty="0" smtClean="0">
                <a:solidFill>
                  <a:schemeClr val="tx2">
                    <a:lumMod val="20000"/>
                    <a:lumOff val="80000"/>
                  </a:schemeClr>
                </a:solidFill>
              </a:rPr>
              <a:t> </a:t>
            </a:r>
            <a:r>
              <a:rPr lang="es-MX" sz="3600" b="1" dirty="0" err="1" smtClean="0">
                <a:solidFill>
                  <a:schemeClr val="tx2">
                    <a:lumMod val="20000"/>
                    <a:lumOff val="80000"/>
                  </a:schemeClr>
                </a:solidFill>
              </a:rPr>
              <a:t>Underestimate</a:t>
            </a:r>
            <a:r>
              <a:rPr lang="es-MX" sz="3600" b="1" dirty="0" smtClean="0">
                <a:solidFill>
                  <a:schemeClr val="tx2">
                    <a:lumMod val="20000"/>
                    <a:lumOff val="80000"/>
                  </a:schemeClr>
                </a:solidFill>
              </a:rPr>
              <a:t> </a:t>
            </a:r>
            <a:r>
              <a:rPr lang="es-MX" sz="3600" b="1" dirty="0" err="1" smtClean="0">
                <a:solidFill>
                  <a:schemeClr val="tx2">
                    <a:lumMod val="20000"/>
                    <a:lumOff val="80000"/>
                  </a:schemeClr>
                </a:solidFill>
              </a:rPr>
              <a:t>Ground</a:t>
            </a:r>
            <a:r>
              <a:rPr lang="es-MX" sz="3600" b="1" dirty="0" smtClean="0">
                <a:solidFill>
                  <a:schemeClr val="tx2">
                    <a:lumMod val="20000"/>
                    <a:lumOff val="80000"/>
                  </a:schemeClr>
                </a:solidFill>
              </a:rPr>
              <a:t> </a:t>
            </a:r>
            <a:r>
              <a:rPr lang="es-MX" sz="3600" b="1" dirty="0" err="1" smtClean="0">
                <a:solidFill>
                  <a:schemeClr val="tx2">
                    <a:lumMod val="20000"/>
                    <a:lumOff val="80000"/>
                  </a:schemeClr>
                </a:solidFill>
              </a:rPr>
              <a:t>Signals</a:t>
            </a:r>
            <a:endParaRPr lang="es-MX" sz="3600" dirty="0">
              <a:solidFill>
                <a:schemeClr val="tx2">
                  <a:lumMod val="20000"/>
                  <a:lumOff val="80000"/>
                </a:schemeClr>
              </a:solidFill>
            </a:endParaRPr>
          </a:p>
        </p:txBody>
      </p:sp>
      <p:pic>
        <p:nvPicPr>
          <p:cNvPr id="175107" name="Picture 3"/>
          <p:cNvPicPr>
            <a:picLocks noChangeAspect="1" noChangeArrowheads="1"/>
          </p:cNvPicPr>
          <p:nvPr/>
        </p:nvPicPr>
        <p:blipFill>
          <a:blip r:embed="rId2"/>
          <a:srcRect/>
          <a:stretch>
            <a:fillRect/>
          </a:stretch>
        </p:blipFill>
        <p:spPr bwMode="auto">
          <a:xfrm>
            <a:off x="357158" y="1000108"/>
            <a:ext cx="3581400" cy="2709863"/>
          </a:xfrm>
          <a:prstGeom prst="rect">
            <a:avLst/>
          </a:prstGeom>
          <a:noFill/>
          <a:ln w="9525">
            <a:noFill/>
            <a:miter lim="800000"/>
            <a:headEnd/>
            <a:tailEnd/>
          </a:ln>
          <a:effectLst/>
        </p:spPr>
      </p:pic>
      <p:pic>
        <p:nvPicPr>
          <p:cNvPr id="175108" name="Picture 4"/>
          <p:cNvPicPr>
            <a:picLocks noChangeAspect="1" noChangeArrowheads="1"/>
          </p:cNvPicPr>
          <p:nvPr/>
        </p:nvPicPr>
        <p:blipFill>
          <a:blip r:embed="rId3"/>
          <a:srcRect/>
          <a:stretch>
            <a:fillRect/>
          </a:stretch>
        </p:blipFill>
        <p:spPr bwMode="auto">
          <a:xfrm>
            <a:off x="3929058" y="1142984"/>
            <a:ext cx="3919538" cy="3429024"/>
          </a:xfrm>
          <a:prstGeom prst="rect">
            <a:avLst/>
          </a:prstGeom>
          <a:noFill/>
          <a:ln w="9525">
            <a:noFill/>
            <a:miter lim="800000"/>
            <a:headEnd/>
            <a:tailEnd/>
          </a:ln>
          <a:effectLst/>
        </p:spPr>
      </p:pic>
      <p:pic>
        <p:nvPicPr>
          <p:cNvPr id="175110" name="Picture 6"/>
          <p:cNvPicPr>
            <a:picLocks noChangeAspect="1" noChangeArrowheads="1"/>
          </p:cNvPicPr>
          <p:nvPr/>
        </p:nvPicPr>
        <p:blipFill>
          <a:blip r:embed="rId4"/>
          <a:srcRect/>
          <a:stretch>
            <a:fillRect/>
          </a:stretch>
        </p:blipFill>
        <p:spPr bwMode="auto">
          <a:xfrm>
            <a:off x="433384" y="3786190"/>
            <a:ext cx="3638550" cy="2428892"/>
          </a:xfrm>
          <a:prstGeom prst="rect">
            <a:avLst/>
          </a:prstGeom>
          <a:noFill/>
          <a:ln w="9525">
            <a:noFill/>
            <a:miter lim="800000"/>
            <a:headEnd/>
            <a:tailEnd/>
          </a:ln>
          <a:effectLst/>
        </p:spPr>
      </p:pic>
      <p:sp>
        <p:nvSpPr>
          <p:cNvPr id="8" name="7 Rectángulo"/>
          <p:cNvSpPr/>
          <p:nvPr/>
        </p:nvSpPr>
        <p:spPr>
          <a:xfrm>
            <a:off x="357158" y="6000768"/>
            <a:ext cx="3786214" cy="42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Rectángulo"/>
          <p:cNvSpPr/>
          <p:nvPr/>
        </p:nvSpPr>
        <p:spPr>
          <a:xfrm>
            <a:off x="7786710" y="1071546"/>
            <a:ext cx="571504" cy="3571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9 Flecha izquierda"/>
          <p:cNvSpPr/>
          <p:nvPr/>
        </p:nvSpPr>
        <p:spPr>
          <a:xfrm rot="19874884">
            <a:off x="3610018" y="4223554"/>
            <a:ext cx="1012391" cy="56864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10 Flecha abajo"/>
          <p:cNvSpPr/>
          <p:nvPr/>
        </p:nvSpPr>
        <p:spPr>
          <a:xfrm rot="16200000">
            <a:off x="3623004" y="1831617"/>
            <a:ext cx="546115" cy="7912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11 CuadroTexto"/>
          <p:cNvSpPr txBox="1"/>
          <p:nvPr/>
        </p:nvSpPr>
        <p:spPr>
          <a:xfrm>
            <a:off x="4071934" y="4643446"/>
            <a:ext cx="4786346" cy="1077218"/>
          </a:xfrm>
          <a:prstGeom prst="rect">
            <a:avLst/>
          </a:prstGeom>
          <a:noFill/>
        </p:spPr>
        <p:txBody>
          <a:bodyPr wrap="square" rtlCol="0">
            <a:spAutoFit/>
          </a:bodyPr>
          <a:lstStyle/>
          <a:p>
            <a:pPr algn="ctr"/>
            <a:r>
              <a:rPr lang="es-MX" sz="3200" b="1" dirty="0" err="1" smtClean="0"/>
              <a:t>Models</a:t>
            </a:r>
            <a:r>
              <a:rPr lang="es-MX" sz="3200" b="1" dirty="0" smtClean="0"/>
              <a:t> </a:t>
            </a:r>
            <a:r>
              <a:rPr lang="es-MX" sz="3200" b="1" dirty="0" err="1" smtClean="0"/>
              <a:t>underestimate</a:t>
            </a:r>
            <a:endParaRPr lang="es-MX" sz="3200" b="1" dirty="0" smtClean="0"/>
          </a:p>
          <a:p>
            <a:pPr algn="ctr"/>
            <a:r>
              <a:rPr lang="en-US" sz="3200" b="1" dirty="0" smtClean="0"/>
              <a:t>ground signals by ~ 1.5 - 2</a:t>
            </a:r>
            <a:endParaRPr lang="es-MX" sz="3200" dirty="0"/>
          </a:p>
        </p:txBody>
      </p:sp>
      <p:sp>
        <p:nvSpPr>
          <p:cNvPr id="13" name="12 CuadroTexto"/>
          <p:cNvSpPr txBox="1"/>
          <p:nvPr/>
        </p:nvSpPr>
        <p:spPr>
          <a:xfrm>
            <a:off x="4357686" y="5929330"/>
            <a:ext cx="4286280" cy="646331"/>
          </a:xfrm>
          <a:prstGeom prst="rect">
            <a:avLst/>
          </a:prstGeom>
          <a:noFill/>
        </p:spPr>
        <p:txBody>
          <a:bodyPr wrap="square" rtlCol="0">
            <a:spAutoFit/>
          </a:bodyPr>
          <a:lstStyle/>
          <a:p>
            <a:pPr algn="ctr"/>
            <a:r>
              <a:rPr lang="en-US" dirty="0" smtClean="0"/>
              <a:t>independent tests e.g. using shower</a:t>
            </a:r>
          </a:p>
          <a:p>
            <a:pPr algn="ctr"/>
            <a:r>
              <a:rPr lang="en-US" dirty="0" smtClean="0"/>
              <a:t>universality yield the same results</a:t>
            </a:r>
            <a:endParaRPr lang="es-MX"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0" y="0"/>
            <a:ext cx="9144000" cy="584775"/>
          </a:xfrm>
          <a:prstGeom prst="rect">
            <a:avLst/>
          </a:prstGeom>
          <a:solidFill>
            <a:srgbClr val="255997"/>
          </a:solidFill>
        </p:spPr>
        <p:txBody>
          <a:bodyPr wrap="square" rtlCol="0">
            <a:spAutoFit/>
          </a:bodyPr>
          <a:lstStyle/>
          <a:p>
            <a:pPr algn="ctr"/>
            <a:r>
              <a:rPr lang="en-US" sz="3200" b="1" dirty="0" smtClean="0">
                <a:solidFill>
                  <a:schemeClr val="tx2">
                    <a:lumMod val="20000"/>
                    <a:lumOff val="80000"/>
                  </a:schemeClr>
                </a:solidFill>
              </a:rPr>
              <a:t>Inclined Showers: Models </a:t>
            </a:r>
            <a:r>
              <a:rPr lang="en-US" sz="3200" b="1" dirty="0" err="1" smtClean="0">
                <a:solidFill>
                  <a:schemeClr val="tx2">
                    <a:lumMod val="20000"/>
                    <a:lumOff val="80000"/>
                  </a:schemeClr>
                </a:solidFill>
              </a:rPr>
              <a:t>Unterestimate</a:t>
            </a:r>
            <a:r>
              <a:rPr lang="en-US" sz="3200" b="1" dirty="0" smtClean="0">
                <a:solidFill>
                  <a:schemeClr val="tx2">
                    <a:lumMod val="20000"/>
                    <a:lumOff val="80000"/>
                  </a:schemeClr>
                </a:solidFill>
              </a:rPr>
              <a:t> μ-Number</a:t>
            </a:r>
            <a:endParaRPr lang="es-MX" sz="3200" dirty="0">
              <a:solidFill>
                <a:schemeClr val="tx2">
                  <a:lumMod val="20000"/>
                  <a:lumOff val="80000"/>
                </a:schemeClr>
              </a:solidFill>
            </a:endParaRPr>
          </a:p>
        </p:txBody>
      </p:sp>
      <p:sp>
        <p:nvSpPr>
          <p:cNvPr id="3" name="2 CuadroTexto"/>
          <p:cNvSpPr txBox="1"/>
          <p:nvPr/>
        </p:nvSpPr>
        <p:spPr>
          <a:xfrm>
            <a:off x="642910" y="785794"/>
            <a:ext cx="6357982" cy="1015663"/>
          </a:xfrm>
          <a:prstGeom prst="rect">
            <a:avLst/>
          </a:prstGeom>
          <a:noFill/>
        </p:spPr>
        <p:txBody>
          <a:bodyPr wrap="square" rtlCol="0">
            <a:spAutoFit/>
          </a:bodyPr>
          <a:lstStyle/>
          <a:p>
            <a:r>
              <a:rPr lang="en-US" sz="2000" dirty="0" smtClean="0"/>
              <a:t>• Inclined showers (62°-80°) dominated by </a:t>
            </a:r>
            <a:r>
              <a:rPr lang="en-US" sz="2000" dirty="0" err="1" smtClean="0"/>
              <a:t>muons</a:t>
            </a:r>
            <a:endParaRPr lang="en-US" sz="2000" dirty="0" smtClean="0"/>
          </a:p>
          <a:p>
            <a:r>
              <a:rPr lang="en-US" sz="2000" dirty="0" smtClean="0"/>
              <a:t>• show broken circular symmetry; accounted for by μ-map</a:t>
            </a:r>
          </a:p>
          <a:p>
            <a:r>
              <a:rPr lang="en-US" sz="2000" dirty="0" smtClean="0"/>
              <a:t>• small EM contribution subtracted from signals ➙ </a:t>
            </a:r>
            <a:r>
              <a:rPr lang="en-US" sz="2000" dirty="0" err="1" smtClean="0"/>
              <a:t>Nμ</a:t>
            </a:r>
            <a:endParaRPr lang="es-MX" sz="2000" dirty="0"/>
          </a:p>
        </p:txBody>
      </p:sp>
      <p:pic>
        <p:nvPicPr>
          <p:cNvPr id="176131" name="Picture 3"/>
          <p:cNvPicPr>
            <a:picLocks noChangeAspect="1" noChangeArrowheads="1"/>
          </p:cNvPicPr>
          <p:nvPr/>
        </p:nvPicPr>
        <p:blipFill>
          <a:blip r:embed="rId2"/>
          <a:srcRect/>
          <a:stretch>
            <a:fillRect/>
          </a:stretch>
        </p:blipFill>
        <p:spPr bwMode="auto">
          <a:xfrm>
            <a:off x="357158" y="2071678"/>
            <a:ext cx="5091351" cy="3914778"/>
          </a:xfrm>
          <a:prstGeom prst="rect">
            <a:avLst/>
          </a:prstGeom>
          <a:noFill/>
          <a:ln w="9525">
            <a:noFill/>
            <a:miter lim="800000"/>
            <a:headEnd/>
            <a:tailEnd/>
          </a:ln>
          <a:effectLst/>
        </p:spPr>
      </p:pic>
      <p:pic>
        <p:nvPicPr>
          <p:cNvPr id="176132" name="Picture 4"/>
          <p:cNvPicPr>
            <a:picLocks noChangeAspect="1" noChangeArrowheads="1"/>
          </p:cNvPicPr>
          <p:nvPr/>
        </p:nvPicPr>
        <p:blipFill>
          <a:blip r:embed="rId3"/>
          <a:srcRect/>
          <a:stretch>
            <a:fillRect/>
          </a:stretch>
        </p:blipFill>
        <p:spPr bwMode="auto">
          <a:xfrm>
            <a:off x="5429256" y="2143116"/>
            <a:ext cx="3560237" cy="2643206"/>
          </a:xfrm>
          <a:prstGeom prst="rect">
            <a:avLst/>
          </a:prstGeom>
          <a:noFill/>
          <a:ln w="9525">
            <a:noFill/>
            <a:miter lim="800000"/>
            <a:headEnd/>
            <a:tailEnd/>
          </a:ln>
          <a:effectLst/>
        </p:spPr>
      </p:pic>
      <p:sp>
        <p:nvSpPr>
          <p:cNvPr id="7" name="6 CuadroTexto"/>
          <p:cNvSpPr txBox="1"/>
          <p:nvPr/>
        </p:nvSpPr>
        <p:spPr>
          <a:xfrm>
            <a:off x="5857884" y="5072074"/>
            <a:ext cx="2643206" cy="1015663"/>
          </a:xfrm>
          <a:prstGeom prst="rect">
            <a:avLst/>
          </a:prstGeom>
          <a:solidFill>
            <a:schemeClr val="tx2">
              <a:lumMod val="20000"/>
              <a:lumOff val="80000"/>
            </a:schemeClr>
          </a:solidFill>
        </p:spPr>
        <p:txBody>
          <a:bodyPr wrap="square" rtlCol="0">
            <a:spAutoFit/>
          </a:bodyPr>
          <a:lstStyle/>
          <a:p>
            <a:pPr algn="ctr"/>
            <a:r>
              <a:rPr lang="es-MX" sz="2000" b="1" dirty="0" err="1" smtClean="0">
                <a:solidFill>
                  <a:schemeClr val="tx2"/>
                </a:solidFill>
              </a:rPr>
              <a:t>Models</a:t>
            </a:r>
            <a:r>
              <a:rPr lang="es-MX" sz="2000" b="1" dirty="0" smtClean="0">
                <a:solidFill>
                  <a:schemeClr val="tx2"/>
                </a:solidFill>
              </a:rPr>
              <a:t> </a:t>
            </a:r>
            <a:r>
              <a:rPr lang="es-MX" sz="2000" b="1" dirty="0" err="1" smtClean="0">
                <a:solidFill>
                  <a:schemeClr val="tx2"/>
                </a:solidFill>
              </a:rPr>
              <a:t>underestimate</a:t>
            </a:r>
            <a:endParaRPr lang="es-MX" sz="2000" b="1" dirty="0" smtClean="0">
              <a:solidFill>
                <a:schemeClr val="tx2"/>
              </a:solidFill>
            </a:endParaRPr>
          </a:p>
          <a:p>
            <a:pPr algn="ctr"/>
            <a:r>
              <a:rPr lang="el-GR" sz="2000" b="1" dirty="0" smtClean="0">
                <a:solidFill>
                  <a:schemeClr val="tx2"/>
                </a:solidFill>
              </a:rPr>
              <a:t>μ-</a:t>
            </a:r>
            <a:r>
              <a:rPr lang="es-MX" sz="2000" b="1" dirty="0" err="1" smtClean="0">
                <a:solidFill>
                  <a:schemeClr val="tx2"/>
                </a:solidFill>
              </a:rPr>
              <a:t>Number</a:t>
            </a:r>
            <a:r>
              <a:rPr lang="es-MX" sz="2000" b="1" dirty="0" smtClean="0">
                <a:solidFill>
                  <a:schemeClr val="tx2"/>
                </a:solidFill>
              </a:rPr>
              <a:t> up </a:t>
            </a:r>
            <a:r>
              <a:rPr lang="es-MX" sz="2000" b="1" dirty="0" err="1" smtClean="0">
                <a:solidFill>
                  <a:schemeClr val="tx2"/>
                </a:solidFill>
              </a:rPr>
              <a:t>to</a:t>
            </a:r>
            <a:endParaRPr lang="es-MX" sz="2000" b="1" dirty="0" smtClean="0">
              <a:solidFill>
                <a:schemeClr val="tx2"/>
              </a:solidFill>
            </a:endParaRPr>
          </a:p>
          <a:p>
            <a:pPr algn="ctr"/>
            <a:r>
              <a:rPr lang="es-MX" sz="2000" b="1" dirty="0" smtClean="0">
                <a:solidFill>
                  <a:schemeClr val="tx2"/>
                </a:solidFill>
              </a:rPr>
              <a:t>factor of 2</a:t>
            </a:r>
            <a:endParaRPr lang="es-MX" sz="2000" dirty="0">
              <a:solidFill>
                <a:schemeClr val="tx2"/>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0" y="0"/>
            <a:ext cx="5929322" cy="3416320"/>
          </a:xfrm>
          <a:prstGeom prst="rect">
            <a:avLst/>
          </a:prstGeom>
          <a:solidFill>
            <a:schemeClr val="tx2">
              <a:lumMod val="75000"/>
            </a:schemeClr>
          </a:solidFill>
        </p:spPr>
        <p:txBody>
          <a:bodyPr wrap="square" rtlCol="0">
            <a:spAutoFit/>
          </a:bodyPr>
          <a:lstStyle/>
          <a:p>
            <a:pPr algn="just"/>
            <a:r>
              <a:rPr lang="en-US" sz="2400" dirty="0" smtClean="0">
                <a:solidFill>
                  <a:schemeClr val="tx2">
                    <a:lumMod val="20000"/>
                    <a:lumOff val="80000"/>
                  </a:schemeClr>
                </a:solidFill>
              </a:rPr>
              <a:t>From 2005 to 2008 the participation of Mexico, other Latin American  countries and several European countries, in the Pierre Auger Experiment, as well as in CERN experiments and other research teams, was made possible through the HELEN program, financed by the European Union and under the coordination of </a:t>
            </a:r>
            <a:r>
              <a:rPr lang="en-US" sz="2400" dirty="0" err="1" smtClean="0">
                <a:solidFill>
                  <a:schemeClr val="tx2">
                    <a:lumMod val="20000"/>
                    <a:lumOff val="80000"/>
                  </a:schemeClr>
                </a:solidFill>
              </a:rPr>
              <a:t>Luciano</a:t>
            </a:r>
            <a:r>
              <a:rPr lang="en-US" sz="2400" dirty="0" smtClean="0">
                <a:solidFill>
                  <a:schemeClr val="tx2">
                    <a:lumMod val="20000"/>
                    <a:lumOff val="80000"/>
                  </a:schemeClr>
                </a:solidFill>
              </a:rPr>
              <a:t> </a:t>
            </a:r>
            <a:r>
              <a:rPr lang="en-US" sz="2400" dirty="0" err="1" smtClean="0">
                <a:solidFill>
                  <a:schemeClr val="tx2">
                    <a:lumMod val="20000"/>
                    <a:lumOff val="80000"/>
                  </a:schemeClr>
                </a:solidFill>
              </a:rPr>
              <a:t>Maiani</a:t>
            </a:r>
            <a:r>
              <a:rPr lang="en-US" sz="2400" dirty="0" smtClean="0">
                <a:solidFill>
                  <a:schemeClr val="tx2">
                    <a:lumMod val="20000"/>
                    <a:lumOff val="80000"/>
                  </a:schemeClr>
                </a:solidFill>
              </a:rPr>
              <a:t>, and Veronica </a:t>
            </a:r>
            <a:r>
              <a:rPr lang="en-US" sz="2400" dirty="0" err="1" smtClean="0">
                <a:solidFill>
                  <a:schemeClr val="tx2">
                    <a:lumMod val="20000"/>
                    <a:lumOff val="80000"/>
                  </a:schemeClr>
                </a:solidFill>
              </a:rPr>
              <a:t>Riquer</a:t>
            </a:r>
            <a:r>
              <a:rPr lang="en-US" sz="2400" dirty="0" smtClean="0">
                <a:solidFill>
                  <a:schemeClr val="tx2">
                    <a:lumMod val="20000"/>
                    <a:lumOff val="80000"/>
                  </a:schemeClr>
                </a:solidFill>
              </a:rPr>
              <a:t> as deputy coordinator.</a:t>
            </a:r>
            <a:endParaRPr lang="en-US" sz="2400" dirty="0">
              <a:solidFill>
                <a:schemeClr val="tx2">
                  <a:lumMod val="20000"/>
                  <a:lumOff val="80000"/>
                </a:schemeClr>
              </a:solidFill>
            </a:endParaRPr>
          </a:p>
        </p:txBody>
      </p:sp>
      <p:pic>
        <p:nvPicPr>
          <p:cNvPr id="6" name="Picture 4"/>
          <p:cNvPicPr>
            <a:picLocks noChangeAspect="1" noChangeArrowheads="1"/>
          </p:cNvPicPr>
          <p:nvPr/>
        </p:nvPicPr>
        <p:blipFill>
          <a:blip r:embed="rId2"/>
          <a:srcRect/>
          <a:stretch>
            <a:fillRect/>
          </a:stretch>
        </p:blipFill>
        <p:spPr bwMode="auto">
          <a:xfrm>
            <a:off x="6000760" y="2571744"/>
            <a:ext cx="3090852" cy="4214818"/>
          </a:xfrm>
          <a:prstGeom prst="rect">
            <a:avLst/>
          </a:prstGeom>
          <a:noFill/>
          <a:ln w="25400">
            <a:noFill/>
            <a:miter lim="800000"/>
            <a:headEnd/>
            <a:tailEnd/>
          </a:ln>
        </p:spPr>
      </p:pic>
      <p:pic>
        <p:nvPicPr>
          <p:cNvPr id="4" name="Picture 2"/>
          <p:cNvPicPr>
            <a:picLocks noChangeAspect="1" noChangeArrowheads="1"/>
          </p:cNvPicPr>
          <p:nvPr/>
        </p:nvPicPr>
        <p:blipFill>
          <a:blip r:embed="rId3"/>
          <a:srcRect/>
          <a:stretch>
            <a:fillRect/>
          </a:stretch>
        </p:blipFill>
        <p:spPr bwMode="auto">
          <a:xfrm>
            <a:off x="500034" y="3500438"/>
            <a:ext cx="5182105" cy="3311906"/>
          </a:xfrm>
          <a:prstGeom prst="rect">
            <a:avLst/>
          </a:prstGeom>
          <a:solidFill>
            <a:schemeClr val="tx2">
              <a:lumMod val="75000"/>
            </a:schemeClr>
          </a:solidFill>
          <a:ln w="25400">
            <a:solidFill>
              <a:schemeClr val="accent1"/>
            </a:solidFill>
            <a:miter lim="800000"/>
            <a:headEnd/>
            <a:tailEnd/>
          </a:ln>
        </p:spPr>
      </p:pic>
      <p:pic>
        <p:nvPicPr>
          <p:cNvPr id="104451" name="Picture 3" descr="C:\Users\morito\Pictures\2010\2010_08_19-20Maiani\DSC06595.JPG"/>
          <p:cNvPicPr>
            <a:picLocks noChangeAspect="1" noChangeArrowheads="1"/>
          </p:cNvPicPr>
          <p:nvPr/>
        </p:nvPicPr>
        <p:blipFill>
          <a:blip r:embed="rId4"/>
          <a:srcRect/>
          <a:stretch>
            <a:fillRect/>
          </a:stretch>
        </p:blipFill>
        <p:spPr bwMode="auto">
          <a:xfrm>
            <a:off x="6060209" y="142852"/>
            <a:ext cx="2798071" cy="2143116"/>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769441"/>
          </a:xfrm>
          <a:prstGeom prst="rect">
            <a:avLst/>
          </a:prstGeom>
          <a:solidFill>
            <a:schemeClr val="tx2"/>
          </a:solidFill>
        </p:spPr>
        <p:txBody>
          <a:bodyPr wrap="square">
            <a:spAutoFit/>
          </a:bodyPr>
          <a:lstStyle/>
          <a:p>
            <a:pPr algn="ctr"/>
            <a:r>
              <a:rPr lang="es-MX" sz="4400" b="1" dirty="0" smtClean="0">
                <a:solidFill>
                  <a:srgbClr val="DDE9F7"/>
                </a:solidFill>
              </a:rPr>
              <a:t>Point </a:t>
            </a:r>
            <a:r>
              <a:rPr lang="es-MX" sz="4400" b="1" dirty="0" err="1" smtClean="0">
                <a:solidFill>
                  <a:srgbClr val="DDE9F7"/>
                </a:solidFill>
              </a:rPr>
              <a:t>Source</a:t>
            </a:r>
            <a:r>
              <a:rPr lang="es-MX" sz="4400" b="1" dirty="0" smtClean="0">
                <a:solidFill>
                  <a:srgbClr val="DDE9F7"/>
                </a:solidFill>
              </a:rPr>
              <a:t> </a:t>
            </a:r>
            <a:r>
              <a:rPr lang="es-MX" sz="4400" b="1" dirty="0" err="1" smtClean="0">
                <a:solidFill>
                  <a:srgbClr val="DDE9F7"/>
                </a:solidFill>
              </a:rPr>
              <a:t>Limits</a:t>
            </a:r>
            <a:endParaRPr lang="es-MX" sz="4400" dirty="0">
              <a:solidFill>
                <a:srgbClr val="DDE9F7"/>
              </a:solidFill>
            </a:endParaRPr>
          </a:p>
        </p:txBody>
      </p:sp>
      <p:pic>
        <p:nvPicPr>
          <p:cNvPr id="185346" name="Picture 2"/>
          <p:cNvPicPr>
            <a:picLocks noChangeAspect="1" noChangeArrowheads="1"/>
          </p:cNvPicPr>
          <p:nvPr/>
        </p:nvPicPr>
        <p:blipFill>
          <a:blip r:embed="rId2"/>
          <a:srcRect/>
          <a:stretch>
            <a:fillRect/>
          </a:stretch>
        </p:blipFill>
        <p:spPr bwMode="auto">
          <a:xfrm>
            <a:off x="1571604" y="1071546"/>
            <a:ext cx="6337732" cy="4071966"/>
          </a:xfrm>
          <a:prstGeom prst="rect">
            <a:avLst/>
          </a:prstGeom>
          <a:noFill/>
          <a:ln w="9525">
            <a:noFill/>
            <a:miter lim="800000"/>
            <a:headEnd/>
            <a:tailEnd/>
          </a:ln>
          <a:effectLst/>
        </p:spPr>
      </p:pic>
      <p:sp>
        <p:nvSpPr>
          <p:cNvPr id="4" name="3 Rectángulo"/>
          <p:cNvSpPr/>
          <p:nvPr/>
        </p:nvSpPr>
        <p:spPr>
          <a:xfrm>
            <a:off x="1857356" y="5500702"/>
            <a:ext cx="5857916" cy="830997"/>
          </a:xfrm>
          <a:prstGeom prst="rect">
            <a:avLst/>
          </a:prstGeom>
        </p:spPr>
        <p:txBody>
          <a:bodyPr wrap="square">
            <a:spAutoFit/>
          </a:bodyPr>
          <a:lstStyle/>
          <a:p>
            <a:pPr algn="ctr"/>
            <a:r>
              <a:rPr lang="en-US" sz="2400" b="1" dirty="0" smtClean="0">
                <a:solidFill>
                  <a:schemeClr val="tx2">
                    <a:lumMod val="75000"/>
                  </a:schemeClr>
                </a:solidFill>
              </a:rPr>
              <a:t>Sensitive to potential point sources of UHE</a:t>
            </a:r>
          </a:p>
          <a:p>
            <a:pPr algn="ctr"/>
            <a:r>
              <a:rPr lang="en-US" sz="2400" b="1" dirty="0" smtClean="0">
                <a:solidFill>
                  <a:schemeClr val="tx2">
                    <a:lumMod val="75000"/>
                  </a:schemeClr>
                </a:solidFill>
              </a:rPr>
              <a:t>neutrinos in a broad range in declination.</a:t>
            </a:r>
            <a:endParaRPr lang="es-MX" sz="2400" dirty="0">
              <a:solidFill>
                <a:schemeClr val="tx2">
                  <a:lumMod val="75000"/>
                </a:schemeClr>
              </a:solidFill>
            </a:endParaRPr>
          </a:p>
        </p:txBody>
      </p:sp>
      <p:sp>
        <p:nvSpPr>
          <p:cNvPr id="5" name="4 Rectángulo"/>
          <p:cNvSpPr/>
          <p:nvPr/>
        </p:nvSpPr>
        <p:spPr>
          <a:xfrm>
            <a:off x="6929454" y="1928802"/>
            <a:ext cx="2214546" cy="923330"/>
          </a:xfrm>
          <a:prstGeom prst="rect">
            <a:avLst/>
          </a:prstGeom>
          <a:solidFill>
            <a:srgbClr val="FFFF99"/>
          </a:solidFill>
        </p:spPr>
        <p:txBody>
          <a:bodyPr wrap="square">
            <a:spAutoFit/>
          </a:bodyPr>
          <a:lstStyle/>
          <a:p>
            <a:r>
              <a:rPr lang="es-MX" b="1" dirty="0" err="1" smtClean="0"/>
              <a:t>fixed</a:t>
            </a:r>
            <a:r>
              <a:rPr lang="es-MX" b="1" dirty="0" smtClean="0"/>
              <a:t> </a:t>
            </a:r>
            <a:r>
              <a:rPr lang="es-MX" b="1" dirty="0" err="1" smtClean="0"/>
              <a:t>energy</a:t>
            </a:r>
            <a:r>
              <a:rPr lang="es-MX" b="1" dirty="0" smtClean="0"/>
              <a:t>:</a:t>
            </a:r>
          </a:p>
          <a:p>
            <a:r>
              <a:rPr lang="es-MX" dirty="0" smtClean="0">
                <a:solidFill>
                  <a:srgbClr val="0070C0"/>
                </a:solidFill>
              </a:rPr>
              <a:t>10</a:t>
            </a:r>
            <a:r>
              <a:rPr lang="es-MX" baseline="30000" dirty="0" smtClean="0">
                <a:solidFill>
                  <a:srgbClr val="0070C0"/>
                </a:solidFill>
              </a:rPr>
              <a:t>17</a:t>
            </a:r>
            <a:r>
              <a:rPr lang="es-MX" dirty="0" smtClean="0">
                <a:solidFill>
                  <a:srgbClr val="0070C0"/>
                </a:solidFill>
              </a:rPr>
              <a:t> - 10</a:t>
            </a:r>
            <a:r>
              <a:rPr lang="es-MX" baseline="30000" dirty="0" smtClean="0">
                <a:solidFill>
                  <a:srgbClr val="0070C0"/>
                </a:solidFill>
              </a:rPr>
              <a:t>20</a:t>
            </a:r>
            <a:r>
              <a:rPr lang="es-MX" dirty="0" smtClean="0">
                <a:solidFill>
                  <a:srgbClr val="0070C0"/>
                </a:solidFill>
              </a:rPr>
              <a:t> eV</a:t>
            </a:r>
          </a:p>
          <a:p>
            <a:r>
              <a:rPr lang="es-MX" dirty="0" smtClean="0">
                <a:solidFill>
                  <a:srgbClr val="FF0000"/>
                </a:solidFill>
              </a:rPr>
              <a:t>1.6·10</a:t>
            </a:r>
            <a:r>
              <a:rPr lang="es-MX" baseline="30000" dirty="0" smtClean="0">
                <a:solidFill>
                  <a:srgbClr val="FF0000"/>
                </a:solidFill>
              </a:rPr>
              <a:t>17</a:t>
            </a:r>
            <a:r>
              <a:rPr lang="es-MX" dirty="0" smtClean="0">
                <a:solidFill>
                  <a:srgbClr val="FF0000"/>
                </a:solidFill>
              </a:rPr>
              <a:t> - 2·10</a:t>
            </a:r>
            <a:r>
              <a:rPr lang="es-MX" baseline="30000" dirty="0" smtClean="0">
                <a:solidFill>
                  <a:srgbClr val="FF0000"/>
                </a:solidFill>
              </a:rPr>
              <a:t>19</a:t>
            </a:r>
            <a:r>
              <a:rPr lang="es-MX" dirty="0" smtClean="0">
                <a:solidFill>
                  <a:srgbClr val="FF0000"/>
                </a:solidFill>
              </a:rPr>
              <a:t> eV</a:t>
            </a:r>
            <a:endParaRPr lang="es-MX" dirty="0">
              <a:solidFill>
                <a:srgbClr val="FF0000"/>
              </a:solidFill>
            </a:endParaRPr>
          </a:p>
        </p:txBody>
      </p:sp>
      <p:sp>
        <p:nvSpPr>
          <p:cNvPr id="6" name="5 Rectángulo"/>
          <p:cNvSpPr/>
          <p:nvPr/>
        </p:nvSpPr>
        <p:spPr>
          <a:xfrm>
            <a:off x="7429520" y="3071810"/>
            <a:ext cx="1500198" cy="923330"/>
          </a:xfrm>
          <a:prstGeom prst="rect">
            <a:avLst/>
          </a:prstGeom>
          <a:solidFill>
            <a:srgbClr val="FFFF99"/>
          </a:solidFill>
        </p:spPr>
        <p:txBody>
          <a:bodyPr wrap="square">
            <a:spAutoFit/>
          </a:bodyPr>
          <a:lstStyle/>
          <a:p>
            <a:r>
              <a:rPr lang="en-US" b="1" dirty="0" smtClean="0">
                <a:solidFill>
                  <a:srgbClr val="00B050"/>
                </a:solidFill>
              </a:rPr>
              <a:t>E is a fn of</a:t>
            </a:r>
          </a:p>
          <a:p>
            <a:r>
              <a:rPr lang="es-MX" b="1" dirty="0" err="1" smtClean="0">
                <a:solidFill>
                  <a:srgbClr val="00B050"/>
                </a:solidFill>
              </a:rPr>
              <a:t>declination</a:t>
            </a:r>
            <a:endParaRPr lang="es-MX" b="1" dirty="0" smtClean="0">
              <a:solidFill>
                <a:srgbClr val="00B050"/>
              </a:solidFill>
            </a:endParaRPr>
          </a:p>
          <a:p>
            <a:r>
              <a:rPr lang="es-MX" dirty="0" smtClean="0">
                <a:solidFill>
                  <a:srgbClr val="00B050"/>
                </a:solidFill>
              </a:rPr>
              <a:t>&lt;10</a:t>
            </a:r>
            <a:r>
              <a:rPr lang="es-MX" baseline="30000" dirty="0" smtClean="0">
                <a:solidFill>
                  <a:srgbClr val="00B050"/>
                </a:solidFill>
              </a:rPr>
              <a:t>17</a:t>
            </a:r>
            <a:r>
              <a:rPr lang="es-MX" dirty="0" smtClean="0">
                <a:solidFill>
                  <a:srgbClr val="00B050"/>
                </a:solidFill>
              </a:rPr>
              <a:t> eV</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769441"/>
          </a:xfrm>
          <a:prstGeom prst="rect">
            <a:avLst/>
          </a:prstGeom>
          <a:solidFill>
            <a:schemeClr val="tx2">
              <a:lumMod val="50000"/>
            </a:schemeClr>
          </a:solidFill>
        </p:spPr>
        <p:txBody>
          <a:bodyPr wrap="square">
            <a:spAutoFit/>
          </a:bodyPr>
          <a:lstStyle/>
          <a:p>
            <a:pPr algn="ctr"/>
            <a:r>
              <a:rPr lang="es-MX" sz="4400" b="1" dirty="0" err="1" smtClean="0">
                <a:solidFill>
                  <a:srgbClr val="DDE9F7"/>
                </a:solidFill>
              </a:rPr>
              <a:t>Update</a:t>
            </a:r>
            <a:r>
              <a:rPr lang="es-MX" sz="4400" b="1" dirty="0" smtClean="0">
                <a:solidFill>
                  <a:srgbClr val="DDE9F7"/>
                </a:solidFill>
              </a:rPr>
              <a:t> </a:t>
            </a:r>
            <a:r>
              <a:rPr lang="es-MX" sz="4400" b="1" dirty="0" err="1" smtClean="0">
                <a:solidFill>
                  <a:srgbClr val="DDE9F7"/>
                </a:solidFill>
              </a:rPr>
              <a:t>on</a:t>
            </a:r>
            <a:r>
              <a:rPr lang="es-MX" sz="4400" b="1" dirty="0" smtClean="0">
                <a:solidFill>
                  <a:srgbClr val="DDE9F7"/>
                </a:solidFill>
              </a:rPr>
              <a:t> </a:t>
            </a:r>
            <a:r>
              <a:rPr lang="es-MX" sz="4400" b="1" dirty="0" err="1" smtClean="0">
                <a:solidFill>
                  <a:srgbClr val="DDE9F7"/>
                </a:solidFill>
              </a:rPr>
              <a:t>Cen</a:t>
            </a:r>
            <a:r>
              <a:rPr lang="es-MX" sz="4400" b="1" dirty="0" smtClean="0">
                <a:solidFill>
                  <a:srgbClr val="DDE9F7"/>
                </a:solidFill>
              </a:rPr>
              <a:t> A</a:t>
            </a:r>
            <a:endParaRPr lang="es-MX" sz="4400" dirty="0">
              <a:solidFill>
                <a:srgbClr val="DDE9F7"/>
              </a:solidFill>
            </a:endParaRPr>
          </a:p>
        </p:txBody>
      </p:sp>
      <p:pic>
        <p:nvPicPr>
          <p:cNvPr id="194562" name="Picture 2"/>
          <p:cNvPicPr>
            <a:picLocks noChangeAspect="1" noChangeArrowheads="1"/>
          </p:cNvPicPr>
          <p:nvPr/>
        </p:nvPicPr>
        <p:blipFill>
          <a:blip r:embed="rId2"/>
          <a:srcRect/>
          <a:stretch>
            <a:fillRect/>
          </a:stretch>
        </p:blipFill>
        <p:spPr bwMode="auto">
          <a:xfrm>
            <a:off x="0" y="785794"/>
            <a:ext cx="4448175" cy="3400437"/>
          </a:xfrm>
          <a:prstGeom prst="rect">
            <a:avLst/>
          </a:prstGeom>
          <a:noFill/>
          <a:ln w="9525">
            <a:noFill/>
            <a:miter lim="800000"/>
            <a:headEnd/>
            <a:tailEnd/>
          </a:ln>
          <a:effectLst/>
        </p:spPr>
      </p:pic>
      <p:pic>
        <p:nvPicPr>
          <p:cNvPr id="194563" name="Picture 3"/>
          <p:cNvPicPr>
            <a:picLocks noChangeAspect="1" noChangeArrowheads="1"/>
          </p:cNvPicPr>
          <p:nvPr/>
        </p:nvPicPr>
        <p:blipFill>
          <a:blip r:embed="rId3"/>
          <a:srcRect/>
          <a:stretch>
            <a:fillRect/>
          </a:stretch>
        </p:blipFill>
        <p:spPr bwMode="auto">
          <a:xfrm>
            <a:off x="5286379" y="928670"/>
            <a:ext cx="2824599" cy="2786082"/>
          </a:xfrm>
          <a:prstGeom prst="rect">
            <a:avLst/>
          </a:prstGeom>
          <a:noFill/>
          <a:ln w="9525">
            <a:noFill/>
            <a:miter lim="800000"/>
            <a:headEnd/>
            <a:tailEnd/>
          </a:ln>
          <a:effectLst/>
        </p:spPr>
      </p:pic>
      <p:pic>
        <p:nvPicPr>
          <p:cNvPr id="194564" name="Picture 4"/>
          <p:cNvPicPr>
            <a:picLocks noChangeAspect="1" noChangeArrowheads="1"/>
          </p:cNvPicPr>
          <p:nvPr/>
        </p:nvPicPr>
        <p:blipFill>
          <a:blip r:embed="rId4"/>
          <a:srcRect/>
          <a:stretch>
            <a:fillRect/>
          </a:stretch>
        </p:blipFill>
        <p:spPr bwMode="auto">
          <a:xfrm>
            <a:off x="1142976" y="4714884"/>
            <a:ext cx="6477000" cy="1304925"/>
          </a:xfrm>
          <a:prstGeom prst="rect">
            <a:avLst/>
          </a:prstGeom>
          <a:noFill/>
          <a:ln w="9525">
            <a:noFill/>
            <a:miter lim="800000"/>
            <a:headEnd/>
            <a:tailEnd/>
          </a:ln>
          <a:effectLst/>
        </p:spPr>
      </p:pic>
      <p:sp>
        <p:nvSpPr>
          <p:cNvPr id="6" name="5 Rectángulo"/>
          <p:cNvSpPr/>
          <p:nvPr/>
        </p:nvSpPr>
        <p:spPr>
          <a:xfrm>
            <a:off x="4643438" y="3857628"/>
            <a:ext cx="4295087" cy="523220"/>
          </a:xfrm>
          <a:prstGeom prst="rect">
            <a:avLst/>
          </a:prstGeom>
        </p:spPr>
        <p:txBody>
          <a:bodyPr wrap="none">
            <a:spAutoFit/>
          </a:bodyPr>
          <a:lstStyle/>
          <a:p>
            <a:r>
              <a:rPr lang="es-MX" sz="2800" b="1" dirty="0" err="1" smtClean="0"/>
              <a:t>Update</a:t>
            </a:r>
            <a:r>
              <a:rPr lang="es-MX" sz="2800" b="1" dirty="0" smtClean="0"/>
              <a:t> </a:t>
            </a:r>
            <a:r>
              <a:rPr lang="es-MX" sz="2800" b="1" dirty="0" err="1" smtClean="0"/>
              <a:t>including</a:t>
            </a:r>
            <a:r>
              <a:rPr lang="es-MX" sz="2800" b="1" dirty="0" smtClean="0"/>
              <a:t> June 2011</a:t>
            </a:r>
            <a:endParaRPr lang="es-MX" sz="2800" b="1"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769441"/>
          </a:xfrm>
          <a:prstGeom prst="rect">
            <a:avLst/>
          </a:prstGeom>
          <a:solidFill>
            <a:schemeClr val="tx2">
              <a:lumMod val="50000"/>
            </a:schemeClr>
          </a:solidFill>
        </p:spPr>
        <p:txBody>
          <a:bodyPr wrap="square">
            <a:spAutoFit/>
          </a:bodyPr>
          <a:lstStyle/>
          <a:p>
            <a:pPr algn="ctr"/>
            <a:r>
              <a:rPr lang="es-MX" sz="4400" b="1" dirty="0" err="1" smtClean="0">
                <a:solidFill>
                  <a:srgbClr val="DDE9F7"/>
                </a:solidFill>
              </a:rPr>
              <a:t>Further</a:t>
            </a:r>
            <a:r>
              <a:rPr lang="es-MX" sz="4400" b="1" dirty="0" smtClean="0">
                <a:solidFill>
                  <a:srgbClr val="DDE9F7"/>
                </a:solidFill>
              </a:rPr>
              <a:t> </a:t>
            </a:r>
            <a:r>
              <a:rPr lang="es-MX" sz="4400" b="1" dirty="0" err="1" smtClean="0">
                <a:solidFill>
                  <a:srgbClr val="DDE9F7"/>
                </a:solidFill>
              </a:rPr>
              <a:t>Searches</a:t>
            </a:r>
            <a:endParaRPr lang="es-MX" sz="4400" dirty="0">
              <a:solidFill>
                <a:srgbClr val="DDE9F7"/>
              </a:solidFill>
            </a:endParaRPr>
          </a:p>
        </p:txBody>
      </p:sp>
      <p:pic>
        <p:nvPicPr>
          <p:cNvPr id="193538" name="Picture 2"/>
          <p:cNvPicPr>
            <a:picLocks noChangeAspect="1" noChangeArrowheads="1"/>
          </p:cNvPicPr>
          <p:nvPr/>
        </p:nvPicPr>
        <p:blipFill>
          <a:blip r:embed="rId2"/>
          <a:srcRect/>
          <a:stretch>
            <a:fillRect/>
          </a:stretch>
        </p:blipFill>
        <p:spPr bwMode="auto">
          <a:xfrm>
            <a:off x="500034" y="1357298"/>
            <a:ext cx="2238375" cy="1466850"/>
          </a:xfrm>
          <a:prstGeom prst="rect">
            <a:avLst/>
          </a:prstGeom>
          <a:noFill/>
          <a:ln w="9525">
            <a:noFill/>
            <a:miter lim="800000"/>
            <a:headEnd/>
            <a:tailEnd/>
          </a:ln>
          <a:effectLst/>
        </p:spPr>
      </p:pic>
      <p:pic>
        <p:nvPicPr>
          <p:cNvPr id="193539" name="Picture 3"/>
          <p:cNvPicPr>
            <a:picLocks noChangeAspect="1" noChangeArrowheads="1"/>
          </p:cNvPicPr>
          <p:nvPr/>
        </p:nvPicPr>
        <p:blipFill>
          <a:blip r:embed="rId3"/>
          <a:srcRect/>
          <a:stretch>
            <a:fillRect/>
          </a:stretch>
        </p:blipFill>
        <p:spPr bwMode="auto">
          <a:xfrm>
            <a:off x="500034" y="4000504"/>
            <a:ext cx="2638425" cy="1924050"/>
          </a:xfrm>
          <a:prstGeom prst="rect">
            <a:avLst/>
          </a:prstGeom>
          <a:noFill/>
          <a:ln w="9525">
            <a:noFill/>
            <a:miter lim="800000"/>
            <a:headEnd/>
            <a:tailEnd/>
          </a:ln>
          <a:effectLst/>
        </p:spPr>
      </p:pic>
      <p:pic>
        <p:nvPicPr>
          <p:cNvPr id="193540" name="Picture 4"/>
          <p:cNvPicPr>
            <a:picLocks noChangeAspect="1" noChangeArrowheads="1"/>
          </p:cNvPicPr>
          <p:nvPr/>
        </p:nvPicPr>
        <p:blipFill>
          <a:blip r:embed="rId4"/>
          <a:srcRect/>
          <a:stretch>
            <a:fillRect/>
          </a:stretch>
        </p:blipFill>
        <p:spPr bwMode="auto">
          <a:xfrm>
            <a:off x="3692404" y="785794"/>
            <a:ext cx="5451596" cy="2576515"/>
          </a:xfrm>
          <a:prstGeom prst="rect">
            <a:avLst/>
          </a:prstGeom>
          <a:noFill/>
          <a:ln w="9525">
            <a:noFill/>
            <a:miter lim="800000"/>
            <a:headEnd/>
            <a:tailEnd/>
          </a:ln>
          <a:effectLst/>
        </p:spPr>
      </p:pic>
      <p:pic>
        <p:nvPicPr>
          <p:cNvPr id="193541" name="Picture 5"/>
          <p:cNvPicPr>
            <a:picLocks noChangeAspect="1" noChangeArrowheads="1"/>
          </p:cNvPicPr>
          <p:nvPr/>
        </p:nvPicPr>
        <p:blipFill>
          <a:blip r:embed="rId5"/>
          <a:srcRect/>
          <a:stretch>
            <a:fillRect/>
          </a:stretch>
        </p:blipFill>
        <p:spPr bwMode="auto">
          <a:xfrm>
            <a:off x="3376890" y="3786190"/>
            <a:ext cx="5767110" cy="27146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769441"/>
          </a:xfrm>
          <a:prstGeom prst="rect">
            <a:avLst/>
          </a:prstGeom>
          <a:solidFill>
            <a:schemeClr val="tx2"/>
          </a:solidFill>
        </p:spPr>
        <p:txBody>
          <a:bodyPr wrap="square">
            <a:spAutoFit/>
          </a:bodyPr>
          <a:lstStyle/>
          <a:p>
            <a:pPr algn="ctr"/>
            <a:r>
              <a:rPr lang="es-MX" sz="4400" b="1" dirty="0" err="1" smtClean="0">
                <a:solidFill>
                  <a:srgbClr val="DDE9F7"/>
                </a:solidFill>
              </a:rPr>
              <a:t>Large</a:t>
            </a:r>
            <a:r>
              <a:rPr lang="es-MX" sz="4400" b="1" dirty="0" smtClean="0">
                <a:solidFill>
                  <a:srgbClr val="DDE9F7"/>
                </a:solidFill>
              </a:rPr>
              <a:t> </a:t>
            </a:r>
            <a:r>
              <a:rPr lang="es-MX" sz="4400" b="1" dirty="0" err="1" smtClean="0">
                <a:solidFill>
                  <a:srgbClr val="DDE9F7"/>
                </a:solidFill>
              </a:rPr>
              <a:t>Scale</a:t>
            </a:r>
            <a:r>
              <a:rPr lang="es-MX" sz="4400" b="1" dirty="0" smtClean="0">
                <a:solidFill>
                  <a:srgbClr val="DDE9F7"/>
                </a:solidFill>
              </a:rPr>
              <a:t> </a:t>
            </a:r>
            <a:r>
              <a:rPr lang="es-MX" sz="4400" b="1" dirty="0" err="1" smtClean="0">
                <a:solidFill>
                  <a:srgbClr val="DDE9F7"/>
                </a:solidFill>
              </a:rPr>
              <a:t>Anisotropy</a:t>
            </a:r>
            <a:endParaRPr lang="es-MX" sz="4400" dirty="0">
              <a:solidFill>
                <a:srgbClr val="DDE9F7"/>
              </a:solidFill>
            </a:endParaRPr>
          </a:p>
        </p:txBody>
      </p:sp>
      <p:pic>
        <p:nvPicPr>
          <p:cNvPr id="192514" name="Picture 2"/>
          <p:cNvPicPr>
            <a:picLocks noChangeAspect="1" noChangeArrowheads="1"/>
          </p:cNvPicPr>
          <p:nvPr/>
        </p:nvPicPr>
        <p:blipFill>
          <a:blip r:embed="rId2"/>
          <a:srcRect/>
          <a:stretch>
            <a:fillRect/>
          </a:stretch>
        </p:blipFill>
        <p:spPr bwMode="auto">
          <a:xfrm>
            <a:off x="0" y="857232"/>
            <a:ext cx="4191000" cy="3067050"/>
          </a:xfrm>
          <a:prstGeom prst="rect">
            <a:avLst/>
          </a:prstGeom>
          <a:noFill/>
          <a:ln w="9525">
            <a:noFill/>
            <a:miter lim="800000"/>
            <a:headEnd/>
            <a:tailEnd/>
          </a:ln>
          <a:effectLst/>
        </p:spPr>
      </p:pic>
      <p:pic>
        <p:nvPicPr>
          <p:cNvPr id="192515" name="Picture 3"/>
          <p:cNvPicPr>
            <a:picLocks noChangeAspect="1" noChangeArrowheads="1"/>
          </p:cNvPicPr>
          <p:nvPr/>
        </p:nvPicPr>
        <p:blipFill>
          <a:blip r:embed="rId3"/>
          <a:srcRect/>
          <a:stretch>
            <a:fillRect/>
          </a:stretch>
        </p:blipFill>
        <p:spPr bwMode="auto">
          <a:xfrm>
            <a:off x="357158" y="4071942"/>
            <a:ext cx="3770684" cy="2365247"/>
          </a:xfrm>
          <a:prstGeom prst="rect">
            <a:avLst/>
          </a:prstGeom>
          <a:noFill/>
          <a:ln w="9525">
            <a:noFill/>
            <a:miter lim="800000"/>
            <a:headEnd/>
            <a:tailEnd/>
          </a:ln>
          <a:effectLst/>
        </p:spPr>
      </p:pic>
      <p:sp>
        <p:nvSpPr>
          <p:cNvPr id="5" name="4 Rectángulo"/>
          <p:cNvSpPr/>
          <p:nvPr/>
        </p:nvSpPr>
        <p:spPr>
          <a:xfrm>
            <a:off x="4357686" y="857232"/>
            <a:ext cx="3571900" cy="830997"/>
          </a:xfrm>
          <a:prstGeom prst="rect">
            <a:avLst/>
          </a:prstGeom>
        </p:spPr>
        <p:txBody>
          <a:bodyPr wrap="square">
            <a:spAutoFit/>
          </a:bodyPr>
          <a:lstStyle/>
          <a:p>
            <a:r>
              <a:rPr lang="es-MX" sz="2400" b="1" dirty="0" err="1" smtClean="0">
                <a:solidFill>
                  <a:srgbClr val="255997"/>
                </a:solidFill>
              </a:rPr>
              <a:t>Upper</a:t>
            </a:r>
            <a:r>
              <a:rPr lang="es-MX" sz="2400" b="1" dirty="0" smtClean="0">
                <a:solidFill>
                  <a:srgbClr val="255997"/>
                </a:solidFill>
              </a:rPr>
              <a:t> </a:t>
            </a:r>
            <a:r>
              <a:rPr lang="es-MX" sz="2400" b="1" dirty="0" err="1" smtClean="0">
                <a:solidFill>
                  <a:srgbClr val="255997"/>
                </a:solidFill>
              </a:rPr>
              <a:t>limit</a:t>
            </a:r>
            <a:r>
              <a:rPr lang="es-MX" sz="2400" b="1" dirty="0" smtClean="0">
                <a:solidFill>
                  <a:srgbClr val="255997"/>
                </a:solidFill>
              </a:rPr>
              <a:t> of</a:t>
            </a:r>
          </a:p>
          <a:p>
            <a:r>
              <a:rPr lang="es-MX" sz="2400" b="1" dirty="0" err="1" smtClean="0">
                <a:solidFill>
                  <a:srgbClr val="255997"/>
                </a:solidFill>
              </a:rPr>
              <a:t>first</a:t>
            </a:r>
            <a:r>
              <a:rPr lang="es-MX" sz="2400" b="1" dirty="0" smtClean="0">
                <a:solidFill>
                  <a:srgbClr val="255997"/>
                </a:solidFill>
              </a:rPr>
              <a:t> </a:t>
            </a:r>
            <a:r>
              <a:rPr lang="es-MX" sz="2400" b="1" dirty="0" err="1" smtClean="0">
                <a:solidFill>
                  <a:srgbClr val="255997"/>
                </a:solidFill>
              </a:rPr>
              <a:t>harmonic</a:t>
            </a:r>
            <a:r>
              <a:rPr lang="es-MX" sz="2400" b="1" dirty="0" smtClean="0">
                <a:solidFill>
                  <a:srgbClr val="255997"/>
                </a:solidFill>
              </a:rPr>
              <a:t> in RA</a:t>
            </a:r>
            <a:endParaRPr lang="es-MX" sz="2400" b="1" dirty="0">
              <a:solidFill>
                <a:srgbClr val="255997"/>
              </a:solidFill>
            </a:endParaRPr>
          </a:p>
        </p:txBody>
      </p:sp>
      <p:sp>
        <p:nvSpPr>
          <p:cNvPr id="6" name="5 Rectángulo"/>
          <p:cNvSpPr/>
          <p:nvPr/>
        </p:nvSpPr>
        <p:spPr>
          <a:xfrm>
            <a:off x="4357686" y="2000240"/>
            <a:ext cx="4214842" cy="1754326"/>
          </a:xfrm>
          <a:prstGeom prst="rect">
            <a:avLst/>
          </a:prstGeom>
        </p:spPr>
        <p:txBody>
          <a:bodyPr wrap="square">
            <a:spAutoFit/>
          </a:bodyPr>
          <a:lstStyle/>
          <a:p>
            <a:r>
              <a:rPr lang="en-US" b="1" dirty="0" smtClean="0"/>
              <a:t>A/S: </a:t>
            </a:r>
            <a:r>
              <a:rPr lang="en-US" dirty="0" smtClean="0"/>
              <a:t>drift motion due to regular field</a:t>
            </a:r>
          </a:p>
          <a:p>
            <a:r>
              <a:rPr lang="es-MX" b="1" dirty="0" smtClean="0"/>
              <a:t>Gal: </a:t>
            </a:r>
            <a:r>
              <a:rPr lang="es-MX" dirty="0" err="1" smtClean="0"/>
              <a:t>diffuse</a:t>
            </a:r>
            <a:r>
              <a:rPr lang="es-MX" dirty="0" smtClean="0"/>
              <a:t> </a:t>
            </a:r>
            <a:r>
              <a:rPr lang="es-MX" dirty="0" err="1" smtClean="0"/>
              <a:t>motion</a:t>
            </a:r>
            <a:r>
              <a:rPr lang="es-MX" dirty="0" smtClean="0"/>
              <a:t> </a:t>
            </a:r>
            <a:r>
              <a:rPr lang="es-MX" dirty="0" err="1" smtClean="0"/>
              <a:t>due</a:t>
            </a:r>
            <a:r>
              <a:rPr lang="es-MX" dirty="0" smtClean="0"/>
              <a:t> </a:t>
            </a:r>
            <a:r>
              <a:rPr lang="es-MX" dirty="0" err="1" smtClean="0"/>
              <a:t>to</a:t>
            </a:r>
            <a:r>
              <a:rPr lang="es-MX" dirty="0" smtClean="0"/>
              <a:t> </a:t>
            </a:r>
            <a:r>
              <a:rPr lang="es-MX" dirty="0" err="1" smtClean="0"/>
              <a:t>turbulent</a:t>
            </a:r>
            <a:r>
              <a:rPr lang="es-MX" dirty="0" smtClean="0"/>
              <a:t> </a:t>
            </a:r>
            <a:r>
              <a:rPr lang="es-MX" dirty="0" err="1" smtClean="0"/>
              <a:t>field</a:t>
            </a:r>
            <a:endParaRPr lang="es-MX" dirty="0" smtClean="0"/>
          </a:p>
          <a:p>
            <a:r>
              <a:rPr lang="en-US" b="1" dirty="0" smtClean="0"/>
              <a:t>C-G </a:t>
            </a:r>
            <a:r>
              <a:rPr lang="en-US" b="1" dirty="0" err="1" smtClean="0"/>
              <a:t>XGal</a:t>
            </a:r>
            <a:r>
              <a:rPr lang="en-US" b="1" dirty="0" smtClean="0"/>
              <a:t>: </a:t>
            </a:r>
            <a:r>
              <a:rPr lang="en-US" dirty="0" smtClean="0"/>
              <a:t>motion of the Galaxy with</a:t>
            </a:r>
          </a:p>
          <a:p>
            <a:r>
              <a:rPr lang="en-US" dirty="0" smtClean="0"/>
              <a:t>respect to the CMB reference frame -</a:t>
            </a:r>
          </a:p>
          <a:p>
            <a:r>
              <a:rPr lang="en-US" dirty="0" smtClean="0"/>
              <a:t>supposed to be the frame of extragalactic</a:t>
            </a:r>
          </a:p>
          <a:p>
            <a:r>
              <a:rPr lang="es-MX" dirty="0" err="1" smtClean="0"/>
              <a:t>isotropy</a:t>
            </a:r>
            <a:endParaRPr lang="es-MX" dirty="0"/>
          </a:p>
        </p:txBody>
      </p:sp>
      <p:sp>
        <p:nvSpPr>
          <p:cNvPr id="7" name="6 Rectángulo"/>
          <p:cNvSpPr/>
          <p:nvPr/>
        </p:nvSpPr>
        <p:spPr>
          <a:xfrm>
            <a:off x="4143372" y="4071942"/>
            <a:ext cx="3251852" cy="523220"/>
          </a:xfrm>
          <a:prstGeom prst="rect">
            <a:avLst/>
          </a:prstGeom>
        </p:spPr>
        <p:txBody>
          <a:bodyPr wrap="none">
            <a:spAutoFit/>
          </a:bodyPr>
          <a:lstStyle/>
          <a:p>
            <a:r>
              <a:rPr lang="es-MX" sz="2800" b="1" dirty="0" err="1" smtClean="0">
                <a:solidFill>
                  <a:srgbClr val="255997"/>
                </a:solidFill>
              </a:rPr>
              <a:t>Phase</a:t>
            </a:r>
            <a:r>
              <a:rPr lang="es-MX" sz="2800" b="1" dirty="0" smtClean="0">
                <a:solidFill>
                  <a:srgbClr val="255997"/>
                </a:solidFill>
              </a:rPr>
              <a:t> </a:t>
            </a:r>
            <a:r>
              <a:rPr lang="es-MX" sz="2800" b="1" dirty="0" err="1" smtClean="0">
                <a:solidFill>
                  <a:srgbClr val="255997"/>
                </a:solidFill>
              </a:rPr>
              <a:t>Measurement</a:t>
            </a:r>
            <a:endParaRPr lang="es-MX" sz="2800" b="1" dirty="0">
              <a:solidFill>
                <a:srgbClr val="255997"/>
              </a:solidFill>
            </a:endParaRPr>
          </a:p>
        </p:txBody>
      </p:sp>
      <p:sp>
        <p:nvSpPr>
          <p:cNvPr id="8" name="7 Rectángulo"/>
          <p:cNvSpPr/>
          <p:nvPr/>
        </p:nvSpPr>
        <p:spPr>
          <a:xfrm>
            <a:off x="4071934" y="4857760"/>
            <a:ext cx="4786346" cy="923330"/>
          </a:xfrm>
          <a:prstGeom prst="rect">
            <a:avLst/>
          </a:prstGeom>
        </p:spPr>
        <p:txBody>
          <a:bodyPr wrap="square">
            <a:spAutoFit/>
          </a:bodyPr>
          <a:lstStyle/>
          <a:p>
            <a:r>
              <a:rPr lang="en-US" dirty="0" smtClean="0"/>
              <a:t>MC ➙ phase two times more sensitive than amplitude</a:t>
            </a:r>
          </a:p>
          <a:p>
            <a:r>
              <a:rPr lang="en-US" b="1" dirty="0" smtClean="0"/>
              <a:t>smooth transition in RA from 270° to 90°</a:t>
            </a:r>
            <a:endParaRPr lang="es-MX"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46331"/>
          </a:xfrm>
          <a:prstGeom prst="rect">
            <a:avLst/>
          </a:prstGeom>
          <a:solidFill>
            <a:schemeClr val="tx2"/>
          </a:solidFill>
        </p:spPr>
        <p:txBody>
          <a:bodyPr wrap="square">
            <a:spAutoFit/>
          </a:bodyPr>
          <a:lstStyle/>
          <a:p>
            <a:pPr algn="ctr"/>
            <a:r>
              <a:rPr lang="es-MX" sz="3600" b="1" dirty="0" smtClean="0">
                <a:solidFill>
                  <a:srgbClr val="DDE9F7"/>
                </a:solidFill>
              </a:rPr>
              <a:t>Solar &amp; </a:t>
            </a:r>
            <a:r>
              <a:rPr lang="es-MX" sz="3600" b="1" dirty="0" err="1" smtClean="0">
                <a:solidFill>
                  <a:srgbClr val="DDE9F7"/>
                </a:solidFill>
              </a:rPr>
              <a:t>Environomental</a:t>
            </a:r>
            <a:r>
              <a:rPr lang="es-MX" sz="3600" b="1" dirty="0" smtClean="0">
                <a:solidFill>
                  <a:srgbClr val="DDE9F7"/>
                </a:solidFill>
              </a:rPr>
              <a:t> </a:t>
            </a:r>
            <a:r>
              <a:rPr lang="es-MX" sz="3600" b="1" dirty="0" err="1" smtClean="0">
                <a:solidFill>
                  <a:srgbClr val="DDE9F7"/>
                </a:solidFill>
              </a:rPr>
              <a:t>Physics</a:t>
            </a:r>
            <a:r>
              <a:rPr lang="es-MX" sz="3600" b="1" dirty="0" smtClean="0">
                <a:solidFill>
                  <a:srgbClr val="DDE9F7"/>
                </a:solidFill>
              </a:rPr>
              <a:t> </a:t>
            </a:r>
            <a:r>
              <a:rPr lang="es-MX" sz="3600" b="1" dirty="0" err="1" smtClean="0">
                <a:solidFill>
                  <a:srgbClr val="DDE9F7"/>
                </a:solidFill>
              </a:rPr>
              <a:t>with</a:t>
            </a:r>
            <a:r>
              <a:rPr lang="es-MX" sz="3600" b="1" dirty="0" smtClean="0">
                <a:solidFill>
                  <a:srgbClr val="DDE9F7"/>
                </a:solidFill>
              </a:rPr>
              <a:t> </a:t>
            </a:r>
            <a:r>
              <a:rPr lang="es-MX" sz="3600" b="1" dirty="0" err="1" smtClean="0">
                <a:solidFill>
                  <a:srgbClr val="DDE9F7"/>
                </a:solidFill>
              </a:rPr>
              <a:t>Auger</a:t>
            </a:r>
            <a:endParaRPr lang="es-MX" sz="3600" dirty="0">
              <a:solidFill>
                <a:srgbClr val="DDE9F7"/>
              </a:solidFill>
            </a:endParaRPr>
          </a:p>
        </p:txBody>
      </p:sp>
      <p:sp>
        <p:nvSpPr>
          <p:cNvPr id="3" name="2 Rectángulo"/>
          <p:cNvSpPr/>
          <p:nvPr/>
        </p:nvSpPr>
        <p:spPr>
          <a:xfrm>
            <a:off x="142844" y="714356"/>
            <a:ext cx="2928958" cy="646331"/>
          </a:xfrm>
          <a:prstGeom prst="rect">
            <a:avLst/>
          </a:prstGeom>
        </p:spPr>
        <p:txBody>
          <a:bodyPr wrap="square">
            <a:spAutoFit/>
          </a:bodyPr>
          <a:lstStyle/>
          <a:p>
            <a:r>
              <a:rPr lang="es-MX" b="1" dirty="0" smtClean="0"/>
              <a:t>1660 </a:t>
            </a:r>
            <a:r>
              <a:rPr lang="es-MX" b="1" dirty="0" err="1" smtClean="0"/>
              <a:t>water</a:t>
            </a:r>
            <a:r>
              <a:rPr lang="es-MX" b="1" dirty="0" smtClean="0"/>
              <a:t> </a:t>
            </a:r>
            <a:r>
              <a:rPr lang="es-MX" b="1" dirty="0" err="1" smtClean="0"/>
              <a:t>Cherenkov</a:t>
            </a:r>
            <a:r>
              <a:rPr lang="es-MX" b="1" dirty="0" smtClean="0"/>
              <a:t> </a:t>
            </a:r>
            <a:r>
              <a:rPr lang="es-MX" b="1" dirty="0" err="1" smtClean="0"/>
              <a:t>tanks</a:t>
            </a:r>
            <a:endParaRPr lang="es-MX" b="1" dirty="0" smtClean="0"/>
          </a:p>
          <a:p>
            <a:r>
              <a:rPr lang="es-MX" b="1" dirty="0" err="1" smtClean="0"/>
              <a:t>count</a:t>
            </a:r>
            <a:r>
              <a:rPr lang="es-MX" b="1" dirty="0" smtClean="0"/>
              <a:t> 108 </a:t>
            </a:r>
            <a:r>
              <a:rPr lang="es-MX" b="1" dirty="0" err="1" smtClean="0"/>
              <a:t>particles</a:t>
            </a:r>
            <a:r>
              <a:rPr lang="es-MX" b="1" dirty="0" smtClean="0"/>
              <a:t>/min</a:t>
            </a:r>
            <a:endParaRPr lang="es-MX" b="1" dirty="0"/>
          </a:p>
        </p:txBody>
      </p:sp>
      <p:sp>
        <p:nvSpPr>
          <p:cNvPr id="4" name="3 Rectángulo"/>
          <p:cNvSpPr/>
          <p:nvPr/>
        </p:nvSpPr>
        <p:spPr>
          <a:xfrm>
            <a:off x="285720" y="1643050"/>
            <a:ext cx="2571768" cy="1200329"/>
          </a:xfrm>
          <a:prstGeom prst="rect">
            <a:avLst/>
          </a:prstGeom>
          <a:solidFill>
            <a:srgbClr val="FFFF99"/>
          </a:solidFill>
        </p:spPr>
        <p:txBody>
          <a:bodyPr wrap="square">
            <a:spAutoFit/>
          </a:bodyPr>
          <a:lstStyle/>
          <a:p>
            <a:r>
              <a:rPr lang="es-MX" b="1" dirty="0" smtClean="0">
                <a:solidFill>
                  <a:srgbClr val="255997"/>
                </a:solidFill>
              </a:rPr>
              <a:t>15-minute </a:t>
            </a:r>
            <a:r>
              <a:rPr lang="es-MX" b="1" dirty="0" err="1" smtClean="0">
                <a:solidFill>
                  <a:srgbClr val="255997"/>
                </a:solidFill>
              </a:rPr>
              <a:t>average</a:t>
            </a:r>
            <a:r>
              <a:rPr lang="es-MX" b="1" dirty="0" smtClean="0">
                <a:solidFill>
                  <a:srgbClr val="255997"/>
                </a:solidFill>
              </a:rPr>
              <a:t> of </a:t>
            </a:r>
            <a:r>
              <a:rPr lang="es-MX" b="1" dirty="0" err="1" smtClean="0">
                <a:solidFill>
                  <a:srgbClr val="255997"/>
                </a:solidFill>
              </a:rPr>
              <a:t>the</a:t>
            </a:r>
            <a:endParaRPr lang="es-MX" b="1" dirty="0" smtClean="0">
              <a:solidFill>
                <a:srgbClr val="255997"/>
              </a:solidFill>
            </a:endParaRPr>
          </a:p>
          <a:p>
            <a:r>
              <a:rPr lang="es-MX" b="1" dirty="0" err="1" smtClean="0">
                <a:solidFill>
                  <a:srgbClr val="255997"/>
                </a:solidFill>
              </a:rPr>
              <a:t>scaler</a:t>
            </a:r>
            <a:r>
              <a:rPr lang="es-MX" b="1" dirty="0" smtClean="0">
                <a:solidFill>
                  <a:srgbClr val="255997"/>
                </a:solidFill>
              </a:rPr>
              <a:t> data are </a:t>
            </a:r>
            <a:r>
              <a:rPr lang="es-MX" b="1" dirty="0" err="1" smtClean="0">
                <a:solidFill>
                  <a:srgbClr val="255997"/>
                </a:solidFill>
              </a:rPr>
              <a:t>publicly</a:t>
            </a:r>
            <a:endParaRPr lang="es-MX" b="1" dirty="0" smtClean="0">
              <a:solidFill>
                <a:srgbClr val="255997"/>
              </a:solidFill>
            </a:endParaRPr>
          </a:p>
          <a:p>
            <a:r>
              <a:rPr lang="es-MX" b="1" dirty="0" err="1" smtClean="0">
                <a:solidFill>
                  <a:srgbClr val="255997"/>
                </a:solidFill>
              </a:rPr>
              <a:t>available</a:t>
            </a:r>
            <a:r>
              <a:rPr lang="es-MX" b="1" dirty="0" smtClean="0">
                <a:solidFill>
                  <a:srgbClr val="255997"/>
                </a:solidFill>
              </a:rPr>
              <a:t> at www.auger.org</a:t>
            </a:r>
            <a:endParaRPr lang="es-MX" dirty="0">
              <a:solidFill>
                <a:srgbClr val="255997"/>
              </a:solidFill>
            </a:endParaRPr>
          </a:p>
        </p:txBody>
      </p:sp>
      <p:pic>
        <p:nvPicPr>
          <p:cNvPr id="190466" name="Picture 2"/>
          <p:cNvPicPr>
            <a:picLocks noChangeAspect="1" noChangeArrowheads="1"/>
          </p:cNvPicPr>
          <p:nvPr/>
        </p:nvPicPr>
        <p:blipFill>
          <a:blip r:embed="rId2"/>
          <a:srcRect/>
          <a:stretch>
            <a:fillRect/>
          </a:stretch>
        </p:blipFill>
        <p:spPr bwMode="auto">
          <a:xfrm>
            <a:off x="3071802" y="714356"/>
            <a:ext cx="2736485" cy="2214578"/>
          </a:xfrm>
          <a:prstGeom prst="rect">
            <a:avLst/>
          </a:prstGeom>
          <a:noFill/>
          <a:ln w="9525">
            <a:noFill/>
            <a:miter lim="800000"/>
            <a:headEnd/>
            <a:tailEnd/>
          </a:ln>
          <a:effectLst/>
        </p:spPr>
      </p:pic>
      <p:pic>
        <p:nvPicPr>
          <p:cNvPr id="190467" name="Picture 3"/>
          <p:cNvPicPr>
            <a:picLocks noChangeAspect="1" noChangeArrowheads="1"/>
          </p:cNvPicPr>
          <p:nvPr/>
        </p:nvPicPr>
        <p:blipFill>
          <a:blip r:embed="rId3"/>
          <a:srcRect/>
          <a:stretch>
            <a:fillRect/>
          </a:stretch>
        </p:blipFill>
        <p:spPr bwMode="auto">
          <a:xfrm>
            <a:off x="5929322" y="714356"/>
            <a:ext cx="3357564" cy="2214578"/>
          </a:xfrm>
          <a:prstGeom prst="rect">
            <a:avLst/>
          </a:prstGeom>
          <a:noFill/>
          <a:ln w="9525">
            <a:noFill/>
            <a:miter lim="800000"/>
            <a:headEnd/>
            <a:tailEnd/>
          </a:ln>
          <a:effectLst/>
        </p:spPr>
      </p:pic>
      <p:pic>
        <p:nvPicPr>
          <p:cNvPr id="190468" name="Picture 4"/>
          <p:cNvPicPr>
            <a:picLocks noChangeAspect="1" noChangeArrowheads="1"/>
          </p:cNvPicPr>
          <p:nvPr/>
        </p:nvPicPr>
        <p:blipFill>
          <a:blip r:embed="rId4"/>
          <a:srcRect/>
          <a:stretch>
            <a:fillRect/>
          </a:stretch>
        </p:blipFill>
        <p:spPr bwMode="auto">
          <a:xfrm>
            <a:off x="142844" y="3021482"/>
            <a:ext cx="4286280" cy="3622208"/>
          </a:xfrm>
          <a:prstGeom prst="rect">
            <a:avLst/>
          </a:prstGeom>
          <a:noFill/>
          <a:ln w="9525">
            <a:noFill/>
            <a:miter lim="800000"/>
            <a:headEnd/>
            <a:tailEnd/>
          </a:ln>
          <a:effectLst/>
        </p:spPr>
      </p:pic>
      <p:pic>
        <p:nvPicPr>
          <p:cNvPr id="190469" name="Picture 5"/>
          <p:cNvPicPr>
            <a:picLocks noChangeAspect="1" noChangeArrowheads="1"/>
          </p:cNvPicPr>
          <p:nvPr/>
        </p:nvPicPr>
        <p:blipFill>
          <a:blip r:embed="rId5"/>
          <a:srcRect/>
          <a:stretch>
            <a:fillRect/>
          </a:stretch>
        </p:blipFill>
        <p:spPr bwMode="auto">
          <a:xfrm>
            <a:off x="4500562" y="2986105"/>
            <a:ext cx="4619076" cy="358616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4" name="Picture 4"/>
          <p:cNvPicPr>
            <a:picLocks noChangeAspect="1" noChangeArrowheads="1"/>
          </p:cNvPicPr>
          <p:nvPr/>
        </p:nvPicPr>
        <p:blipFill>
          <a:blip r:embed="rId2"/>
          <a:srcRect/>
          <a:stretch>
            <a:fillRect/>
          </a:stretch>
        </p:blipFill>
        <p:spPr bwMode="auto">
          <a:xfrm>
            <a:off x="3571868" y="857232"/>
            <a:ext cx="3454260" cy="2214578"/>
          </a:xfrm>
          <a:prstGeom prst="rect">
            <a:avLst/>
          </a:prstGeom>
          <a:noFill/>
          <a:ln w="9525">
            <a:noFill/>
            <a:miter lim="800000"/>
            <a:headEnd/>
            <a:tailEnd/>
          </a:ln>
          <a:effectLst/>
        </p:spPr>
      </p:pic>
      <p:sp>
        <p:nvSpPr>
          <p:cNvPr id="2" name="1 Rectángulo"/>
          <p:cNvSpPr/>
          <p:nvPr/>
        </p:nvSpPr>
        <p:spPr>
          <a:xfrm>
            <a:off x="0" y="0"/>
            <a:ext cx="9144000" cy="769441"/>
          </a:xfrm>
          <a:prstGeom prst="rect">
            <a:avLst/>
          </a:prstGeom>
          <a:solidFill>
            <a:schemeClr val="tx2">
              <a:lumMod val="50000"/>
            </a:schemeClr>
          </a:solidFill>
        </p:spPr>
        <p:txBody>
          <a:bodyPr wrap="square">
            <a:spAutoFit/>
          </a:bodyPr>
          <a:lstStyle/>
          <a:p>
            <a:r>
              <a:rPr lang="es-MX" sz="4400" b="1" dirty="0" err="1" smtClean="0">
                <a:solidFill>
                  <a:srgbClr val="DDE9F7"/>
                </a:solidFill>
              </a:rPr>
              <a:t>Observation</a:t>
            </a:r>
            <a:r>
              <a:rPr lang="es-MX" sz="4400" b="1" dirty="0" smtClean="0">
                <a:solidFill>
                  <a:srgbClr val="DDE9F7"/>
                </a:solidFill>
              </a:rPr>
              <a:t> of </a:t>
            </a:r>
            <a:r>
              <a:rPr lang="es-MX" sz="4400" b="1" dirty="0" err="1" smtClean="0">
                <a:solidFill>
                  <a:srgbClr val="DDE9F7"/>
                </a:solidFill>
              </a:rPr>
              <a:t>Elves</a:t>
            </a:r>
            <a:endParaRPr lang="es-MX" sz="4400" dirty="0">
              <a:solidFill>
                <a:srgbClr val="DDE9F7"/>
              </a:solidFill>
            </a:endParaRPr>
          </a:p>
        </p:txBody>
      </p:sp>
      <p:pic>
        <p:nvPicPr>
          <p:cNvPr id="189442" name="Picture 2"/>
          <p:cNvPicPr>
            <a:picLocks noChangeAspect="1" noChangeArrowheads="1"/>
          </p:cNvPicPr>
          <p:nvPr/>
        </p:nvPicPr>
        <p:blipFill>
          <a:blip r:embed="rId3"/>
          <a:srcRect/>
          <a:stretch>
            <a:fillRect/>
          </a:stretch>
        </p:blipFill>
        <p:spPr bwMode="auto">
          <a:xfrm>
            <a:off x="6858017" y="0"/>
            <a:ext cx="2285984" cy="4896818"/>
          </a:xfrm>
          <a:prstGeom prst="rect">
            <a:avLst/>
          </a:prstGeom>
          <a:noFill/>
          <a:ln w="9525">
            <a:noFill/>
            <a:miter lim="800000"/>
            <a:headEnd/>
            <a:tailEnd/>
          </a:ln>
          <a:effectLst/>
        </p:spPr>
      </p:pic>
      <p:pic>
        <p:nvPicPr>
          <p:cNvPr id="189443" name="Picture 3"/>
          <p:cNvPicPr>
            <a:picLocks noChangeAspect="1" noChangeArrowheads="1"/>
          </p:cNvPicPr>
          <p:nvPr/>
        </p:nvPicPr>
        <p:blipFill>
          <a:blip r:embed="rId4"/>
          <a:srcRect/>
          <a:stretch>
            <a:fillRect/>
          </a:stretch>
        </p:blipFill>
        <p:spPr bwMode="auto">
          <a:xfrm>
            <a:off x="0" y="785794"/>
            <a:ext cx="3571900" cy="2000264"/>
          </a:xfrm>
          <a:prstGeom prst="rect">
            <a:avLst/>
          </a:prstGeom>
          <a:noFill/>
          <a:ln w="9525">
            <a:noFill/>
            <a:miter lim="800000"/>
            <a:headEnd/>
            <a:tailEnd/>
          </a:ln>
          <a:effectLst/>
        </p:spPr>
      </p:pic>
      <p:pic>
        <p:nvPicPr>
          <p:cNvPr id="189445" name="Picture 5"/>
          <p:cNvPicPr>
            <a:picLocks noChangeAspect="1" noChangeArrowheads="1"/>
          </p:cNvPicPr>
          <p:nvPr/>
        </p:nvPicPr>
        <p:blipFill>
          <a:blip r:embed="rId5"/>
          <a:srcRect/>
          <a:stretch>
            <a:fillRect/>
          </a:stretch>
        </p:blipFill>
        <p:spPr bwMode="auto">
          <a:xfrm>
            <a:off x="0" y="2935008"/>
            <a:ext cx="6643702" cy="3922992"/>
          </a:xfrm>
          <a:prstGeom prst="rect">
            <a:avLst/>
          </a:prstGeom>
          <a:noFill/>
          <a:ln w="9525">
            <a:noFill/>
            <a:miter lim="800000"/>
            <a:headEnd/>
            <a:tailEnd/>
          </a:ln>
          <a:effectLst/>
        </p:spPr>
      </p:pic>
      <p:sp>
        <p:nvSpPr>
          <p:cNvPr id="7" name="6 Rectángulo"/>
          <p:cNvSpPr/>
          <p:nvPr/>
        </p:nvSpPr>
        <p:spPr>
          <a:xfrm>
            <a:off x="6143636" y="5143512"/>
            <a:ext cx="2857520" cy="1477328"/>
          </a:xfrm>
          <a:prstGeom prst="rect">
            <a:avLst/>
          </a:prstGeom>
        </p:spPr>
        <p:txBody>
          <a:bodyPr wrap="square">
            <a:spAutoFit/>
          </a:bodyPr>
          <a:lstStyle/>
          <a:p>
            <a:r>
              <a:rPr lang="es-MX" b="1" dirty="0" err="1" smtClean="0"/>
              <a:t>interesting</a:t>
            </a:r>
            <a:r>
              <a:rPr lang="es-MX" b="1" dirty="0" smtClean="0"/>
              <a:t> </a:t>
            </a:r>
            <a:r>
              <a:rPr lang="es-MX" b="1" dirty="0" err="1" smtClean="0"/>
              <a:t>opportunity</a:t>
            </a:r>
            <a:r>
              <a:rPr lang="es-MX" b="1" dirty="0" smtClean="0"/>
              <a:t> </a:t>
            </a:r>
            <a:r>
              <a:rPr lang="es-MX" b="1" dirty="0" err="1" smtClean="0"/>
              <a:t>to</a:t>
            </a:r>
            <a:endParaRPr lang="es-MX" b="1" dirty="0" smtClean="0"/>
          </a:p>
          <a:p>
            <a:r>
              <a:rPr lang="es-MX" b="1" dirty="0" err="1" smtClean="0">
                <a:solidFill>
                  <a:srgbClr val="255997"/>
                </a:solidFill>
              </a:rPr>
              <a:t>study</a:t>
            </a:r>
            <a:r>
              <a:rPr lang="es-MX" b="1" dirty="0" smtClean="0">
                <a:solidFill>
                  <a:srgbClr val="255997"/>
                </a:solidFill>
              </a:rPr>
              <a:t> </a:t>
            </a:r>
            <a:r>
              <a:rPr lang="es-MX" b="1" dirty="0" err="1" smtClean="0">
                <a:solidFill>
                  <a:srgbClr val="255997"/>
                </a:solidFill>
              </a:rPr>
              <a:t>the</a:t>
            </a:r>
            <a:r>
              <a:rPr lang="es-MX" b="1" dirty="0" smtClean="0">
                <a:solidFill>
                  <a:srgbClr val="255997"/>
                </a:solidFill>
              </a:rPr>
              <a:t> </a:t>
            </a:r>
            <a:r>
              <a:rPr lang="es-MX" b="1" dirty="0" err="1" smtClean="0">
                <a:solidFill>
                  <a:srgbClr val="255997"/>
                </a:solidFill>
              </a:rPr>
              <a:t>elve</a:t>
            </a:r>
            <a:endParaRPr lang="es-MX" b="1" dirty="0" smtClean="0">
              <a:solidFill>
                <a:srgbClr val="255997"/>
              </a:solidFill>
            </a:endParaRPr>
          </a:p>
          <a:p>
            <a:r>
              <a:rPr lang="es-MX" b="1" dirty="0" err="1" smtClean="0">
                <a:solidFill>
                  <a:srgbClr val="255997"/>
                </a:solidFill>
              </a:rPr>
              <a:t>evolution</a:t>
            </a:r>
            <a:r>
              <a:rPr lang="es-MX" b="1" dirty="0" smtClean="0">
                <a:solidFill>
                  <a:srgbClr val="255997"/>
                </a:solidFill>
              </a:rPr>
              <a:t> </a:t>
            </a:r>
            <a:r>
              <a:rPr lang="es-MX" b="1" dirty="0" err="1" smtClean="0">
                <a:solidFill>
                  <a:srgbClr val="255997"/>
                </a:solidFill>
              </a:rPr>
              <a:t>with</a:t>
            </a:r>
            <a:r>
              <a:rPr lang="es-MX" b="1" dirty="0" smtClean="0">
                <a:solidFill>
                  <a:srgbClr val="255997"/>
                </a:solidFill>
              </a:rPr>
              <a:t> </a:t>
            </a:r>
            <a:r>
              <a:rPr lang="es-MX" b="1" dirty="0" err="1" smtClean="0">
                <a:solidFill>
                  <a:srgbClr val="255997"/>
                </a:solidFill>
              </a:rPr>
              <a:t>an</a:t>
            </a:r>
            <a:endParaRPr lang="es-MX" b="1" dirty="0" smtClean="0">
              <a:solidFill>
                <a:srgbClr val="255997"/>
              </a:solidFill>
            </a:endParaRPr>
          </a:p>
          <a:p>
            <a:r>
              <a:rPr lang="es-MX" b="1" dirty="0" err="1" smtClean="0">
                <a:solidFill>
                  <a:srgbClr val="255997"/>
                </a:solidFill>
              </a:rPr>
              <a:t>unprecedented</a:t>
            </a:r>
            <a:r>
              <a:rPr lang="es-MX" b="1" dirty="0" smtClean="0">
                <a:solidFill>
                  <a:srgbClr val="255997"/>
                </a:solidFill>
              </a:rPr>
              <a:t> time</a:t>
            </a:r>
          </a:p>
          <a:p>
            <a:r>
              <a:rPr lang="es-MX" b="1" dirty="0" err="1" smtClean="0">
                <a:solidFill>
                  <a:srgbClr val="255997"/>
                </a:solidFill>
              </a:rPr>
              <a:t>resolution</a:t>
            </a:r>
            <a:endParaRPr lang="es-MX" dirty="0">
              <a:solidFill>
                <a:srgbClr val="255997"/>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p:cNvPicPr>
            <a:picLocks noChangeAspect="1" noChangeArrowheads="1"/>
          </p:cNvPicPr>
          <p:nvPr/>
        </p:nvPicPr>
        <p:blipFill>
          <a:blip r:embed="rId2"/>
          <a:srcRect/>
          <a:stretch>
            <a:fillRect/>
          </a:stretch>
        </p:blipFill>
        <p:spPr bwMode="auto">
          <a:xfrm>
            <a:off x="214282" y="2357430"/>
            <a:ext cx="3200400" cy="4129092"/>
          </a:xfrm>
          <a:prstGeom prst="rect">
            <a:avLst/>
          </a:prstGeom>
          <a:noFill/>
          <a:ln w="9525">
            <a:noFill/>
            <a:miter lim="800000"/>
            <a:headEnd/>
            <a:tailEnd/>
          </a:ln>
          <a:effectLst/>
        </p:spPr>
      </p:pic>
      <p:sp>
        <p:nvSpPr>
          <p:cNvPr id="2" name="1 Rectángulo"/>
          <p:cNvSpPr/>
          <p:nvPr/>
        </p:nvSpPr>
        <p:spPr>
          <a:xfrm>
            <a:off x="0" y="0"/>
            <a:ext cx="9144000" cy="769441"/>
          </a:xfrm>
          <a:prstGeom prst="rect">
            <a:avLst/>
          </a:prstGeom>
          <a:solidFill>
            <a:schemeClr val="tx2">
              <a:lumMod val="50000"/>
            </a:schemeClr>
          </a:solidFill>
        </p:spPr>
        <p:txBody>
          <a:bodyPr wrap="square">
            <a:spAutoFit/>
          </a:bodyPr>
          <a:lstStyle/>
          <a:p>
            <a:pPr algn="ctr"/>
            <a:r>
              <a:rPr lang="es-MX" sz="4400" b="1" dirty="0" err="1" smtClean="0">
                <a:solidFill>
                  <a:srgbClr val="DDE9F7"/>
                </a:solidFill>
              </a:rPr>
              <a:t>Birth</a:t>
            </a:r>
            <a:r>
              <a:rPr lang="es-MX" sz="4400" b="1" dirty="0" smtClean="0">
                <a:solidFill>
                  <a:srgbClr val="DDE9F7"/>
                </a:solidFill>
              </a:rPr>
              <a:t> of </a:t>
            </a:r>
            <a:r>
              <a:rPr lang="es-MX" sz="4400" b="1" dirty="0" err="1" smtClean="0">
                <a:solidFill>
                  <a:srgbClr val="DDE9F7"/>
                </a:solidFill>
              </a:rPr>
              <a:t>Super-Hybrid</a:t>
            </a:r>
            <a:r>
              <a:rPr lang="es-MX" sz="4400" b="1" dirty="0" smtClean="0">
                <a:solidFill>
                  <a:srgbClr val="DDE9F7"/>
                </a:solidFill>
              </a:rPr>
              <a:t>: </a:t>
            </a:r>
            <a:r>
              <a:rPr lang="es-MX" sz="4400" b="1" dirty="0" err="1" smtClean="0">
                <a:solidFill>
                  <a:srgbClr val="DDE9F7"/>
                </a:solidFill>
              </a:rPr>
              <a:t>SD+FD+Radio</a:t>
            </a:r>
            <a:endParaRPr lang="es-MX" sz="4400" dirty="0">
              <a:solidFill>
                <a:srgbClr val="DDE9F7"/>
              </a:solidFill>
            </a:endParaRPr>
          </a:p>
        </p:txBody>
      </p:sp>
      <p:pic>
        <p:nvPicPr>
          <p:cNvPr id="188419" name="Picture 3"/>
          <p:cNvPicPr>
            <a:picLocks noChangeAspect="1" noChangeArrowheads="1"/>
          </p:cNvPicPr>
          <p:nvPr/>
        </p:nvPicPr>
        <p:blipFill>
          <a:blip r:embed="rId3"/>
          <a:srcRect/>
          <a:stretch>
            <a:fillRect/>
          </a:stretch>
        </p:blipFill>
        <p:spPr bwMode="auto">
          <a:xfrm>
            <a:off x="285720" y="857232"/>
            <a:ext cx="3076575" cy="1457325"/>
          </a:xfrm>
          <a:prstGeom prst="rect">
            <a:avLst/>
          </a:prstGeom>
          <a:noFill/>
          <a:ln w="9525">
            <a:noFill/>
            <a:miter lim="800000"/>
            <a:headEnd/>
            <a:tailEnd/>
          </a:ln>
          <a:effectLst/>
        </p:spPr>
      </p:pic>
      <p:pic>
        <p:nvPicPr>
          <p:cNvPr id="188420" name="Picture 4"/>
          <p:cNvPicPr>
            <a:picLocks noChangeAspect="1" noChangeArrowheads="1"/>
          </p:cNvPicPr>
          <p:nvPr/>
        </p:nvPicPr>
        <p:blipFill>
          <a:blip r:embed="rId4"/>
          <a:srcRect/>
          <a:stretch>
            <a:fillRect/>
          </a:stretch>
        </p:blipFill>
        <p:spPr bwMode="auto">
          <a:xfrm>
            <a:off x="3357554" y="785794"/>
            <a:ext cx="2214578" cy="2429802"/>
          </a:xfrm>
          <a:prstGeom prst="rect">
            <a:avLst/>
          </a:prstGeom>
          <a:noFill/>
          <a:ln w="9525">
            <a:noFill/>
            <a:miter lim="800000"/>
            <a:headEnd/>
            <a:tailEnd/>
          </a:ln>
          <a:effectLst/>
        </p:spPr>
      </p:pic>
      <p:pic>
        <p:nvPicPr>
          <p:cNvPr id="188421" name="Picture 5"/>
          <p:cNvPicPr>
            <a:picLocks noChangeAspect="1" noChangeArrowheads="1"/>
          </p:cNvPicPr>
          <p:nvPr/>
        </p:nvPicPr>
        <p:blipFill>
          <a:blip r:embed="rId5"/>
          <a:srcRect/>
          <a:stretch>
            <a:fillRect/>
          </a:stretch>
        </p:blipFill>
        <p:spPr bwMode="auto">
          <a:xfrm>
            <a:off x="5786446" y="785794"/>
            <a:ext cx="3029895" cy="2214578"/>
          </a:xfrm>
          <a:prstGeom prst="rect">
            <a:avLst/>
          </a:prstGeom>
          <a:noFill/>
          <a:ln w="9525">
            <a:noFill/>
            <a:miter lim="800000"/>
            <a:headEnd/>
            <a:tailEnd/>
          </a:ln>
          <a:effectLst/>
        </p:spPr>
      </p:pic>
      <p:pic>
        <p:nvPicPr>
          <p:cNvPr id="188422" name="Picture 6"/>
          <p:cNvPicPr>
            <a:picLocks noChangeAspect="1" noChangeArrowheads="1"/>
          </p:cNvPicPr>
          <p:nvPr/>
        </p:nvPicPr>
        <p:blipFill>
          <a:blip r:embed="rId6"/>
          <a:srcRect/>
          <a:stretch>
            <a:fillRect/>
          </a:stretch>
        </p:blipFill>
        <p:spPr bwMode="auto">
          <a:xfrm>
            <a:off x="4000495" y="3214686"/>
            <a:ext cx="4366093" cy="30003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7" name="Object 1"/>
          <p:cNvGraphicFramePr>
            <a:graphicFrameLocks noChangeAspect="1"/>
          </p:cNvGraphicFramePr>
          <p:nvPr/>
        </p:nvGraphicFramePr>
        <p:xfrm>
          <a:off x="2170113" y="152400"/>
          <a:ext cx="4764087" cy="6553200"/>
        </p:xfrm>
        <a:graphic>
          <a:graphicData uri="http://schemas.openxmlformats.org/presentationml/2006/ole">
            <p:oleObj spid="_x0000_s180226" r:id="rId4" imgW="3266667" imgH="4495238" progId="PBrush">
              <p:embed/>
            </p:oleObj>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419475" y="549275"/>
            <a:ext cx="1960563" cy="366713"/>
          </a:xfrm>
          <a:prstGeom prst="rect">
            <a:avLst/>
          </a:prstGeom>
          <a:noFill/>
          <a:ln w="9525">
            <a:noFill/>
            <a:miter lim="800000"/>
            <a:headEnd/>
            <a:tailEnd/>
          </a:ln>
          <a:effectLst/>
        </p:spPr>
        <p:txBody>
          <a:bodyPr lIns="357075" anchor="ctr">
            <a:spAutoFit/>
          </a:bodyPr>
          <a:lstStyle/>
          <a:p>
            <a:pPr algn="ctr"/>
            <a:r>
              <a:rPr lang="es-MX" b="1"/>
              <a:t>Latin America</a:t>
            </a:r>
            <a:endParaRPr lang="es-MX"/>
          </a:p>
        </p:txBody>
      </p:sp>
      <p:graphicFrame>
        <p:nvGraphicFramePr>
          <p:cNvPr id="7339" name="Group 171"/>
          <p:cNvGraphicFramePr>
            <a:graphicFrameLocks noGrp="1"/>
          </p:cNvGraphicFramePr>
          <p:nvPr/>
        </p:nvGraphicFramePr>
        <p:xfrm>
          <a:off x="585788" y="260350"/>
          <a:ext cx="7515225" cy="1008063"/>
        </p:xfrm>
        <a:graphic>
          <a:graphicData uri="http://schemas.openxmlformats.org/drawingml/2006/table">
            <a:tbl>
              <a:tblPr/>
              <a:tblGrid>
                <a:gridCol w="917575"/>
                <a:gridCol w="917575"/>
                <a:gridCol w="917575"/>
                <a:gridCol w="946150"/>
                <a:gridCol w="958850"/>
                <a:gridCol w="952500"/>
                <a:gridCol w="952500"/>
                <a:gridCol w="952500"/>
              </a:tblGrid>
              <a:tr h="1008063">
                <a:tc>
                  <a:txBody>
                    <a:body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dirty="0" smtClean="0">
                          <a:ln>
                            <a:noFill/>
                          </a:ln>
                          <a:solidFill>
                            <a:schemeClr val="tx1"/>
                          </a:solidFill>
                          <a:effectLst/>
                          <a:latin typeface="Arial" charset="0"/>
                          <a:cs typeface="Arial" charset="0"/>
                        </a:rPr>
                        <a:t>                  </a:t>
                      </a:r>
                      <a:br>
                        <a:rPr kumimoji="0" lang="es-MX" sz="1000" b="0" i="0" u="none" strike="noStrike" cap="none" normalizeH="0" baseline="0" dirty="0" smtClean="0">
                          <a:ln>
                            <a:noFill/>
                          </a:ln>
                          <a:solidFill>
                            <a:schemeClr val="tx1"/>
                          </a:solidFill>
                          <a:effectLst/>
                          <a:latin typeface="Arial" charset="0"/>
                          <a:cs typeface="Arial" charset="0"/>
                        </a:rPr>
                      </a:br>
                      <a:endParaRPr kumimoji="0" lang="es-MX" sz="10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dirty="0" smtClean="0">
                          <a:ln>
                            <a:noFill/>
                          </a:ln>
                          <a:solidFill>
                            <a:schemeClr val="tx1"/>
                          </a:solidFill>
                          <a:effectLst/>
                          <a:latin typeface="Arial" charset="0"/>
                          <a:cs typeface="Arial" charset="0"/>
                        </a:rPr>
                        <a:t>Argentina</a:t>
                      </a:r>
                      <a:endParaRPr kumimoji="0" lang="es-MX" sz="1000" b="0" i="0" u="none" strike="noStrike" cap="none" normalizeH="0" baseline="0" dirty="0" smtClean="0">
                        <a:ln>
                          <a:noFill/>
                        </a:ln>
                        <a:solidFill>
                          <a:schemeClr val="tx1"/>
                        </a:solidFill>
                        <a:effectLst/>
                        <a:latin typeface="Arial" charset="0"/>
                        <a:cs typeface="Arial" charset="0"/>
                        <a:hlinkClick r:id=""/>
                      </a:endParaRPr>
                    </a:p>
                  </a:txBody>
                  <a:tcPr horzOverflow="overflow">
                    <a:lnL cap="flat">
                      <a:noFill/>
                    </a:lnL>
                    <a:lnR>
                      <a:noFill/>
                    </a:lnR>
                    <a:lnT cap="flat">
                      <a:noFill/>
                    </a:lnT>
                    <a:lnB cap="flat">
                      <a:noFill/>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chemeClr val="tx1"/>
                          </a:solidFill>
                          <a:effectLst/>
                          <a:latin typeface="Arial" charset="0"/>
                          <a:cs typeface="Arial" charset="0"/>
                        </a:rPr>
                        <a:t>  </a:t>
                      </a:r>
                      <a:r>
                        <a:rPr kumimoji="0" lang="es-MX" sz="2900" b="0" i="0" u="none" strike="noStrike" cap="none" normalizeH="0" baseline="0" smtClean="0">
                          <a:ln>
                            <a:noFill/>
                          </a:ln>
                          <a:solidFill>
                            <a:schemeClr val="tx1"/>
                          </a:solidFill>
                          <a:effectLst/>
                          <a:latin typeface="Arial" charset="0"/>
                          <a:cs typeface="Arial" charset="0"/>
                        </a:rPr>
                        <a:t> </a:t>
                      </a:r>
                      <a:r>
                        <a:rPr kumimoji="0" lang="es-MX" sz="1000" b="0" i="0" u="none" strike="noStrike" cap="none" normalizeH="0" baseline="0" smtClean="0">
                          <a:ln>
                            <a:noFill/>
                          </a:ln>
                          <a:solidFill>
                            <a:schemeClr val="tx1"/>
                          </a:solidFill>
                          <a:effectLst/>
                          <a:latin typeface="Arial" charset="0"/>
                          <a:cs typeface="Arial" charset="0"/>
                        </a:rPr>
                        <a:t>                  </a:t>
                      </a:r>
                      <a:br>
                        <a:rPr kumimoji="0" lang="es-MX" sz="1000" b="0" i="0" u="none" strike="noStrike" cap="none" normalizeH="0" baseline="0" smtClean="0">
                          <a:ln>
                            <a:noFill/>
                          </a:ln>
                          <a:solidFill>
                            <a:schemeClr val="tx1"/>
                          </a:solidFill>
                          <a:effectLst/>
                          <a:latin typeface="Arial" charset="0"/>
                          <a:cs typeface="Arial" charset="0"/>
                        </a:rPr>
                      </a:br>
                      <a:endParaRPr kumimoji="0" lang="es-MX" sz="1000" b="0"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chemeClr val="tx1"/>
                          </a:solidFill>
                          <a:effectLst/>
                          <a:latin typeface="Arial" charset="0"/>
                          <a:cs typeface="Arial" charset="0"/>
                        </a:rPr>
                        <a:t>Brazil</a:t>
                      </a:r>
                      <a:r>
                        <a:rPr kumimoji="0" lang="es-MX" sz="1000" b="0" i="0" u="none" strike="noStrike" cap="none" normalizeH="0" baseline="0" smtClean="0">
                          <a:ln>
                            <a:noFill/>
                          </a:ln>
                          <a:solidFill>
                            <a:schemeClr val="tx1"/>
                          </a:solidFill>
                          <a:effectLst/>
                          <a:latin typeface="Arial" charset="0"/>
                          <a:cs typeface="Arial" charset="0"/>
                          <a:hlinkClick r:id=""/>
                        </a:rPr>
                        <a:t>l</a:t>
                      </a:r>
                    </a:p>
                  </a:txBody>
                  <a:tcPr horzOverflow="overflow">
                    <a:lnL>
                      <a:noFill/>
                    </a:lnL>
                    <a:lnR>
                      <a:noFill/>
                    </a:lnR>
                    <a:lnT cap="flat">
                      <a:noFill/>
                    </a:lnT>
                    <a:lnB cap="flat">
                      <a:noFill/>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dirty="0" smtClean="0">
                          <a:ln>
                            <a:noFill/>
                          </a:ln>
                          <a:solidFill>
                            <a:schemeClr val="tx1"/>
                          </a:solidFill>
                          <a:effectLst/>
                          <a:latin typeface="Arial" charset="0"/>
                          <a:cs typeface="Arial" charset="0"/>
                        </a:rPr>
                        <a:t>                    </a:t>
                      </a:r>
                      <a:br>
                        <a:rPr kumimoji="0" lang="es-MX" sz="1000" b="0" i="0" u="none" strike="noStrike" cap="none" normalizeH="0" baseline="0" dirty="0" smtClean="0">
                          <a:ln>
                            <a:noFill/>
                          </a:ln>
                          <a:solidFill>
                            <a:schemeClr val="tx1"/>
                          </a:solidFill>
                          <a:effectLst/>
                          <a:latin typeface="Arial" charset="0"/>
                          <a:cs typeface="Arial" charset="0"/>
                        </a:rPr>
                      </a:br>
                      <a:endParaRPr kumimoji="0" lang="es-MX" sz="10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dirty="0" smtClean="0">
                          <a:ln>
                            <a:noFill/>
                          </a:ln>
                          <a:solidFill>
                            <a:schemeClr val="tx1"/>
                          </a:solidFill>
                          <a:effectLst/>
                          <a:latin typeface="Arial" charset="0"/>
                          <a:cs typeface="Arial" charset="0"/>
                        </a:rPr>
                        <a:t>Chile</a:t>
                      </a:r>
                      <a:endParaRPr kumimoji="0" lang="es-MX" sz="1000" b="0" i="0" u="none" strike="noStrike" cap="none" normalizeH="0" baseline="0" dirty="0" smtClean="0">
                        <a:ln>
                          <a:noFill/>
                        </a:ln>
                        <a:solidFill>
                          <a:schemeClr val="tx1"/>
                        </a:solidFill>
                        <a:effectLst/>
                        <a:latin typeface="Arial" charset="0"/>
                        <a:cs typeface="Arial" charset="0"/>
                        <a:hlinkClick r:id=""/>
                      </a:endParaRPr>
                    </a:p>
                  </a:txBody>
                  <a:tcPr horzOverflow="overflow">
                    <a:lnL>
                      <a:noFill/>
                    </a:lnL>
                    <a:lnR>
                      <a:noFill/>
                    </a:lnR>
                    <a:lnT cap="flat">
                      <a:noFill/>
                    </a:lnT>
                    <a:lnB cap="flat">
                      <a:noFill/>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chemeClr val="tx1"/>
                          </a:solidFill>
                          <a:effectLst/>
                          <a:latin typeface="Arial" charset="0"/>
                          <a:cs typeface="Arial" charset="0"/>
                        </a:rPr>
                        <a:t>                   </a:t>
                      </a: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chemeClr val="tx1"/>
                          </a:solidFill>
                          <a:effectLst/>
                          <a:latin typeface="Arial" charset="0"/>
                          <a:cs typeface="Arial" charset="0"/>
                        </a:rPr>
                        <a:t>Colombia</a:t>
                      </a:r>
                      <a:endParaRPr kumimoji="0" lang="es-MX" sz="1000" b="0" i="0" u="none" strike="noStrike" cap="none" normalizeH="0" baseline="0" smtClean="0">
                        <a:ln>
                          <a:noFill/>
                        </a:ln>
                        <a:solidFill>
                          <a:schemeClr val="tx1"/>
                        </a:solidFill>
                        <a:effectLst/>
                        <a:latin typeface="Arial" charset="0"/>
                        <a:cs typeface="Arial" charset="0"/>
                        <a:hlinkClick r:id=""/>
                      </a:endParaRPr>
                    </a:p>
                  </a:txBody>
                  <a:tcPr horzOverflow="overflow">
                    <a:lnL>
                      <a:noFill/>
                    </a:lnL>
                    <a:lnR>
                      <a:noFill/>
                    </a:lnR>
                    <a:lnT cap="flat">
                      <a:noFill/>
                    </a:lnT>
                    <a:lnB cap="flat">
                      <a:noFill/>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chemeClr val="tx1"/>
                          </a:solidFill>
                          <a:effectLst/>
                          <a:latin typeface="Arial" charset="0"/>
                          <a:cs typeface="Arial" charset="0"/>
                        </a:rPr>
                        <a:t>  </a:t>
                      </a: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chemeClr val="tx1"/>
                          </a:solidFill>
                          <a:effectLst/>
                          <a:latin typeface="Arial" charset="0"/>
                          <a:cs typeface="Arial" charset="0"/>
                        </a:rPr>
                        <a:t>                   </a:t>
                      </a: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chemeClr val="tx1"/>
                          </a:solidFill>
                          <a:effectLst/>
                          <a:latin typeface="Arial" charset="0"/>
                          <a:cs typeface="Arial" charset="0"/>
                        </a:rPr>
                        <a:t>Cuba</a:t>
                      </a:r>
                      <a:endParaRPr kumimoji="0" lang="es-MX" sz="1000" b="0" i="0" u="none" strike="noStrike" cap="none" normalizeH="0" baseline="0" smtClean="0">
                        <a:ln>
                          <a:noFill/>
                        </a:ln>
                        <a:solidFill>
                          <a:schemeClr val="tx1"/>
                        </a:solidFill>
                        <a:effectLst/>
                        <a:latin typeface="Arial" charset="0"/>
                        <a:cs typeface="Arial" charset="0"/>
                        <a:hlinkClick r:id=""/>
                      </a:endParaRPr>
                    </a:p>
                  </a:txBody>
                  <a:tcPr horzOverflow="overflow">
                    <a:lnL>
                      <a:noFill/>
                    </a:lnL>
                    <a:lnR>
                      <a:noFill/>
                    </a:lnR>
                    <a:lnT cap="flat">
                      <a:noFill/>
                    </a:lnT>
                    <a:lnB cap="flat">
                      <a:noFill/>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dirty="0" smtClean="0">
                          <a:ln>
                            <a:noFill/>
                          </a:ln>
                          <a:solidFill>
                            <a:schemeClr val="tx1"/>
                          </a:solidFill>
                          <a:effectLst/>
                          <a:latin typeface="Arial" charset="0"/>
                          <a:cs typeface="Arial" charset="0"/>
                        </a:rPr>
                        <a:t>  </a:t>
                      </a: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dirty="0" smtClean="0">
                          <a:ln>
                            <a:noFill/>
                          </a:ln>
                          <a:solidFill>
                            <a:schemeClr val="tx1"/>
                          </a:solidFill>
                          <a:effectLst/>
                          <a:latin typeface="Arial" charset="0"/>
                          <a:cs typeface="Arial" charset="0"/>
                        </a:rPr>
                        <a:t>                  </a:t>
                      </a: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dirty="0" err="1" smtClean="0">
                          <a:ln>
                            <a:noFill/>
                          </a:ln>
                          <a:solidFill>
                            <a:schemeClr val="tx1"/>
                          </a:solidFill>
                          <a:effectLst/>
                          <a:latin typeface="Arial" charset="0"/>
                          <a:cs typeface="Arial" charset="0"/>
                        </a:rPr>
                        <a:t>Mexico</a:t>
                      </a:r>
                      <a:endParaRPr kumimoji="0" lang="es-MX" sz="1000" b="0" i="0" u="none" strike="noStrike" cap="none" normalizeH="0" baseline="0" dirty="0" smtClean="0">
                        <a:ln>
                          <a:noFill/>
                        </a:ln>
                        <a:solidFill>
                          <a:schemeClr val="tx1"/>
                        </a:solidFill>
                        <a:effectLst/>
                        <a:latin typeface="Arial" charset="0"/>
                        <a:cs typeface="Arial" charset="0"/>
                        <a:hlinkClick r:id=""/>
                      </a:endParaRPr>
                    </a:p>
                  </a:txBody>
                  <a:tcPr horzOverflow="overflow">
                    <a:lnL>
                      <a:noFill/>
                    </a:lnL>
                    <a:lnR>
                      <a:noFill/>
                    </a:lnR>
                    <a:lnT cap="flat">
                      <a:noFill/>
                    </a:lnT>
                    <a:lnB cap="flat">
                      <a:noFill/>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chemeClr val="tx1"/>
                          </a:solidFill>
                          <a:effectLst/>
                          <a:latin typeface="Arial" charset="0"/>
                          <a:cs typeface="Arial" charset="0"/>
                        </a:rPr>
                        <a:t>  </a:t>
                      </a: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chemeClr val="tx1"/>
                          </a:solidFill>
                          <a:effectLst/>
                          <a:latin typeface="Arial" charset="0"/>
                          <a:cs typeface="Arial" charset="0"/>
                        </a:rPr>
                        <a:t>                   </a:t>
                      </a: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chemeClr val="tx1"/>
                          </a:solidFill>
                          <a:effectLst/>
                          <a:latin typeface="Arial" charset="0"/>
                          <a:cs typeface="Arial" charset="0"/>
                        </a:rPr>
                        <a:t>Peru</a:t>
                      </a:r>
                      <a:endParaRPr kumimoji="0" lang="es-MX" sz="1000" b="0" i="0" u="none" strike="noStrike" cap="none" normalizeH="0" baseline="0" smtClean="0">
                        <a:ln>
                          <a:noFill/>
                        </a:ln>
                        <a:solidFill>
                          <a:schemeClr val="tx1"/>
                        </a:solidFill>
                        <a:effectLst/>
                        <a:latin typeface="Arial" charset="0"/>
                        <a:cs typeface="Arial" charset="0"/>
                        <a:hlinkClick r:id=""/>
                      </a:endParaRPr>
                    </a:p>
                  </a:txBody>
                  <a:tcPr horzOverflow="overflow">
                    <a:lnL>
                      <a:noFill/>
                    </a:lnL>
                    <a:lnR>
                      <a:noFill/>
                    </a:lnR>
                    <a:lnT cap="flat">
                      <a:noFill/>
                    </a:lnT>
                    <a:lnB cap="flat">
                      <a:noFill/>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dirty="0" smtClean="0">
                          <a:ln>
                            <a:noFill/>
                          </a:ln>
                          <a:solidFill>
                            <a:schemeClr val="tx1"/>
                          </a:solidFill>
                          <a:effectLst/>
                          <a:latin typeface="Arial" charset="0"/>
                          <a:cs typeface="Arial" charset="0"/>
                        </a:rPr>
                        <a:t>  </a:t>
                      </a: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dirty="0" smtClean="0">
                          <a:ln>
                            <a:noFill/>
                          </a:ln>
                          <a:solidFill>
                            <a:schemeClr val="tx1"/>
                          </a:solidFill>
                          <a:effectLst/>
                          <a:latin typeface="Arial" charset="0"/>
                          <a:cs typeface="Arial" charset="0"/>
                        </a:rPr>
                        <a:t>                   </a:t>
                      </a: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dirty="0" smtClean="0">
                          <a:ln>
                            <a:noFill/>
                          </a:ln>
                          <a:solidFill>
                            <a:schemeClr val="tx1"/>
                          </a:solidFill>
                          <a:effectLst/>
                          <a:latin typeface="Arial" charset="0"/>
                          <a:cs typeface="Arial" charset="0"/>
                        </a:rPr>
                        <a:t>Venezuela</a:t>
                      </a:r>
                      <a:endParaRPr kumimoji="0" lang="es-MX" sz="1000" b="0" i="0" u="none" strike="noStrike" cap="none" normalizeH="0" baseline="0" dirty="0" smtClean="0">
                        <a:ln>
                          <a:noFill/>
                        </a:ln>
                        <a:solidFill>
                          <a:schemeClr val="tx1"/>
                        </a:solidFill>
                        <a:effectLst/>
                        <a:latin typeface="Arial" charset="0"/>
                        <a:cs typeface="Arial" charset="0"/>
                        <a:hlinkClick r:id=""/>
                      </a:endParaRPr>
                    </a:p>
                  </a:txBody>
                  <a:tcPr horzOverflow="overflow">
                    <a:lnL>
                      <a:noFill/>
                    </a:lnL>
                    <a:lnR cap="flat">
                      <a:noFill/>
                    </a:lnR>
                    <a:lnT cap="flat">
                      <a:noFill/>
                    </a:lnT>
                    <a:lnB cap="flat">
                      <a:noFill/>
                    </a:lnB>
                    <a:lnTlToBr>
                      <a:noFill/>
                    </a:lnTlToBr>
                    <a:lnBlToTr>
                      <a:noFill/>
                    </a:lnBlToTr>
                    <a:noFill/>
                  </a:tcPr>
                </a:tc>
              </a:tr>
            </a:tbl>
          </a:graphicData>
        </a:graphic>
      </p:graphicFrame>
      <p:sp>
        <p:nvSpPr>
          <p:cNvPr id="7184" name="Rectangle 16"/>
          <p:cNvSpPr>
            <a:spLocks noChangeArrowheads="1"/>
          </p:cNvSpPr>
          <p:nvPr/>
        </p:nvSpPr>
        <p:spPr bwMode="auto">
          <a:xfrm>
            <a:off x="3995738" y="6021388"/>
            <a:ext cx="971550" cy="366712"/>
          </a:xfrm>
          <a:prstGeom prst="rect">
            <a:avLst/>
          </a:prstGeom>
          <a:noFill/>
          <a:ln w="9525">
            <a:noFill/>
            <a:miter lim="800000"/>
            <a:headEnd/>
            <a:tailEnd/>
          </a:ln>
          <a:effectLst/>
        </p:spPr>
        <p:txBody>
          <a:bodyPr wrap="none" anchor="ctr">
            <a:spAutoFit/>
          </a:bodyPr>
          <a:lstStyle/>
          <a:p>
            <a:r>
              <a:rPr lang="es-MX" b="1"/>
              <a:t>Europe</a:t>
            </a:r>
            <a:endParaRPr lang="es-MX"/>
          </a:p>
        </p:txBody>
      </p:sp>
      <p:pic>
        <p:nvPicPr>
          <p:cNvPr id="7195" name="Picture 27" descr="desy">
            <a:hlinkClick r:id="rId3"/>
          </p:cNvPr>
          <p:cNvPicPr>
            <a:picLocks noChangeAspect="1" noChangeArrowheads="1"/>
          </p:cNvPicPr>
          <p:nvPr/>
        </p:nvPicPr>
        <p:blipFill>
          <a:blip r:embed="rId4"/>
          <a:srcRect/>
          <a:stretch>
            <a:fillRect/>
          </a:stretch>
        </p:blipFill>
        <p:spPr bwMode="auto">
          <a:xfrm>
            <a:off x="1835150" y="5040313"/>
            <a:ext cx="523875" cy="476250"/>
          </a:xfrm>
          <a:prstGeom prst="rect">
            <a:avLst/>
          </a:prstGeom>
          <a:noFill/>
          <a:ln w="9525">
            <a:solidFill>
              <a:schemeClr val="accent2"/>
            </a:solidFill>
            <a:miter lim="800000"/>
            <a:headEnd/>
            <a:tailEnd/>
          </a:ln>
        </p:spPr>
      </p:pic>
      <p:cxnSp>
        <p:nvCxnSpPr>
          <p:cNvPr id="7197" name="AutoShape 29"/>
          <p:cNvCxnSpPr>
            <a:cxnSpLocks noChangeShapeType="1"/>
          </p:cNvCxnSpPr>
          <p:nvPr/>
        </p:nvCxnSpPr>
        <p:spPr bwMode="auto">
          <a:xfrm>
            <a:off x="611188" y="2100263"/>
            <a:ext cx="0" cy="0"/>
          </a:xfrm>
          <a:prstGeom prst="straightConnector1">
            <a:avLst/>
          </a:prstGeom>
          <a:noFill/>
          <a:ln w="9525">
            <a:solidFill>
              <a:schemeClr val="tx1"/>
            </a:solidFill>
            <a:round/>
            <a:headEnd/>
            <a:tailEnd type="triangle" w="med" len="med"/>
          </a:ln>
          <a:effectLst/>
        </p:spPr>
      </p:cxnSp>
      <p:sp>
        <p:nvSpPr>
          <p:cNvPr id="7198" name="Text Box 30"/>
          <p:cNvSpPr txBox="1">
            <a:spLocks noChangeArrowheads="1"/>
          </p:cNvSpPr>
          <p:nvPr/>
        </p:nvSpPr>
        <p:spPr bwMode="auto">
          <a:xfrm>
            <a:off x="1476375" y="1268413"/>
            <a:ext cx="358775" cy="244475"/>
          </a:xfrm>
          <a:prstGeom prst="rect">
            <a:avLst/>
          </a:prstGeom>
          <a:noFill/>
          <a:ln w="9525">
            <a:noFill/>
            <a:miter lim="800000"/>
            <a:headEnd/>
            <a:tailEnd/>
          </a:ln>
          <a:effectLst/>
        </p:spPr>
        <p:txBody>
          <a:bodyPr>
            <a:spAutoFit/>
          </a:bodyPr>
          <a:lstStyle/>
          <a:p>
            <a:pPr>
              <a:spcBef>
                <a:spcPct val="50000"/>
              </a:spcBef>
            </a:pPr>
            <a:r>
              <a:rPr lang="es-MX" sz="1000">
                <a:solidFill>
                  <a:srgbClr val="006600"/>
                </a:solidFill>
              </a:rPr>
              <a:t>4</a:t>
            </a:r>
          </a:p>
        </p:txBody>
      </p:sp>
      <p:sp>
        <p:nvSpPr>
          <p:cNvPr id="7199" name="Text Box 31"/>
          <p:cNvSpPr txBox="1">
            <a:spLocks noChangeArrowheads="1"/>
          </p:cNvSpPr>
          <p:nvPr/>
        </p:nvSpPr>
        <p:spPr bwMode="auto">
          <a:xfrm>
            <a:off x="2916238" y="1528763"/>
            <a:ext cx="215900" cy="244475"/>
          </a:xfrm>
          <a:prstGeom prst="rect">
            <a:avLst/>
          </a:prstGeom>
          <a:noFill/>
          <a:ln w="9525">
            <a:noFill/>
            <a:miter lim="800000"/>
            <a:headEnd/>
            <a:tailEnd/>
          </a:ln>
          <a:effectLst/>
        </p:spPr>
        <p:txBody>
          <a:bodyPr>
            <a:spAutoFit/>
          </a:bodyPr>
          <a:lstStyle/>
          <a:p>
            <a:pPr>
              <a:spcBef>
                <a:spcPct val="50000"/>
              </a:spcBef>
            </a:pPr>
            <a:r>
              <a:rPr lang="es-MX" sz="1000">
                <a:solidFill>
                  <a:srgbClr val="FF3399"/>
                </a:solidFill>
              </a:rPr>
              <a:t>1</a:t>
            </a:r>
          </a:p>
        </p:txBody>
      </p:sp>
      <p:sp>
        <p:nvSpPr>
          <p:cNvPr id="7200" name="Text Box 32"/>
          <p:cNvSpPr txBox="1">
            <a:spLocks noChangeArrowheads="1"/>
          </p:cNvSpPr>
          <p:nvPr/>
        </p:nvSpPr>
        <p:spPr bwMode="auto">
          <a:xfrm>
            <a:off x="5148263" y="1412875"/>
            <a:ext cx="358775" cy="244475"/>
          </a:xfrm>
          <a:prstGeom prst="rect">
            <a:avLst/>
          </a:prstGeom>
          <a:noFill/>
          <a:ln w="9525">
            <a:noFill/>
            <a:miter lim="800000"/>
            <a:headEnd/>
            <a:tailEnd/>
          </a:ln>
          <a:effectLst/>
        </p:spPr>
        <p:txBody>
          <a:bodyPr>
            <a:spAutoFit/>
          </a:bodyPr>
          <a:lstStyle/>
          <a:p>
            <a:pPr>
              <a:spcBef>
                <a:spcPct val="50000"/>
              </a:spcBef>
            </a:pPr>
            <a:r>
              <a:rPr lang="es-MX" sz="1000">
                <a:solidFill>
                  <a:srgbClr val="FF3399"/>
                </a:solidFill>
              </a:rPr>
              <a:t>1</a:t>
            </a:r>
          </a:p>
        </p:txBody>
      </p:sp>
      <p:sp>
        <p:nvSpPr>
          <p:cNvPr id="7201" name="Text Box 33"/>
          <p:cNvSpPr txBox="1">
            <a:spLocks noChangeArrowheads="1"/>
          </p:cNvSpPr>
          <p:nvPr/>
        </p:nvSpPr>
        <p:spPr bwMode="auto">
          <a:xfrm>
            <a:off x="7380288" y="1484313"/>
            <a:ext cx="287337" cy="244475"/>
          </a:xfrm>
          <a:prstGeom prst="rect">
            <a:avLst/>
          </a:prstGeom>
          <a:noFill/>
          <a:ln w="9525">
            <a:noFill/>
            <a:miter lim="800000"/>
            <a:headEnd/>
            <a:tailEnd/>
          </a:ln>
          <a:effectLst/>
        </p:spPr>
        <p:txBody>
          <a:bodyPr>
            <a:spAutoFit/>
          </a:bodyPr>
          <a:lstStyle/>
          <a:p>
            <a:pPr>
              <a:spcBef>
                <a:spcPct val="50000"/>
              </a:spcBef>
            </a:pPr>
            <a:r>
              <a:rPr lang="es-MX" sz="1000"/>
              <a:t>1</a:t>
            </a:r>
          </a:p>
        </p:txBody>
      </p:sp>
      <p:sp>
        <p:nvSpPr>
          <p:cNvPr id="7202" name="Text Box 34"/>
          <p:cNvSpPr txBox="1">
            <a:spLocks noChangeArrowheads="1"/>
          </p:cNvSpPr>
          <p:nvPr/>
        </p:nvSpPr>
        <p:spPr bwMode="auto">
          <a:xfrm>
            <a:off x="4140200" y="1239838"/>
            <a:ext cx="215900" cy="244475"/>
          </a:xfrm>
          <a:prstGeom prst="rect">
            <a:avLst/>
          </a:prstGeom>
          <a:noFill/>
          <a:ln w="9525">
            <a:noFill/>
            <a:miter lim="800000"/>
            <a:headEnd/>
            <a:tailEnd/>
          </a:ln>
          <a:effectLst/>
        </p:spPr>
        <p:txBody>
          <a:bodyPr>
            <a:spAutoFit/>
          </a:bodyPr>
          <a:lstStyle/>
          <a:p>
            <a:pPr>
              <a:spcBef>
                <a:spcPct val="50000"/>
              </a:spcBef>
            </a:pPr>
            <a:r>
              <a:rPr lang="es-MX" sz="1000">
                <a:solidFill>
                  <a:srgbClr val="FF0000"/>
                </a:solidFill>
              </a:rPr>
              <a:t>1</a:t>
            </a:r>
          </a:p>
        </p:txBody>
      </p:sp>
      <p:sp>
        <p:nvSpPr>
          <p:cNvPr id="7203" name="Rectangle 35"/>
          <p:cNvSpPr>
            <a:spLocks noChangeArrowheads="1"/>
          </p:cNvSpPr>
          <p:nvPr/>
        </p:nvSpPr>
        <p:spPr bwMode="auto">
          <a:xfrm>
            <a:off x="755650" y="2892425"/>
            <a:ext cx="184150" cy="641350"/>
          </a:xfrm>
          <a:prstGeom prst="rect">
            <a:avLst/>
          </a:prstGeom>
          <a:noFill/>
          <a:ln w="9525">
            <a:noFill/>
            <a:miter lim="800000"/>
            <a:headEnd/>
            <a:tailEnd/>
          </a:ln>
          <a:effectLst/>
        </p:spPr>
        <p:txBody>
          <a:bodyPr wrap="none" anchor="ctr">
            <a:spAutoFit/>
          </a:bodyPr>
          <a:lstStyle/>
          <a:p>
            <a:r>
              <a:rPr lang="es-MX"/>
              <a:t/>
            </a:r>
            <a:br>
              <a:rPr lang="es-MX"/>
            </a:br>
            <a:endParaRPr lang="es-MX"/>
          </a:p>
        </p:txBody>
      </p:sp>
      <p:pic>
        <p:nvPicPr>
          <p:cNvPr id="7206" name="Picture 38" descr="chi">
            <a:hlinkClick r:id="rId5"/>
          </p:cNvPr>
          <p:cNvPicPr>
            <a:picLocks noChangeAspect="1" noChangeArrowheads="1"/>
          </p:cNvPicPr>
          <p:nvPr/>
        </p:nvPicPr>
        <p:blipFill>
          <a:blip r:embed="rId6"/>
          <a:srcRect/>
          <a:stretch>
            <a:fillRect/>
          </a:stretch>
        </p:blipFill>
        <p:spPr bwMode="auto">
          <a:xfrm>
            <a:off x="2603500" y="1951038"/>
            <a:ext cx="695325" cy="398462"/>
          </a:xfrm>
          <a:prstGeom prst="rect">
            <a:avLst/>
          </a:prstGeom>
          <a:noFill/>
          <a:ln w="9525">
            <a:solidFill>
              <a:schemeClr val="accent2"/>
            </a:solidFill>
            <a:miter lim="800000"/>
            <a:headEnd/>
            <a:tailEnd/>
          </a:ln>
        </p:spPr>
      </p:pic>
      <p:pic>
        <p:nvPicPr>
          <p:cNvPr id="7208" name="Picture 40" descr="cub">
            <a:hlinkClick r:id="rId7"/>
          </p:cNvPr>
          <p:cNvPicPr>
            <a:picLocks noChangeAspect="1" noChangeArrowheads="1"/>
          </p:cNvPicPr>
          <p:nvPr/>
        </p:nvPicPr>
        <p:blipFill>
          <a:blip r:embed="rId8"/>
          <a:srcRect/>
          <a:stretch>
            <a:fillRect/>
          </a:stretch>
        </p:blipFill>
        <p:spPr bwMode="auto">
          <a:xfrm>
            <a:off x="4473575" y="1951038"/>
            <a:ext cx="695325" cy="398462"/>
          </a:xfrm>
          <a:prstGeom prst="rect">
            <a:avLst/>
          </a:prstGeom>
          <a:noFill/>
          <a:ln w="9525">
            <a:solidFill>
              <a:schemeClr val="accent2"/>
            </a:solidFill>
            <a:miter lim="800000"/>
            <a:headEnd/>
            <a:tailEnd/>
          </a:ln>
        </p:spPr>
      </p:pic>
      <p:pic>
        <p:nvPicPr>
          <p:cNvPr id="7209" name="Picture 41" descr="mex">
            <a:hlinkClick r:id="rId9"/>
          </p:cNvPr>
          <p:cNvPicPr>
            <a:picLocks noChangeAspect="1" noChangeArrowheads="1"/>
          </p:cNvPicPr>
          <p:nvPr/>
        </p:nvPicPr>
        <p:blipFill>
          <a:blip r:embed="rId10"/>
          <a:srcRect/>
          <a:stretch>
            <a:fillRect/>
          </a:stretch>
        </p:blipFill>
        <p:spPr bwMode="auto">
          <a:xfrm>
            <a:off x="5426075" y="1951038"/>
            <a:ext cx="695325" cy="398462"/>
          </a:xfrm>
          <a:prstGeom prst="rect">
            <a:avLst/>
          </a:prstGeom>
          <a:noFill/>
          <a:ln w="9525">
            <a:solidFill>
              <a:schemeClr val="accent2"/>
            </a:solidFill>
            <a:miter lim="800000"/>
            <a:headEnd/>
            <a:tailEnd/>
          </a:ln>
        </p:spPr>
      </p:pic>
      <p:pic>
        <p:nvPicPr>
          <p:cNvPr id="7210" name="Picture 42" descr="per">
            <a:hlinkClick r:id="rId11"/>
          </p:cNvPr>
          <p:cNvPicPr>
            <a:picLocks noChangeAspect="1" noChangeArrowheads="1"/>
          </p:cNvPicPr>
          <p:nvPr/>
        </p:nvPicPr>
        <p:blipFill>
          <a:blip r:embed="rId12"/>
          <a:srcRect/>
          <a:stretch>
            <a:fillRect/>
          </a:stretch>
        </p:blipFill>
        <p:spPr bwMode="auto">
          <a:xfrm>
            <a:off x="6378575" y="1951038"/>
            <a:ext cx="695325" cy="398462"/>
          </a:xfrm>
          <a:prstGeom prst="rect">
            <a:avLst/>
          </a:prstGeom>
          <a:noFill/>
          <a:ln w="9525">
            <a:solidFill>
              <a:schemeClr val="accent2"/>
            </a:solidFill>
            <a:miter lim="800000"/>
            <a:headEnd/>
            <a:tailEnd/>
          </a:ln>
        </p:spPr>
      </p:pic>
      <p:pic>
        <p:nvPicPr>
          <p:cNvPr id="7212" name="Picture 44" descr="cern">
            <a:hlinkClick r:id="rId13"/>
          </p:cNvPr>
          <p:cNvPicPr>
            <a:picLocks noChangeAspect="1" noChangeArrowheads="1"/>
          </p:cNvPicPr>
          <p:nvPr/>
        </p:nvPicPr>
        <p:blipFill>
          <a:blip r:embed="rId14"/>
          <a:srcRect/>
          <a:stretch>
            <a:fillRect/>
          </a:stretch>
        </p:blipFill>
        <p:spPr bwMode="auto">
          <a:xfrm>
            <a:off x="611188" y="5013325"/>
            <a:ext cx="571500" cy="503238"/>
          </a:xfrm>
          <a:prstGeom prst="rect">
            <a:avLst/>
          </a:prstGeom>
          <a:noFill/>
        </p:spPr>
      </p:pic>
      <p:pic>
        <p:nvPicPr>
          <p:cNvPr id="7213" name="Picture 45" descr="fra">
            <a:hlinkClick r:id="rId15"/>
          </p:cNvPr>
          <p:cNvPicPr>
            <a:picLocks noChangeAspect="1" noChangeArrowheads="1"/>
          </p:cNvPicPr>
          <p:nvPr/>
        </p:nvPicPr>
        <p:blipFill>
          <a:blip r:embed="rId16"/>
          <a:srcRect/>
          <a:stretch>
            <a:fillRect/>
          </a:stretch>
        </p:blipFill>
        <p:spPr bwMode="auto">
          <a:xfrm>
            <a:off x="3132138" y="5084763"/>
            <a:ext cx="695325" cy="431800"/>
          </a:xfrm>
          <a:prstGeom prst="rect">
            <a:avLst/>
          </a:prstGeom>
          <a:noFill/>
          <a:ln w="9525">
            <a:solidFill>
              <a:schemeClr val="accent2"/>
            </a:solidFill>
            <a:miter lim="800000"/>
            <a:headEnd/>
            <a:tailEnd/>
          </a:ln>
        </p:spPr>
      </p:pic>
      <p:pic>
        <p:nvPicPr>
          <p:cNvPr id="7214" name="Picture 46" descr="ita">
            <a:hlinkClick r:id="rId17"/>
          </p:cNvPr>
          <p:cNvPicPr>
            <a:picLocks noChangeAspect="1" noChangeArrowheads="1"/>
          </p:cNvPicPr>
          <p:nvPr/>
        </p:nvPicPr>
        <p:blipFill>
          <a:blip r:embed="rId18"/>
          <a:srcRect/>
          <a:stretch>
            <a:fillRect/>
          </a:stretch>
        </p:blipFill>
        <p:spPr bwMode="auto">
          <a:xfrm>
            <a:off x="4500563" y="5084763"/>
            <a:ext cx="792162" cy="431800"/>
          </a:xfrm>
          <a:prstGeom prst="rect">
            <a:avLst/>
          </a:prstGeom>
          <a:noFill/>
          <a:ln w="9525">
            <a:solidFill>
              <a:schemeClr val="accent2"/>
            </a:solidFill>
            <a:miter lim="800000"/>
            <a:headEnd/>
            <a:tailEnd/>
          </a:ln>
        </p:spPr>
      </p:pic>
      <p:sp>
        <p:nvSpPr>
          <p:cNvPr id="7215" name="Rectangle 47"/>
          <p:cNvSpPr>
            <a:spLocks noChangeArrowheads="1"/>
          </p:cNvSpPr>
          <p:nvPr/>
        </p:nvSpPr>
        <p:spPr bwMode="auto">
          <a:xfrm>
            <a:off x="3717925" y="2852738"/>
            <a:ext cx="184150" cy="641350"/>
          </a:xfrm>
          <a:prstGeom prst="rect">
            <a:avLst/>
          </a:prstGeom>
          <a:noFill/>
          <a:ln w="9525">
            <a:noFill/>
            <a:miter lim="800000"/>
            <a:headEnd/>
            <a:tailEnd/>
          </a:ln>
          <a:effectLst/>
        </p:spPr>
        <p:txBody>
          <a:bodyPr wrap="none" anchor="ctr">
            <a:spAutoFit/>
          </a:bodyPr>
          <a:lstStyle/>
          <a:p>
            <a:r>
              <a:rPr lang="es-MX">
                <a:solidFill>
                  <a:srgbClr val="660033"/>
                </a:solidFill>
              </a:rPr>
              <a:t/>
            </a:r>
            <a:br>
              <a:rPr lang="es-MX">
                <a:solidFill>
                  <a:srgbClr val="660033"/>
                </a:solidFill>
              </a:rPr>
            </a:br>
            <a:endParaRPr lang="es-MX">
              <a:solidFill>
                <a:srgbClr val="660033"/>
              </a:solidFill>
            </a:endParaRPr>
          </a:p>
        </p:txBody>
      </p:sp>
      <p:sp>
        <p:nvSpPr>
          <p:cNvPr id="7216" name="Line 48"/>
          <p:cNvSpPr>
            <a:spLocks noChangeShapeType="1"/>
          </p:cNvSpPr>
          <p:nvPr/>
        </p:nvSpPr>
        <p:spPr bwMode="auto">
          <a:xfrm flipH="1">
            <a:off x="684213" y="2276475"/>
            <a:ext cx="358775" cy="2736850"/>
          </a:xfrm>
          <a:prstGeom prst="line">
            <a:avLst/>
          </a:prstGeom>
          <a:noFill/>
          <a:ln w="9525">
            <a:solidFill>
              <a:srgbClr val="0099FF"/>
            </a:solidFill>
            <a:round/>
            <a:headEnd/>
            <a:tailEnd type="triangle" w="med" len="med"/>
          </a:ln>
          <a:effectLst/>
        </p:spPr>
        <p:txBody>
          <a:bodyPr/>
          <a:lstStyle/>
          <a:p>
            <a:endParaRPr lang="es-MX"/>
          </a:p>
        </p:txBody>
      </p:sp>
      <p:sp>
        <p:nvSpPr>
          <p:cNvPr id="7217" name="Text Box 49"/>
          <p:cNvSpPr txBox="1">
            <a:spLocks noChangeArrowheads="1"/>
          </p:cNvSpPr>
          <p:nvPr/>
        </p:nvSpPr>
        <p:spPr bwMode="auto">
          <a:xfrm>
            <a:off x="468313" y="4551363"/>
            <a:ext cx="431800" cy="244475"/>
          </a:xfrm>
          <a:prstGeom prst="rect">
            <a:avLst/>
          </a:prstGeom>
          <a:noFill/>
          <a:ln w="9525">
            <a:noFill/>
            <a:miter lim="800000"/>
            <a:headEnd/>
            <a:tailEnd/>
          </a:ln>
          <a:effectLst/>
        </p:spPr>
        <p:txBody>
          <a:bodyPr>
            <a:spAutoFit/>
          </a:bodyPr>
          <a:lstStyle/>
          <a:p>
            <a:pPr>
              <a:spcBef>
                <a:spcPct val="50000"/>
              </a:spcBef>
            </a:pPr>
            <a:r>
              <a:rPr lang="es-MX" sz="1000">
                <a:solidFill>
                  <a:srgbClr val="0099FF"/>
                </a:solidFill>
              </a:rPr>
              <a:t>4</a:t>
            </a:r>
          </a:p>
        </p:txBody>
      </p:sp>
      <p:sp>
        <p:nvSpPr>
          <p:cNvPr id="7218" name="Line 50"/>
          <p:cNvSpPr>
            <a:spLocks noChangeShapeType="1"/>
          </p:cNvSpPr>
          <p:nvPr/>
        </p:nvSpPr>
        <p:spPr bwMode="auto">
          <a:xfrm flipH="1">
            <a:off x="827088" y="2205038"/>
            <a:ext cx="1008062" cy="2808287"/>
          </a:xfrm>
          <a:prstGeom prst="line">
            <a:avLst/>
          </a:prstGeom>
          <a:noFill/>
          <a:ln w="9525">
            <a:solidFill>
              <a:srgbClr val="996633"/>
            </a:solidFill>
            <a:round/>
            <a:headEnd/>
            <a:tailEnd type="triangle" w="med" len="med"/>
          </a:ln>
          <a:effectLst/>
        </p:spPr>
        <p:txBody>
          <a:bodyPr/>
          <a:lstStyle/>
          <a:p>
            <a:endParaRPr lang="es-MX"/>
          </a:p>
        </p:txBody>
      </p:sp>
      <p:sp>
        <p:nvSpPr>
          <p:cNvPr id="7220" name="Text Box 52"/>
          <p:cNvSpPr txBox="1">
            <a:spLocks noChangeArrowheads="1"/>
          </p:cNvSpPr>
          <p:nvPr/>
        </p:nvSpPr>
        <p:spPr bwMode="auto">
          <a:xfrm>
            <a:off x="1116013" y="3213100"/>
            <a:ext cx="360362" cy="244475"/>
          </a:xfrm>
          <a:prstGeom prst="rect">
            <a:avLst/>
          </a:prstGeom>
          <a:noFill/>
          <a:ln w="9525">
            <a:noFill/>
            <a:miter lim="800000"/>
            <a:headEnd/>
            <a:tailEnd/>
          </a:ln>
          <a:effectLst/>
        </p:spPr>
        <p:txBody>
          <a:bodyPr>
            <a:spAutoFit/>
          </a:bodyPr>
          <a:lstStyle/>
          <a:p>
            <a:pPr>
              <a:spcBef>
                <a:spcPct val="50000"/>
              </a:spcBef>
            </a:pPr>
            <a:r>
              <a:rPr lang="es-MX" sz="1000">
                <a:solidFill>
                  <a:srgbClr val="996633"/>
                </a:solidFill>
              </a:rPr>
              <a:t>21</a:t>
            </a:r>
          </a:p>
        </p:txBody>
      </p:sp>
      <p:sp>
        <p:nvSpPr>
          <p:cNvPr id="7221" name="Text Box 53"/>
          <p:cNvSpPr txBox="1">
            <a:spLocks noChangeArrowheads="1"/>
          </p:cNvSpPr>
          <p:nvPr/>
        </p:nvSpPr>
        <p:spPr bwMode="auto">
          <a:xfrm>
            <a:off x="3484563" y="3597275"/>
            <a:ext cx="184150" cy="366713"/>
          </a:xfrm>
          <a:prstGeom prst="rect">
            <a:avLst/>
          </a:prstGeom>
          <a:noFill/>
          <a:ln w="9525">
            <a:noFill/>
            <a:miter lim="800000"/>
            <a:headEnd/>
            <a:tailEnd/>
          </a:ln>
          <a:effectLst/>
        </p:spPr>
        <p:txBody>
          <a:bodyPr wrap="none">
            <a:spAutoFit/>
          </a:bodyPr>
          <a:lstStyle/>
          <a:p>
            <a:endParaRPr lang="en-US"/>
          </a:p>
        </p:txBody>
      </p:sp>
      <p:sp>
        <p:nvSpPr>
          <p:cNvPr id="7223" name="Line 55"/>
          <p:cNvSpPr>
            <a:spLocks noChangeShapeType="1"/>
          </p:cNvSpPr>
          <p:nvPr/>
        </p:nvSpPr>
        <p:spPr bwMode="auto">
          <a:xfrm flipH="1">
            <a:off x="900113" y="2292350"/>
            <a:ext cx="2100262" cy="2720975"/>
          </a:xfrm>
          <a:prstGeom prst="line">
            <a:avLst/>
          </a:prstGeom>
          <a:noFill/>
          <a:ln w="9525">
            <a:solidFill>
              <a:srgbClr val="6600CC"/>
            </a:solidFill>
            <a:round/>
            <a:headEnd/>
            <a:tailEnd type="triangle" w="med" len="med"/>
          </a:ln>
          <a:effectLst/>
        </p:spPr>
        <p:txBody>
          <a:bodyPr/>
          <a:lstStyle/>
          <a:p>
            <a:endParaRPr lang="es-MX"/>
          </a:p>
        </p:txBody>
      </p:sp>
      <p:sp>
        <p:nvSpPr>
          <p:cNvPr id="7224" name="Text Box 56"/>
          <p:cNvSpPr txBox="1">
            <a:spLocks noChangeArrowheads="1"/>
          </p:cNvSpPr>
          <p:nvPr/>
        </p:nvSpPr>
        <p:spPr bwMode="auto">
          <a:xfrm>
            <a:off x="1619250" y="3573463"/>
            <a:ext cx="504825" cy="244475"/>
          </a:xfrm>
          <a:prstGeom prst="rect">
            <a:avLst/>
          </a:prstGeom>
          <a:noFill/>
          <a:ln w="9525">
            <a:noFill/>
            <a:miter lim="800000"/>
            <a:headEnd/>
            <a:tailEnd/>
          </a:ln>
          <a:effectLst/>
        </p:spPr>
        <p:txBody>
          <a:bodyPr>
            <a:spAutoFit/>
          </a:bodyPr>
          <a:lstStyle/>
          <a:p>
            <a:pPr>
              <a:spcBef>
                <a:spcPct val="50000"/>
              </a:spcBef>
            </a:pPr>
            <a:r>
              <a:rPr lang="es-MX" sz="1000">
                <a:solidFill>
                  <a:srgbClr val="6600CC"/>
                </a:solidFill>
              </a:rPr>
              <a:t>7</a:t>
            </a:r>
          </a:p>
        </p:txBody>
      </p:sp>
      <p:sp>
        <p:nvSpPr>
          <p:cNvPr id="7225" name="Line 57"/>
          <p:cNvSpPr>
            <a:spLocks noChangeShapeType="1"/>
          </p:cNvSpPr>
          <p:nvPr/>
        </p:nvSpPr>
        <p:spPr bwMode="auto">
          <a:xfrm flipH="1">
            <a:off x="971550" y="2292350"/>
            <a:ext cx="2894013" cy="2720975"/>
          </a:xfrm>
          <a:prstGeom prst="line">
            <a:avLst/>
          </a:prstGeom>
          <a:noFill/>
          <a:ln w="9525">
            <a:solidFill>
              <a:srgbClr val="990000"/>
            </a:solidFill>
            <a:round/>
            <a:headEnd/>
            <a:tailEnd type="triangle" w="med" len="med"/>
          </a:ln>
          <a:effectLst/>
        </p:spPr>
        <p:txBody>
          <a:bodyPr/>
          <a:lstStyle/>
          <a:p>
            <a:endParaRPr lang="es-MX"/>
          </a:p>
        </p:txBody>
      </p:sp>
      <p:sp>
        <p:nvSpPr>
          <p:cNvPr id="7226" name="Text Box 58"/>
          <p:cNvSpPr txBox="1">
            <a:spLocks noChangeArrowheads="1"/>
          </p:cNvSpPr>
          <p:nvPr/>
        </p:nvSpPr>
        <p:spPr bwMode="auto">
          <a:xfrm>
            <a:off x="3132138" y="2565400"/>
            <a:ext cx="360362" cy="244475"/>
          </a:xfrm>
          <a:prstGeom prst="rect">
            <a:avLst/>
          </a:prstGeom>
          <a:noFill/>
          <a:ln w="9525">
            <a:noFill/>
            <a:miter lim="800000"/>
            <a:headEnd/>
            <a:tailEnd/>
          </a:ln>
          <a:effectLst/>
        </p:spPr>
        <p:txBody>
          <a:bodyPr>
            <a:spAutoFit/>
          </a:bodyPr>
          <a:lstStyle/>
          <a:p>
            <a:pPr>
              <a:spcBef>
                <a:spcPct val="50000"/>
              </a:spcBef>
            </a:pPr>
            <a:r>
              <a:rPr lang="es-MX" sz="1000">
                <a:solidFill>
                  <a:srgbClr val="990000"/>
                </a:solidFill>
              </a:rPr>
              <a:t>6</a:t>
            </a:r>
          </a:p>
        </p:txBody>
      </p:sp>
      <p:sp>
        <p:nvSpPr>
          <p:cNvPr id="7228" name="Line 60"/>
          <p:cNvSpPr>
            <a:spLocks noChangeShapeType="1"/>
          </p:cNvSpPr>
          <p:nvPr/>
        </p:nvSpPr>
        <p:spPr bwMode="auto">
          <a:xfrm flipH="1">
            <a:off x="1042988" y="2276475"/>
            <a:ext cx="3600450" cy="2736850"/>
          </a:xfrm>
          <a:prstGeom prst="line">
            <a:avLst/>
          </a:prstGeom>
          <a:noFill/>
          <a:ln w="9525">
            <a:solidFill>
              <a:srgbClr val="FF3399"/>
            </a:solidFill>
            <a:round/>
            <a:headEnd/>
            <a:tailEnd type="triangle" w="med" len="med"/>
          </a:ln>
          <a:effectLst/>
        </p:spPr>
        <p:txBody>
          <a:bodyPr/>
          <a:lstStyle/>
          <a:p>
            <a:endParaRPr lang="es-MX"/>
          </a:p>
        </p:txBody>
      </p:sp>
      <p:cxnSp>
        <p:nvCxnSpPr>
          <p:cNvPr id="7229" name="AutoShape 61"/>
          <p:cNvCxnSpPr>
            <a:cxnSpLocks noChangeShapeType="1"/>
          </p:cNvCxnSpPr>
          <p:nvPr/>
        </p:nvCxnSpPr>
        <p:spPr bwMode="auto">
          <a:xfrm rot="5400000">
            <a:off x="3452813" y="514350"/>
            <a:ext cx="1587" cy="2805113"/>
          </a:xfrm>
          <a:prstGeom prst="curvedConnector3">
            <a:avLst>
              <a:gd name="adj1" fmla="val -24800000"/>
            </a:avLst>
          </a:prstGeom>
          <a:noFill/>
          <a:ln w="9525">
            <a:solidFill>
              <a:srgbClr val="FF3399"/>
            </a:solidFill>
            <a:round/>
            <a:headEnd/>
            <a:tailEnd type="triangle" w="med" len="med"/>
          </a:ln>
          <a:effectLst/>
        </p:spPr>
      </p:cxnSp>
      <p:cxnSp>
        <p:nvCxnSpPr>
          <p:cNvPr id="7230" name="AutoShape 62"/>
          <p:cNvCxnSpPr>
            <a:cxnSpLocks noChangeShapeType="1"/>
          </p:cNvCxnSpPr>
          <p:nvPr/>
        </p:nvCxnSpPr>
        <p:spPr bwMode="auto">
          <a:xfrm rot="16200000" flipH="1">
            <a:off x="5334794" y="1440657"/>
            <a:ext cx="1587" cy="952500"/>
          </a:xfrm>
          <a:prstGeom prst="curvedConnector3">
            <a:avLst>
              <a:gd name="adj1" fmla="val -18700000"/>
            </a:avLst>
          </a:prstGeom>
          <a:noFill/>
          <a:ln w="9525">
            <a:solidFill>
              <a:srgbClr val="FF3399"/>
            </a:solidFill>
            <a:round/>
            <a:headEnd/>
            <a:tailEnd type="triangle" w="med" len="med"/>
          </a:ln>
          <a:effectLst/>
        </p:spPr>
      </p:cxnSp>
      <p:sp>
        <p:nvSpPr>
          <p:cNvPr id="7231" name="Text Box 63"/>
          <p:cNvSpPr txBox="1">
            <a:spLocks noChangeArrowheads="1"/>
          </p:cNvSpPr>
          <p:nvPr/>
        </p:nvSpPr>
        <p:spPr bwMode="auto">
          <a:xfrm>
            <a:off x="3419475" y="2852738"/>
            <a:ext cx="215900" cy="244475"/>
          </a:xfrm>
          <a:prstGeom prst="rect">
            <a:avLst/>
          </a:prstGeom>
          <a:noFill/>
          <a:ln w="9525">
            <a:noFill/>
            <a:miter lim="800000"/>
            <a:headEnd/>
            <a:tailEnd/>
          </a:ln>
          <a:effectLst/>
        </p:spPr>
        <p:txBody>
          <a:bodyPr>
            <a:spAutoFit/>
          </a:bodyPr>
          <a:lstStyle/>
          <a:p>
            <a:pPr>
              <a:spcBef>
                <a:spcPct val="50000"/>
              </a:spcBef>
            </a:pPr>
            <a:r>
              <a:rPr lang="es-MX" sz="1000">
                <a:solidFill>
                  <a:srgbClr val="FF3399"/>
                </a:solidFill>
              </a:rPr>
              <a:t>1</a:t>
            </a:r>
          </a:p>
        </p:txBody>
      </p:sp>
      <p:sp>
        <p:nvSpPr>
          <p:cNvPr id="7232" name="Line 64"/>
          <p:cNvSpPr>
            <a:spLocks noChangeShapeType="1"/>
          </p:cNvSpPr>
          <p:nvPr/>
        </p:nvSpPr>
        <p:spPr bwMode="auto">
          <a:xfrm flipH="1">
            <a:off x="1116013" y="2292350"/>
            <a:ext cx="4333875" cy="2720975"/>
          </a:xfrm>
          <a:prstGeom prst="line">
            <a:avLst/>
          </a:prstGeom>
          <a:noFill/>
          <a:ln w="9525">
            <a:solidFill>
              <a:srgbClr val="006600"/>
            </a:solidFill>
            <a:round/>
            <a:headEnd/>
            <a:tailEnd type="triangle" w="med" len="med"/>
          </a:ln>
          <a:effectLst/>
        </p:spPr>
        <p:txBody>
          <a:bodyPr/>
          <a:lstStyle/>
          <a:p>
            <a:endParaRPr lang="es-MX"/>
          </a:p>
        </p:txBody>
      </p:sp>
      <p:sp>
        <p:nvSpPr>
          <p:cNvPr id="7233" name="Text Box 65"/>
          <p:cNvSpPr txBox="1">
            <a:spLocks noChangeArrowheads="1"/>
          </p:cNvSpPr>
          <p:nvPr/>
        </p:nvSpPr>
        <p:spPr bwMode="auto">
          <a:xfrm>
            <a:off x="4140200" y="2824163"/>
            <a:ext cx="419100" cy="244475"/>
          </a:xfrm>
          <a:prstGeom prst="rect">
            <a:avLst/>
          </a:prstGeom>
          <a:noFill/>
          <a:ln w="9525">
            <a:noFill/>
            <a:miter lim="800000"/>
            <a:headEnd/>
            <a:tailEnd/>
          </a:ln>
          <a:effectLst/>
        </p:spPr>
        <p:txBody>
          <a:bodyPr>
            <a:spAutoFit/>
          </a:bodyPr>
          <a:lstStyle/>
          <a:p>
            <a:pPr>
              <a:spcBef>
                <a:spcPct val="50000"/>
              </a:spcBef>
            </a:pPr>
            <a:r>
              <a:rPr lang="es-MX" sz="1000">
                <a:solidFill>
                  <a:srgbClr val="006600"/>
                </a:solidFill>
              </a:rPr>
              <a:t>21</a:t>
            </a:r>
          </a:p>
        </p:txBody>
      </p:sp>
      <p:pic>
        <p:nvPicPr>
          <p:cNvPr id="7234" name="Picture 66" descr="spa">
            <a:hlinkClick r:id="rId19"/>
          </p:cNvPr>
          <p:cNvPicPr>
            <a:picLocks noChangeAspect="1" noChangeArrowheads="1"/>
          </p:cNvPicPr>
          <p:nvPr/>
        </p:nvPicPr>
        <p:blipFill>
          <a:blip r:embed="rId20"/>
          <a:srcRect/>
          <a:stretch>
            <a:fillRect/>
          </a:stretch>
        </p:blipFill>
        <p:spPr bwMode="auto">
          <a:xfrm>
            <a:off x="7164388" y="5084763"/>
            <a:ext cx="695325" cy="431800"/>
          </a:xfrm>
          <a:prstGeom prst="rect">
            <a:avLst/>
          </a:prstGeom>
          <a:noFill/>
          <a:ln w="9525">
            <a:solidFill>
              <a:schemeClr val="accent2"/>
            </a:solidFill>
            <a:miter lim="800000"/>
            <a:headEnd/>
            <a:tailEnd/>
          </a:ln>
        </p:spPr>
      </p:pic>
      <p:sp>
        <p:nvSpPr>
          <p:cNvPr id="7235" name="Line 67"/>
          <p:cNvSpPr>
            <a:spLocks noChangeShapeType="1"/>
          </p:cNvSpPr>
          <p:nvPr/>
        </p:nvSpPr>
        <p:spPr bwMode="auto">
          <a:xfrm>
            <a:off x="1116013" y="2276475"/>
            <a:ext cx="6048375" cy="2808288"/>
          </a:xfrm>
          <a:prstGeom prst="line">
            <a:avLst/>
          </a:prstGeom>
          <a:noFill/>
          <a:ln w="9525">
            <a:solidFill>
              <a:srgbClr val="0099FF"/>
            </a:solidFill>
            <a:round/>
            <a:headEnd/>
            <a:tailEnd type="triangle" w="med" len="med"/>
          </a:ln>
          <a:effectLst/>
        </p:spPr>
        <p:txBody>
          <a:bodyPr/>
          <a:lstStyle/>
          <a:p>
            <a:endParaRPr lang="es-MX"/>
          </a:p>
        </p:txBody>
      </p:sp>
      <p:sp>
        <p:nvSpPr>
          <p:cNvPr id="7236" name="Text Box 68"/>
          <p:cNvSpPr txBox="1">
            <a:spLocks noChangeArrowheads="1"/>
          </p:cNvSpPr>
          <p:nvPr/>
        </p:nvSpPr>
        <p:spPr bwMode="auto">
          <a:xfrm>
            <a:off x="5219700" y="4221163"/>
            <a:ext cx="431800" cy="244475"/>
          </a:xfrm>
          <a:prstGeom prst="rect">
            <a:avLst/>
          </a:prstGeom>
          <a:noFill/>
          <a:ln w="9525">
            <a:noFill/>
            <a:miter lim="800000"/>
            <a:headEnd/>
            <a:tailEnd/>
          </a:ln>
          <a:effectLst/>
        </p:spPr>
        <p:txBody>
          <a:bodyPr>
            <a:spAutoFit/>
          </a:bodyPr>
          <a:lstStyle/>
          <a:p>
            <a:pPr>
              <a:spcBef>
                <a:spcPct val="50000"/>
              </a:spcBef>
            </a:pPr>
            <a:r>
              <a:rPr lang="es-MX" sz="1000">
                <a:solidFill>
                  <a:srgbClr val="0099FF"/>
                </a:solidFill>
              </a:rPr>
              <a:t>3</a:t>
            </a:r>
          </a:p>
        </p:txBody>
      </p:sp>
      <p:sp>
        <p:nvSpPr>
          <p:cNvPr id="7237" name="Line 69"/>
          <p:cNvSpPr>
            <a:spLocks noChangeShapeType="1"/>
          </p:cNvSpPr>
          <p:nvPr/>
        </p:nvSpPr>
        <p:spPr bwMode="auto">
          <a:xfrm flipH="1">
            <a:off x="5148263" y="2349500"/>
            <a:ext cx="792162" cy="2735263"/>
          </a:xfrm>
          <a:prstGeom prst="line">
            <a:avLst/>
          </a:prstGeom>
          <a:noFill/>
          <a:ln w="9525">
            <a:solidFill>
              <a:srgbClr val="006600"/>
            </a:solidFill>
            <a:round/>
            <a:headEnd/>
            <a:tailEnd type="triangle" w="med" len="med"/>
          </a:ln>
          <a:effectLst/>
        </p:spPr>
        <p:txBody>
          <a:bodyPr/>
          <a:lstStyle/>
          <a:p>
            <a:endParaRPr lang="es-MX"/>
          </a:p>
        </p:txBody>
      </p:sp>
      <p:sp>
        <p:nvSpPr>
          <p:cNvPr id="7238" name="Text Box 70"/>
          <p:cNvSpPr txBox="1">
            <a:spLocks noChangeArrowheads="1"/>
          </p:cNvSpPr>
          <p:nvPr/>
        </p:nvSpPr>
        <p:spPr bwMode="auto">
          <a:xfrm>
            <a:off x="5651500" y="3141663"/>
            <a:ext cx="307975" cy="244475"/>
          </a:xfrm>
          <a:prstGeom prst="rect">
            <a:avLst/>
          </a:prstGeom>
          <a:noFill/>
          <a:ln w="9525">
            <a:noFill/>
            <a:miter lim="800000"/>
            <a:headEnd/>
            <a:tailEnd/>
          </a:ln>
          <a:effectLst/>
        </p:spPr>
        <p:txBody>
          <a:bodyPr>
            <a:spAutoFit/>
          </a:bodyPr>
          <a:lstStyle/>
          <a:p>
            <a:pPr>
              <a:spcBef>
                <a:spcPct val="50000"/>
              </a:spcBef>
            </a:pPr>
            <a:r>
              <a:rPr lang="es-MX" sz="1000">
                <a:solidFill>
                  <a:srgbClr val="006600"/>
                </a:solidFill>
              </a:rPr>
              <a:t>1</a:t>
            </a:r>
          </a:p>
        </p:txBody>
      </p:sp>
      <p:sp>
        <p:nvSpPr>
          <p:cNvPr id="7239" name="Line 71"/>
          <p:cNvSpPr>
            <a:spLocks noChangeShapeType="1"/>
          </p:cNvSpPr>
          <p:nvPr/>
        </p:nvSpPr>
        <p:spPr bwMode="auto">
          <a:xfrm flipH="1">
            <a:off x="1187450" y="2276475"/>
            <a:ext cx="5257800" cy="2736850"/>
          </a:xfrm>
          <a:prstGeom prst="line">
            <a:avLst/>
          </a:prstGeom>
          <a:noFill/>
          <a:ln w="9525">
            <a:solidFill>
              <a:srgbClr val="FF0000"/>
            </a:solidFill>
            <a:round/>
            <a:headEnd/>
            <a:tailEnd type="triangle" w="med" len="med"/>
          </a:ln>
          <a:effectLst/>
        </p:spPr>
        <p:txBody>
          <a:bodyPr/>
          <a:lstStyle/>
          <a:p>
            <a:endParaRPr lang="es-MX"/>
          </a:p>
        </p:txBody>
      </p:sp>
      <p:sp>
        <p:nvSpPr>
          <p:cNvPr id="7240" name="Line 72"/>
          <p:cNvSpPr>
            <a:spLocks noChangeShapeType="1"/>
          </p:cNvSpPr>
          <p:nvPr/>
        </p:nvSpPr>
        <p:spPr bwMode="auto">
          <a:xfrm flipH="1">
            <a:off x="3563938" y="2205038"/>
            <a:ext cx="4032250" cy="2879725"/>
          </a:xfrm>
          <a:prstGeom prst="line">
            <a:avLst/>
          </a:prstGeom>
          <a:noFill/>
          <a:ln w="9525">
            <a:solidFill>
              <a:schemeClr val="tx1"/>
            </a:solidFill>
            <a:round/>
            <a:headEnd/>
            <a:tailEnd type="triangle" w="med" len="med"/>
          </a:ln>
          <a:effectLst/>
        </p:spPr>
        <p:txBody>
          <a:bodyPr/>
          <a:lstStyle/>
          <a:p>
            <a:endParaRPr lang="es-MX"/>
          </a:p>
        </p:txBody>
      </p:sp>
      <p:sp>
        <p:nvSpPr>
          <p:cNvPr id="7241" name="Text Box 73"/>
          <p:cNvSpPr txBox="1">
            <a:spLocks noChangeArrowheads="1"/>
          </p:cNvSpPr>
          <p:nvPr/>
        </p:nvSpPr>
        <p:spPr bwMode="auto">
          <a:xfrm>
            <a:off x="5364163" y="2781300"/>
            <a:ext cx="288925" cy="244475"/>
          </a:xfrm>
          <a:prstGeom prst="rect">
            <a:avLst/>
          </a:prstGeom>
          <a:noFill/>
          <a:ln w="9525">
            <a:noFill/>
            <a:miter lim="800000"/>
            <a:headEnd/>
            <a:tailEnd/>
          </a:ln>
          <a:effectLst/>
        </p:spPr>
        <p:txBody>
          <a:bodyPr>
            <a:spAutoFit/>
          </a:bodyPr>
          <a:lstStyle/>
          <a:p>
            <a:pPr>
              <a:spcBef>
                <a:spcPct val="50000"/>
              </a:spcBef>
            </a:pPr>
            <a:r>
              <a:rPr lang="es-MX" sz="1000">
                <a:solidFill>
                  <a:srgbClr val="FF0000"/>
                </a:solidFill>
              </a:rPr>
              <a:t>1</a:t>
            </a:r>
          </a:p>
        </p:txBody>
      </p:sp>
      <p:sp>
        <p:nvSpPr>
          <p:cNvPr id="7242" name="Text Box 74"/>
          <p:cNvSpPr txBox="1">
            <a:spLocks noChangeArrowheads="1"/>
          </p:cNvSpPr>
          <p:nvPr/>
        </p:nvSpPr>
        <p:spPr bwMode="auto">
          <a:xfrm>
            <a:off x="6516688" y="2636838"/>
            <a:ext cx="287337" cy="244475"/>
          </a:xfrm>
          <a:prstGeom prst="rect">
            <a:avLst/>
          </a:prstGeom>
          <a:noFill/>
          <a:ln w="9525">
            <a:noFill/>
            <a:miter lim="800000"/>
            <a:headEnd/>
            <a:tailEnd/>
          </a:ln>
          <a:effectLst/>
        </p:spPr>
        <p:txBody>
          <a:bodyPr>
            <a:spAutoFit/>
          </a:bodyPr>
          <a:lstStyle/>
          <a:p>
            <a:pPr>
              <a:spcBef>
                <a:spcPct val="50000"/>
              </a:spcBef>
            </a:pPr>
            <a:r>
              <a:rPr lang="es-MX" sz="1000"/>
              <a:t>3</a:t>
            </a:r>
          </a:p>
        </p:txBody>
      </p:sp>
      <p:sp>
        <p:nvSpPr>
          <p:cNvPr id="7245" name="Line 77"/>
          <p:cNvSpPr>
            <a:spLocks noChangeShapeType="1"/>
          </p:cNvSpPr>
          <p:nvPr/>
        </p:nvSpPr>
        <p:spPr bwMode="auto">
          <a:xfrm flipH="1">
            <a:off x="2051050" y="2276475"/>
            <a:ext cx="2665413" cy="2782888"/>
          </a:xfrm>
          <a:prstGeom prst="line">
            <a:avLst/>
          </a:prstGeom>
          <a:noFill/>
          <a:ln w="9525">
            <a:solidFill>
              <a:srgbClr val="FF3399"/>
            </a:solidFill>
            <a:round/>
            <a:headEnd/>
            <a:tailEnd type="triangle" w="med" len="med"/>
          </a:ln>
          <a:effectLst/>
        </p:spPr>
        <p:txBody>
          <a:bodyPr/>
          <a:lstStyle/>
          <a:p>
            <a:endParaRPr lang="es-MX"/>
          </a:p>
        </p:txBody>
      </p:sp>
      <p:sp>
        <p:nvSpPr>
          <p:cNvPr id="7246" name="Text Box 78"/>
          <p:cNvSpPr txBox="1">
            <a:spLocks noChangeArrowheads="1"/>
          </p:cNvSpPr>
          <p:nvPr/>
        </p:nvSpPr>
        <p:spPr bwMode="auto">
          <a:xfrm>
            <a:off x="2700338" y="4292600"/>
            <a:ext cx="215900" cy="244475"/>
          </a:xfrm>
          <a:prstGeom prst="rect">
            <a:avLst/>
          </a:prstGeom>
          <a:noFill/>
          <a:ln w="9525">
            <a:noFill/>
            <a:miter lim="800000"/>
            <a:headEnd/>
            <a:tailEnd/>
          </a:ln>
          <a:effectLst/>
        </p:spPr>
        <p:txBody>
          <a:bodyPr>
            <a:spAutoFit/>
          </a:bodyPr>
          <a:lstStyle/>
          <a:p>
            <a:pPr>
              <a:spcBef>
                <a:spcPct val="50000"/>
              </a:spcBef>
            </a:pPr>
            <a:r>
              <a:rPr lang="es-MX" sz="1000">
                <a:solidFill>
                  <a:srgbClr val="FF3399"/>
                </a:solidFill>
              </a:rPr>
              <a:t>1</a:t>
            </a:r>
          </a:p>
        </p:txBody>
      </p:sp>
      <p:sp>
        <p:nvSpPr>
          <p:cNvPr id="7248" name="Text Box 80"/>
          <p:cNvSpPr txBox="1">
            <a:spLocks noChangeArrowheads="1"/>
          </p:cNvSpPr>
          <p:nvPr/>
        </p:nvSpPr>
        <p:spPr bwMode="auto">
          <a:xfrm>
            <a:off x="323850" y="333375"/>
            <a:ext cx="2232025" cy="641350"/>
          </a:xfrm>
          <a:prstGeom prst="rect">
            <a:avLst/>
          </a:prstGeom>
          <a:solidFill>
            <a:srgbClr val="255997"/>
          </a:solidFill>
          <a:ln w="9525">
            <a:noFill/>
            <a:miter lim="800000"/>
            <a:headEnd/>
            <a:tailEnd/>
          </a:ln>
          <a:effectLst/>
        </p:spPr>
        <p:txBody>
          <a:bodyPr>
            <a:spAutoFit/>
          </a:bodyPr>
          <a:lstStyle/>
          <a:p>
            <a:pPr>
              <a:spcBef>
                <a:spcPct val="50000"/>
              </a:spcBef>
            </a:pPr>
            <a:r>
              <a:rPr lang="es-MX" b="1" u="sng" dirty="0" err="1">
                <a:solidFill>
                  <a:schemeClr val="bg1"/>
                </a:solidFill>
              </a:rPr>
              <a:t>Grants</a:t>
            </a:r>
            <a:r>
              <a:rPr lang="es-MX" b="1" u="sng" dirty="0">
                <a:solidFill>
                  <a:schemeClr val="bg1"/>
                </a:solidFill>
              </a:rPr>
              <a:t> </a:t>
            </a:r>
            <a:r>
              <a:rPr lang="es-MX" b="1" u="sng" dirty="0" err="1">
                <a:solidFill>
                  <a:schemeClr val="bg1"/>
                </a:solidFill>
              </a:rPr>
              <a:t>first</a:t>
            </a:r>
            <a:r>
              <a:rPr lang="es-MX" b="1" u="sng" dirty="0">
                <a:solidFill>
                  <a:schemeClr val="bg1"/>
                </a:solidFill>
              </a:rPr>
              <a:t> </a:t>
            </a:r>
            <a:r>
              <a:rPr lang="es-MX" b="1" u="sng" dirty="0" err="1">
                <a:solidFill>
                  <a:schemeClr val="bg1"/>
                </a:solidFill>
              </a:rPr>
              <a:t>year</a:t>
            </a:r>
            <a:r>
              <a:rPr lang="es-MX" b="1" u="sng" dirty="0">
                <a:solidFill>
                  <a:schemeClr val="bg1"/>
                </a:solidFill>
              </a:rPr>
              <a:t>, </a:t>
            </a:r>
            <a:r>
              <a:rPr lang="es-MX" b="1" u="sng" dirty="0" err="1">
                <a:solidFill>
                  <a:schemeClr val="bg1"/>
                </a:solidFill>
              </a:rPr>
              <a:t>first</a:t>
            </a:r>
            <a:r>
              <a:rPr lang="es-MX" b="1" u="sng" dirty="0">
                <a:solidFill>
                  <a:schemeClr val="bg1"/>
                </a:solidFill>
              </a:rPr>
              <a:t> </a:t>
            </a:r>
            <a:r>
              <a:rPr lang="es-MX" b="1" u="sng" dirty="0" err="1">
                <a:solidFill>
                  <a:schemeClr val="bg1"/>
                </a:solidFill>
              </a:rPr>
              <a:t>call</a:t>
            </a:r>
            <a:endParaRPr lang="es-MX" b="1" u="sng" dirty="0">
              <a:solidFill>
                <a:schemeClr val="bg1"/>
              </a:solidFill>
            </a:endParaRPr>
          </a:p>
        </p:txBody>
      </p:sp>
      <p:sp>
        <p:nvSpPr>
          <p:cNvPr id="7251" name="Text Box 83"/>
          <p:cNvSpPr txBox="1">
            <a:spLocks noChangeArrowheads="1"/>
          </p:cNvSpPr>
          <p:nvPr/>
        </p:nvSpPr>
        <p:spPr bwMode="auto">
          <a:xfrm>
            <a:off x="1238250" y="2708275"/>
            <a:ext cx="184150" cy="244475"/>
          </a:xfrm>
          <a:prstGeom prst="rect">
            <a:avLst/>
          </a:prstGeom>
          <a:noFill/>
          <a:ln w="9525">
            <a:noFill/>
            <a:miter lim="800000"/>
            <a:headEnd/>
            <a:tailEnd/>
          </a:ln>
          <a:effectLst/>
        </p:spPr>
        <p:txBody>
          <a:bodyPr>
            <a:spAutoFit/>
          </a:bodyPr>
          <a:lstStyle/>
          <a:p>
            <a:pPr>
              <a:spcBef>
                <a:spcPct val="50000"/>
              </a:spcBef>
            </a:pPr>
            <a:r>
              <a:rPr lang="es-MX" sz="1000"/>
              <a:t>1</a:t>
            </a:r>
          </a:p>
        </p:txBody>
      </p:sp>
      <p:sp>
        <p:nvSpPr>
          <p:cNvPr id="7253" name="Line 85"/>
          <p:cNvSpPr>
            <a:spLocks noChangeShapeType="1"/>
          </p:cNvSpPr>
          <p:nvPr/>
        </p:nvSpPr>
        <p:spPr bwMode="auto">
          <a:xfrm>
            <a:off x="3851275" y="2276475"/>
            <a:ext cx="1008063" cy="2808288"/>
          </a:xfrm>
          <a:prstGeom prst="line">
            <a:avLst/>
          </a:prstGeom>
          <a:noFill/>
          <a:ln w="9525">
            <a:solidFill>
              <a:srgbClr val="990000"/>
            </a:solidFill>
            <a:round/>
            <a:headEnd/>
            <a:tailEnd type="triangle" w="med" len="med"/>
          </a:ln>
          <a:effectLst/>
        </p:spPr>
        <p:txBody>
          <a:bodyPr/>
          <a:lstStyle/>
          <a:p>
            <a:endParaRPr lang="es-MX"/>
          </a:p>
        </p:txBody>
      </p:sp>
      <p:sp>
        <p:nvSpPr>
          <p:cNvPr id="7254" name="Text Box 86"/>
          <p:cNvSpPr txBox="1">
            <a:spLocks noChangeArrowheads="1"/>
          </p:cNvSpPr>
          <p:nvPr/>
        </p:nvSpPr>
        <p:spPr bwMode="auto">
          <a:xfrm>
            <a:off x="4716463" y="4697413"/>
            <a:ext cx="431800" cy="244475"/>
          </a:xfrm>
          <a:prstGeom prst="rect">
            <a:avLst/>
          </a:prstGeom>
          <a:noFill/>
          <a:ln w="9525">
            <a:noFill/>
            <a:miter lim="800000"/>
            <a:headEnd/>
            <a:tailEnd/>
          </a:ln>
          <a:effectLst/>
        </p:spPr>
        <p:txBody>
          <a:bodyPr>
            <a:spAutoFit/>
          </a:bodyPr>
          <a:lstStyle/>
          <a:p>
            <a:pPr>
              <a:spcBef>
                <a:spcPct val="50000"/>
              </a:spcBef>
            </a:pPr>
            <a:r>
              <a:rPr lang="es-MX" sz="1000">
                <a:solidFill>
                  <a:srgbClr val="990000"/>
                </a:solidFill>
              </a:rPr>
              <a:t>1</a:t>
            </a:r>
          </a:p>
        </p:txBody>
      </p:sp>
      <p:pic>
        <p:nvPicPr>
          <p:cNvPr id="7204" name="Picture 36" descr="arg">
            <a:hlinkClick r:id="rId21"/>
          </p:cNvPr>
          <p:cNvPicPr>
            <a:picLocks noChangeAspect="1" noChangeArrowheads="1"/>
          </p:cNvPicPr>
          <p:nvPr/>
        </p:nvPicPr>
        <p:blipFill>
          <a:blip r:embed="rId22"/>
          <a:srcRect/>
          <a:stretch>
            <a:fillRect/>
          </a:stretch>
        </p:blipFill>
        <p:spPr bwMode="auto">
          <a:xfrm>
            <a:off x="768350" y="1951038"/>
            <a:ext cx="695325" cy="398462"/>
          </a:xfrm>
          <a:prstGeom prst="rect">
            <a:avLst/>
          </a:prstGeom>
          <a:noFill/>
          <a:ln w="9525">
            <a:solidFill>
              <a:schemeClr val="accent2"/>
            </a:solidFill>
            <a:miter lim="800000"/>
            <a:headEnd/>
            <a:tailEnd/>
          </a:ln>
        </p:spPr>
      </p:pic>
      <p:pic>
        <p:nvPicPr>
          <p:cNvPr id="7205" name="Picture 37" descr="bra">
            <a:hlinkClick r:id="rId23"/>
          </p:cNvPr>
          <p:cNvPicPr>
            <a:picLocks noChangeAspect="1" noChangeArrowheads="1"/>
          </p:cNvPicPr>
          <p:nvPr/>
        </p:nvPicPr>
        <p:blipFill>
          <a:blip r:embed="rId24"/>
          <a:srcRect/>
          <a:stretch>
            <a:fillRect/>
          </a:stretch>
        </p:blipFill>
        <p:spPr bwMode="auto">
          <a:xfrm>
            <a:off x="1685925" y="1951038"/>
            <a:ext cx="695325" cy="398462"/>
          </a:xfrm>
          <a:prstGeom prst="rect">
            <a:avLst/>
          </a:prstGeom>
          <a:noFill/>
          <a:ln w="9525">
            <a:solidFill>
              <a:schemeClr val="accent2"/>
            </a:solidFill>
            <a:miter lim="800000"/>
            <a:headEnd/>
            <a:tailEnd/>
          </a:ln>
        </p:spPr>
      </p:pic>
      <p:pic>
        <p:nvPicPr>
          <p:cNvPr id="7207" name="Picture 39" descr="col">
            <a:hlinkClick r:id="rId25"/>
          </p:cNvPr>
          <p:cNvPicPr>
            <a:picLocks noChangeAspect="1" noChangeArrowheads="1"/>
          </p:cNvPicPr>
          <p:nvPr/>
        </p:nvPicPr>
        <p:blipFill>
          <a:blip r:embed="rId26"/>
          <a:srcRect/>
          <a:stretch>
            <a:fillRect/>
          </a:stretch>
        </p:blipFill>
        <p:spPr bwMode="auto">
          <a:xfrm>
            <a:off x="3521075" y="1951038"/>
            <a:ext cx="695325" cy="398462"/>
          </a:xfrm>
          <a:prstGeom prst="rect">
            <a:avLst/>
          </a:prstGeom>
          <a:noFill/>
          <a:ln w="9525">
            <a:solidFill>
              <a:schemeClr val="accent2"/>
            </a:solidFill>
            <a:miter lim="800000"/>
            <a:headEnd/>
            <a:tailEnd/>
          </a:ln>
        </p:spPr>
      </p:pic>
      <p:pic>
        <p:nvPicPr>
          <p:cNvPr id="7257" name="Picture 89" descr="por">
            <a:hlinkClick r:id="rId27"/>
          </p:cNvPr>
          <p:cNvPicPr>
            <a:picLocks noChangeAspect="1" noChangeArrowheads="1"/>
          </p:cNvPicPr>
          <p:nvPr/>
        </p:nvPicPr>
        <p:blipFill>
          <a:blip r:embed="rId28"/>
          <a:srcRect/>
          <a:stretch>
            <a:fillRect/>
          </a:stretch>
        </p:blipFill>
        <p:spPr bwMode="auto">
          <a:xfrm>
            <a:off x="5867400" y="5084763"/>
            <a:ext cx="695325" cy="431800"/>
          </a:xfrm>
          <a:prstGeom prst="rect">
            <a:avLst/>
          </a:prstGeom>
          <a:noFill/>
        </p:spPr>
      </p:pic>
      <p:sp>
        <p:nvSpPr>
          <p:cNvPr id="7258" name="Text Box 90"/>
          <p:cNvSpPr txBox="1">
            <a:spLocks noChangeArrowheads="1"/>
          </p:cNvSpPr>
          <p:nvPr/>
        </p:nvSpPr>
        <p:spPr bwMode="auto">
          <a:xfrm>
            <a:off x="571472" y="5572140"/>
            <a:ext cx="7705725" cy="274637"/>
          </a:xfrm>
          <a:prstGeom prst="rect">
            <a:avLst/>
          </a:prstGeom>
          <a:noFill/>
          <a:ln w="9525">
            <a:noFill/>
            <a:miter lim="800000"/>
            <a:headEnd/>
            <a:tailEnd/>
          </a:ln>
          <a:effectLst/>
        </p:spPr>
        <p:txBody>
          <a:bodyPr>
            <a:spAutoFit/>
          </a:bodyPr>
          <a:lstStyle/>
          <a:p>
            <a:pPr defTabSz="971550">
              <a:spcBef>
                <a:spcPct val="50000"/>
              </a:spcBef>
            </a:pPr>
            <a:r>
              <a:rPr lang="es-MX" sz="1200" b="1" dirty="0"/>
              <a:t>     CERN                </a:t>
            </a:r>
            <a:r>
              <a:rPr lang="es-MX" sz="1200" b="1" dirty="0" smtClean="0"/>
              <a:t>       </a:t>
            </a:r>
            <a:r>
              <a:rPr lang="es-MX" sz="1200" b="1" dirty="0"/>
              <a:t>DESY                   </a:t>
            </a:r>
            <a:r>
              <a:rPr lang="es-MX" sz="1200" b="1" dirty="0" smtClean="0"/>
              <a:t>        </a:t>
            </a:r>
            <a:r>
              <a:rPr lang="es-MX" sz="1200" b="1" dirty="0"/>
              <a:t>France                    </a:t>
            </a:r>
            <a:r>
              <a:rPr lang="es-MX" sz="1200" b="1" dirty="0" smtClean="0"/>
              <a:t>              </a:t>
            </a:r>
            <a:r>
              <a:rPr lang="es-MX" sz="1200" b="1" dirty="0"/>
              <a:t>Italia             </a:t>
            </a:r>
            <a:r>
              <a:rPr lang="es-MX" sz="1200" b="1" dirty="0" smtClean="0"/>
              <a:t>           </a:t>
            </a:r>
            <a:r>
              <a:rPr lang="es-MX" sz="1200" b="1" dirty="0"/>
              <a:t>Portugal                      </a:t>
            </a:r>
            <a:r>
              <a:rPr lang="es-MX" sz="1200" b="1" dirty="0" err="1"/>
              <a:t>Spain</a:t>
            </a:r>
            <a:endParaRPr lang="en-US" sz="1200" b="1" dirty="0"/>
          </a:p>
        </p:txBody>
      </p:sp>
      <p:sp>
        <p:nvSpPr>
          <p:cNvPr id="7259" name="Line 91"/>
          <p:cNvSpPr>
            <a:spLocks noChangeShapeType="1"/>
          </p:cNvSpPr>
          <p:nvPr/>
        </p:nvSpPr>
        <p:spPr bwMode="auto">
          <a:xfrm flipV="1">
            <a:off x="755650" y="2349500"/>
            <a:ext cx="360363" cy="2663825"/>
          </a:xfrm>
          <a:prstGeom prst="line">
            <a:avLst/>
          </a:prstGeom>
          <a:noFill/>
          <a:ln w="9525">
            <a:solidFill>
              <a:srgbClr val="0099FF"/>
            </a:solidFill>
            <a:round/>
            <a:headEnd/>
            <a:tailEnd type="triangle" w="med" len="med"/>
          </a:ln>
          <a:effectLst/>
        </p:spPr>
        <p:txBody>
          <a:bodyPr/>
          <a:lstStyle/>
          <a:p>
            <a:endParaRPr lang="es-MX"/>
          </a:p>
        </p:txBody>
      </p:sp>
      <p:sp>
        <p:nvSpPr>
          <p:cNvPr id="7260" name="Text Box 92"/>
          <p:cNvSpPr txBox="1">
            <a:spLocks noChangeArrowheads="1"/>
          </p:cNvSpPr>
          <p:nvPr/>
        </p:nvSpPr>
        <p:spPr bwMode="auto">
          <a:xfrm>
            <a:off x="877888" y="3644900"/>
            <a:ext cx="381000" cy="244475"/>
          </a:xfrm>
          <a:prstGeom prst="rect">
            <a:avLst/>
          </a:prstGeom>
          <a:noFill/>
          <a:ln w="9525">
            <a:noFill/>
            <a:miter lim="800000"/>
            <a:headEnd/>
            <a:tailEnd/>
          </a:ln>
          <a:effectLst/>
        </p:spPr>
        <p:txBody>
          <a:bodyPr>
            <a:spAutoFit/>
          </a:bodyPr>
          <a:lstStyle/>
          <a:p>
            <a:pPr>
              <a:spcBef>
                <a:spcPct val="50000"/>
              </a:spcBef>
            </a:pPr>
            <a:r>
              <a:rPr lang="es-MX" sz="1000">
                <a:solidFill>
                  <a:srgbClr val="0099FF"/>
                </a:solidFill>
              </a:rPr>
              <a:t>2</a:t>
            </a:r>
            <a:endParaRPr lang="en-US" sz="1000">
              <a:solidFill>
                <a:srgbClr val="0099FF"/>
              </a:solidFill>
            </a:endParaRPr>
          </a:p>
        </p:txBody>
      </p:sp>
      <p:sp>
        <p:nvSpPr>
          <p:cNvPr id="7261" name="Line 93"/>
          <p:cNvSpPr>
            <a:spLocks noChangeShapeType="1"/>
          </p:cNvSpPr>
          <p:nvPr/>
        </p:nvSpPr>
        <p:spPr bwMode="auto">
          <a:xfrm flipH="1" flipV="1">
            <a:off x="1187450" y="2349500"/>
            <a:ext cx="4679950" cy="2951163"/>
          </a:xfrm>
          <a:prstGeom prst="line">
            <a:avLst/>
          </a:prstGeom>
          <a:noFill/>
          <a:ln w="9525">
            <a:solidFill>
              <a:srgbClr val="0099FF"/>
            </a:solidFill>
            <a:round/>
            <a:headEnd/>
            <a:tailEnd type="triangle" w="med" len="med"/>
          </a:ln>
          <a:effectLst/>
        </p:spPr>
        <p:txBody>
          <a:bodyPr/>
          <a:lstStyle/>
          <a:p>
            <a:endParaRPr lang="es-MX"/>
          </a:p>
        </p:txBody>
      </p:sp>
      <p:sp>
        <p:nvSpPr>
          <p:cNvPr id="7262" name="Text Box 94"/>
          <p:cNvSpPr txBox="1">
            <a:spLocks noChangeArrowheads="1"/>
          </p:cNvSpPr>
          <p:nvPr/>
        </p:nvSpPr>
        <p:spPr bwMode="auto">
          <a:xfrm>
            <a:off x="4284663" y="4221163"/>
            <a:ext cx="288925" cy="244475"/>
          </a:xfrm>
          <a:prstGeom prst="rect">
            <a:avLst/>
          </a:prstGeom>
          <a:noFill/>
          <a:ln w="9525">
            <a:noFill/>
            <a:miter lim="800000"/>
            <a:headEnd/>
            <a:tailEnd/>
          </a:ln>
          <a:effectLst/>
        </p:spPr>
        <p:txBody>
          <a:bodyPr>
            <a:spAutoFit/>
          </a:bodyPr>
          <a:lstStyle/>
          <a:p>
            <a:pPr>
              <a:spcBef>
                <a:spcPct val="50000"/>
              </a:spcBef>
            </a:pPr>
            <a:r>
              <a:rPr lang="es-MX" sz="1000">
                <a:solidFill>
                  <a:srgbClr val="0099FF"/>
                </a:solidFill>
              </a:rPr>
              <a:t>1</a:t>
            </a:r>
            <a:endParaRPr lang="en-US" sz="1000">
              <a:solidFill>
                <a:srgbClr val="0099FF"/>
              </a:solidFill>
            </a:endParaRPr>
          </a:p>
        </p:txBody>
      </p:sp>
      <p:sp>
        <p:nvSpPr>
          <p:cNvPr id="7263" name="Line 95"/>
          <p:cNvSpPr>
            <a:spLocks noChangeShapeType="1"/>
          </p:cNvSpPr>
          <p:nvPr/>
        </p:nvSpPr>
        <p:spPr bwMode="auto">
          <a:xfrm flipH="1" flipV="1">
            <a:off x="1476375" y="2349500"/>
            <a:ext cx="5975350" cy="2735263"/>
          </a:xfrm>
          <a:prstGeom prst="line">
            <a:avLst/>
          </a:prstGeom>
          <a:noFill/>
          <a:ln w="9525">
            <a:solidFill>
              <a:srgbClr val="0099FF"/>
            </a:solidFill>
            <a:round/>
            <a:headEnd/>
            <a:tailEnd type="triangle" w="med" len="med"/>
          </a:ln>
          <a:effectLst/>
        </p:spPr>
        <p:txBody>
          <a:bodyPr/>
          <a:lstStyle/>
          <a:p>
            <a:endParaRPr lang="es-MX"/>
          </a:p>
        </p:txBody>
      </p:sp>
      <p:sp>
        <p:nvSpPr>
          <p:cNvPr id="7264" name="Text Box 96"/>
          <p:cNvSpPr txBox="1">
            <a:spLocks noChangeArrowheads="1"/>
          </p:cNvSpPr>
          <p:nvPr/>
        </p:nvSpPr>
        <p:spPr bwMode="auto">
          <a:xfrm>
            <a:off x="7092950" y="4768850"/>
            <a:ext cx="215900" cy="244475"/>
          </a:xfrm>
          <a:prstGeom prst="rect">
            <a:avLst/>
          </a:prstGeom>
          <a:noFill/>
          <a:ln w="9525">
            <a:noFill/>
            <a:miter lim="800000"/>
            <a:headEnd/>
            <a:tailEnd/>
          </a:ln>
          <a:effectLst/>
        </p:spPr>
        <p:txBody>
          <a:bodyPr>
            <a:spAutoFit/>
          </a:bodyPr>
          <a:lstStyle/>
          <a:p>
            <a:pPr>
              <a:spcBef>
                <a:spcPct val="50000"/>
              </a:spcBef>
            </a:pPr>
            <a:r>
              <a:rPr lang="es-MX" sz="1000">
                <a:solidFill>
                  <a:srgbClr val="0099FF"/>
                </a:solidFill>
              </a:rPr>
              <a:t>2</a:t>
            </a:r>
            <a:endParaRPr lang="en-US" sz="1000">
              <a:solidFill>
                <a:srgbClr val="0099FF"/>
              </a:solidFill>
            </a:endParaRPr>
          </a:p>
        </p:txBody>
      </p:sp>
      <p:sp>
        <p:nvSpPr>
          <p:cNvPr id="7265" name="Line 97"/>
          <p:cNvSpPr>
            <a:spLocks noChangeShapeType="1"/>
          </p:cNvSpPr>
          <p:nvPr/>
        </p:nvSpPr>
        <p:spPr bwMode="auto">
          <a:xfrm flipV="1">
            <a:off x="900113" y="2349500"/>
            <a:ext cx="1008062" cy="2663825"/>
          </a:xfrm>
          <a:prstGeom prst="line">
            <a:avLst/>
          </a:prstGeom>
          <a:noFill/>
          <a:ln w="9525">
            <a:solidFill>
              <a:srgbClr val="996633"/>
            </a:solidFill>
            <a:round/>
            <a:headEnd/>
            <a:tailEnd type="triangle" w="med" len="med"/>
          </a:ln>
          <a:effectLst/>
        </p:spPr>
        <p:txBody>
          <a:bodyPr/>
          <a:lstStyle/>
          <a:p>
            <a:endParaRPr lang="es-MX"/>
          </a:p>
        </p:txBody>
      </p:sp>
      <p:sp>
        <p:nvSpPr>
          <p:cNvPr id="7266" name="Text Box 98"/>
          <p:cNvSpPr txBox="1">
            <a:spLocks noChangeArrowheads="1"/>
          </p:cNvSpPr>
          <p:nvPr/>
        </p:nvSpPr>
        <p:spPr bwMode="auto">
          <a:xfrm>
            <a:off x="1547813" y="3213100"/>
            <a:ext cx="215900" cy="244475"/>
          </a:xfrm>
          <a:prstGeom prst="rect">
            <a:avLst/>
          </a:prstGeom>
          <a:noFill/>
          <a:ln w="9525">
            <a:noFill/>
            <a:miter lim="800000"/>
            <a:headEnd/>
            <a:tailEnd/>
          </a:ln>
          <a:effectLst/>
        </p:spPr>
        <p:txBody>
          <a:bodyPr>
            <a:spAutoFit/>
          </a:bodyPr>
          <a:lstStyle/>
          <a:p>
            <a:pPr>
              <a:spcBef>
                <a:spcPct val="50000"/>
              </a:spcBef>
            </a:pPr>
            <a:r>
              <a:rPr lang="es-MX" sz="1000">
                <a:solidFill>
                  <a:srgbClr val="996633"/>
                </a:solidFill>
              </a:rPr>
              <a:t>3</a:t>
            </a:r>
            <a:endParaRPr lang="en-US" sz="1000">
              <a:solidFill>
                <a:srgbClr val="996633"/>
              </a:solidFill>
            </a:endParaRPr>
          </a:p>
        </p:txBody>
      </p:sp>
      <p:sp>
        <p:nvSpPr>
          <p:cNvPr id="7267" name="Line 99"/>
          <p:cNvSpPr>
            <a:spLocks noChangeShapeType="1"/>
          </p:cNvSpPr>
          <p:nvPr/>
        </p:nvSpPr>
        <p:spPr bwMode="auto">
          <a:xfrm flipH="1" flipV="1">
            <a:off x="1979613" y="2349500"/>
            <a:ext cx="2808287" cy="2735263"/>
          </a:xfrm>
          <a:prstGeom prst="line">
            <a:avLst/>
          </a:prstGeom>
          <a:noFill/>
          <a:ln w="9525">
            <a:solidFill>
              <a:srgbClr val="996633"/>
            </a:solidFill>
            <a:round/>
            <a:headEnd/>
            <a:tailEnd type="triangle" w="med" len="med"/>
          </a:ln>
          <a:effectLst/>
        </p:spPr>
        <p:txBody>
          <a:bodyPr/>
          <a:lstStyle/>
          <a:p>
            <a:endParaRPr lang="es-MX"/>
          </a:p>
        </p:txBody>
      </p:sp>
      <p:sp>
        <p:nvSpPr>
          <p:cNvPr id="7268" name="Text Box 100"/>
          <p:cNvSpPr txBox="1">
            <a:spLocks noChangeArrowheads="1"/>
          </p:cNvSpPr>
          <p:nvPr/>
        </p:nvSpPr>
        <p:spPr bwMode="auto">
          <a:xfrm>
            <a:off x="4356100" y="4508500"/>
            <a:ext cx="215900" cy="244475"/>
          </a:xfrm>
          <a:prstGeom prst="rect">
            <a:avLst/>
          </a:prstGeom>
          <a:noFill/>
          <a:ln w="9525">
            <a:noFill/>
            <a:miter lim="800000"/>
            <a:headEnd/>
            <a:tailEnd/>
          </a:ln>
          <a:effectLst/>
        </p:spPr>
        <p:txBody>
          <a:bodyPr>
            <a:spAutoFit/>
          </a:bodyPr>
          <a:lstStyle/>
          <a:p>
            <a:pPr>
              <a:spcBef>
                <a:spcPct val="50000"/>
              </a:spcBef>
            </a:pPr>
            <a:r>
              <a:rPr lang="es-MX" sz="1000">
                <a:solidFill>
                  <a:srgbClr val="996633"/>
                </a:solidFill>
              </a:rPr>
              <a:t>3</a:t>
            </a:r>
            <a:endParaRPr lang="en-US" sz="1000">
              <a:solidFill>
                <a:srgbClr val="996633"/>
              </a:solidFill>
            </a:endParaRPr>
          </a:p>
        </p:txBody>
      </p:sp>
      <p:sp>
        <p:nvSpPr>
          <p:cNvPr id="7269" name="Line 101"/>
          <p:cNvSpPr>
            <a:spLocks noChangeShapeType="1"/>
          </p:cNvSpPr>
          <p:nvPr/>
        </p:nvSpPr>
        <p:spPr bwMode="auto">
          <a:xfrm flipH="1" flipV="1">
            <a:off x="2051050" y="2349500"/>
            <a:ext cx="3816350" cy="2808288"/>
          </a:xfrm>
          <a:prstGeom prst="line">
            <a:avLst/>
          </a:prstGeom>
          <a:noFill/>
          <a:ln w="9525">
            <a:solidFill>
              <a:srgbClr val="996633"/>
            </a:solidFill>
            <a:round/>
            <a:headEnd/>
            <a:tailEnd type="triangle" w="med" len="med"/>
          </a:ln>
          <a:effectLst/>
        </p:spPr>
        <p:txBody>
          <a:bodyPr/>
          <a:lstStyle/>
          <a:p>
            <a:endParaRPr lang="es-MX"/>
          </a:p>
        </p:txBody>
      </p:sp>
      <p:sp>
        <p:nvSpPr>
          <p:cNvPr id="7270" name="Text Box 102"/>
          <p:cNvSpPr txBox="1">
            <a:spLocks noChangeArrowheads="1"/>
          </p:cNvSpPr>
          <p:nvPr/>
        </p:nvSpPr>
        <p:spPr bwMode="auto">
          <a:xfrm>
            <a:off x="5508625" y="4941888"/>
            <a:ext cx="215900" cy="244475"/>
          </a:xfrm>
          <a:prstGeom prst="rect">
            <a:avLst/>
          </a:prstGeom>
          <a:noFill/>
          <a:ln w="9525">
            <a:noFill/>
            <a:miter lim="800000"/>
            <a:headEnd/>
            <a:tailEnd/>
          </a:ln>
          <a:effectLst/>
        </p:spPr>
        <p:txBody>
          <a:bodyPr>
            <a:spAutoFit/>
          </a:bodyPr>
          <a:lstStyle/>
          <a:p>
            <a:pPr>
              <a:spcBef>
                <a:spcPct val="50000"/>
              </a:spcBef>
            </a:pPr>
            <a:r>
              <a:rPr lang="es-MX" sz="1000">
                <a:solidFill>
                  <a:srgbClr val="996633"/>
                </a:solidFill>
              </a:rPr>
              <a:t>1</a:t>
            </a:r>
            <a:endParaRPr lang="en-US" sz="1000">
              <a:solidFill>
                <a:srgbClr val="996633"/>
              </a:solidFill>
            </a:endParaRPr>
          </a:p>
        </p:txBody>
      </p:sp>
      <p:sp>
        <p:nvSpPr>
          <p:cNvPr id="7271" name="Line 103"/>
          <p:cNvSpPr>
            <a:spLocks noChangeShapeType="1"/>
          </p:cNvSpPr>
          <p:nvPr/>
        </p:nvSpPr>
        <p:spPr bwMode="auto">
          <a:xfrm>
            <a:off x="1908175" y="2349500"/>
            <a:ext cx="2592388" cy="2735263"/>
          </a:xfrm>
          <a:prstGeom prst="line">
            <a:avLst/>
          </a:prstGeom>
          <a:noFill/>
          <a:ln w="9525">
            <a:solidFill>
              <a:srgbClr val="996633"/>
            </a:solidFill>
            <a:round/>
            <a:headEnd/>
            <a:tailEnd type="triangle" w="med" len="med"/>
          </a:ln>
          <a:effectLst/>
        </p:spPr>
        <p:txBody>
          <a:bodyPr/>
          <a:lstStyle/>
          <a:p>
            <a:endParaRPr lang="es-MX"/>
          </a:p>
        </p:txBody>
      </p:sp>
      <p:sp>
        <p:nvSpPr>
          <p:cNvPr id="7272" name="Text Box 104"/>
          <p:cNvSpPr txBox="1">
            <a:spLocks noChangeArrowheads="1"/>
          </p:cNvSpPr>
          <p:nvPr/>
        </p:nvSpPr>
        <p:spPr bwMode="auto">
          <a:xfrm>
            <a:off x="3851275" y="4508500"/>
            <a:ext cx="215900" cy="244475"/>
          </a:xfrm>
          <a:prstGeom prst="rect">
            <a:avLst/>
          </a:prstGeom>
          <a:noFill/>
          <a:ln w="9525">
            <a:noFill/>
            <a:miter lim="800000"/>
            <a:headEnd/>
            <a:tailEnd/>
          </a:ln>
          <a:effectLst/>
        </p:spPr>
        <p:txBody>
          <a:bodyPr>
            <a:spAutoFit/>
          </a:bodyPr>
          <a:lstStyle/>
          <a:p>
            <a:pPr>
              <a:spcBef>
                <a:spcPct val="50000"/>
              </a:spcBef>
            </a:pPr>
            <a:r>
              <a:rPr lang="es-MX" sz="1000">
                <a:solidFill>
                  <a:srgbClr val="996633"/>
                </a:solidFill>
              </a:rPr>
              <a:t>1</a:t>
            </a:r>
            <a:endParaRPr lang="en-US" sz="1000">
              <a:solidFill>
                <a:srgbClr val="996633"/>
              </a:solidFill>
            </a:endParaRPr>
          </a:p>
        </p:txBody>
      </p:sp>
      <p:sp>
        <p:nvSpPr>
          <p:cNvPr id="7273" name="Line 105"/>
          <p:cNvSpPr>
            <a:spLocks noChangeShapeType="1"/>
          </p:cNvSpPr>
          <p:nvPr/>
        </p:nvSpPr>
        <p:spPr bwMode="auto">
          <a:xfrm flipV="1">
            <a:off x="3492500" y="2349500"/>
            <a:ext cx="358775" cy="2735263"/>
          </a:xfrm>
          <a:prstGeom prst="line">
            <a:avLst/>
          </a:prstGeom>
          <a:noFill/>
          <a:ln w="9525">
            <a:solidFill>
              <a:srgbClr val="990000"/>
            </a:solidFill>
            <a:round/>
            <a:headEnd/>
            <a:tailEnd type="triangle" w="med" len="med"/>
          </a:ln>
          <a:effectLst/>
        </p:spPr>
        <p:txBody>
          <a:bodyPr/>
          <a:lstStyle/>
          <a:p>
            <a:endParaRPr lang="es-MX"/>
          </a:p>
        </p:txBody>
      </p:sp>
      <p:sp>
        <p:nvSpPr>
          <p:cNvPr id="7275" name="Text Box 107"/>
          <p:cNvSpPr txBox="1">
            <a:spLocks noChangeArrowheads="1"/>
          </p:cNvSpPr>
          <p:nvPr/>
        </p:nvSpPr>
        <p:spPr bwMode="auto">
          <a:xfrm>
            <a:off x="3276600" y="4652963"/>
            <a:ext cx="215900" cy="244475"/>
          </a:xfrm>
          <a:prstGeom prst="rect">
            <a:avLst/>
          </a:prstGeom>
          <a:noFill/>
          <a:ln w="9525">
            <a:noFill/>
            <a:miter lim="800000"/>
            <a:headEnd/>
            <a:tailEnd/>
          </a:ln>
          <a:effectLst/>
        </p:spPr>
        <p:txBody>
          <a:bodyPr>
            <a:spAutoFit/>
          </a:bodyPr>
          <a:lstStyle/>
          <a:p>
            <a:pPr>
              <a:spcBef>
                <a:spcPct val="50000"/>
              </a:spcBef>
            </a:pPr>
            <a:r>
              <a:rPr lang="es-MX" sz="1000">
                <a:solidFill>
                  <a:srgbClr val="990000"/>
                </a:solidFill>
              </a:rPr>
              <a:t>1</a:t>
            </a:r>
            <a:endParaRPr lang="en-US" sz="1000">
              <a:solidFill>
                <a:srgbClr val="990000"/>
              </a:solidFill>
            </a:endParaRPr>
          </a:p>
        </p:txBody>
      </p:sp>
      <p:sp>
        <p:nvSpPr>
          <p:cNvPr id="7276" name="Line 108"/>
          <p:cNvSpPr>
            <a:spLocks noChangeShapeType="1"/>
          </p:cNvSpPr>
          <p:nvPr/>
        </p:nvSpPr>
        <p:spPr bwMode="auto">
          <a:xfrm>
            <a:off x="3924300" y="2349500"/>
            <a:ext cx="3600450" cy="2735263"/>
          </a:xfrm>
          <a:prstGeom prst="line">
            <a:avLst/>
          </a:prstGeom>
          <a:noFill/>
          <a:ln w="9525">
            <a:solidFill>
              <a:srgbClr val="990000"/>
            </a:solidFill>
            <a:round/>
            <a:headEnd/>
            <a:tailEnd type="triangle" w="med" len="med"/>
          </a:ln>
          <a:effectLst/>
        </p:spPr>
        <p:txBody>
          <a:bodyPr/>
          <a:lstStyle/>
          <a:p>
            <a:endParaRPr lang="es-MX"/>
          </a:p>
        </p:txBody>
      </p:sp>
      <p:sp>
        <p:nvSpPr>
          <p:cNvPr id="7277" name="Text Box 109"/>
          <p:cNvSpPr txBox="1">
            <a:spLocks noChangeArrowheads="1"/>
          </p:cNvSpPr>
          <p:nvPr/>
        </p:nvSpPr>
        <p:spPr bwMode="auto">
          <a:xfrm>
            <a:off x="6443663" y="4076700"/>
            <a:ext cx="215900" cy="244475"/>
          </a:xfrm>
          <a:prstGeom prst="rect">
            <a:avLst/>
          </a:prstGeom>
          <a:noFill/>
          <a:ln w="9525">
            <a:noFill/>
            <a:miter lim="800000"/>
            <a:headEnd/>
            <a:tailEnd/>
          </a:ln>
          <a:effectLst/>
        </p:spPr>
        <p:txBody>
          <a:bodyPr>
            <a:spAutoFit/>
          </a:bodyPr>
          <a:lstStyle/>
          <a:p>
            <a:pPr>
              <a:spcBef>
                <a:spcPct val="50000"/>
              </a:spcBef>
            </a:pPr>
            <a:r>
              <a:rPr lang="es-MX" sz="1000">
                <a:solidFill>
                  <a:srgbClr val="990000"/>
                </a:solidFill>
              </a:rPr>
              <a:t>2</a:t>
            </a:r>
            <a:endParaRPr lang="en-US" sz="1000">
              <a:solidFill>
                <a:srgbClr val="990000"/>
              </a:solidFill>
            </a:endParaRPr>
          </a:p>
        </p:txBody>
      </p:sp>
      <p:sp>
        <p:nvSpPr>
          <p:cNvPr id="7278" name="Line 110"/>
          <p:cNvSpPr>
            <a:spLocks noChangeShapeType="1"/>
          </p:cNvSpPr>
          <p:nvPr/>
        </p:nvSpPr>
        <p:spPr bwMode="auto">
          <a:xfrm flipV="1">
            <a:off x="1187450" y="2349500"/>
            <a:ext cx="4392613" cy="2808288"/>
          </a:xfrm>
          <a:prstGeom prst="line">
            <a:avLst/>
          </a:prstGeom>
          <a:noFill/>
          <a:ln w="9525">
            <a:solidFill>
              <a:srgbClr val="006600"/>
            </a:solidFill>
            <a:round/>
            <a:headEnd/>
            <a:tailEnd type="triangle" w="med" len="med"/>
          </a:ln>
          <a:effectLst/>
        </p:spPr>
        <p:txBody>
          <a:bodyPr/>
          <a:lstStyle/>
          <a:p>
            <a:endParaRPr lang="es-MX"/>
          </a:p>
        </p:txBody>
      </p:sp>
      <p:sp>
        <p:nvSpPr>
          <p:cNvPr id="7279" name="Text Box 111"/>
          <p:cNvSpPr txBox="1">
            <a:spLocks noChangeArrowheads="1"/>
          </p:cNvSpPr>
          <p:nvPr/>
        </p:nvSpPr>
        <p:spPr bwMode="auto">
          <a:xfrm>
            <a:off x="5127625" y="2536825"/>
            <a:ext cx="307975" cy="244475"/>
          </a:xfrm>
          <a:prstGeom prst="rect">
            <a:avLst/>
          </a:prstGeom>
          <a:noFill/>
          <a:ln w="9525">
            <a:noFill/>
            <a:miter lim="800000"/>
            <a:headEnd/>
            <a:tailEnd/>
          </a:ln>
          <a:effectLst/>
        </p:spPr>
        <p:txBody>
          <a:bodyPr>
            <a:spAutoFit/>
          </a:bodyPr>
          <a:lstStyle/>
          <a:p>
            <a:pPr>
              <a:spcBef>
                <a:spcPct val="50000"/>
              </a:spcBef>
            </a:pPr>
            <a:r>
              <a:rPr lang="es-MX" sz="1000">
                <a:solidFill>
                  <a:srgbClr val="006600"/>
                </a:solidFill>
              </a:rPr>
              <a:t>3</a:t>
            </a:r>
            <a:endParaRPr lang="en-US" sz="1000">
              <a:solidFill>
                <a:srgbClr val="006600"/>
              </a:solidFill>
            </a:endParaRPr>
          </a:p>
        </p:txBody>
      </p:sp>
      <p:sp>
        <p:nvSpPr>
          <p:cNvPr id="7280" name="Line 112"/>
          <p:cNvSpPr>
            <a:spLocks noChangeShapeType="1"/>
          </p:cNvSpPr>
          <p:nvPr/>
        </p:nvSpPr>
        <p:spPr bwMode="auto">
          <a:xfrm flipV="1">
            <a:off x="2339975" y="2349500"/>
            <a:ext cx="3384550" cy="2663825"/>
          </a:xfrm>
          <a:prstGeom prst="line">
            <a:avLst/>
          </a:prstGeom>
          <a:noFill/>
          <a:ln w="9525">
            <a:solidFill>
              <a:srgbClr val="006600"/>
            </a:solidFill>
            <a:round/>
            <a:headEnd/>
            <a:tailEnd type="triangle" w="med" len="med"/>
          </a:ln>
          <a:effectLst/>
        </p:spPr>
        <p:txBody>
          <a:bodyPr/>
          <a:lstStyle/>
          <a:p>
            <a:endParaRPr lang="es-MX"/>
          </a:p>
        </p:txBody>
      </p:sp>
      <p:sp>
        <p:nvSpPr>
          <p:cNvPr id="7281" name="Text Box 113"/>
          <p:cNvSpPr txBox="1">
            <a:spLocks noChangeArrowheads="1"/>
          </p:cNvSpPr>
          <p:nvPr/>
        </p:nvSpPr>
        <p:spPr bwMode="auto">
          <a:xfrm>
            <a:off x="2535238" y="4868863"/>
            <a:ext cx="184150" cy="244475"/>
          </a:xfrm>
          <a:prstGeom prst="rect">
            <a:avLst/>
          </a:prstGeom>
          <a:noFill/>
          <a:ln w="9525">
            <a:noFill/>
            <a:miter lim="800000"/>
            <a:headEnd/>
            <a:tailEnd/>
          </a:ln>
          <a:effectLst/>
        </p:spPr>
        <p:txBody>
          <a:bodyPr>
            <a:spAutoFit/>
          </a:bodyPr>
          <a:lstStyle/>
          <a:p>
            <a:pPr>
              <a:spcBef>
                <a:spcPct val="50000"/>
              </a:spcBef>
            </a:pPr>
            <a:r>
              <a:rPr lang="es-MX" sz="1000">
                <a:solidFill>
                  <a:srgbClr val="006600"/>
                </a:solidFill>
              </a:rPr>
              <a:t>1</a:t>
            </a:r>
            <a:endParaRPr lang="en-US" sz="1000">
              <a:solidFill>
                <a:srgbClr val="006600"/>
              </a:solidFill>
            </a:endParaRPr>
          </a:p>
        </p:txBody>
      </p:sp>
      <p:sp>
        <p:nvSpPr>
          <p:cNvPr id="7282" name="Text Box 114"/>
          <p:cNvSpPr txBox="1">
            <a:spLocks noChangeArrowheads="1"/>
          </p:cNvSpPr>
          <p:nvPr/>
        </p:nvSpPr>
        <p:spPr bwMode="auto">
          <a:xfrm>
            <a:off x="2555875" y="4768850"/>
            <a:ext cx="288925" cy="244475"/>
          </a:xfrm>
          <a:prstGeom prst="rect">
            <a:avLst/>
          </a:prstGeom>
          <a:noFill/>
          <a:ln w="9525">
            <a:noFill/>
            <a:miter lim="800000"/>
            <a:headEnd/>
            <a:tailEnd/>
          </a:ln>
          <a:effectLst/>
        </p:spPr>
        <p:txBody>
          <a:bodyPr>
            <a:spAutoFit/>
          </a:bodyPr>
          <a:lstStyle/>
          <a:p>
            <a:pPr>
              <a:spcBef>
                <a:spcPct val="50000"/>
              </a:spcBef>
            </a:pPr>
            <a:r>
              <a:rPr lang="es-MX" sz="1000">
                <a:solidFill>
                  <a:srgbClr val="006600"/>
                </a:solidFill>
              </a:rPr>
              <a:t>1</a:t>
            </a:r>
            <a:endParaRPr lang="en-US" sz="1000">
              <a:solidFill>
                <a:srgbClr val="006600"/>
              </a:solidFill>
            </a:endParaRPr>
          </a:p>
        </p:txBody>
      </p:sp>
      <p:sp>
        <p:nvSpPr>
          <p:cNvPr id="7283" name="Line 115"/>
          <p:cNvSpPr>
            <a:spLocks noChangeShapeType="1"/>
          </p:cNvSpPr>
          <p:nvPr/>
        </p:nvSpPr>
        <p:spPr bwMode="auto">
          <a:xfrm flipV="1">
            <a:off x="4932363" y="2349500"/>
            <a:ext cx="863600" cy="2735263"/>
          </a:xfrm>
          <a:prstGeom prst="line">
            <a:avLst/>
          </a:prstGeom>
          <a:noFill/>
          <a:ln w="9525">
            <a:solidFill>
              <a:srgbClr val="006600"/>
            </a:solidFill>
            <a:round/>
            <a:headEnd/>
            <a:tailEnd type="triangle" w="med" len="med"/>
          </a:ln>
          <a:effectLst/>
        </p:spPr>
        <p:txBody>
          <a:bodyPr/>
          <a:lstStyle/>
          <a:p>
            <a:endParaRPr lang="es-MX"/>
          </a:p>
        </p:txBody>
      </p:sp>
      <p:sp>
        <p:nvSpPr>
          <p:cNvPr id="7284" name="Text Box 116"/>
          <p:cNvSpPr txBox="1">
            <a:spLocks noChangeArrowheads="1"/>
          </p:cNvSpPr>
          <p:nvPr/>
        </p:nvSpPr>
        <p:spPr bwMode="auto">
          <a:xfrm>
            <a:off x="4930775" y="4840288"/>
            <a:ext cx="288925" cy="244475"/>
          </a:xfrm>
          <a:prstGeom prst="rect">
            <a:avLst/>
          </a:prstGeom>
          <a:noFill/>
          <a:ln w="9525">
            <a:noFill/>
            <a:miter lim="800000"/>
            <a:headEnd/>
            <a:tailEnd/>
          </a:ln>
          <a:effectLst/>
        </p:spPr>
        <p:txBody>
          <a:bodyPr>
            <a:spAutoFit/>
          </a:bodyPr>
          <a:lstStyle/>
          <a:p>
            <a:pPr>
              <a:spcBef>
                <a:spcPct val="50000"/>
              </a:spcBef>
            </a:pPr>
            <a:r>
              <a:rPr lang="es-MX" sz="1000">
                <a:solidFill>
                  <a:srgbClr val="006600"/>
                </a:solidFill>
              </a:rPr>
              <a:t>1</a:t>
            </a:r>
            <a:endParaRPr lang="en-US" sz="1000">
              <a:solidFill>
                <a:srgbClr val="006600"/>
              </a:solidFill>
            </a:endParaRPr>
          </a:p>
        </p:txBody>
      </p:sp>
      <p:sp>
        <p:nvSpPr>
          <p:cNvPr id="7285" name="Line 117"/>
          <p:cNvSpPr>
            <a:spLocks noChangeShapeType="1"/>
          </p:cNvSpPr>
          <p:nvPr/>
        </p:nvSpPr>
        <p:spPr bwMode="auto">
          <a:xfrm flipH="1" flipV="1">
            <a:off x="5940425" y="2349500"/>
            <a:ext cx="1727200" cy="2735263"/>
          </a:xfrm>
          <a:prstGeom prst="line">
            <a:avLst/>
          </a:prstGeom>
          <a:noFill/>
          <a:ln w="9525">
            <a:solidFill>
              <a:srgbClr val="006600"/>
            </a:solidFill>
            <a:round/>
            <a:headEnd/>
            <a:tailEnd type="triangle" w="med" len="med"/>
          </a:ln>
          <a:effectLst/>
        </p:spPr>
        <p:txBody>
          <a:bodyPr/>
          <a:lstStyle/>
          <a:p>
            <a:endParaRPr lang="es-MX"/>
          </a:p>
        </p:txBody>
      </p:sp>
      <p:sp>
        <p:nvSpPr>
          <p:cNvPr id="7286" name="Text Box 118"/>
          <p:cNvSpPr txBox="1">
            <a:spLocks noChangeArrowheads="1"/>
          </p:cNvSpPr>
          <p:nvPr/>
        </p:nvSpPr>
        <p:spPr bwMode="auto">
          <a:xfrm>
            <a:off x="6948488" y="4221163"/>
            <a:ext cx="215900" cy="244475"/>
          </a:xfrm>
          <a:prstGeom prst="rect">
            <a:avLst/>
          </a:prstGeom>
          <a:noFill/>
          <a:ln w="9525">
            <a:noFill/>
            <a:miter lim="800000"/>
            <a:headEnd/>
            <a:tailEnd/>
          </a:ln>
          <a:effectLst/>
        </p:spPr>
        <p:txBody>
          <a:bodyPr>
            <a:spAutoFit/>
          </a:bodyPr>
          <a:lstStyle/>
          <a:p>
            <a:pPr>
              <a:spcBef>
                <a:spcPct val="50000"/>
              </a:spcBef>
            </a:pPr>
            <a:r>
              <a:rPr lang="es-MX" sz="1000">
                <a:solidFill>
                  <a:srgbClr val="006600"/>
                </a:solidFill>
              </a:rPr>
              <a:t>1</a:t>
            </a:r>
            <a:endParaRPr lang="en-US" sz="1000">
              <a:solidFill>
                <a:srgbClr val="006600"/>
              </a:solidFill>
            </a:endParaRPr>
          </a:p>
        </p:txBody>
      </p:sp>
      <p:sp>
        <p:nvSpPr>
          <p:cNvPr id="7287" name="Line 119"/>
          <p:cNvSpPr>
            <a:spLocks noChangeShapeType="1"/>
          </p:cNvSpPr>
          <p:nvPr/>
        </p:nvSpPr>
        <p:spPr bwMode="auto">
          <a:xfrm>
            <a:off x="6084888" y="2349500"/>
            <a:ext cx="1727200" cy="2735263"/>
          </a:xfrm>
          <a:prstGeom prst="line">
            <a:avLst/>
          </a:prstGeom>
          <a:noFill/>
          <a:ln w="9525">
            <a:solidFill>
              <a:srgbClr val="006600"/>
            </a:solidFill>
            <a:round/>
            <a:headEnd/>
            <a:tailEnd type="triangle" w="med" len="med"/>
          </a:ln>
          <a:effectLst/>
        </p:spPr>
        <p:txBody>
          <a:bodyPr/>
          <a:lstStyle/>
          <a:p>
            <a:endParaRPr lang="es-MX"/>
          </a:p>
        </p:txBody>
      </p:sp>
      <p:sp>
        <p:nvSpPr>
          <p:cNvPr id="7288" name="Text Box 120"/>
          <p:cNvSpPr txBox="1">
            <a:spLocks noChangeArrowheads="1"/>
          </p:cNvSpPr>
          <p:nvPr/>
        </p:nvSpPr>
        <p:spPr bwMode="auto">
          <a:xfrm>
            <a:off x="7092950" y="3789363"/>
            <a:ext cx="288925" cy="244475"/>
          </a:xfrm>
          <a:prstGeom prst="rect">
            <a:avLst/>
          </a:prstGeom>
          <a:noFill/>
          <a:ln w="9525">
            <a:noFill/>
            <a:miter lim="800000"/>
            <a:headEnd/>
            <a:tailEnd/>
          </a:ln>
          <a:effectLst/>
        </p:spPr>
        <p:txBody>
          <a:bodyPr>
            <a:spAutoFit/>
          </a:bodyPr>
          <a:lstStyle/>
          <a:p>
            <a:pPr>
              <a:spcBef>
                <a:spcPct val="50000"/>
              </a:spcBef>
            </a:pPr>
            <a:r>
              <a:rPr lang="es-MX" sz="1000">
                <a:solidFill>
                  <a:srgbClr val="006600"/>
                </a:solidFill>
              </a:rPr>
              <a:t>2</a:t>
            </a:r>
            <a:endParaRPr lang="en-US" sz="1000">
              <a:solidFill>
                <a:srgbClr val="006600"/>
              </a:solidFill>
            </a:endParaRPr>
          </a:p>
        </p:txBody>
      </p:sp>
      <p:pic>
        <p:nvPicPr>
          <p:cNvPr id="7211" name="Picture 43" descr="ven">
            <a:hlinkClick r:id="rId29"/>
          </p:cNvPr>
          <p:cNvPicPr>
            <a:picLocks noChangeAspect="1" noChangeArrowheads="1"/>
          </p:cNvPicPr>
          <p:nvPr/>
        </p:nvPicPr>
        <p:blipFill>
          <a:blip r:embed="rId30"/>
          <a:srcRect/>
          <a:stretch>
            <a:fillRect/>
          </a:stretch>
        </p:blipFill>
        <p:spPr bwMode="auto">
          <a:xfrm>
            <a:off x="7331075" y="1951038"/>
            <a:ext cx="695325" cy="398462"/>
          </a:xfrm>
          <a:prstGeom prst="rect">
            <a:avLst/>
          </a:prstGeom>
          <a:noFill/>
          <a:ln w="9525">
            <a:solidFill>
              <a:schemeClr val="accent2"/>
            </a:solidFill>
            <a:miter lim="800000"/>
            <a:headEnd/>
            <a:tailEnd/>
          </a:ln>
        </p:spPr>
      </p:pic>
      <p:sp>
        <p:nvSpPr>
          <p:cNvPr id="7289" name="Line 121"/>
          <p:cNvSpPr>
            <a:spLocks noChangeShapeType="1"/>
          </p:cNvSpPr>
          <p:nvPr/>
        </p:nvSpPr>
        <p:spPr bwMode="auto">
          <a:xfrm flipV="1">
            <a:off x="3851275" y="2349500"/>
            <a:ext cx="3744913" cy="2735263"/>
          </a:xfrm>
          <a:prstGeom prst="line">
            <a:avLst/>
          </a:prstGeom>
          <a:noFill/>
          <a:ln w="9525">
            <a:solidFill>
              <a:schemeClr val="tx1"/>
            </a:solidFill>
            <a:round/>
            <a:headEnd/>
            <a:tailEnd type="triangle" w="med" len="med"/>
          </a:ln>
          <a:effectLst/>
        </p:spPr>
        <p:txBody>
          <a:bodyPr/>
          <a:lstStyle/>
          <a:p>
            <a:endParaRPr lang="es-MX"/>
          </a:p>
        </p:txBody>
      </p:sp>
      <p:sp>
        <p:nvSpPr>
          <p:cNvPr id="7290" name="Text Box 122"/>
          <p:cNvSpPr txBox="1">
            <a:spLocks noChangeArrowheads="1"/>
          </p:cNvSpPr>
          <p:nvPr/>
        </p:nvSpPr>
        <p:spPr bwMode="auto">
          <a:xfrm>
            <a:off x="6948488" y="2708275"/>
            <a:ext cx="287337" cy="244475"/>
          </a:xfrm>
          <a:prstGeom prst="rect">
            <a:avLst/>
          </a:prstGeom>
          <a:noFill/>
          <a:ln w="9525">
            <a:noFill/>
            <a:miter lim="800000"/>
            <a:headEnd/>
            <a:tailEnd/>
          </a:ln>
          <a:effectLst/>
        </p:spPr>
        <p:txBody>
          <a:bodyPr>
            <a:spAutoFit/>
          </a:bodyPr>
          <a:lstStyle/>
          <a:p>
            <a:pPr>
              <a:spcBef>
                <a:spcPct val="50000"/>
              </a:spcBef>
            </a:pPr>
            <a:r>
              <a:rPr lang="es-MX" sz="1000"/>
              <a:t>1</a:t>
            </a:r>
            <a:endParaRPr lang="en-US" sz="1000"/>
          </a:p>
        </p:txBody>
      </p:sp>
      <p:sp>
        <p:nvSpPr>
          <p:cNvPr id="7291" name="Line 123"/>
          <p:cNvSpPr>
            <a:spLocks noChangeShapeType="1"/>
          </p:cNvSpPr>
          <p:nvPr/>
        </p:nvSpPr>
        <p:spPr bwMode="auto">
          <a:xfrm flipH="1">
            <a:off x="7812088" y="2349500"/>
            <a:ext cx="73025" cy="2735263"/>
          </a:xfrm>
          <a:prstGeom prst="line">
            <a:avLst/>
          </a:prstGeom>
          <a:noFill/>
          <a:ln w="9525">
            <a:solidFill>
              <a:schemeClr val="tx1"/>
            </a:solidFill>
            <a:round/>
            <a:headEnd/>
            <a:tailEnd type="triangle" w="med" len="med"/>
          </a:ln>
          <a:effectLst/>
        </p:spPr>
        <p:txBody>
          <a:bodyPr/>
          <a:lstStyle/>
          <a:p>
            <a:endParaRPr lang="es-MX"/>
          </a:p>
        </p:txBody>
      </p:sp>
      <p:sp>
        <p:nvSpPr>
          <p:cNvPr id="7292" name="Text Box 124"/>
          <p:cNvSpPr txBox="1">
            <a:spLocks noChangeArrowheads="1"/>
          </p:cNvSpPr>
          <p:nvPr/>
        </p:nvSpPr>
        <p:spPr bwMode="auto">
          <a:xfrm>
            <a:off x="7667625" y="3213100"/>
            <a:ext cx="217488" cy="244475"/>
          </a:xfrm>
          <a:prstGeom prst="rect">
            <a:avLst/>
          </a:prstGeom>
          <a:noFill/>
          <a:ln w="9525">
            <a:noFill/>
            <a:miter lim="800000"/>
            <a:headEnd/>
            <a:tailEnd/>
          </a:ln>
          <a:effectLst/>
        </p:spPr>
        <p:txBody>
          <a:bodyPr>
            <a:spAutoFit/>
          </a:bodyPr>
          <a:lstStyle/>
          <a:p>
            <a:pPr>
              <a:spcBef>
                <a:spcPct val="50000"/>
              </a:spcBef>
            </a:pPr>
            <a:r>
              <a:rPr lang="es-MX" sz="1000"/>
              <a:t>2</a:t>
            </a:r>
            <a:endParaRPr lang="en-US" sz="1000"/>
          </a:p>
        </p:txBody>
      </p:sp>
      <p:cxnSp>
        <p:nvCxnSpPr>
          <p:cNvPr id="7294" name="AutoShape 126"/>
          <p:cNvCxnSpPr>
            <a:cxnSpLocks noChangeShapeType="1"/>
            <a:stCxn id="0" idx="0"/>
            <a:endCxn id="0" idx="0"/>
          </p:cNvCxnSpPr>
          <p:nvPr/>
        </p:nvCxnSpPr>
        <p:spPr bwMode="auto">
          <a:xfrm rot="16200000" flipH="1" flipV="1">
            <a:off x="1574007" y="1493044"/>
            <a:ext cx="1587" cy="917575"/>
          </a:xfrm>
          <a:prstGeom prst="curvedConnector3">
            <a:avLst>
              <a:gd name="adj1" fmla="val -14400000"/>
            </a:avLst>
          </a:prstGeom>
          <a:noFill/>
          <a:ln w="9525">
            <a:solidFill>
              <a:srgbClr val="996633"/>
            </a:solidFill>
            <a:round/>
            <a:headEnd/>
            <a:tailEnd type="triangle" w="med" len="med"/>
          </a:ln>
          <a:effectLst/>
        </p:spPr>
      </p:cxnSp>
      <p:sp>
        <p:nvSpPr>
          <p:cNvPr id="7295" name="Text Box 127"/>
          <p:cNvSpPr txBox="1">
            <a:spLocks noChangeArrowheads="1"/>
          </p:cNvSpPr>
          <p:nvPr/>
        </p:nvSpPr>
        <p:spPr bwMode="auto">
          <a:xfrm>
            <a:off x="1692275" y="1557338"/>
            <a:ext cx="215900" cy="244475"/>
          </a:xfrm>
          <a:prstGeom prst="rect">
            <a:avLst/>
          </a:prstGeom>
          <a:noFill/>
          <a:ln w="9525">
            <a:noFill/>
            <a:miter lim="800000"/>
            <a:headEnd/>
            <a:tailEnd/>
          </a:ln>
          <a:effectLst/>
        </p:spPr>
        <p:txBody>
          <a:bodyPr>
            <a:spAutoFit/>
          </a:bodyPr>
          <a:lstStyle/>
          <a:p>
            <a:pPr>
              <a:spcBef>
                <a:spcPct val="50000"/>
              </a:spcBef>
            </a:pPr>
            <a:r>
              <a:rPr lang="es-MX" sz="1000">
                <a:solidFill>
                  <a:srgbClr val="996633"/>
                </a:solidFill>
              </a:rPr>
              <a:t>1</a:t>
            </a:r>
            <a:endParaRPr lang="en-US" sz="1000">
              <a:solidFill>
                <a:srgbClr val="996633"/>
              </a:solidFill>
            </a:endParaRPr>
          </a:p>
        </p:txBody>
      </p:sp>
      <p:cxnSp>
        <p:nvCxnSpPr>
          <p:cNvPr id="7307" name="AutoShape 139"/>
          <p:cNvCxnSpPr>
            <a:cxnSpLocks noChangeShapeType="1"/>
          </p:cNvCxnSpPr>
          <p:nvPr/>
        </p:nvCxnSpPr>
        <p:spPr bwMode="auto">
          <a:xfrm rot="5400000" flipV="1">
            <a:off x="3780631" y="46832"/>
            <a:ext cx="1587" cy="3740150"/>
          </a:xfrm>
          <a:prstGeom prst="curvedConnector3">
            <a:avLst>
              <a:gd name="adj1" fmla="val -14400000"/>
            </a:avLst>
          </a:prstGeom>
          <a:noFill/>
          <a:ln w="9525">
            <a:solidFill>
              <a:srgbClr val="996633"/>
            </a:solidFill>
            <a:round/>
            <a:headEnd/>
            <a:tailEnd type="triangle" w="med" len="med"/>
          </a:ln>
          <a:effectLst/>
        </p:spPr>
      </p:cxnSp>
      <p:sp>
        <p:nvSpPr>
          <p:cNvPr id="7308" name="Text Box 140"/>
          <p:cNvSpPr txBox="1">
            <a:spLocks noChangeArrowheads="1"/>
          </p:cNvSpPr>
          <p:nvPr/>
        </p:nvSpPr>
        <p:spPr bwMode="auto">
          <a:xfrm>
            <a:off x="3492500" y="1671638"/>
            <a:ext cx="309563" cy="244475"/>
          </a:xfrm>
          <a:prstGeom prst="rect">
            <a:avLst/>
          </a:prstGeom>
          <a:noFill/>
          <a:ln w="9525">
            <a:noFill/>
            <a:miter lim="800000"/>
            <a:headEnd/>
            <a:tailEnd/>
          </a:ln>
          <a:effectLst/>
        </p:spPr>
        <p:txBody>
          <a:bodyPr>
            <a:spAutoFit/>
          </a:bodyPr>
          <a:lstStyle/>
          <a:p>
            <a:pPr>
              <a:spcBef>
                <a:spcPct val="50000"/>
              </a:spcBef>
            </a:pPr>
            <a:r>
              <a:rPr lang="es-MX" sz="1000">
                <a:solidFill>
                  <a:srgbClr val="996633"/>
                </a:solidFill>
              </a:rPr>
              <a:t>1</a:t>
            </a:r>
            <a:endParaRPr lang="en-US" sz="1000">
              <a:solidFill>
                <a:srgbClr val="996633"/>
              </a:solidFill>
            </a:endParaRPr>
          </a:p>
        </p:txBody>
      </p:sp>
      <p:cxnSp>
        <p:nvCxnSpPr>
          <p:cNvPr id="7316" name="AutoShape 148"/>
          <p:cNvCxnSpPr>
            <a:cxnSpLocks noChangeShapeType="1"/>
            <a:stCxn id="0" idx="0"/>
            <a:endCxn id="0" idx="0"/>
          </p:cNvCxnSpPr>
          <p:nvPr/>
        </p:nvCxnSpPr>
        <p:spPr bwMode="auto">
          <a:xfrm rot="5400000" flipV="1">
            <a:off x="4820444" y="999332"/>
            <a:ext cx="1587" cy="1905000"/>
          </a:xfrm>
          <a:prstGeom prst="curvedConnector3">
            <a:avLst>
              <a:gd name="adj1" fmla="val -14400000"/>
            </a:avLst>
          </a:prstGeom>
          <a:noFill/>
          <a:ln w="9525">
            <a:solidFill>
              <a:srgbClr val="990000"/>
            </a:solidFill>
            <a:round/>
            <a:headEnd/>
            <a:tailEnd type="triangle" w="med" len="med"/>
          </a:ln>
          <a:effectLst/>
        </p:spPr>
      </p:cxnSp>
      <p:sp>
        <p:nvSpPr>
          <p:cNvPr id="7317" name="Text Box 149"/>
          <p:cNvSpPr txBox="1">
            <a:spLocks noChangeArrowheads="1"/>
          </p:cNvSpPr>
          <p:nvPr/>
        </p:nvSpPr>
        <p:spPr bwMode="auto">
          <a:xfrm>
            <a:off x="4284663" y="1700213"/>
            <a:ext cx="215900" cy="244475"/>
          </a:xfrm>
          <a:prstGeom prst="rect">
            <a:avLst/>
          </a:prstGeom>
          <a:noFill/>
          <a:ln w="9525">
            <a:noFill/>
            <a:miter lim="800000"/>
            <a:headEnd/>
            <a:tailEnd/>
          </a:ln>
          <a:effectLst/>
        </p:spPr>
        <p:txBody>
          <a:bodyPr>
            <a:spAutoFit/>
          </a:bodyPr>
          <a:lstStyle/>
          <a:p>
            <a:pPr>
              <a:spcBef>
                <a:spcPct val="50000"/>
              </a:spcBef>
            </a:pPr>
            <a:r>
              <a:rPr lang="es-MX" sz="1000">
                <a:solidFill>
                  <a:srgbClr val="990000"/>
                </a:solidFill>
              </a:rPr>
              <a:t>1</a:t>
            </a:r>
            <a:endParaRPr lang="en-US" sz="1000">
              <a:solidFill>
                <a:srgbClr val="990000"/>
              </a:solidFill>
            </a:endParaRPr>
          </a:p>
        </p:txBody>
      </p:sp>
      <p:cxnSp>
        <p:nvCxnSpPr>
          <p:cNvPr id="7320" name="AutoShape 152"/>
          <p:cNvCxnSpPr>
            <a:cxnSpLocks noChangeShapeType="1"/>
          </p:cNvCxnSpPr>
          <p:nvPr/>
        </p:nvCxnSpPr>
        <p:spPr bwMode="auto">
          <a:xfrm rot="5400000">
            <a:off x="3397250" y="-438149"/>
            <a:ext cx="1587" cy="4710112"/>
          </a:xfrm>
          <a:prstGeom prst="curvedConnector3">
            <a:avLst>
              <a:gd name="adj1" fmla="val -41300000"/>
            </a:avLst>
          </a:prstGeom>
          <a:noFill/>
          <a:ln w="9525">
            <a:solidFill>
              <a:srgbClr val="006600"/>
            </a:solidFill>
            <a:round/>
            <a:headEnd/>
            <a:tailEnd type="triangle" w="med" len="med"/>
          </a:ln>
          <a:effectLst/>
        </p:spPr>
      </p:cxnSp>
      <p:cxnSp>
        <p:nvCxnSpPr>
          <p:cNvPr id="7323" name="AutoShape 155"/>
          <p:cNvCxnSpPr>
            <a:cxnSpLocks noChangeShapeType="1"/>
          </p:cNvCxnSpPr>
          <p:nvPr/>
        </p:nvCxnSpPr>
        <p:spPr bwMode="auto">
          <a:xfrm rot="16200000" flipH="1" flipV="1">
            <a:off x="6325394" y="1458119"/>
            <a:ext cx="1587" cy="917575"/>
          </a:xfrm>
          <a:prstGeom prst="curvedConnector3">
            <a:avLst>
              <a:gd name="adj1" fmla="val -14400000"/>
            </a:avLst>
          </a:prstGeom>
          <a:noFill/>
          <a:ln w="9525">
            <a:solidFill>
              <a:srgbClr val="FF0000"/>
            </a:solidFill>
            <a:round/>
            <a:headEnd/>
            <a:tailEnd type="triangle" w="med" len="med"/>
          </a:ln>
          <a:effectLst/>
        </p:spPr>
      </p:cxnSp>
      <p:cxnSp>
        <p:nvCxnSpPr>
          <p:cNvPr id="7325" name="AutoShape 157"/>
          <p:cNvCxnSpPr>
            <a:cxnSpLocks noChangeShapeType="1"/>
            <a:stCxn id="0" idx="1"/>
            <a:endCxn id="0" idx="1"/>
          </p:cNvCxnSpPr>
          <p:nvPr/>
        </p:nvCxnSpPr>
        <p:spPr bwMode="auto">
          <a:xfrm rot="10800000" flipH="1" flipV="1">
            <a:off x="5426075" y="2151063"/>
            <a:ext cx="1588" cy="1587"/>
          </a:xfrm>
          <a:prstGeom prst="curvedConnector3">
            <a:avLst>
              <a:gd name="adj1" fmla="val -14400000"/>
            </a:avLst>
          </a:prstGeom>
          <a:noFill/>
          <a:ln w="9525">
            <a:solidFill>
              <a:schemeClr val="tx1"/>
            </a:solidFill>
            <a:round/>
            <a:headEnd/>
            <a:tailEnd type="triangle" w="med" len="med"/>
          </a:ln>
          <a:effectLst/>
        </p:spPr>
      </p:cxnSp>
      <p:cxnSp>
        <p:nvCxnSpPr>
          <p:cNvPr id="7326" name="AutoShape 158"/>
          <p:cNvCxnSpPr>
            <a:cxnSpLocks noChangeShapeType="1"/>
          </p:cNvCxnSpPr>
          <p:nvPr/>
        </p:nvCxnSpPr>
        <p:spPr bwMode="auto">
          <a:xfrm rot="16200000" flipH="1" flipV="1">
            <a:off x="3632994" y="46832"/>
            <a:ext cx="1587" cy="3740150"/>
          </a:xfrm>
          <a:prstGeom prst="curvedConnector3">
            <a:avLst>
              <a:gd name="adj1" fmla="val -14400000"/>
            </a:avLst>
          </a:prstGeom>
          <a:noFill/>
          <a:ln w="9525">
            <a:solidFill>
              <a:srgbClr val="006600"/>
            </a:solidFill>
            <a:round/>
            <a:headEnd/>
            <a:tailEnd type="triangle" w="med" len="med"/>
          </a:ln>
          <a:effectLst/>
        </p:spPr>
      </p:cxnSp>
      <p:sp>
        <p:nvSpPr>
          <p:cNvPr id="7327" name="Text Box 159"/>
          <p:cNvSpPr txBox="1">
            <a:spLocks noChangeArrowheads="1"/>
          </p:cNvSpPr>
          <p:nvPr/>
        </p:nvSpPr>
        <p:spPr bwMode="auto">
          <a:xfrm>
            <a:off x="3563938" y="1628775"/>
            <a:ext cx="184150" cy="366713"/>
          </a:xfrm>
          <a:prstGeom prst="rect">
            <a:avLst/>
          </a:prstGeom>
          <a:noFill/>
          <a:ln w="9525">
            <a:noFill/>
            <a:miter lim="800000"/>
            <a:headEnd/>
            <a:tailEnd/>
          </a:ln>
          <a:effectLst/>
        </p:spPr>
        <p:txBody>
          <a:bodyPr>
            <a:spAutoFit/>
          </a:bodyPr>
          <a:lstStyle/>
          <a:p>
            <a:pPr>
              <a:spcBef>
                <a:spcPct val="50000"/>
              </a:spcBef>
            </a:pPr>
            <a:endParaRPr lang="en-US"/>
          </a:p>
        </p:txBody>
      </p:sp>
      <p:sp>
        <p:nvSpPr>
          <p:cNvPr id="7328" name="Text Box 160"/>
          <p:cNvSpPr txBox="1">
            <a:spLocks noChangeArrowheads="1"/>
          </p:cNvSpPr>
          <p:nvPr/>
        </p:nvSpPr>
        <p:spPr bwMode="auto">
          <a:xfrm>
            <a:off x="3348038" y="1671638"/>
            <a:ext cx="287337" cy="244475"/>
          </a:xfrm>
          <a:prstGeom prst="rect">
            <a:avLst/>
          </a:prstGeom>
          <a:noFill/>
          <a:ln w="9525">
            <a:noFill/>
            <a:miter lim="800000"/>
            <a:headEnd/>
            <a:tailEnd/>
          </a:ln>
          <a:effectLst/>
        </p:spPr>
        <p:txBody>
          <a:bodyPr>
            <a:spAutoFit/>
          </a:bodyPr>
          <a:lstStyle/>
          <a:p>
            <a:pPr>
              <a:spcBef>
                <a:spcPct val="50000"/>
              </a:spcBef>
            </a:pPr>
            <a:r>
              <a:rPr lang="es-MX" sz="1000">
                <a:solidFill>
                  <a:srgbClr val="006600"/>
                </a:solidFill>
              </a:rPr>
              <a:t>1</a:t>
            </a:r>
            <a:endParaRPr lang="en-US" sz="1000">
              <a:solidFill>
                <a:srgbClr val="006600"/>
              </a:solidFill>
            </a:endParaRPr>
          </a:p>
        </p:txBody>
      </p:sp>
      <p:sp>
        <p:nvSpPr>
          <p:cNvPr id="7329" name="Text Box 161"/>
          <p:cNvSpPr txBox="1">
            <a:spLocks noChangeArrowheads="1"/>
          </p:cNvSpPr>
          <p:nvPr/>
        </p:nvSpPr>
        <p:spPr bwMode="auto">
          <a:xfrm>
            <a:off x="6156325" y="1484313"/>
            <a:ext cx="431800" cy="244475"/>
          </a:xfrm>
          <a:prstGeom prst="rect">
            <a:avLst/>
          </a:prstGeom>
          <a:noFill/>
          <a:ln w="9525">
            <a:noFill/>
            <a:miter lim="800000"/>
            <a:headEnd/>
            <a:tailEnd/>
          </a:ln>
          <a:effectLst/>
        </p:spPr>
        <p:txBody>
          <a:bodyPr>
            <a:spAutoFit/>
          </a:bodyPr>
          <a:lstStyle/>
          <a:p>
            <a:pPr>
              <a:spcBef>
                <a:spcPct val="50000"/>
              </a:spcBef>
            </a:pPr>
            <a:r>
              <a:rPr lang="es-MX" sz="1000">
                <a:solidFill>
                  <a:srgbClr val="FF0000"/>
                </a:solidFill>
              </a:rPr>
              <a:t>3</a:t>
            </a:r>
            <a:endParaRPr lang="en-US" sz="1000">
              <a:solidFill>
                <a:srgbClr val="FF0000"/>
              </a:solidFill>
            </a:endParaRPr>
          </a:p>
        </p:txBody>
      </p:sp>
      <p:cxnSp>
        <p:nvCxnSpPr>
          <p:cNvPr id="7331" name="AutoShape 163"/>
          <p:cNvCxnSpPr>
            <a:cxnSpLocks noChangeShapeType="1"/>
          </p:cNvCxnSpPr>
          <p:nvPr/>
        </p:nvCxnSpPr>
        <p:spPr bwMode="auto">
          <a:xfrm rot="16200000" flipH="1" flipV="1">
            <a:off x="6892131" y="964407"/>
            <a:ext cx="1587" cy="1905000"/>
          </a:xfrm>
          <a:prstGeom prst="curvedConnector3">
            <a:avLst>
              <a:gd name="adj1" fmla="val -14400000"/>
            </a:avLst>
          </a:prstGeom>
          <a:noFill/>
          <a:ln w="9525">
            <a:solidFill>
              <a:schemeClr val="tx1"/>
            </a:solidFill>
            <a:round/>
            <a:headEnd/>
            <a:tailEnd type="triangle" w="med" len="med"/>
          </a:ln>
          <a:effectLst/>
        </p:spPr>
      </p:cxnSp>
      <p:cxnSp>
        <p:nvCxnSpPr>
          <p:cNvPr id="7334" name="AutoShape 166"/>
          <p:cNvCxnSpPr>
            <a:cxnSpLocks noChangeShapeType="1"/>
          </p:cNvCxnSpPr>
          <p:nvPr/>
        </p:nvCxnSpPr>
        <p:spPr bwMode="auto">
          <a:xfrm rot="16200000" flipH="1" flipV="1">
            <a:off x="4539457" y="-1364456"/>
            <a:ext cx="1587" cy="6562725"/>
          </a:xfrm>
          <a:prstGeom prst="curvedConnector3">
            <a:avLst>
              <a:gd name="adj1" fmla="val -33400000"/>
            </a:avLst>
          </a:prstGeom>
          <a:noFill/>
          <a:ln w="9525">
            <a:solidFill>
              <a:schemeClr val="tx1"/>
            </a:solidFill>
            <a:round/>
            <a:headEnd/>
            <a:tailEnd type="triangle" w="med" len="med"/>
          </a:ln>
          <a:effectLst/>
        </p:spPr>
      </p:cxnSp>
      <p:sp>
        <p:nvSpPr>
          <p:cNvPr id="7335" name="Text Box 167"/>
          <p:cNvSpPr txBox="1">
            <a:spLocks noChangeArrowheads="1"/>
          </p:cNvSpPr>
          <p:nvPr/>
        </p:nvSpPr>
        <p:spPr bwMode="auto">
          <a:xfrm>
            <a:off x="6877050" y="1671638"/>
            <a:ext cx="431800" cy="244475"/>
          </a:xfrm>
          <a:prstGeom prst="rect">
            <a:avLst/>
          </a:prstGeom>
          <a:noFill/>
          <a:ln w="9525">
            <a:noFill/>
            <a:miter lim="800000"/>
            <a:headEnd/>
            <a:tailEnd/>
          </a:ln>
          <a:effectLst/>
        </p:spPr>
        <p:txBody>
          <a:bodyPr>
            <a:spAutoFit/>
          </a:bodyPr>
          <a:lstStyle/>
          <a:p>
            <a:pPr>
              <a:spcBef>
                <a:spcPct val="50000"/>
              </a:spcBef>
            </a:pPr>
            <a:r>
              <a:rPr lang="es-MX" sz="1000"/>
              <a:t>1</a:t>
            </a:r>
            <a:endParaRPr lang="en-US" sz="1000"/>
          </a:p>
        </p:txBody>
      </p:sp>
      <p:sp>
        <p:nvSpPr>
          <p:cNvPr id="7336" name="Line 168"/>
          <p:cNvSpPr>
            <a:spLocks noChangeShapeType="1"/>
          </p:cNvSpPr>
          <p:nvPr/>
        </p:nvSpPr>
        <p:spPr bwMode="auto">
          <a:xfrm flipH="1" flipV="1">
            <a:off x="5940425" y="2420938"/>
            <a:ext cx="215900" cy="2663825"/>
          </a:xfrm>
          <a:prstGeom prst="line">
            <a:avLst/>
          </a:prstGeom>
          <a:noFill/>
          <a:ln w="9525">
            <a:solidFill>
              <a:srgbClr val="006600"/>
            </a:solidFill>
            <a:round/>
            <a:headEnd/>
            <a:tailEnd type="triangle" w="med" len="med"/>
          </a:ln>
          <a:effectLst/>
        </p:spPr>
        <p:txBody>
          <a:bodyPr/>
          <a:lstStyle/>
          <a:p>
            <a:endParaRPr lang="es-MX"/>
          </a:p>
        </p:txBody>
      </p:sp>
      <p:sp>
        <p:nvSpPr>
          <p:cNvPr id="7337" name="Text Box 169"/>
          <p:cNvSpPr txBox="1">
            <a:spLocks noChangeArrowheads="1"/>
          </p:cNvSpPr>
          <p:nvPr/>
        </p:nvSpPr>
        <p:spPr bwMode="auto">
          <a:xfrm>
            <a:off x="6011863" y="4149725"/>
            <a:ext cx="452437" cy="244475"/>
          </a:xfrm>
          <a:prstGeom prst="rect">
            <a:avLst/>
          </a:prstGeom>
          <a:noFill/>
          <a:ln w="9525">
            <a:noFill/>
            <a:miter lim="800000"/>
            <a:headEnd/>
            <a:tailEnd/>
          </a:ln>
          <a:effectLst/>
        </p:spPr>
        <p:txBody>
          <a:bodyPr>
            <a:spAutoFit/>
          </a:bodyPr>
          <a:lstStyle/>
          <a:p>
            <a:pPr>
              <a:spcBef>
                <a:spcPct val="50000"/>
              </a:spcBef>
            </a:pPr>
            <a:r>
              <a:rPr lang="es-MX" sz="1000">
                <a:solidFill>
                  <a:srgbClr val="006600"/>
                </a:solidFill>
              </a:rPr>
              <a:t>1</a:t>
            </a:r>
            <a:endParaRPr lang="en-US" sz="1000">
              <a:solidFill>
                <a:srgbClr val="006600"/>
              </a:solidFill>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419475" y="549275"/>
            <a:ext cx="1960563" cy="366713"/>
          </a:xfrm>
          <a:prstGeom prst="rect">
            <a:avLst/>
          </a:prstGeom>
          <a:noFill/>
          <a:ln w="9525">
            <a:noFill/>
            <a:miter lim="800000"/>
            <a:headEnd/>
            <a:tailEnd/>
          </a:ln>
          <a:effectLst/>
        </p:spPr>
        <p:txBody>
          <a:bodyPr lIns="357075" anchor="ctr">
            <a:spAutoFit/>
          </a:bodyPr>
          <a:lstStyle/>
          <a:p>
            <a:pPr algn="ctr"/>
            <a:r>
              <a:rPr lang="es-MX" b="1"/>
              <a:t>Latin America</a:t>
            </a:r>
            <a:endParaRPr lang="es-MX"/>
          </a:p>
        </p:txBody>
      </p:sp>
      <p:graphicFrame>
        <p:nvGraphicFramePr>
          <p:cNvPr id="5234" name="Group 114"/>
          <p:cNvGraphicFramePr>
            <a:graphicFrameLocks noGrp="1"/>
          </p:cNvGraphicFramePr>
          <p:nvPr/>
        </p:nvGraphicFramePr>
        <p:xfrm>
          <a:off x="585788" y="260350"/>
          <a:ext cx="7515225" cy="1008063"/>
        </p:xfrm>
        <a:graphic>
          <a:graphicData uri="http://schemas.openxmlformats.org/drawingml/2006/table">
            <a:tbl>
              <a:tblPr/>
              <a:tblGrid>
                <a:gridCol w="917575"/>
                <a:gridCol w="917575"/>
                <a:gridCol w="917575"/>
                <a:gridCol w="946150"/>
                <a:gridCol w="958850"/>
                <a:gridCol w="952500"/>
                <a:gridCol w="952500"/>
                <a:gridCol w="952500"/>
              </a:tblGrid>
              <a:tr h="1008063">
                <a:tc>
                  <a:txBody>
                    <a:body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dirty="0" smtClean="0">
                          <a:ln>
                            <a:noFill/>
                          </a:ln>
                          <a:solidFill>
                            <a:schemeClr val="tx1"/>
                          </a:solidFill>
                          <a:effectLst/>
                          <a:latin typeface="Arial" charset="0"/>
                          <a:cs typeface="Arial" charset="0"/>
                        </a:rPr>
                        <a:t>                  </a:t>
                      </a:r>
                      <a:br>
                        <a:rPr kumimoji="0" lang="es-MX" sz="1000" b="0" i="0" u="none" strike="noStrike" cap="none" normalizeH="0" baseline="0" dirty="0" smtClean="0">
                          <a:ln>
                            <a:noFill/>
                          </a:ln>
                          <a:solidFill>
                            <a:schemeClr val="tx1"/>
                          </a:solidFill>
                          <a:effectLst/>
                          <a:latin typeface="Arial" charset="0"/>
                          <a:cs typeface="Arial" charset="0"/>
                        </a:rPr>
                      </a:br>
                      <a:endParaRPr kumimoji="0" lang="es-MX" sz="10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dirty="0" smtClean="0">
                          <a:ln>
                            <a:noFill/>
                          </a:ln>
                          <a:solidFill>
                            <a:schemeClr val="tx1"/>
                          </a:solidFill>
                          <a:effectLst/>
                          <a:latin typeface="Arial" charset="0"/>
                          <a:cs typeface="Arial" charset="0"/>
                        </a:rPr>
                        <a:t>Argentina</a:t>
                      </a:r>
                      <a:endParaRPr kumimoji="0" lang="es-MX" sz="1000" b="0" i="0" u="none" strike="noStrike" cap="none" normalizeH="0" baseline="0" dirty="0" smtClean="0">
                        <a:ln>
                          <a:noFill/>
                        </a:ln>
                        <a:solidFill>
                          <a:schemeClr val="tx1"/>
                        </a:solidFill>
                        <a:effectLst/>
                        <a:latin typeface="Arial" charset="0"/>
                        <a:cs typeface="Arial" charset="0"/>
                        <a:hlinkClick r:id=""/>
                      </a:endParaRPr>
                    </a:p>
                  </a:txBody>
                  <a:tcPr horzOverflow="overflow">
                    <a:lnL cap="flat">
                      <a:noFill/>
                    </a:lnL>
                    <a:lnR>
                      <a:noFill/>
                    </a:lnR>
                    <a:lnT cap="flat">
                      <a:noFill/>
                    </a:lnT>
                    <a:lnB cap="flat">
                      <a:noFill/>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chemeClr val="tx1"/>
                          </a:solidFill>
                          <a:effectLst/>
                          <a:latin typeface="Arial" charset="0"/>
                          <a:cs typeface="Arial" charset="0"/>
                        </a:rPr>
                        <a:t>  </a:t>
                      </a:r>
                      <a:r>
                        <a:rPr kumimoji="0" lang="es-MX" sz="2900" b="0" i="0" u="none" strike="noStrike" cap="none" normalizeH="0" baseline="0" smtClean="0">
                          <a:ln>
                            <a:noFill/>
                          </a:ln>
                          <a:solidFill>
                            <a:schemeClr val="tx1"/>
                          </a:solidFill>
                          <a:effectLst/>
                          <a:latin typeface="Arial" charset="0"/>
                          <a:cs typeface="Arial" charset="0"/>
                        </a:rPr>
                        <a:t> </a:t>
                      </a:r>
                      <a:r>
                        <a:rPr kumimoji="0" lang="es-MX" sz="1000" b="0" i="0" u="none" strike="noStrike" cap="none" normalizeH="0" baseline="0" smtClean="0">
                          <a:ln>
                            <a:noFill/>
                          </a:ln>
                          <a:solidFill>
                            <a:schemeClr val="tx1"/>
                          </a:solidFill>
                          <a:effectLst/>
                          <a:latin typeface="Arial" charset="0"/>
                          <a:cs typeface="Arial" charset="0"/>
                        </a:rPr>
                        <a:t>                  </a:t>
                      </a:r>
                      <a:br>
                        <a:rPr kumimoji="0" lang="es-MX" sz="1000" b="0" i="0" u="none" strike="noStrike" cap="none" normalizeH="0" baseline="0" smtClean="0">
                          <a:ln>
                            <a:noFill/>
                          </a:ln>
                          <a:solidFill>
                            <a:schemeClr val="tx1"/>
                          </a:solidFill>
                          <a:effectLst/>
                          <a:latin typeface="Arial" charset="0"/>
                          <a:cs typeface="Arial" charset="0"/>
                        </a:rPr>
                      </a:br>
                      <a:endParaRPr kumimoji="0" lang="es-MX" sz="1000" b="0"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chemeClr val="tx1"/>
                          </a:solidFill>
                          <a:effectLst/>
                          <a:latin typeface="Arial" charset="0"/>
                          <a:cs typeface="Arial" charset="0"/>
                        </a:rPr>
                        <a:t>Brazil</a:t>
                      </a:r>
                      <a:r>
                        <a:rPr kumimoji="0" lang="es-MX" sz="1000" b="0" i="0" u="none" strike="noStrike" cap="none" normalizeH="0" baseline="0" smtClean="0">
                          <a:ln>
                            <a:noFill/>
                          </a:ln>
                          <a:solidFill>
                            <a:schemeClr val="tx1"/>
                          </a:solidFill>
                          <a:effectLst/>
                          <a:latin typeface="Arial" charset="0"/>
                          <a:cs typeface="Arial" charset="0"/>
                          <a:hlinkClick r:id=""/>
                        </a:rPr>
                        <a:t>l</a:t>
                      </a:r>
                    </a:p>
                  </a:txBody>
                  <a:tcPr horzOverflow="overflow">
                    <a:lnL>
                      <a:noFill/>
                    </a:lnL>
                    <a:lnR>
                      <a:noFill/>
                    </a:lnR>
                    <a:lnT cap="flat">
                      <a:noFill/>
                    </a:lnT>
                    <a:lnB cap="flat">
                      <a:noFill/>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chemeClr val="tx1"/>
                          </a:solidFill>
                          <a:effectLst/>
                          <a:latin typeface="Arial" charset="0"/>
                          <a:cs typeface="Arial" charset="0"/>
                        </a:rPr>
                        <a:t>                    </a:t>
                      </a:r>
                      <a:br>
                        <a:rPr kumimoji="0" lang="es-MX" sz="1000" b="0" i="0" u="none" strike="noStrike" cap="none" normalizeH="0" baseline="0" smtClean="0">
                          <a:ln>
                            <a:noFill/>
                          </a:ln>
                          <a:solidFill>
                            <a:schemeClr val="tx1"/>
                          </a:solidFill>
                          <a:effectLst/>
                          <a:latin typeface="Arial" charset="0"/>
                          <a:cs typeface="Arial" charset="0"/>
                        </a:rPr>
                      </a:br>
                      <a:endParaRPr kumimoji="0" lang="es-MX" sz="1000" b="0"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chemeClr val="tx1"/>
                          </a:solidFill>
                          <a:effectLst/>
                          <a:latin typeface="Arial" charset="0"/>
                          <a:cs typeface="Arial" charset="0"/>
                        </a:rPr>
                        <a:t>Chile</a:t>
                      </a:r>
                      <a:endParaRPr kumimoji="0" lang="es-MX" sz="1000" b="0" i="0" u="none" strike="noStrike" cap="none" normalizeH="0" baseline="0" smtClean="0">
                        <a:ln>
                          <a:noFill/>
                        </a:ln>
                        <a:solidFill>
                          <a:schemeClr val="tx1"/>
                        </a:solidFill>
                        <a:effectLst/>
                        <a:latin typeface="Arial" charset="0"/>
                        <a:cs typeface="Arial" charset="0"/>
                        <a:hlinkClick r:id=""/>
                      </a:endParaRPr>
                    </a:p>
                  </a:txBody>
                  <a:tcPr horzOverflow="overflow">
                    <a:lnL>
                      <a:noFill/>
                    </a:lnL>
                    <a:lnR>
                      <a:noFill/>
                    </a:lnR>
                    <a:lnT cap="flat">
                      <a:noFill/>
                    </a:lnT>
                    <a:lnB cap="flat">
                      <a:noFill/>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chemeClr val="tx1"/>
                          </a:solidFill>
                          <a:effectLst/>
                          <a:latin typeface="Arial" charset="0"/>
                          <a:cs typeface="Arial" charset="0"/>
                        </a:rPr>
                        <a:t>                   </a:t>
                      </a: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chemeClr val="tx1"/>
                          </a:solidFill>
                          <a:effectLst/>
                          <a:latin typeface="Arial" charset="0"/>
                          <a:cs typeface="Arial" charset="0"/>
                        </a:rPr>
                        <a:t>Colombia</a:t>
                      </a:r>
                      <a:endParaRPr kumimoji="0" lang="es-MX" sz="1000" b="0" i="0" u="none" strike="noStrike" cap="none" normalizeH="0" baseline="0" smtClean="0">
                        <a:ln>
                          <a:noFill/>
                        </a:ln>
                        <a:solidFill>
                          <a:schemeClr val="tx1"/>
                        </a:solidFill>
                        <a:effectLst/>
                        <a:latin typeface="Arial" charset="0"/>
                        <a:cs typeface="Arial" charset="0"/>
                        <a:hlinkClick r:id=""/>
                      </a:endParaRPr>
                    </a:p>
                  </a:txBody>
                  <a:tcPr horzOverflow="overflow">
                    <a:lnL>
                      <a:noFill/>
                    </a:lnL>
                    <a:lnR>
                      <a:noFill/>
                    </a:lnR>
                    <a:lnT cap="flat">
                      <a:noFill/>
                    </a:lnT>
                    <a:lnB cap="flat">
                      <a:noFill/>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chemeClr val="tx1"/>
                          </a:solidFill>
                          <a:effectLst/>
                          <a:latin typeface="Arial" charset="0"/>
                          <a:cs typeface="Arial" charset="0"/>
                        </a:rPr>
                        <a:t>  </a:t>
                      </a: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chemeClr val="tx1"/>
                          </a:solidFill>
                          <a:effectLst/>
                          <a:latin typeface="Arial" charset="0"/>
                          <a:cs typeface="Arial" charset="0"/>
                        </a:rPr>
                        <a:t>                   </a:t>
                      </a: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chemeClr val="tx1"/>
                          </a:solidFill>
                          <a:effectLst/>
                          <a:latin typeface="Arial" charset="0"/>
                          <a:cs typeface="Arial" charset="0"/>
                        </a:rPr>
                        <a:t>Cuba</a:t>
                      </a:r>
                      <a:endParaRPr kumimoji="0" lang="es-MX" sz="1000" b="0" i="0" u="none" strike="noStrike" cap="none" normalizeH="0" baseline="0" smtClean="0">
                        <a:ln>
                          <a:noFill/>
                        </a:ln>
                        <a:solidFill>
                          <a:schemeClr val="tx1"/>
                        </a:solidFill>
                        <a:effectLst/>
                        <a:latin typeface="Arial" charset="0"/>
                        <a:cs typeface="Arial" charset="0"/>
                        <a:hlinkClick r:id=""/>
                      </a:endParaRPr>
                    </a:p>
                  </a:txBody>
                  <a:tcPr horzOverflow="overflow">
                    <a:lnL>
                      <a:noFill/>
                    </a:lnL>
                    <a:lnR>
                      <a:noFill/>
                    </a:lnR>
                    <a:lnT cap="flat">
                      <a:noFill/>
                    </a:lnT>
                    <a:lnB cap="flat">
                      <a:noFill/>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chemeClr val="tx1"/>
                          </a:solidFill>
                          <a:effectLst/>
                          <a:latin typeface="Arial" charset="0"/>
                          <a:cs typeface="Arial" charset="0"/>
                        </a:rPr>
                        <a:t>  </a:t>
                      </a: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chemeClr val="tx1"/>
                          </a:solidFill>
                          <a:effectLst/>
                          <a:latin typeface="Arial" charset="0"/>
                          <a:cs typeface="Arial" charset="0"/>
                        </a:rPr>
                        <a:t>                  </a:t>
                      </a: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chemeClr val="tx1"/>
                          </a:solidFill>
                          <a:effectLst/>
                          <a:latin typeface="Arial" charset="0"/>
                          <a:cs typeface="Arial" charset="0"/>
                        </a:rPr>
                        <a:t>Mexico</a:t>
                      </a:r>
                      <a:endParaRPr kumimoji="0" lang="es-MX" sz="1000" b="0" i="0" u="none" strike="noStrike" cap="none" normalizeH="0" baseline="0" smtClean="0">
                        <a:ln>
                          <a:noFill/>
                        </a:ln>
                        <a:solidFill>
                          <a:schemeClr val="tx1"/>
                        </a:solidFill>
                        <a:effectLst/>
                        <a:latin typeface="Arial" charset="0"/>
                        <a:cs typeface="Arial" charset="0"/>
                        <a:hlinkClick r:id=""/>
                      </a:endParaRPr>
                    </a:p>
                  </a:txBody>
                  <a:tcPr horzOverflow="overflow">
                    <a:lnL>
                      <a:noFill/>
                    </a:lnL>
                    <a:lnR>
                      <a:noFill/>
                    </a:lnR>
                    <a:lnT cap="flat">
                      <a:noFill/>
                    </a:lnT>
                    <a:lnB cap="flat">
                      <a:noFill/>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chemeClr val="tx1"/>
                          </a:solidFill>
                          <a:effectLst/>
                          <a:latin typeface="Arial" charset="0"/>
                          <a:cs typeface="Arial" charset="0"/>
                        </a:rPr>
                        <a:t>  </a:t>
                      </a: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chemeClr val="tx1"/>
                          </a:solidFill>
                          <a:effectLst/>
                          <a:latin typeface="Arial" charset="0"/>
                          <a:cs typeface="Arial" charset="0"/>
                        </a:rPr>
                        <a:t>                   </a:t>
                      </a: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chemeClr val="tx1"/>
                          </a:solidFill>
                          <a:effectLst/>
                          <a:latin typeface="Arial" charset="0"/>
                          <a:cs typeface="Arial" charset="0"/>
                        </a:rPr>
                        <a:t>Peru</a:t>
                      </a:r>
                      <a:endParaRPr kumimoji="0" lang="es-MX" sz="1000" b="0" i="0" u="none" strike="noStrike" cap="none" normalizeH="0" baseline="0" smtClean="0">
                        <a:ln>
                          <a:noFill/>
                        </a:ln>
                        <a:solidFill>
                          <a:schemeClr val="tx1"/>
                        </a:solidFill>
                        <a:effectLst/>
                        <a:latin typeface="Arial" charset="0"/>
                        <a:cs typeface="Arial" charset="0"/>
                        <a:hlinkClick r:id=""/>
                      </a:endParaRPr>
                    </a:p>
                  </a:txBody>
                  <a:tcPr horzOverflow="overflow">
                    <a:lnL>
                      <a:noFill/>
                    </a:lnL>
                    <a:lnR>
                      <a:noFill/>
                    </a:lnR>
                    <a:lnT cap="flat">
                      <a:noFill/>
                    </a:lnT>
                    <a:lnB cap="flat">
                      <a:noFill/>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dirty="0" smtClean="0">
                          <a:ln>
                            <a:noFill/>
                          </a:ln>
                          <a:solidFill>
                            <a:schemeClr val="tx1"/>
                          </a:solidFill>
                          <a:effectLst/>
                          <a:latin typeface="Arial" charset="0"/>
                          <a:cs typeface="Arial" charset="0"/>
                        </a:rPr>
                        <a:t>  </a:t>
                      </a: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dirty="0" smtClean="0">
                          <a:ln>
                            <a:noFill/>
                          </a:ln>
                          <a:solidFill>
                            <a:schemeClr val="tx1"/>
                          </a:solidFill>
                          <a:effectLst/>
                          <a:latin typeface="Arial" charset="0"/>
                          <a:cs typeface="Arial" charset="0"/>
                        </a:rPr>
                        <a:t>                   </a:t>
                      </a: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dirty="0" smtClean="0">
                          <a:ln>
                            <a:noFill/>
                          </a:ln>
                          <a:solidFill>
                            <a:schemeClr val="tx1"/>
                          </a:solidFill>
                          <a:effectLst/>
                          <a:latin typeface="Arial" charset="0"/>
                          <a:cs typeface="Arial" charset="0"/>
                        </a:rPr>
                        <a:t>Venezuela</a:t>
                      </a:r>
                      <a:endParaRPr kumimoji="0" lang="es-MX" sz="1000" b="0" i="0" u="none" strike="noStrike" cap="none" normalizeH="0" baseline="0" dirty="0" smtClean="0">
                        <a:ln>
                          <a:noFill/>
                        </a:ln>
                        <a:solidFill>
                          <a:schemeClr val="tx1"/>
                        </a:solidFill>
                        <a:effectLst/>
                        <a:latin typeface="Arial" charset="0"/>
                        <a:cs typeface="Arial" charset="0"/>
                        <a:hlinkClick r:id=""/>
                      </a:endParaRPr>
                    </a:p>
                  </a:txBody>
                  <a:tcPr horzOverflow="overflow">
                    <a:lnL>
                      <a:noFill/>
                    </a:lnL>
                    <a:lnR cap="flat">
                      <a:noFill/>
                    </a:lnR>
                    <a:lnT cap="flat">
                      <a:noFill/>
                    </a:lnT>
                    <a:lnB cap="flat">
                      <a:noFill/>
                    </a:lnB>
                    <a:lnTlToBr>
                      <a:noFill/>
                    </a:lnTlToBr>
                    <a:lnBlToTr>
                      <a:noFill/>
                    </a:lnBlToTr>
                    <a:noFill/>
                  </a:tcPr>
                </a:tc>
              </a:tr>
            </a:tbl>
          </a:graphicData>
        </a:graphic>
      </p:graphicFrame>
      <p:sp>
        <p:nvSpPr>
          <p:cNvPr id="5136" name="Rectangle 16"/>
          <p:cNvSpPr>
            <a:spLocks noChangeArrowheads="1"/>
          </p:cNvSpPr>
          <p:nvPr/>
        </p:nvSpPr>
        <p:spPr bwMode="auto">
          <a:xfrm>
            <a:off x="3995738" y="6021388"/>
            <a:ext cx="971550" cy="366712"/>
          </a:xfrm>
          <a:prstGeom prst="rect">
            <a:avLst/>
          </a:prstGeom>
          <a:noFill/>
          <a:ln w="9525">
            <a:noFill/>
            <a:miter lim="800000"/>
            <a:headEnd/>
            <a:tailEnd/>
          </a:ln>
          <a:effectLst/>
        </p:spPr>
        <p:txBody>
          <a:bodyPr wrap="none" anchor="ctr">
            <a:spAutoFit/>
          </a:bodyPr>
          <a:lstStyle/>
          <a:p>
            <a:r>
              <a:rPr lang="es-MX" b="1"/>
              <a:t>Europe</a:t>
            </a:r>
            <a:endParaRPr lang="es-MX"/>
          </a:p>
        </p:txBody>
      </p:sp>
      <p:graphicFrame>
        <p:nvGraphicFramePr>
          <p:cNvPr id="5233" name="Group 113"/>
          <p:cNvGraphicFramePr>
            <a:graphicFrameLocks noGrp="1"/>
          </p:cNvGraphicFramePr>
          <p:nvPr/>
        </p:nvGraphicFramePr>
        <p:xfrm>
          <a:off x="323850" y="4941888"/>
          <a:ext cx="7559675" cy="1158240"/>
        </p:xfrm>
        <a:graphic>
          <a:graphicData uri="http://schemas.openxmlformats.org/drawingml/2006/table">
            <a:tbl>
              <a:tblPr/>
              <a:tblGrid>
                <a:gridCol w="984250"/>
                <a:gridCol w="1565275"/>
                <a:gridCol w="1377950"/>
                <a:gridCol w="1473200"/>
                <a:gridCol w="2159000"/>
              </a:tblGrid>
              <a:tr h="1008063">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MX" sz="3600" b="0" i="0" u="none" strike="noStrike" cap="none" normalizeH="0" baseline="0" smtClean="0">
                          <a:ln>
                            <a:noFill/>
                          </a:ln>
                          <a:solidFill>
                            <a:schemeClr val="tx1"/>
                          </a:solidFill>
                          <a:effectLst/>
                          <a:latin typeface="Arial" charset="0"/>
                          <a:cs typeface="Arial" charset="0"/>
                        </a:rPr>
                        <a:t> </a:t>
                      </a:r>
                      <a:r>
                        <a:rPr kumimoji="0" lang="es-MX" sz="1000" b="0" i="0" u="none" strike="noStrike" cap="none" normalizeH="0" baseline="0" smtClean="0">
                          <a:ln>
                            <a:noFill/>
                          </a:ln>
                          <a:solidFill>
                            <a:schemeClr val="tx1"/>
                          </a:solidFill>
                          <a:effectLst/>
                          <a:latin typeface="Arial" charset="0"/>
                          <a:cs typeface="Arial" charset="0"/>
                        </a:rPr>
                        <a:t>                </a:t>
                      </a: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chemeClr val="tx1"/>
                          </a:solidFill>
                          <a:effectLst/>
                          <a:latin typeface="Arial" charset="0"/>
                          <a:cs typeface="Arial" charset="0"/>
                        </a:rPr>
                        <a:t>CERN</a:t>
                      </a:r>
                      <a:endParaRPr kumimoji="0" lang="es-MX" sz="1000" b="0" i="0" u="none" strike="noStrike" cap="none" normalizeH="0" baseline="0" smtClean="0">
                        <a:ln>
                          <a:noFill/>
                        </a:ln>
                        <a:solidFill>
                          <a:schemeClr val="tx1"/>
                        </a:solidFill>
                        <a:effectLst/>
                        <a:latin typeface="Arial" charset="0"/>
                        <a:cs typeface="Arial" charset="0"/>
                        <a:hlinkClick r:id=""/>
                      </a:endParaRPr>
                    </a:p>
                  </a:txBody>
                  <a:tcPr horzOverflow="overflow">
                    <a:lnL cap="flat">
                      <a:noFill/>
                    </a:lnL>
                    <a:lnR>
                      <a:noFill/>
                    </a:lnR>
                    <a:lnT cap="flat">
                      <a:noFill/>
                    </a:lnT>
                    <a:lnB cap="flat">
                      <a:noFill/>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chemeClr val="tx1"/>
                          </a:solidFill>
                          <a:effectLst/>
                          <a:latin typeface="Arial" charset="0"/>
                          <a:cs typeface="Arial" charset="0"/>
                        </a:rPr>
                        <a:t>           </a:t>
                      </a: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chemeClr val="tx1"/>
                          </a:solidFill>
                          <a:effectLst/>
                          <a:latin typeface="Arial" charset="0"/>
                          <a:cs typeface="Arial" charset="0"/>
                        </a:rPr>
                        <a:t>                                     </a:t>
                      </a:r>
                      <a:endParaRPr kumimoji="0" lang="es-MX" sz="1000" b="0" i="0" u="none" strike="noStrike" cap="none" normalizeH="0" baseline="0" smtClean="0">
                        <a:ln>
                          <a:noFill/>
                        </a:ln>
                        <a:solidFill>
                          <a:schemeClr val="tx1"/>
                        </a:solidFill>
                        <a:effectLst/>
                        <a:latin typeface="Arial" charset="0"/>
                        <a:cs typeface="Arial" charset="0"/>
                        <a:hlinkClick r:id=""/>
                      </a:endParaRPr>
                    </a:p>
                  </a:txBody>
                  <a:tcPr horzOverflow="overflow">
                    <a:lnL>
                      <a:noFill/>
                    </a:lnL>
                    <a:lnR>
                      <a:noFill/>
                    </a:lnR>
                    <a:lnT cap="flat">
                      <a:noFill/>
                    </a:lnT>
                    <a:lnB cap="flat">
                      <a:noFill/>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MX" sz="2900" b="0" i="0" u="none" strike="noStrike" cap="none" normalizeH="0" baseline="0" smtClean="0">
                          <a:ln>
                            <a:noFill/>
                          </a:ln>
                          <a:solidFill>
                            <a:schemeClr val="tx1"/>
                          </a:solidFill>
                          <a:effectLst/>
                          <a:latin typeface="Arial" charset="0"/>
                          <a:cs typeface="Arial" charset="0"/>
                        </a:rPr>
                        <a:t> </a:t>
                      </a:r>
                      <a:r>
                        <a:rPr kumimoji="0" lang="es-MX" sz="1000" b="0" i="0" u="none" strike="noStrike" cap="none" normalizeH="0" baseline="0" smtClean="0">
                          <a:ln>
                            <a:noFill/>
                          </a:ln>
                          <a:solidFill>
                            <a:schemeClr val="tx1"/>
                          </a:solidFill>
                          <a:effectLst/>
                          <a:latin typeface="Arial" charset="0"/>
                          <a:cs typeface="Arial" charset="0"/>
                        </a:rPr>
                        <a:t>                  </a:t>
                      </a: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chemeClr val="tx1"/>
                          </a:solidFill>
                          <a:effectLst/>
                          <a:latin typeface="Arial" charset="0"/>
                          <a:cs typeface="Arial" charset="0"/>
                        </a:rPr>
                        <a:t>France</a:t>
                      </a:r>
                      <a:endParaRPr kumimoji="0" lang="es-MX" sz="1000" b="0" i="0" u="none" strike="noStrike" cap="none" normalizeH="0" baseline="0" smtClean="0">
                        <a:ln>
                          <a:noFill/>
                        </a:ln>
                        <a:solidFill>
                          <a:schemeClr val="tx1"/>
                        </a:solidFill>
                        <a:effectLst/>
                        <a:latin typeface="Arial" charset="0"/>
                        <a:cs typeface="Arial" charset="0"/>
                        <a:hlinkClick r:id=""/>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chemeClr val="tx1"/>
                          </a:solidFill>
                          <a:effectLst/>
                          <a:latin typeface="Arial" charset="0"/>
                          <a:cs typeface="Arial" charset="0"/>
                        </a:rPr>
                        <a:t> </a:t>
                      </a:r>
                      <a:endParaRPr kumimoji="0" lang="es-MX" sz="1000" b="0" i="0" u="none" strike="noStrike" cap="none" normalizeH="0" baseline="0" smtClean="0">
                        <a:ln>
                          <a:noFill/>
                        </a:ln>
                        <a:solidFill>
                          <a:schemeClr val="tx1"/>
                        </a:solidFill>
                        <a:effectLst/>
                        <a:latin typeface="Arial" charset="0"/>
                        <a:cs typeface="Arial" charset="0"/>
                        <a:hlinkClick r:id=""/>
                      </a:endParaRPr>
                    </a:p>
                  </a:txBody>
                  <a:tcPr horzOverflow="overflow">
                    <a:lnL>
                      <a:noFill/>
                    </a:lnL>
                    <a:lnR>
                      <a:noFill/>
                    </a:lnR>
                    <a:lnT cap="flat">
                      <a:noFill/>
                    </a:lnT>
                    <a:lnB cap="flat">
                      <a:noFill/>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MX" sz="2900" b="0" i="0" u="none" strike="noStrike" cap="none" normalizeH="0" baseline="0" smtClean="0">
                          <a:ln>
                            <a:noFill/>
                          </a:ln>
                          <a:solidFill>
                            <a:schemeClr val="tx1"/>
                          </a:solidFill>
                          <a:effectLst/>
                          <a:latin typeface="Arial" charset="0"/>
                          <a:cs typeface="Arial" charset="0"/>
                        </a:rPr>
                        <a:t> </a:t>
                      </a:r>
                      <a:r>
                        <a:rPr kumimoji="0" lang="es-MX" sz="1000" b="0" i="0" u="none" strike="noStrike" cap="none" normalizeH="0" baseline="0" smtClean="0">
                          <a:ln>
                            <a:noFill/>
                          </a:ln>
                          <a:solidFill>
                            <a:schemeClr val="tx1"/>
                          </a:solidFill>
                          <a:effectLst/>
                          <a:latin typeface="Arial" charset="0"/>
                          <a:cs typeface="Arial" charset="0"/>
                        </a:rPr>
                        <a:t>                  </a:t>
                      </a:r>
                    </a:p>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chemeClr val="tx1"/>
                          </a:solidFill>
                          <a:effectLst/>
                          <a:latin typeface="Arial" charset="0"/>
                          <a:cs typeface="Arial" charset="0"/>
                        </a:rPr>
                        <a:t> </a:t>
                      </a: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chemeClr val="tx1"/>
                          </a:solidFill>
                          <a:effectLst/>
                          <a:latin typeface="Arial" charset="0"/>
                          <a:cs typeface="Arial" charset="0"/>
                        </a:rPr>
                        <a:t>Italia</a:t>
                      </a:r>
                      <a:endParaRPr kumimoji="0" lang="es-MX" sz="1000" b="0" i="0" u="none" strike="noStrike" cap="none" normalizeH="0" baseline="0" smtClean="0">
                        <a:ln>
                          <a:noFill/>
                        </a:ln>
                        <a:solidFill>
                          <a:schemeClr val="tx1"/>
                        </a:solidFill>
                        <a:effectLst/>
                        <a:latin typeface="Arial" charset="0"/>
                        <a:cs typeface="Arial" charset="0"/>
                        <a:hlinkClick r:id=""/>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chemeClr val="tx1"/>
                          </a:solidFill>
                          <a:effectLst/>
                          <a:latin typeface="Arial" charset="0"/>
                          <a:cs typeface="Arial" charset="0"/>
                        </a:rPr>
                        <a:t>                                           </a:t>
                      </a:r>
                      <a:endParaRPr kumimoji="0" lang="es-MX" sz="1000" b="0" i="0" u="none" strike="noStrike" cap="none" normalizeH="0" baseline="0" smtClean="0">
                        <a:ln>
                          <a:noFill/>
                        </a:ln>
                        <a:solidFill>
                          <a:schemeClr val="tx1"/>
                        </a:solidFill>
                        <a:effectLst/>
                        <a:latin typeface="Arial" charset="0"/>
                        <a:cs typeface="Arial" charset="0"/>
                        <a:hlinkClick r:id=""/>
                      </a:endParaRPr>
                    </a:p>
                  </a:txBody>
                  <a:tcPr horzOverflow="overflow">
                    <a:lnL>
                      <a:noFill/>
                    </a:lnL>
                    <a:lnR>
                      <a:noFill/>
                    </a:lnR>
                    <a:lnT cap="flat">
                      <a:noFill/>
                    </a:lnT>
                    <a:lnB cap="flat">
                      <a:noFill/>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chemeClr val="tx1"/>
                          </a:solidFill>
                          <a:effectLst/>
                          <a:latin typeface="Arial" charset="0"/>
                          <a:cs typeface="Arial" charset="0"/>
                        </a:rPr>
                        <a:t>                          </a:t>
                      </a: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smtClean="0">
                        <a:ln>
                          <a:noFill/>
                        </a:ln>
                        <a:solidFill>
                          <a:schemeClr val="tx1"/>
                        </a:solidFill>
                        <a:effectLst/>
                        <a:latin typeface="Arial" charset="0"/>
                        <a:cs typeface="Arial" charset="0"/>
                        <a:hlinkClick r:id=""/>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es-MX" sz="1000" b="0" i="0" u="none" strike="noStrike" cap="none" normalizeH="0" baseline="0" smtClean="0">
                        <a:ln>
                          <a:noFill/>
                        </a:ln>
                        <a:solidFill>
                          <a:schemeClr val="tx1"/>
                        </a:solidFill>
                        <a:effectLst/>
                        <a:latin typeface="Arial" charset="0"/>
                        <a:cs typeface="Arial" charset="0"/>
                      </a:endParaRPr>
                    </a:p>
                  </a:txBody>
                  <a:tcPr horzOverflow="overflow">
                    <a:lnL>
                      <a:noFill/>
                    </a:lnL>
                    <a:lnR cap="flat">
                      <a:noFill/>
                    </a:lnR>
                    <a:lnT cap="flat">
                      <a:noFill/>
                    </a:lnT>
                    <a:lnB cap="flat">
                      <a:noFill/>
                    </a:lnB>
                    <a:lnTlToBr>
                      <a:noFill/>
                    </a:lnTlToBr>
                    <a:lnBlToTr>
                      <a:noFill/>
                    </a:lnBlToTr>
                    <a:noFill/>
                  </a:tcPr>
                </a:tc>
              </a:tr>
            </a:tbl>
          </a:graphicData>
        </a:graphic>
      </p:graphicFrame>
      <p:pic>
        <p:nvPicPr>
          <p:cNvPr id="5147" name="Picture 27" descr="desy">
            <a:hlinkClick r:id="rId3"/>
          </p:cNvPr>
          <p:cNvPicPr>
            <a:picLocks noChangeAspect="1" noChangeArrowheads="1"/>
          </p:cNvPicPr>
          <p:nvPr/>
        </p:nvPicPr>
        <p:blipFill>
          <a:blip r:embed="rId4"/>
          <a:srcRect/>
          <a:stretch>
            <a:fillRect/>
          </a:stretch>
        </p:blipFill>
        <p:spPr bwMode="auto">
          <a:xfrm>
            <a:off x="1835150" y="5040313"/>
            <a:ext cx="523875" cy="476250"/>
          </a:xfrm>
          <a:prstGeom prst="rect">
            <a:avLst/>
          </a:prstGeom>
          <a:noFill/>
          <a:ln w="9525">
            <a:solidFill>
              <a:schemeClr val="accent2"/>
            </a:solidFill>
            <a:miter lim="800000"/>
            <a:headEnd/>
            <a:tailEnd/>
          </a:ln>
        </p:spPr>
      </p:pic>
      <p:sp>
        <p:nvSpPr>
          <p:cNvPr id="5148" name="Text Box 28"/>
          <p:cNvSpPr txBox="1">
            <a:spLocks noChangeArrowheads="1"/>
          </p:cNvSpPr>
          <p:nvPr/>
        </p:nvSpPr>
        <p:spPr bwMode="auto">
          <a:xfrm>
            <a:off x="1763713" y="5661025"/>
            <a:ext cx="530225" cy="244475"/>
          </a:xfrm>
          <a:prstGeom prst="rect">
            <a:avLst/>
          </a:prstGeom>
          <a:noFill/>
          <a:ln w="9525">
            <a:noFill/>
            <a:miter lim="800000"/>
            <a:headEnd/>
            <a:tailEnd/>
          </a:ln>
          <a:effectLst/>
        </p:spPr>
        <p:txBody>
          <a:bodyPr wrap="none">
            <a:spAutoFit/>
          </a:bodyPr>
          <a:lstStyle/>
          <a:p>
            <a:r>
              <a:rPr lang="es-MX" sz="1000"/>
              <a:t>DESY</a:t>
            </a:r>
          </a:p>
        </p:txBody>
      </p:sp>
      <p:cxnSp>
        <p:nvCxnSpPr>
          <p:cNvPr id="5149" name="AutoShape 29"/>
          <p:cNvCxnSpPr>
            <a:cxnSpLocks noChangeShapeType="1"/>
          </p:cNvCxnSpPr>
          <p:nvPr/>
        </p:nvCxnSpPr>
        <p:spPr bwMode="auto">
          <a:xfrm>
            <a:off x="611188" y="2100263"/>
            <a:ext cx="0" cy="0"/>
          </a:xfrm>
          <a:prstGeom prst="straightConnector1">
            <a:avLst/>
          </a:prstGeom>
          <a:noFill/>
          <a:ln w="9525">
            <a:solidFill>
              <a:schemeClr val="tx1"/>
            </a:solidFill>
            <a:round/>
            <a:headEnd/>
            <a:tailEnd type="triangle" w="med" len="med"/>
          </a:ln>
          <a:effectLst/>
        </p:spPr>
      </p:cxnSp>
      <p:sp>
        <p:nvSpPr>
          <p:cNvPr id="5150" name="Text Box 30"/>
          <p:cNvSpPr txBox="1">
            <a:spLocks noChangeArrowheads="1"/>
          </p:cNvSpPr>
          <p:nvPr/>
        </p:nvSpPr>
        <p:spPr bwMode="auto">
          <a:xfrm>
            <a:off x="1476375" y="1341438"/>
            <a:ext cx="215900" cy="244475"/>
          </a:xfrm>
          <a:prstGeom prst="rect">
            <a:avLst/>
          </a:prstGeom>
          <a:noFill/>
          <a:ln w="9525">
            <a:noFill/>
            <a:miter lim="800000"/>
            <a:headEnd/>
            <a:tailEnd/>
          </a:ln>
          <a:effectLst/>
        </p:spPr>
        <p:txBody>
          <a:bodyPr>
            <a:spAutoFit/>
          </a:bodyPr>
          <a:lstStyle/>
          <a:p>
            <a:pPr>
              <a:spcBef>
                <a:spcPct val="50000"/>
              </a:spcBef>
            </a:pPr>
            <a:r>
              <a:rPr lang="es-MX" sz="1000">
                <a:solidFill>
                  <a:srgbClr val="990000"/>
                </a:solidFill>
              </a:rPr>
              <a:t>1</a:t>
            </a:r>
          </a:p>
        </p:txBody>
      </p:sp>
      <p:sp>
        <p:nvSpPr>
          <p:cNvPr id="5151" name="Text Box 31"/>
          <p:cNvSpPr txBox="1">
            <a:spLocks noChangeArrowheads="1"/>
          </p:cNvSpPr>
          <p:nvPr/>
        </p:nvSpPr>
        <p:spPr bwMode="auto">
          <a:xfrm>
            <a:off x="2987675" y="1528763"/>
            <a:ext cx="215900" cy="244475"/>
          </a:xfrm>
          <a:prstGeom prst="rect">
            <a:avLst/>
          </a:prstGeom>
          <a:noFill/>
          <a:ln w="9525">
            <a:noFill/>
            <a:miter lim="800000"/>
            <a:headEnd/>
            <a:tailEnd/>
          </a:ln>
          <a:effectLst/>
        </p:spPr>
        <p:txBody>
          <a:bodyPr>
            <a:spAutoFit/>
          </a:bodyPr>
          <a:lstStyle/>
          <a:p>
            <a:pPr>
              <a:spcBef>
                <a:spcPct val="50000"/>
              </a:spcBef>
            </a:pPr>
            <a:r>
              <a:rPr lang="es-MX" sz="1000">
                <a:solidFill>
                  <a:srgbClr val="660033"/>
                </a:solidFill>
              </a:rPr>
              <a:t>1</a:t>
            </a:r>
          </a:p>
        </p:txBody>
      </p:sp>
      <p:sp>
        <p:nvSpPr>
          <p:cNvPr id="5152" name="Text Box 32"/>
          <p:cNvSpPr txBox="1">
            <a:spLocks noChangeArrowheads="1"/>
          </p:cNvSpPr>
          <p:nvPr/>
        </p:nvSpPr>
        <p:spPr bwMode="auto">
          <a:xfrm>
            <a:off x="5148263" y="1412875"/>
            <a:ext cx="358775" cy="244475"/>
          </a:xfrm>
          <a:prstGeom prst="rect">
            <a:avLst/>
          </a:prstGeom>
          <a:noFill/>
          <a:ln w="9525">
            <a:noFill/>
            <a:miter lim="800000"/>
            <a:headEnd/>
            <a:tailEnd/>
          </a:ln>
          <a:effectLst/>
        </p:spPr>
        <p:txBody>
          <a:bodyPr>
            <a:spAutoFit/>
          </a:bodyPr>
          <a:lstStyle/>
          <a:p>
            <a:pPr>
              <a:spcBef>
                <a:spcPct val="50000"/>
              </a:spcBef>
            </a:pPr>
            <a:r>
              <a:rPr lang="es-MX" sz="1000"/>
              <a:t>1</a:t>
            </a:r>
          </a:p>
        </p:txBody>
      </p:sp>
      <p:sp>
        <p:nvSpPr>
          <p:cNvPr id="5153" name="Text Box 33"/>
          <p:cNvSpPr txBox="1">
            <a:spLocks noChangeArrowheads="1"/>
          </p:cNvSpPr>
          <p:nvPr/>
        </p:nvSpPr>
        <p:spPr bwMode="auto">
          <a:xfrm>
            <a:off x="7380288" y="1384300"/>
            <a:ext cx="287337" cy="244475"/>
          </a:xfrm>
          <a:prstGeom prst="rect">
            <a:avLst/>
          </a:prstGeom>
          <a:noFill/>
          <a:ln w="9525">
            <a:noFill/>
            <a:miter lim="800000"/>
            <a:headEnd/>
            <a:tailEnd/>
          </a:ln>
          <a:effectLst/>
        </p:spPr>
        <p:txBody>
          <a:bodyPr>
            <a:spAutoFit/>
          </a:bodyPr>
          <a:lstStyle/>
          <a:p>
            <a:pPr>
              <a:spcBef>
                <a:spcPct val="50000"/>
              </a:spcBef>
            </a:pPr>
            <a:r>
              <a:rPr lang="es-MX" sz="1000"/>
              <a:t>1</a:t>
            </a:r>
          </a:p>
        </p:txBody>
      </p:sp>
      <p:sp>
        <p:nvSpPr>
          <p:cNvPr id="5154" name="Text Box 34"/>
          <p:cNvSpPr txBox="1">
            <a:spLocks noChangeArrowheads="1"/>
          </p:cNvSpPr>
          <p:nvPr/>
        </p:nvSpPr>
        <p:spPr bwMode="auto">
          <a:xfrm>
            <a:off x="3851275" y="1239838"/>
            <a:ext cx="215900" cy="244475"/>
          </a:xfrm>
          <a:prstGeom prst="rect">
            <a:avLst/>
          </a:prstGeom>
          <a:noFill/>
          <a:ln w="9525">
            <a:noFill/>
            <a:miter lim="800000"/>
            <a:headEnd/>
            <a:tailEnd/>
          </a:ln>
          <a:effectLst/>
        </p:spPr>
        <p:txBody>
          <a:bodyPr>
            <a:spAutoFit/>
          </a:bodyPr>
          <a:lstStyle/>
          <a:p>
            <a:pPr>
              <a:spcBef>
                <a:spcPct val="50000"/>
              </a:spcBef>
            </a:pPr>
            <a:r>
              <a:rPr lang="es-MX" sz="1000">
                <a:solidFill>
                  <a:srgbClr val="006600"/>
                </a:solidFill>
              </a:rPr>
              <a:t>2</a:t>
            </a:r>
          </a:p>
        </p:txBody>
      </p:sp>
      <p:sp>
        <p:nvSpPr>
          <p:cNvPr id="5156" name="Rectangle 36"/>
          <p:cNvSpPr>
            <a:spLocks noChangeArrowheads="1"/>
          </p:cNvSpPr>
          <p:nvPr/>
        </p:nvSpPr>
        <p:spPr bwMode="auto">
          <a:xfrm>
            <a:off x="755650" y="2892425"/>
            <a:ext cx="184150" cy="641350"/>
          </a:xfrm>
          <a:prstGeom prst="rect">
            <a:avLst/>
          </a:prstGeom>
          <a:noFill/>
          <a:ln w="9525">
            <a:noFill/>
            <a:miter lim="800000"/>
            <a:headEnd/>
            <a:tailEnd/>
          </a:ln>
          <a:effectLst/>
        </p:spPr>
        <p:txBody>
          <a:bodyPr wrap="none" anchor="ctr">
            <a:spAutoFit/>
          </a:bodyPr>
          <a:lstStyle/>
          <a:p>
            <a:r>
              <a:rPr lang="es-MX"/>
              <a:t/>
            </a:r>
            <a:br>
              <a:rPr lang="es-MX"/>
            </a:br>
            <a:endParaRPr lang="es-MX"/>
          </a:p>
        </p:txBody>
      </p:sp>
      <p:pic>
        <p:nvPicPr>
          <p:cNvPr id="5165" name="Picture 45" descr="cern">
            <a:hlinkClick r:id="rId5"/>
          </p:cNvPr>
          <p:cNvPicPr>
            <a:picLocks noChangeAspect="1" noChangeArrowheads="1"/>
          </p:cNvPicPr>
          <p:nvPr/>
        </p:nvPicPr>
        <p:blipFill>
          <a:blip r:embed="rId6"/>
          <a:srcRect/>
          <a:stretch>
            <a:fillRect/>
          </a:stretch>
        </p:blipFill>
        <p:spPr bwMode="auto">
          <a:xfrm>
            <a:off x="611188" y="5016500"/>
            <a:ext cx="571500" cy="427038"/>
          </a:xfrm>
          <a:prstGeom prst="rect">
            <a:avLst/>
          </a:prstGeom>
          <a:noFill/>
        </p:spPr>
      </p:pic>
      <p:pic>
        <p:nvPicPr>
          <p:cNvPr id="5166" name="Picture 46" descr="fra">
            <a:hlinkClick r:id="rId7"/>
          </p:cNvPr>
          <p:cNvPicPr>
            <a:picLocks noChangeAspect="1" noChangeArrowheads="1"/>
          </p:cNvPicPr>
          <p:nvPr/>
        </p:nvPicPr>
        <p:blipFill>
          <a:blip r:embed="rId8"/>
          <a:srcRect/>
          <a:stretch>
            <a:fillRect/>
          </a:stretch>
        </p:blipFill>
        <p:spPr bwMode="auto">
          <a:xfrm>
            <a:off x="3132138" y="5010150"/>
            <a:ext cx="695325" cy="349250"/>
          </a:xfrm>
          <a:prstGeom prst="rect">
            <a:avLst/>
          </a:prstGeom>
          <a:noFill/>
          <a:ln w="9525">
            <a:solidFill>
              <a:schemeClr val="accent2"/>
            </a:solidFill>
            <a:miter lim="800000"/>
            <a:headEnd/>
            <a:tailEnd/>
          </a:ln>
        </p:spPr>
      </p:pic>
      <p:pic>
        <p:nvPicPr>
          <p:cNvPr id="5167" name="Picture 47" descr="ita">
            <a:hlinkClick r:id="rId9"/>
          </p:cNvPr>
          <p:cNvPicPr>
            <a:picLocks noChangeAspect="1" noChangeArrowheads="1"/>
          </p:cNvPicPr>
          <p:nvPr/>
        </p:nvPicPr>
        <p:blipFill>
          <a:blip r:embed="rId10"/>
          <a:srcRect/>
          <a:stretch>
            <a:fillRect/>
          </a:stretch>
        </p:blipFill>
        <p:spPr bwMode="auto">
          <a:xfrm>
            <a:off x="4643438" y="5016500"/>
            <a:ext cx="695325" cy="349250"/>
          </a:xfrm>
          <a:prstGeom prst="rect">
            <a:avLst/>
          </a:prstGeom>
          <a:noFill/>
          <a:ln w="9525">
            <a:solidFill>
              <a:schemeClr val="accent2"/>
            </a:solidFill>
            <a:miter lim="800000"/>
            <a:headEnd/>
            <a:tailEnd/>
          </a:ln>
        </p:spPr>
      </p:pic>
      <p:sp>
        <p:nvSpPr>
          <p:cNvPr id="5170" name="Rectangle 50"/>
          <p:cNvSpPr>
            <a:spLocks noChangeArrowheads="1"/>
          </p:cNvSpPr>
          <p:nvPr/>
        </p:nvSpPr>
        <p:spPr bwMode="auto">
          <a:xfrm>
            <a:off x="3717925" y="2852738"/>
            <a:ext cx="184150" cy="641350"/>
          </a:xfrm>
          <a:prstGeom prst="rect">
            <a:avLst/>
          </a:prstGeom>
          <a:noFill/>
          <a:ln w="9525">
            <a:noFill/>
            <a:miter lim="800000"/>
            <a:headEnd/>
            <a:tailEnd/>
          </a:ln>
          <a:effectLst/>
        </p:spPr>
        <p:txBody>
          <a:bodyPr wrap="none" anchor="ctr">
            <a:spAutoFit/>
          </a:bodyPr>
          <a:lstStyle/>
          <a:p>
            <a:r>
              <a:rPr lang="es-MX">
                <a:solidFill>
                  <a:srgbClr val="660033"/>
                </a:solidFill>
              </a:rPr>
              <a:t/>
            </a:r>
            <a:br>
              <a:rPr lang="es-MX">
                <a:solidFill>
                  <a:srgbClr val="660033"/>
                </a:solidFill>
              </a:rPr>
            </a:br>
            <a:endParaRPr lang="es-MX">
              <a:solidFill>
                <a:srgbClr val="660033"/>
              </a:solidFill>
            </a:endParaRPr>
          </a:p>
        </p:txBody>
      </p:sp>
      <p:sp>
        <p:nvSpPr>
          <p:cNvPr id="5172" name="Line 52"/>
          <p:cNvSpPr>
            <a:spLocks noChangeShapeType="1"/>
          </p:cNvSpPr>
          <p:nvPr/>
        </p:nvSpPr>
        <p:spPr bwMode="auto">
          <a:xfrm flipH="1">
            <a:off x="684213" y="2276475"/>
            <a:ext cx="358775" cy="2736850"/>
          </a:xfrm>
          <a:prstGeom prst="line">
            <a:avLst/>
          </a:prstGeom>
          <a:noFill/>
          <a:ln w="9525">
            <a:solidFill>
              <a:schemeClr val="accent2"/>
            </a:solidFill>
            <a:round/>
            <a:headEnd/>
            <a:tailEnd type="triangle" w="med" len="med"/>
          </a:ln>
          <a:effectLst/>
        </p:spPr>
        <p:txBody>
          <a:bodyPr/>
          <a:lstStyle/>
          <a:p>
            <a:endParaRPr lang="es-MX"/>
          </a:p>
        </p:txBody>
      </p:sp>
      <p:sp>
        <p:nvSpPr>
          <p:cNvPr id="5173" name="Text Box 53"/>
          <p:cNvSpPr txBox="1">
            <a:spLocks noChangeArrowheads="1"/>
          </p:cNvSpPr>
          <p:nvPr/>
        </p:nvSpPr>
        <p:spPr bwMode="auto">
          <a:xfrm>
            <a:off x="539750" y="4551363"/>
            <a:ext cx="287338" cy="244475"/>
          </a:xfrm>
          <a:prstGeom prst="rect">
            <a:avLst/>
          </a:prstGeom>
          <a:noFill/>
          <a:ln w="9525">
            <a:noFill/>
            <a:miter lim="800000"/>
            <a:headEnd/>
            <a:tailEnd/>
          </a:ln>
          <a:effectLst/>
        </p:spPr>
        <p:txBody>
          <a:bodyPr>
            <a:spAutoFit/>
          </a:bodyPr>
          <a:lstStyle/>
          <a:p>
            <a:pPr>
              <a:spcBef>
                <a:spcPct val="50000"/>
              </a:spcBef>
            </a:pPr>
            <a:r>
              <a:rPr lang="es-MX" sz="1000">
                <a:solidFill>
                  <a:schemeClr val="accent2"/>
                </a:solidFill>
              </a:rPr>
              <a:t>6</a:t>
            </a:r>
          </a:p>
        </p:txBody>
      </p:sp>
      <p:sp>
        <p:nvSpPr>
          <p:cNvPr id="5175" name="Line 55"/>
          <p:cNvSpPr>
            <a:spLocks noChangeShapeType="1"/>
          </p:cNvSpPr>
          <p:nvPr/>
        </p:nvSpPr>
        <p:spPr bwMode="auto">
          <a:xfrm flipH="1">
            <a:off x="827088" y="2205038"/>
            <a:ext cx="1008062" cy="2808287"/>
          </a:xfrm>
          <a:prstGeom prst="line">
            <a:avLst/>
          </a:prstGeom>
          <a:noFill/>
          <a:ln w="9525">
            <a:solidFill>
              <a:srgbClr val="996633"/>
            </a:solidFill>
            <a:round/>
            <a:headEnd/>
            <a:tailEnd type="triangle" w="med" len="med"/>
          </a:ln>
          <a:effectLst/>
        </p:spPr>
        <p:txBody>
          <a:bodyPr/>
          <a:lstStyle/>
          <a:p>
            <a:endParaRPr lang="es-MX"/>
          </a:p>
        </p:txBody>
      </p:sp>
      <p:sp>
        <p:nvSpPr>
          <p:cNvPr id="5176" name="Line 56"/>
          <p:cNvSpPr>
            <a:spLocks noChangeShapeType="1"/>
          </p:cNvSpPr>
          <p:nvPr/>
        </p:nvSpPr>
        <p:spPr bwMode="auto">
          <a:xfrm>
            <a:off x="1835150" y="2205038"/>
            <a:ext cx="5184775" cy="2736850"/>
          </a:xfrm>
          <a:prstGeom prst="line">
            <a:avLst/>
          </a:prstGeom>
          <a:noFill/>
          <a:ln w="9525">
            <a:solidFill>
              <a:srgbClr val="996633"/>
            </a:solidFill>
            <a:round/>
            <a:headEnd/>
            <a:tailEnd type="triangle" w="med" len="med"/>
          </a:ln>
          <a:effectLst/>
        </p:spPr>
        <p:txBody>
          <a:bodyPr/>
          <a:lstStyle/>
          <a:p>
            <a:endParaRPr lang="es-MX"/>
          </a:p>
        </p:txBody>
      </p:sp>
      <p:sp>
        <p:nvSpPr>
          <p:cNvPr id="5177" name="Text Box 57"/>
          <p:cNvSpPr txBox="1">
            <a:spLocks noChangeArrowheads="1"/>
          </p:cNvSpPr>
          <p:nvPr/>
        </p:nvSpPr>
        <p:spPr bwMode="auto">
          <a:xfrm>
            <a:off x="1116013" y="3213100"/>
            <a:ext cx="360362" cy="244475"/>
          </a:xfrm>
          <a:prstGeom prst="rect">
            <a:avLst/>
          </a:prstGeom>
          <a:noFill/>
          <a:ln w="9525">
            <a:noFill/>
            <a:miter lim="800000"/>
            <a:headEnd/>
            <a:tailEnd/>
          </a:ln>
          <a:effectLst/>
        </p:spPr>
        <p:txBody>
          <a:bodyPr>
            <a:spAutoFit/>
          </a:bodyPr>
          <a:lstStyle/>
          <a:p>
            <a:pPr>
              <a:spcBef>
                <a:spcPct val="50000"/>
              </a:spcBef>
            </a:pPr>
            <a:r>
              <a:rPr lang="es-MX" sz="1000">
                <a:solidFill>
                  <a:srgbClr val="996633"/>
                </a:solidFill>
              </a:rPr>
              <a:t>8</a:t>
            </a:r>
          </a:p>
        </p:txBody>
      </p:sp>
      <p:sp>
        <p:nvSpPr>
          <p:cNvPr id="5178" name="Text Box 58"/>
          <p:cNvSpPr txBox="1">
            <a:spLocks noChangeArrowheads="1"/>
          </p:cNvSpPr>
          <p:nvPr/>
        </p:nvSpPr>
        <p:spPr bwMode="auto">
          <a:xfrm>
            <a:off x="3484563" y="3597275"/>
            <a:ext cx="184150" cy="366713"/>
          </a:xfrm>
          <a:prstGeom prst="rect">
            <a:avLst/>
          </a:prstGeom>
          <a:noFill/>
          <a:ln w="9525">
            <a:noFill/>
            <a:miter lim="800000"/>
            <a:headEnd/>
            <a:tailEnd/>
          </a:ln>
          <a:effectLst/>
        </p:spPr>
        <p:txBody>
          <a:bodyPr wrap="none">
            <a:spAutoFit/>
          </a:bodyPr>
          <a:lstStyle/>
          <a:p>
            <a:endParaRPr lang="en-US"/>
          </a:p>
        </p:txBody>
      </p:sp>
      <p:sp>
        <p:nvSpPr>
          <p:cNvPr id="5179" name="Text Box 59"/>
          <p:cNvSpPr txBox="1">
            <a:spLocks noChangeArrowheads="1"/>
          </p:cNvSpPr>
          <p:nvPr/>
        </p:nvSpPr>
        <p:spPr bwMode="auto">
          <a:xfrm>
            <a:off x="5580063" y="4048125"/>
            <a:ext cx="360362" cy="244475"/>
          </a:xfrm>
          <a:prstGeom prst="rect">
            <a:avLst/>
          </a:prstGeom>
          <a:noFill/>
          <a:ln w="9525">
            <a:noFill/>
            <a:miter lim="800000"/>
            <a:headEnd/>
            <a:tailEnd/>
          </a:ln>
          <a:effectLst/>
        </p:spPr>
        <p:txBody>
          <a:bodyPr>
            <a:spAutoFit/>
          </a:bodyPr>
          <a:lstStyle/>
          <a:p>
            <a:r>
              <a:rPr lang="es-MX" sz="1000">
                <a:solidFill>
                  <a:srgbClr val="996633"/>
                </a:solidFill>
              </a:rPr>
              <a:t>1</a:t>
            </a:r>
          </a:p>
        </p:txBody>
      </p:sp>
      <p:sp>
        <p:nvSpPr>
          <p:cNvPr id="5180" name="Line 60"/>
          <p:cNvSpPr>
            <a:spLocks noChangeShapeType="1"/>
          </p:cNvSpPr>
          <p:nvPr/>
        </p:nvSpPr>
        <p:spPr bwMode="auto">
          <a:xfrm flipH="1">
            <a:off x="900113" y="2292350"/>
            <a:ext cx="2100262" cy="2720975"/>
          </a:xfrm>
          <a:prstGeom prst="line">
            <a:avLst/>
          </a:prstGeom>
          <a:noFill/>
          <a:ln w="9525">
            <a:solidFill>
              <a:srgbClr val="6600CC"/>
            </a:solidFill>
            <a:round/>
            <a:headEnd/>
            <a:tailEnd type="triangle" w="med" len="med"/>
          </a:ln>
          <a:effectLst/>
        </p:spPr>
        <p:txBody>
          <a:bodyPr/>
          <a:lstStyle/>
          <a:p>
            <a:endParaRPr lang="es-MX"/>
          </a:p>
        </p:txBody>
      </p:sp>
      <p:sp>
        <p:nvSpPr>
          <p:cNvPr id="5181" name="Text Box 61"/>
          <p:cNvSpPr txBox="1">
            <a:spLocks noChangeArrowheads="1"/>
          </p:cNvSpPr>
          <p:nvPr/>
        </p:nvSpPr>
        <p:spPr bwMode="auto">
          <a:xfrm>
            <a:off x="1619250" y="3644900"/>
            <a:ext cx="215900" cy="244475"/>
          </a:xfrm>
          <a:prstGeom prst="rect">
            <a:avLst/>
          </a:prstGeom>
          <a:noFill/>
          <a:ln w="9525">
            <a:noFill/>
            <a:miter lim="800000"/>
            <a:headEnd/>
            <a:tailEnd/>
          </a:ln>
          <a:effectLst/>
        </p:spPr>
        <p:txBody>
          <a:bodyPr>
            <a:spAutoFit/>
          </a:bodyPr>
          <a:lstStyle/>
          <a:p>
            <a:pPr>
              <a:spcBef>
                <a:spcPct val="50000"/>
              </a:spcBef>
            </a:pPr>
            <a:r>
              <a:rPr lang="es-MX" sz="1000">
                <a:solidFill>
                  <a:srgbClr val="6600CC"/>
                </a:solidFill>
              </a:rPr>
              <a:t>2</a:t>
            </a:r>
          </a:p>
        </p:txBody>
      </p:sp>
      <p:sp>
        <p:nvSpPr>
          <p:cNvPr id="5182" name="Line 62"/>
          <p:cNvSpPr>
            <a:spLocks noChangeShapeType="1"/>
          </p:cNvSpPr>
          <p:nvPr/>
        </p:nvSpPr>
        <p:spPr bwMode="auto">
          <a:xfrm flipH="1">
            <a:off x="971550" y="2292350"/>
            <a:ext cx="2894013" cy="2720975"/>
          </a:xfrm>
          <a:prstGeom prst="line">
            <a:avLst/>
          </a:prstGeom>
          <a:noFill/>
          <a:ln w="9525">
            <a:solidFill>
              <a:srgbClr val="990000"/>
            </a:solidFill>
            <a:round/>
            <a:headEnd/>
            <a:tailEnd type="triangle" w="med" len="med"/>
          </a:ln>
          <a:effectLst/>
        </p:spPr>
        <p:txBody>
          <a:bodyPr/>
          <a:lstStyle/>
          <a:p>
            <a:endParaRPr lang="es-MX"/>
          </a:p>
        </p:txBody>
      </p:sp>
      <p:sp>
        <p:nvSpPr>
          <p:cNvPr id="5183" name="Text Box 63"/>
          <p:cNvSpPr txBox="1">
            <a:spLocks noChangeArrowheads="1"/>
          </p:cNvSpPr>
          <p:nvPr/>
        </p:nvSpPr>
        <p:spPr bwMode="auto">
          <a:xfrm>
            <a:off x="3132138" y="2616200"/>
            <a:ext cx="360362" cy="244475"/>
          </a:xfrm>
          <a:prstGeom prst="rect">
            <a:avLst/>
          </a:prstGeom>
          <a:noFill/>
          <a:ln w="9525">
            <a:noFill/>
            <a:miter lim="800000"/>
            <a:headEnd/>
            <a:tailEnd/>
          </a:ln>
          <a:effectLst/>
        </p:spPr>
        <p:txBody>
          <a:bodyPr>
            <a:spAutoFit/>
          </a:bodyPr>
          <a:lstStyle/>
          <a:p>
            <a:pPr>
              <a:spcBef>
                <a:spcPct val="50000"/>
              </a:spcBef>
            </a:pPr>
            <a:r>
              <a:rPr lang="es-MX" sz="1000">
                <a:solidFill>
                  <a:srgbClr val="990000"/>
                </a:solidFill>
              </a:rPr>
              <a:t>6</a:t>
            </a:r>
          </a:p>
        </p:txBody>
      </p:sp>
      <p:cxnSp>
        <p:nvCxnSpPr>
          <p:cNvPr id="5184" name="AutoShape 64"/>
          <p:cNvCxnSpPr>
            <a:cxnSpLocks noChangeShapeType="1"/>
          </p:cNvCxnSpPr>
          <p:nvPr/>
        </p:nvCxnSpPr>
        <p:spPr bwMode="auto">
          <a:xfrm rot="5400000">
            <a:off x="2468563" y="531813"/>
            <a:ext cx="1587" cy="2770187"/>
          </a:xfrm>
          <a:prstGeom prst="curvedConnector3">
            <a:avLst>
              <a:gd name="adj1" fmla="val -45700000"/>
            </a:avLst>
          </a:prstGeom>
          <a:noFill/>
          <a:ln w="9525">
            <a:solidFill>
              <a:srgbClr val="990000"/>
            </a:solidFill>
            <a:round/>
            <a:headEnd/>
            <a:tailEnd type="triangle" w="med" len="med"/>
          </a:ln>
          <a:effectLst/>
        </p:spPr>
      </p:cxnSp>
      <p:sp>
        <p:nvSpPr>
          <p:cNvPr id="5185" name="Line 65"/>
          <p:cNvSpPr>
            <a:spLocks noChangeShapeType="1"/>
          </p:cNvSpPr>
          <p:nvPr/>
        </p:nvSpPr>
        <p:spPr bwMode="auto">
          <a:xfrm>
            <a:off x="4643438" y="2276475"/>
            <a:ext cx="288925" cy="2736850"/>
          </a:xfrm>
          <a:prstGeom prst="line">
            <a:avLst/>
          </a:prstGeom>
          <a:noFill/>
          <a:ln w="9525">
            <a:solidFill>
              <a:srgbClr val="660033"/>
            </a:solidFill>
            <a:round/>
            <a:headEnd/>
            <a:tailEnd type="triangle" w="med" len="med"/>
          </a:ln>
          <a:effectLst/>
        </p:spPr>
        <p:txBody>
          <a:bodyPr/>
          <a:lstStyle/>
          <a:p>
            <a:endParaRPr lang="es-MX"/>
          </a:p>
        </p:txBody>
      </p:sp>
      <p:cxnSp>
        <p:nvCxnSpPr>
          <p:cNvPr id="5186" name="AutoShape 66"/>
          <p:cNvCxnSpPr>
            <a:cxnSpLocks noChangeShapeType="1"/>
          </p:cNvCxnSpPr>
          <p:nvPr/>
        </p:nvCxnSpPr>
        <p:spPr bwMode="auto">
          <a:xfrm rot="5400000">
            <a:off x="3394075" y="514351"/>
            <a:ext cx="1587" cy="2805112"/>
          </a:xfrm>
          <a:prstGeom prst="curvedConnector3">
            <a:avLst>
              <a:gd name="adj1" fmla="val -24800000"/>
            </a:avLst>
          </a:prstGeom>
          <a:noFill/>
          <a:ln w="9525">
            <a:solidFill>
              <a:srgbClr val="660033"/>
            </a:solidFill>
            <a:round/>
            <a:headEnd/>
            <a:tailEnd type="triangle" w="med" len="med"/>
          </a:ln>
          <a:effectLst/>
        </p:spPr>
      </p:cxnSp>
      <p:cxnSp>
        <p:nvCxnSpPr>
          <p:cNvPr id="5187" name="AutoShape 67"/>
          <p:cNvCxnSpPr>
            <a:cxnSpLocks noChangeShapeType="1"/>
          </p:cNvCxnSpPr>
          <p:nvPr/>
        </p:nvCxnSpPr>
        <p:spPr bwMode="auto">
          <a:xfrm rot="16200000" flipH="1">
            <a:off x="5282406" y="1440657"/>
            <a:ext cx="1587" cy="952500"/>
          </a:xfrm>
          <a:prstGeom prst="curvedConnector3">
            <a:avLst>
              <a:gd name="adj1" fmla="val -18700000"/>
            </a:avLst>
          </a:prstGeom>
          <a:noFill/>
          <a:ln w="9525">
            <a:solidFill>
              <a:srgbClr val="660033"/>
            </a:solidFill>
            <a:round/>
            <a:headEnd/>
            <a:tailEnd type="triangle" w="med" len="med"/>
          </a:ln>
          <a:effectLst/>
        </p:spPr>
      </p:cxnSp>
      <p:sp>
        <p:nvSpPr>
          <p:cNvPr id="5188" name="Text Box 68"/>
          <p:cNvSpPr txBox="1">
            <a:spLocks noChangeArrowheads="1"/>
          </p:cNvSpPr>
          <p:nvPr/>
        </p:nvSpPr>
        <p:spPr bwMode="auto">
          <a:xfrm>
            <a:off x="4643438" y="4437063"/>
            <a:ext cx="215900" cy="244475"/>
          </a:xfrm>
          <a:prstGeom prst="rect">
            <a:avLst/>
          </a:prstGeom>
          <a:noFill/>
          <a:ln w="9525">
            <a:noFill/>
            <a:miter lim="800000"/>
            <a:headEnd/>
            <a:tailEnd/>
          </a:ln>
          <a:effectLst/>
        </p:spPr>
        <p:txBody>
          <a:bodyPr>
            <a:spAutoFit/>
          </a:bodyPr>
          <a:lstStyle/>
          <a:p>
            <a:pPr>
              <a:spcBef>
                <a:spcPct val="50000"/>
              </a:spcBef>
            </a:pPr>
            <a:r>
              <a:rPr lang="es-MX" sz="1000"/>
              <a:t>1</a:t>
            </a:r>
          </a:p>
        </p:txBody>
      </p:sp>
      <p:sp>
        <p:nvSpPr>
          <p:cNvPr id="5189" name="Line 69"/>
          <p:cNvSpPr>
            <a:spLocks noChangeShapeType="1"/>
          </p:cNvSpPr>
          <p:nvPr/>
        </p:nvSpPr>
        <p:spPr bwMode="auto">
          <a:xfrm flipH="1">
            <a:off x="1116013" y="2292350"/>
            <a:ext cx="4333875" cy="2720975"/>
          </a:xfrm>
          <a:prstGeom prst="line">
            <a:avLst/>
          </a:prstGeom>
          <a:noFill/>
          <a:ln w="9525">
            <a:solidFill>
              <a:srgbClr val="006600"/>
            </a:solidFill>
            <a:round/>
            <a:headEnd/>
            <a:tailEnd type="triangle" w="med" len="med"/>
          </a:ln>
          <a:effectLst/>
        </p:spPr>
        <p:txBody>
          <a:bodyPr/>
          <a:lstStyle/>
          <a:p>
            <a:endParaRPr lang="es-MX"/>
          </a:p>
        </p:txBody>
      </p:sp>
      <p:sp>
        <p:nvSpPr>
          <p:cNvPr id="5191" name="Text Box 71"/>
          <p:cNvSpPr txBox="1">
            <a:spLocks noChangeArrowheads="1"/>
          </p:cNvSpPr>
          <p:nvPr/>
        </p:nvSpPr>
        <p:spPr bwMode="auto">
          <a:xfrm>
            <a:off x="4297363" y="2897188"/>
            <a:ext cx="307975" cy="244475"/>
          </a:xfrm>
          <a:prstGeom prst="rect">
            <a:avLst/>
          </a:prstGeom>
          <a:noFill/>
          <a:ln w="9525">
            <a:noFill/>
            <a:miter lim="800000"/>
            <a:headEnd/>
            <a:tailEnd/>
          </a:ln>
          <a:effectLst/>
        </p:spPr>
        <p:txBody>
          <a:bodyPr>
            <a:spAutoFit/>
          </a:bodyPr>
          <a:lstStyle/>
          <a:p>
            <a:pPr>
              <a:spcBef>
                <a:spcPct val="50000"/>
              </a:spcBef>
            </a:pPr>
            <a:r>
              <a:rPr lang="es-MX" sz="1000">
                <a:solidFill>
                  <a:srgbClr val="006600"/>
                </a:solidFill>
              </a:rPr>
              <a:t>9</a:t>
            </a:r>
          </a:p>
        </p:txBody>
      </p:sp>
      <p:pic>
        <p:nvPicPr>
          <p:cNvPr id="5168" name="Picture 48" descr="spa">
            <a:hlinkClick r:id="rId11"/>
          </p:cNvPr>
          <p:cNvPicPr>
            <a:picLocks noChangeAspect="1" noChangeArrowheads="1"/>
          </p:cNvPicPr>
          <p:nvPr/>
        </p:nvPicPr>
        <p:blipFill>
          <a:blip r:embed="rId12"/>
          <a:srcRect/>
          <a:stretch>
            <a:fillRect/>
          </a:stretch>
        </p:blipFill>
        <p:spPr bwMode="auto">
          <a:xfrm>
            <a:off x="5940425" y="4965700"/>
            <a:ext cx="695325" cy="349250"/>
          </a:xfrm>
          <a:prstGeom prst="rect">
            <a:avLst/>
          </a:prstGeom>
          <a:noFill/>
          <a:ln w="9525">
            <a:solidFill>
              <a:schemeClr val="accent2"/>
            </a:solidFill>
            <a:miter lim="800000"/>
            <a:headEnd/>
            <a:tailEnd/>
          </a:ln>
        </p:spPr>
      </p:pic>
      <p:sp>
        <p:nvSpPr>
          <p:cNvPr id="5171" name="Line 51"/>
          <p:cNvSpPr>
            <a:spLocks noChangeShapeType="1"/>
          </p:cNvSpPr>
          <p:nvPr/>
        </p:nvSpPr>
        <p:spPr bwMode="auto">
          <a:xfrm>
            <a:off x="1187450" y="2205038"/>
            <a:ext cx="5113338" cy="2736850"/>
          </a:xfrm>
          <a:prstGeom prst="line">
            <a:avLst/>
          </a:prstGeom>
          <a:noFill/>
          <a:ln w="9525">
            <a:solidFill>
              <a:schemeClr val="accent2"/>
            </a:solidFill>
            <a:round/>
            <a:headEnd/>
            <a:tailEnd type="triangle" w="med" len="med"/>
          </a:ln>
          <a:effectLst/>
        </p:spPr>
        <p:txBody>
          <a:bodyPr/>
          <a:lstStyle/>
          <a:p>
            <a:endParaRPr lang="es-MX"/>
          </a:p>
        </p:txBody>
      </p:sp>
      <p:sp>
        <p:nvSpPr>
          <p:cNvPr id="5174" name="Text Box 54"/>
          <p:cNvSpPr txBox="1">
            <a:spLocks noChangeArrowheads="1"/>
          </p:cNvSpPr>
          <p:nvPr/>
        </p:nvSpPr>
        <p:spPr bwMode="auto">
          <a:xfrm>
            <a:off x="5219700" y="4192588"/>
            <a:ext cx="431800" cy="244475"/>
          </a:xfrm>
          <a:prstGeom prst="rect">
            <a:avLst/>
          </a:prstGeom>
          <a:noFill/>
          <a:ln w="9525">
            <a:noFill/>
            <a:miter lim="800000"/>
            <a:headEnd/>
            <a:tailEnd/>
          </a:ln>
          <a:effectLst/>
        </p:spPr>
        <p:txBody>
          <a:bodyPr>
            <a:spAutoFit/>
          </a:bodyPr>
          <a:lstStyle/>
          <a:p>
            <a:pPr>
              <a:spcBef>
                <a:spcPct val="50000"/>
              </a:spcBef>
            </a:pPr>
            <a:r>
              <a:rPr lang="es-MX" sz="1000">
                <a:solidFill>
                  <a:schemeClr val="accent2"/>
                </a:solidFill>
              </a:rPr>
              <a:t>1</a:t>
            </a:r>
          </a:p>
        </p:txBody>
      </p:sp>
      <p:sp>
        <p:nvSpPr>
          <p:cNvPr id="5190" name="Line 70"/>
          <p:cNvSpPr>
            <a:spLocks noChangeShapeType="1"/>
          </p:cNvSpPr>
          <p:nvPr/>
        </p:nvSpPr>
        <p:spPr bwMode="auto">
          <a:xfrm>
            <a:off x="5795963" y="2276475"/>
            <a:ext cx="720725" cy="2665413"/>
          </a:xfrm>
          <a:prstGeom prst="line">
            <a:avLst/>
          </a:prstGeom>
          <a:noFill/>
          <a:ln w="9525">
            <a:solidFill>
              <a:srgbClr val="006600"/>
            </a:solidFill>
            <a:round/>
            <a:headEnd/>
            <a:tailEnd type="triangle" w="med" len="med"/>
          </a:ln>
          <a:effectLst/>
        </p:spPr>
        <p:txBody>
          <a:bodyPr/>
          <a:lstStyle/>
          <a:p>
            <a:endParaRPr lang="es-MX"/>
          </a:p>
        </p:txBody>
      </p:sp>
      <p:sp>
        <p:nvSpPr>
          <p:cNvPr id="5192" name="Text Box 72"/>
          <p:cNvSpPr txBox="1">
            <a:spLocks noChangeArrowheads="1"/>
          </p:cNvSpPr>
          <p:nvPr/>
        </p:nvSpPr>
        <p:spPr bwMode="auto">
          <a:xfrm>
            <a:off x="6300788" y="3998913"/>
            <a:ext cx="307975" cy="244475"/>
          </a:xfrm>
          <a:prstGeom prst="rect">
            <a:avLst/>
          </a:prstGeom>
          <a:noFill/>
          <a:ln w="9525">
            <a:noFill/>
            <a:miter lim="800000"/>
            <a:headEnd/>
            <a:tailEnd/>
          </a:ln>
          <a:effectLst/>
        </p:spPr>
        <p:txBody>
          <a:bodyPr>
            <a:spAutoFit/>
          </a:bodyPr>
          <a:lstStyle/>
          <a:p>
            <a:pPr>
              <a:spcBef>
                <a:spcPct val="50000"/>
              </a:spcBef>
            </a:pPr>
            <a:r>
              <a:rPr lang="es-MX" sz="1000">
                <a:solidFill>
                  <a:srgbClr val="006600"/>
                </a:solidFill>
              </a:rPr>
              <a:t>2</a:t>
            </a:r>
          </a:p>
        </p:txBody>
      </p:sp>
      <p:sp>
        <p:nvSpPr>
          <p:cNvPr id="5193" name="Line 73"/>
          <p:cNvSpPr>
            <a:spLocks noChangeShapeType="1"/>
          </p:cNvSpPr>
          <p:nvPr/>
        </p:nvSpPr>
        <p:spPr bwMode="auto">
          <a:xfrm flipH="1">
            <a:off x="1187450" y="2276475"/>
            <a:ext cx="5257800" cy="2736850"/>
          </a:xfrm>
          <a:prstGeom prst="line">
            <a:avLst/>
          </a:prstGeom>
          <a:noFill/>
          <a:ln w="9525">
            <a:solidFill>
              <a:srgbClr val="FF0000"/>
            </a:solidFill>
            <a:round/>
            <a:headEnd/>
            <a:tailEnd type="triangle" w="med" len="med"/>
          </a:ln>
          <a:effectLst/>
        </p:spPr>
        <p:txBody>
          <a:bodyPr/>
          <a:lstStyle/>
          <a:p>
            <a:endParaRPr lang="es-MX"/>
          </a:p>
        </p:txBody>
      </p:sp>
      <p:sp>
        <p:nvSpPr>
          <p:cNvPr id="5194" name="Line 74"/>
          <p:cNvSpPr>
            <a:spLocks noChangeShapeType="1"/>
          </p:cNvSpPr>
          <p:nvPr/>
        </p:nvSpPr>
        <p:spPr bwMode="auto">
          <a:xfrm flipH="1">
            <a:off x="3563938" y="2276475"/>
            <a:ext cx="4103687" cy="2736850"/>
          </a:xfrm>
          <a:prstGeom prst="line">
            <a:avLst/>
          </a:prstGeom>
          <a:noFill/>
          <a:ln w="9525">
            <a:solidFill>
              <a:schemeClr val="tx1"/>
            </a:solidFill>
            <a:round/>
            <a:headEnd/>
            <a:tailEnd type="triangle" w="med" len="med"/>
          </a:ln>
          <a:effectLst/>
        </p:spPr>
        <p:txBody>
          <a:bodyPr/>
          <a:lstStyle/>
          <a:p>
            <a:endParaRPr lang="es-MX"/>
          </a:p>
        </p:txBody>
      </p:sp>
      <p:sp>
        <p:nvSpPr>
          <p:cNvPr id="5195" name="Text Box 75"/>
          <p:cNvSpPr txBox="1">
            <a:spLocks noChangeArrowheads="1"/>
          </p:cNvSpPr>
          <p:nvPr/>
        </p:nvSpPr>
        <p:spPr bwMode="auto">
          <a:xfrm>
            <a:off x="5364163" y="2781300"/>
            <a:ext cx="288925" cy="244475"/>
          </a:xfrm>
          <a:prstGeom prst="rect">
            <a:avLst/>
          </a:prstGeom>
          <a:noFill/>
          <a:ln w="9525">
            <a:noFill/>
            <a:miter lim="800000"/>
            <a:headEnd/>
            <a:tailEnd/>
          </a:ln>
          <a:effectLst/>
        </p:spPr>
        <p:txBody>
          <a:bodyPr>
            <a:spAutoFit/>
          </a:bodyPr>
          <a:lstStyle/>
          <a:p>
            <a:pPr>
              <a:spcBef>
                <a:spcPct val="50000"/>
              </a:spcBef>
            </a:pPr>
            <a:r>
              <a:rPr lang="es-MX" sz="1000">
                <a:solidFill>
                  <a:srgbClr val="FF0000"/>
                </a:solidFill>
              </a:rPr>
              <a:t>2</a:t>
            </a:r>
          </a:p>
        </p:txBody>
      </p:sp>
      <p:sp>
        <p:nvSpPr>
          <p:cNvPr id="5196" name="Text Box 76"/>
          <p:cNvSpPr txBox="1">
            <a:spLocks noChangeArrowheads="1"/>
          </p:cNvSpPr>
          <p:nvPr/>
        </p:nvSpPr>
        <p:spPr bwMode="auto">
          <a:xfrm>
            <a:off x="6877050" y="2492375"/>
            <a:ext cx="287338" cy="244475"/>
          </a:xfrm>
          <a:prstGeom prst="rect">
            <a:avLst/>
          </a:prstGeom>
          <a:noFill/>
          <a:ln w="9525">
            <a:noFill/>
            <a:miter lim="800000"/>
            <a:headEnd/>
            <a:tailEnd/>
          </a:ln>
          <a:effectLst/>
        </p:spPr>
        <p:txBody>
          <a:bodyPr>
            <a:spAutoFit/>
          </a:bodyPr>
          <a:lstStyle/>
          <a:p>
            <a:pPr>
              <a:spcBef>
                <a:spcPct val="50000"/>
              </a:spcBef>
            </a:pPr>
            <a:r>
              <a:rPr lang="es-MX" sz="1000"/>
              <a:t>2</a:t>
            </a:r>
          </a:p>
        </p:txBody>
      </p:sp>
      <p:cxnSp>
        <p:nvCxnSpPr>
          <p:cNvPr id="5197" name="AutoShape 77"/>
          <p:cNvCxnSpPr>
            <a:cxnSpLocks noChangeShapeType="1"/>
          </p:cNvCxnSpPr>
          <p:nvPr/>
        </p:nvCxnSpPr>
        <p:spPr bwMode="auto">
          <a:xfrm rot="5400000">
            <a:off x="3541713" y="-438150"/>
            <a:ext cx="1587" cy="4710113"/>
          </a:xfrm>
          <a:prstGeom prst="curvedConnector3">
            <a:avLst>
              <a:gd name="adj1" fmla="val -41300000"/>
            </a:avLst>
          </a:prstGeom>
          <a:noFill/>
          <a:ln w="9525">
            <a:solidFill>
              <a:srgbClr val="006600"/>
            </a:solidFill>
            <a:round/>
            <a:headEnd/>
            <a:tailEnd type="triangle" w="med" len="med"/>
          </a:ln>
          <a:effectLst/>
        </p:spPr>
      </p:cxnSp>
      <p:cxnSp>
        <p:nvCxnSpPr>
          <p:cNvPr id="5198" name="AutoShape 78"/>
          <p:cNvCxnSpPr>
            <a:cxnSpLocks noChangeShapeType="1"/>
          </p:cNvCxnSpPr>
          <p:nvPr/>
        </p:nvCxnSpPr>
        <p:spPr bwMode="auto">
          <a:xfrm rot="5400000">
            <a:off x="5758656" y="11907"/>
            <a:ext cx="1587" cy="3810000"/>
          </a:xfrm>
          <a:prstGeom prst="curvedConnector3">
            <a:avLst>
              <a:gd name="adj1" fmla="val -43200000"/>
            </a:avLst>
          </a:prstGeom>
          <a:noFill/>
          <a:ln w="9525">
            <a:solidFill>
              <a:schemeClr val="tx1"/>
            </a:solidFill>
            <a:round/>
            <a:headEnd/>
            <a:tailEnd type="triangle" w="med" len="med"/>
          </a:ln>
          <a:effectLst/>
        </p:spPr>
      </p:cxnSp>
      <p:sp>
        <p:nvSpPr>
          <p:cNvPr id="5199" name="Line 79"/>
          <p:cNvSpPr>
            <a:spLocks noChangeShapeType="1"/>
          </p:cNvSpPr>
          <p:nvPr/>
        </p:nvSpPr>
        <p:spPr bwMode="auto">
          <a:xfrm>
            <a:off x="4716463" y="2276475"/>
            <a:ext cx="2735262" cy="2665413"/>
          </a:xfrm>
          <a:prstGeom prst="line">
            <a:avLst/>
          </a:prstGeom>
          <a:noFill/>
          <a:ln w="9525">
            <a:solidFill>
              <a:srgbClr val="660033"/>
            </a:solidFill>
            <a:round/>
            <a:headEnd/>
            <a:tailEnd type="triangle" w="med" len="med"/>
          </a:ln>
          <a:effectLst/>
        </p:spPr>
        <p:txBody>
          <a:bodyPr/>
          <a:lstStyle/>
          <a:p>
            <a:endParaRPr lang="es-MX"/>
          </a:p>
        </p:txBody>
      </p:sp>
      <p:sp>
        <p:nvSpPr>
          <p:cNvPr id="5200" name="Text Box 80"/>
          <p:cNvSpPr txBox="1">
            <a:spLocks noChangeArrowheads="1"/>
          </p:cNvSpPr>
          <p:nvPr/>
        </p:nvSpPr>
        <p:spPr bwMode="auto">
          <a:xfrm>
            <a:off x="7164388" y="4437063"/>
            <a:ext cx="215900" cy="244475"/>
          </a:xfrm>
          <a:prstGeom prst="rect">
            <a:avLst/>
          </a:prstGeom>
          <a:noFill/>
          <a:ln w="9525">
            <a:noFill/>
            <a:miter lim="800000"/>
            <a:headEnd/>
            <a:tailEnd/>
          </a:ln>
          <a:effectLst/>
        </p:spPr>
        <p:txBody>
          <a:bodyPr>
            <a:spAutoFit/>
          </a:bodyPr>
          <a:lstStyle/>
          <a:p>
            <a:pPr>
              <a:spcBef>
                <a:spcPct val="50000"/>
              </a:spcBef>
            </a:pPr>
            <a:r>
              <a:rPr lang="es-MX" sz="1000">
                <a:solidFill>
                  <a:srgbClr val="660033"/>
                </a:solidFill>
              </a:rPr>
              <a:t>1</a:t>
            </a:r>
          </a:p>
        </p:txBody>
      </p:sp>
      <p:pic>
        <p:nvPicPr>
          <p:cNvPr id="5201" name="Picture 81" descr="ciemat">
            <a:hlinkClick r:id="rId13"/>
          </p:cNvPr>
          <p:cNvPicPr>
            <a:picLocks noChangeAspect="1" noChangeArrowheads="1"/>
          </p:cNvPicPr>
          <p:nvPr/>
        </p:nvPicPr>
        <p:blipFill>
          <a:blip r:embed="rId14"/>
          <a:srcRect/>
          <a:stretch>
            <a:fillRect/>
          </a:stretch>
        </p:blipFill>
        <p:spPr bwMode="auto">
          <a:xfrm>
            <a:off x="6948488" y="4941888"/>
            <a:ext cx="1266825" cy="457200"/>
          </a:xfrm>
          <a:prstGeom prst="rect">
            <a:avLst/>
          </a:prstGeom>
          <a:noFill/>
          <a:ln w="9525">
            <a:solidFill>
              <a:schemeClr val="accent2"/>
            </a:solidFill>
            <a:miter lim="800000"/>
            <a:headEnd/>
            <a:tailEnd/>
          </a:ln>
        </p:spPr>
      </p:pic>
      <p:sp>
        <p:nvSpPr>
          <p:cNvPr id="5202" name="Text Box 82"/>
          <p:cNvSpPr txBox="1">
            <a:spLocks noChangeArrowheads="1"/>
          </p:cNvSpPr>
          <p:nvPr/>
        </p:nvSpPr>
        <p:spPr bwMode="auto">
          <a:xfrm>
            <a:off x="539750" y="333375"/>
            <a:ext cx="1655763" cy="366713"/>
          </a:xfrm>
          <a:prstGeom prst="rect">
            <a:avLst/>
          </a:prstGeom>
          <a:solidFill>
            <a:srgbClr val="255997"/>
          </a:solidFill>
          <a:ln w="9525">
            <a:noFill/>
            <a:miter lim="800000"/>
            <a:headEnd/>
            <a:tailEnd/>
          </a:ln>
          <a:effectLst/>
        </p:spPr>
        <p:txBody>
          <a:bodyPr>
            <a:spAutoFit/>
          </a:bodyPr>
          <a:lstStyle/>
          <a:p>
            <a:pPr>
              <a:spcBef>
                <a:spcPct val="50000"/>
              </a:spcBef>
            </a:pPr>
            <a:r>
              <a:rPr lang="es-MX" b="1" u="sng">
                <a:solidFill>
                  <a:schemeClr val="bg1"/>
                </a:solidFill>
              </a:rPr>
              <a:t>Second call</a:t>
            </a:r>
          </a:p>
        </p:txBody>
      </p:sp>
      <p:sp>
        <p:nvSpPr>
          <p:cNvPr id="5209" name="Text Box 89"/>
          <p:cNvSpPr txBox="1">
            <a:spLocks noChangeArrowheads="1"/>
          </p:cNvSpPr>
          <p:nvPr/>
        </p:nvSpPr>
        <p:spPr bwMode="auto">
          <a:xfrm>
            <a:off x="6011863" y="5734050"/>
            <a:ext cx="936625" cy="625475"/>
          </a:xfrm>
          <a:prstGeom prst="rect">
            <a:avLst/>
          </a:prstGeom>
          <a:noFill/>
          <a:ln w="9525">
            <a:noFill/>
            <a:miter lim="800000"/>
            <a:headEnd/>
            <a:tailEnd/>
          </a:ln>
          <a:effectLst/>
        </p:spPr>
        <p:txBody>
          <a:bodyPr>
            <a:spAutoFit/>
          </a:bodyPr>
          <a:lstStyle/>
          <a:p>
            <a:r>
              <a:rPr lang="es-MX" sz="1000"/>
              <a:t>Spain</a:t>
            </a:r>
            <a:endParaRPr lang="es-MX" sz="1000">
              <a:hlinkClick r:id="rId11"/>
            </a:endParaRPr>
          </a:p>
          <a:p>
            <a:endParaRPr lang="es-MX" sz="1000"/>
          </a:p>
          <a:p>
            <a:pPr>
              <a:spcBef>
                <a:spcPct val="50000"/>
              </a:spcBef>
            </a:pPr>
            <a:endParaRPr lang="es-MX" sz="1000"/>
          </a:p>
        </p:txBody>
      </p:sp>
      <p:pic>
        <p:nvPicPr>
          <p:cNvPr id="5157" name="Picture 37" descr="arg">
            <a:hlinkClick r:id="rId15"/>
          </p:cNvPr>
          <p:cNvPicPr>
            <a:picLocks noChangeAspect="1" noChangeArrowheads="1"/>
          </p:cNvPicPr>
          <p:nvPr/>
        </p:nvPicPr>
        <p:blipFill>
          <a:blip r:embed="rId16"/>
          <a:srcRect/>
          <a:stretch>
            <a:fillRect/>
          </a:stretch>
        </p:blipFill>
        <p:spPr bwMode="auto">
          <a:xfrm>
            <a:off x="768350" y="1951038"/>
            <a:ext cx="695325" cy="347662"/>
          </a:xfrm>
          <a:prstGeom prst="rect">
            <a:avLst/>
          </a:prstGeom>
          <a:noFill/>
          <a:ln w="9525">
            <a:solidFill>
              <a:schemeClr val="accent2"/>
            </a:solidFill>
            <a:miter lim="800000"/>
            <a:headEnd/>
            <a:tailEnd/>
          </a:ln>
        </p:spPr>
      </p:pic>
      <p:pic>
        <p:nvPicPr>
          <p:cNvPr id="5158" name="Picture 38" descr="bra">
            <a:hlinkClick r:id="rId17"/>
          </p:cNvPr>
          <p:cNvPicPr>
            <a:picLocks noChangeAspect="1" noChangeArrowheads="1"/>
          </p:cNvPicPr>
          <p:nvPr/>
        </p:nvPicPr>
        <p:blipFill>
          <a:blip r:embed="rId18"/>
          <a:srcRect/>
          <a:stretch>
            <a:fillRect/>
          </a:stretch>
        </p:blipFill>
        <p:spPr bwMode="auto">
          <a:xfrm>
            <a:off x="1685925" y="1951038"/>
            <a:ext cx="695325" cy="347662"/>
          </a:xfrm>
          <a:prstGeom prst="rect">
            <a:avLst/>
          </a:prstGeom>
          <a:noFill/>
          <a:ln w="9525">
            <a:solidFill>
              <a:schemeClr val="accent2"/>
            </a:solidFill>
            <a:miter lim="800000"/>
            <a:headEnd/>
            <a:tailEnd/>
          </a:ln>
        </p:spPr>
      </p:pic>
      <p:pic>
        <p:nvPicPr>
          <p:cNvPr id="5159" name="Picture 39" descr="chi">
            <a:hlinkClick r:id="rId19"/>
          </p:cNvPr>
          <p:cNvPicPr>
            <a:picLocks noChangeAspect="1" noChangeArrowheads="1"/>
          </p:cNvPicPr>
          <p:nvPr/>
        </p:nvPicPr>
        <p:blipFill>
          <a:blip r:embed="rId20"/>
          <a:srcRect/>
          <a:stretch>
            <a:fillRect/>
          </a:stretch>
        </p:blipFill>
        <p:spPr bwMode="auto">
          <a:xfrm>
            <a:off x="2603500" y="1951038"/>
            <a:ext cx="695325" cy="347662"/>
          </a:xfrm>
          <a:prstGeom prst="rect">
            <a:avLst/>
          </a:prstGeom>
          <a:noFill/>
          <a:ln w="9525">
            <a:solidFill>
              <a:schemeClr val="accent2"/>
            </a:solidFill>
            <a:miter lim="800000"/>
            <a:headEnd/>
            <a:tailEnd/>
          </a:ln>
        </p:spPr>
      </p:pic>
      <p:pic>
        <p:nvPicPr>
          <p:cNvPr id="5160" name="Picture 40" descr="col">
            <a:hlinkClick r:id="rId21"/>
          </p:cNvPr>
          <p:cNvPicPr>
            <a:picLocks noChangeAspect="1" noChangeArrowheads="1"/>
          </p:cNvPicPr>
          <p:nvPr/>
        </p:nvPicPr>
        <p:blipFill>
          <a:blip r:embed="rId22"/>
          <a:srcRect/>
          <a:stretch>
            <a:fillRect/>
          </a:stretch>
        </p:blipFill>
        <p:spPr bwMode="auto">
          <a:xfrm>
            <a:off x="3521075" y="1951038"/>
            <a:ext cx="695325" cy="347662"/>
          </a:xfrm>
          <a:prstGeom prst="rect">
            <a:avLst/>
          </a:prstGeom>
          <a:noFill/>
          <a:ln w="9525">
            <a:solidFill>
              <a:schemeClr val="accent2"/>
            </a:solidFill>
            <a:miter lim="800000"/>
            <a:headEnd/>
            <a:tailEnd/>
          </a:ln>
        </p:spPr>
      </p:pic>
      <p:pic>
        <p:nvPicPr>
          <p:cNvPr id="5161" name="Picture 41" descr="cub">
            <a:hlinkClick r:id="rId23"/>
          </p:cNvPr>
          <p:cNvPicPr>
            <a:picLocks noChangeAspect="1" noChangeArrowheads="1"/>
          </p:cNvPicPr>
          <p:nvPr/>
        </p:nvPicPr>
        <p:blipFill>
          <a:blip r:embed="rId24"/>
          <a:srcRect/>
          <a:stretch>
            <a:fillRect/>
          </a:stretch>
        </p:blipFill>
        <p:spPr bwMode="auto">
          <a:xfrm>
            <a:off x="4473575" y="1951038"/>
            <a:ext cx="695325" cy="347662"/>
          </a:xfrm>
          <a:prstGeom prst="rect">
            <a:avLst/>
          </a:prstGeom>
          <a:noFill/>
          <a:ln w="9525">
            <a:solidFill>
              <a:schemeClr val="accent2"/>
            </a:solidFill>
            <a:miter lim="800000"/>
            <a:headEnd/>
            <a:tailEnd/>
          </a:ln>
        </p:spPr>
      </p:pic>
      <p:pic>
        <p:nvPicPr>
          <p:cNvPr id="5162" name="Picture 42" descr="mex">
            <a:hlinkClick r:id="rId25"/>
          </p:cNvPr>
          <p:cNvPicPr>
            <a:picLocks noChangeAspect="1" noChangeArrowheads="1"/>
          </p:cNvPicPr>
          <p:nvPr/>
        </p:nvPicPr>
        <p:blipFill>
          <a:blip r:embed="rId26"/>
          <a:srcRect/>
          <a:stretch>
            <a:fillRect/>
          </a:stretch>
        </p:blipFill>
        <p:spPr bwMode="auto">
          <a:xfrm>
            <a:off x="5426075" y="1951038"/>
            <a:ext cx="695325" cy="347662"/>
          </a:xfrm>
          <a:prstGeom prst="rect">
            <a:avLst/>
          </a:prstGeom>
          <a:noFill/>
          <a:ln w="9525">
            <a:solidFill>
              <a:schemeClr val="accent2"/>
            </a:solidFill>
            <a:miter lim="800000"/>
            <a:headEnd/>
            <a:tailEnd/>
          </a:ln>
        </p:spPr>
      </p:pic>
      <p:pic>
        <p:nvPicPr>
          <p:cNvPr id="5164" name="Picture 44" descr="ven">
            <a:hlinkClick r:id="rId27"/>
          </p:cNvPr>
          <p:cNvPicPr>
            <a:picLocks noChangeAspect="1" noChangeArrowheads="1"/>
          </p:cNvPicPr>
          <p:nvPr/>
        </p:nvPicPr>
        <p:blipFill>
          <a:blip r:embed="rId28"/>
          <a:srcRect/>
          <a:stretch>
            <a:fillRect/>
          </a:stretch>
        </p:blipFill>
        <p:spPr bwMode="auto">
          <a:xfrm>
            <a:off x="7331075" y="1951038"/>
            <a:ext cx="695325" cy="347662"/>
          </a:xfrm>
          <a:prstGeom prst="rect">
            <a:avLst/>
          </a:prstGeom>
          <a:noFill/>
          <a:ln w="9525">
            <a:solidFill>
              <a:schemeClr val="accent2"/>
            </a:solidFill>
            <a:miter lim="800000"/>
            <a:headEnd/>
            <a:tailEnd/>
          </a:ln>
        </p:spPr>
      </p:pic>
      <p:sp>
        <p:nvSpPr>
          <p:cNvPr id="5210" name="Line 90"/>
          <p:cNvSpPr>
            <a:spLocks noChangeShapeType="1"/>
          </p:cNvSpPr>
          <p:nvPr/>
        </p:nvSpPr>
        <p:spPr bwMode="auto">
          <a:xfrm>
            <a:off x="3851275" y="2276475"/>
            <a:ext cx="3313113" cy="2665413"/>
          </a:xfrm>
          <a:prstGeom prst="line">
            <a:avLst/>
          </a:prstGeom>
          <a:noFill/>
          <a:ln w="9525">
            <a:solidFill>
              <a:srgbClr val="990000"/>
            </a:solidFill>
            <a:round/>
            <a:headEnd/>
            <a:tailEnd type="triangle" w="med" len="med"/>
          </a:ln>
          <a:effectLst/>
        </p:spPr>
        <p:txBody>
          <a:bodyPr/>
          <a:lstStyle/>
          <a:p>
            <a:endParaRPr lang="es-MX"/>
          </a:p>
        </p:txBody>
      </p:sp>
      <p:sp>
        <p:nvSpPr>
          <p:cNvPr id="5211" name="Text Box 91"/>
          <p:cNvSpPr txBox="1">
            <a:spLocks noChangeArrowheads="1"/>
          </p:cNvSpPr>
          <p:nvPr/>
        </p:nvSpPr>
        <p:spPr bwMode="auto">
          <a:xfrm>
            <a:off x="5653088" y="3616325"/>
            <a:ext cx="287337" cy="244475"/>
          </a:xfrm>
          <a:prstGeom prst="rect">
            <a:avLst/>
          </a:prstGeom>
          <a:noFill/>
          <a:ln w="9525">
            <a:noFill/>
            <a:miter lim="800000"/>
            <a:headEnd/>
            <a:tailEnd/>
          </a:ln>
          <a:effectLst/>
        </p:spPr>
        <p:txBody>
          <a:bodyPr>
            <a:spAutoFit/>
          </a:bodyPr>
          <a:lstStyle/>
          <a:p>
            <a:pPr>
              <a:spcBef>
                <a:spcPct val="50000"/>
              </a:spcBef>
            </a:pPr>
            <a:r>
              <a:rPr lang="es-MX" sz="1000">
                <a:solidFill>
                  <a:srgbClr val="990000"/>
                </a:solidFill>
              </a:rPr>
              <a:t>1</a:t>
            </a:r>
          </a:p>
        </p:txBody>
      </p:sp>
      <p:sp>
        <p:nvSpPr>
          <p:cNvPr id="5212" name="Line 92"/>
          <p:cNvSpPr>
            <a:spLocks noChangeShapeType="1"/>
          </p:cNvSpPr>
          <p:nvPr/>
        </p:nvSpPr>
        <p:spPr bwMode="auto">
          <a:xfrm flipH="1" flipV="1">
            <a:off x="4787900" y="2349500"/>
            <a:ext cx="288925" cy="2663825"/>
          </a:xfrm>
          <a:prstGeom prst="line">
            <a:avLst/>
          </a:prstGeom>
          <a:noFill/>
          <a:ln w="9525">
            <a:solidFill>
              <a:srgbClr val="660033"/>
            </a:solidFill>
            <a:round/>
            <a:headEnd/>
            <a:tailEnd type="triangle" w="med" len="med"/>
          </a:ln>
          <a:effectLst/>
        </p:spPr>
        <p:txBody>
          <a:bodyPr/>
          <a:lstStyle/>
          <a:p>
            <a:endParaRPr lang="es-MX"/>
          </a:p>
        </p:txBody>
      </p:sp>
      <p:sp>
        <p:nvSpPr>
          <p:cNvPr id="5213" name="Text Box 93"/>
          <p:cNvSpPr txBox="1">
            <a:spLocks noChangeArrowheads="1"/>
          </p:cNvSpPr>
          <p:nvPr/>
        </p:nvSpPr>
        <p:spPr bwMode="auto">
          <a:xfrm>
            <a:off x="5003800" y="4652963"/>
            <a:ext cx="381000" cy="244475"/>
          </a:xfrm>
          <a:prstGeom prst="rect">
            <a:avLst/>
          </a:prstGeom>
          <a:noFill/>
          <a:ln w="9525">
            <a:noFill/>
            <a:miter lim="800000"/>
            <a:headEnd/>
            <a:tailEnd/>
          </a:ln>
          <a:effectLst/>
        </p:spPr>
        <p:txBody>
          <a:bodyPr>
            <a:spAutoFit/>
          </a:bodyPr>
          <a:lstStyle/>
          <a:p>
            <a:pPr>
              <a:spcBef>
                <a:spcPct val="50000"/>
              </a:spcBef>
            </a:pPr>
            <a:r>
              <a:rPr lang="es-MX" sz="1000">
                <a:solidFill>
                  <a:srgbClr val="660033"/>
                </a:solidFill>
              </a:rPr>
              <a:t>1</a:t>
            </a:r>
          </a:p>
        </p:txBody>
      </p:sp>
      <p:sp>
        <p:nvSpPr>
          <p:cNvPr id="5214" name="Line 94"/>
          <p:cNvSpPr>
            <a:spLocks noChangeShapeType="1"/>
          </p:cNvSpPr>
          <p:nvPr/>
        </p:nvSpPr>
        <p:spPr bwMode="auto">
          <a:xfrm flipH="1" flipV="1">
            <a:off x="5651500" y="2276475"/>
            <a:ext cx="792163" cy="2665413"/>
          </a:xfrm>
          <a:prstGeom prst="line">
            <a:avLst/>
          </a:prstGeom>
          <a:noFill/>
          <a:ln w="9525">
            <a:solidFill>
              <a:srgbClr val="006600"/>
            </a:solidFill>
            <a:round/>
            <a:headEnd/>
            <a:tailEnd type="triangle" w="med" len="med"/>
          </a:ln>
          <a:effectLst/>
        </p:spPr>
        <p:txBody>
          <a:bodyPr/>
          <a:lstStyle/>
          <a:p>
            <a:endParaRPr lang="es-MX"/>
          </a:p>
        </p:txBody>
      </p:sp>
      <p:sp>
        <p:nvSpPr>
          <p:cNvPr id="5215" name="Text Box 95"/>
          <p:cNvSpPr txBox="1">
            <a:spLocks noChangeArrowheads="1"/>
          </p:cNvSpPr>
          <p:nvPr/>
        </p:nvSpPr>
        <p:spPr bwMode="auto">
          <a:xfrm>
            <a:off x="5508625" y="2492375"/>
            <a:ext cx="287338" cy="244475"/>
          </a:xfrm>
          <a:prstGeom prst="rect">
            <a:avLst/>
          </a:prstGeom>
          <a:noFill/>
          <a:ln w="9525">
            <a:noFill/>
            <a:miter lim="800000"/>
            <a:headEnd/>
            <a:tailEnd/>
          </a:ln>
          <a:effectLst/>
        </p:spPr>
        <p:txBody>
          <a:bodyPr>
            <a:spAutoFit/>
          </a:bodyPr>
          <a:lstStyle/>
          <a:p>
            <a:pPr>
              <a:spcBef>
                <a:spcPct val="50000"/>
              </a:spcBef>
            </a:pPr>
            <a:r>
              <a:rPr lang="es-MX" sz="1000">
                <a:solidFill>
                  <a:srgbClr val="006600"/>
                </a:solidFill>
              </a:rPr>
              <a:t>3</a:t>
            </a:r>
          </a:p>
        </p:txBody>
      </p:sp>
      <p:sp>
        <p:nvSpPr>
          <p:cNvPr id="5216" name="Line 96"/>
          <p:cNvSpPr>
            <a:spLocks noChangeShapeType="1"/>
          </p:cNvSpPr>
          <p:nvPr/>
        </p:nvSpPr>
        <p:spPr bwMode="auto">
          <a:xfrm flipH="1">
            <a:off x="3492500" y="2276475"/>
            <a:ext cx="3167063" cy="2736850"/>
          </a:xfrm>
          <a:prstGeom prst="line">
            <a:avLst/>
          </a:prstGeom>
          <a:noFill/>
          <a:ln w="9525">
            <a:solidFill>
              <a:srgbClr val="FF0000"/>
            </a:solidFill>
            <a:round/>
            <a:headEnd/>
            <a:tailEnd type="triangle" w="med" len="med"/>
          </a:ln>
          <a:effectLst/>
        </p:spPr>
        <p:txBody>
          <a:bodyPr/>
          <a:lstStyle/>
          <a:p>
            <a:endParaRPr lang="es-MX"/>
          </a:p>
        </p:txBody>
      </p:sp>
      <p:sp>
        <p:nvSpPr>
          <p:cNvPr id="5217" name="Text Box 97"/>
          <p:cNvSpPr txBox="1">
            <a:spLocks noChangeArrowheads="1"/>
          </p:cNvSpPr>
          <p:nvPr/>
        </p:nvSpPr>
        <p:spPr bwMode="auto">
          <a:xfrm>
            <a:off x="3779838" y="4437063"/>
            <a:ext cx="215900" cy="244475"/>
          </a:xfrm>
          <a:prstGeom prst="rect">
            <a:avLst/>
          </a:prstGeom>
          <a:noFill/>
          <a:ln w="9525">
            <a:noFill/>
            <a:miter lim="800000"/>
            <a:headEnd/>
            <a:tailEnd/>
          </a:ln>
          <a:effectLst/>
        </p:spPr>
        <p:txBody>
          <a:bodyPr>
            <a:spAutoFit/>
          </a:bodyPr>
          <a:lstStyle/>
          <a:p>
            <a:pPr>
              <a:spcBef>
                <a:spcPct val="50000"/>
              </a:spcBef>
            </a:pPr>
            <a:r>
              <a:rPr lang="es-MX" sz="1000">
                <a:solidFill>
                  <a:srgbClr val="FF0000"/>
                </a:solidFill>
              </a:rPr>
              <a:t>1</a:t>
            </a:r>
          </a:p>
        </p:txBody>
      </p:sp>
      <p:sp>
        <p:nvSpPr>
          <p:cNvPr id="5218" name="Line 98"/>
          <p:cNvSpPr>
            <a:spLocks noChangeShapeType="1"/>
          </p:cNvSpPr>
          <p:nvPr/>
        </p:nvSpPr>
        <p:spPr bwMode="auto">
          <a:xfrm>
            <a:off x="6732588" y="2276475"/>
            <a:ext cx="1008062" cy="2665413"/>
          </a:xfrm>
          <a:prstGeom prst="line">
            <a:avLst/>
          </a:prstGeom>
          <a:noFill/>
          <a:ln w="9525">
            <a:solidFill>
              <a:srgbClr val="FF0000"/>
            </a:solidFill>
            <a:round/>
            <a:headEnd/>
            <a:tailEnd type="triangle" w="med" len="med"/>
          </a:ln>
          <a:effectLst/>
        </p:spPr>
        <p:txBody>
          <a:bodyPr/>
          <a:lstStyle/>
          <a:p>
            <a:endParaRPr lang="es-MX"/>
          </a:p>
        </p:txBody>
      </p:sp>
      <p:sp>
        <p:nvSpPr>
          <p:cNvPr id="5219" name="Text Box 99"/>
          <p:cNvSpPr txBox="1">
            <a:spLocks noChangeArrowheads="1"/>
          </p:cNvSpPr>
          <p:nvPr/>
        </p:nvSpPr>
        <p:spPr bwMode="auto">
          <a:xfrm>
            <a:off x="7524750" y="4292600"/>
            <a:ext cx="288925" cy="244475"/>
          </a:xfrm>
          <a:prstGeom prst="rect">
            <a:avLst/>
          </a:prstGeom>
          <a:noFill/>
          <a:ln w="9525">
            <a:noFill/>
            <a:miter lim="800000"/>
            <a:headEnd/>
            <a:tailEnd/>
          </a:ln>
          <a:effectLst/>
        </p:spPr>
        <p:txBody>
          <a:bodyPr>
            <a:spAutoFit/>
          </a:bodyPr>
          <a:lstStyle/>
          <a:p>
            <a:pPr>
              <a:spcBef>
                <a:spcPct val="50000"/>
              </a:spcBef>
            </a:pPr>
            <a:r>
              <a:rPr lang="es-MX" sz="1000">
                <a:solidFill>
                  <a:srgbClr val="FF0000"/>
                </a:solidFill>
              </a:rPr>
              <a:t>1</a:t>
            </a:r>
          </a:p>
        </p:txBody>
      </p:sp>
      <p:sp>
        <p:nvSpPr>
          <p:cNvPr id="5220" name="Line 100"/>
          <p:cNvSpPr>
            <a:spLocks noChangeShapeType="1"/>
          </p:cNvSpPr>
          <p:nvPr/>
        </p:nvSpPr>
        <p:spPr bwMode="auto">
          <a:xfrm flipH="1" flipV="1">
            <a:off x="1116013" y="2349500"/>
            <a:ext cx="2303462" cy="2663825"/>
          </a:xfrm>
          <a:prstGeom prst="line">
            <a:avLst/>
          </a:prstGeom>
          <a:noFill/>
          <a:ln w="9525">
            <a:solidFill>
              <a:schemeClr val="accent2"/>
            </a:solidFill>
            <a:round/>
            <a:headEnd/>
            <a:tailEnd type="triangle" w="med" len="med"/>
          </a:ln>
          <a:effectLst/>
        </p:spPr>
        <p:txBody>
          <a:bodyPr/>
          <a:lstStyle/>
          <a:p>
            <a:endParaRPr lang="es-MX"/>
          </a:p>
        </p:txBody>
      </p:sp>
      <p:sp>
        <p:nvSpPr>
          <p:cNvPr id="5221" name="Text Box 101"/>
          <p:cNvSpPr txBox="1">
            <a:spLocks noChangeArrowheads="1"/>
          </p:cNvSpPr>
          <p:nvPr/>
        </p:nvSpPr>
        <p:spPr bwMode="auto">
          <a:xfrm>
            <a:off x="2916238" y="4292600"/>
            <a:ext cx="287337" cy="244475"/>
          </a:xfrm>
          <a:prstGeom prst="rect">
            <a:avLst/>
          </a:prstGeom>
          <a:noFill/>
          <a:ln w="9525">
            <a:noFill/>
            <a:miter lim="800000"/>
            <a:headEnd/>
            <a:tailEnd/>
          </a:ln>
          <a:effectLst/>
        </p:spPr>
        <p:txBody>
          <a:bodyPr>
            <a:spAutoFit/>
          </a:bodyPr>
          <a:lstStyle/>
          <a:p>
            <a:pPr>
              <a:spcBef>
                <a:spcPct val="50000"/>
              </a:spcBef>
            </a:pPr>
            <a:r>
              <a:rPr lang="es-MX" sz="1000">
                <a:solidFill>
                  <a:schemeClr val="accent2"/>
                </a:solidFill>
              </a:rPr>
              <a:t>1</a:t>
            </a:r>
          </a:p>
        </p:txBody>
      </p:sp>
      <p:sp>
        <p:nvSpPr>
          <p:cNvPr id="5222" name="Line 102"/>
          <p:cNvSpPr>
            <a:spLocks noChangeShapeType="1"/>
          </p:cNvSpPr>
          <p:nvPr/>
        </p:nvSpPr>
        <p:spPr bwMode="auto">
          <a:xfrm flipH="1" flipV="1">
            <a:off x="1116013" y="2276475"/>
            <a:ext cx="3743325" cy="2736850"/>
          </a:xfrm>
          <a:prstGeom prst="line">
            <a:avLst/>
          </a:prstGeom>
          <a:noFill/>
          <a:ln w="9525">
            <a:solidFill>
              <a:schemeClr val="accent2"/>
            </a:solidFill>
            <a:round/>
            <a:headEnd/>
            <a:tailEnd type="triangle" w="med" len="med"/>
          </a:ln>
          <a:effectLst/>
        </p:spPr>
        <p:txBody>
          <a:bodyPr/>
          <a:lstStyle/>
          <a:p>
            <a:endParaRPr lang="es-MX"/>
          </a:p>
        </p:txBody>
      </p:sp>
      <p:sp>
        <p:nvSpPr>
          <p:cNvPr id="5223" name="Text Box 103"/>
          <p:cNvSpPr txBox="1">
            <a:spLocks noChangeArrowheads="1"/>
          </p:cNvSpPr>
          <p:nvPr/>
        </p:nvSpPr>
        <p:spPr bwMode="auto">
          <a:xfrm>
            <a:off x="3851275" y="4149725"/>
            <a:ext cx="215900" cy="244475"/>
          </a:xfrm>
          <a:prstGeom prst="rect">
            <a:avLst/>
          </a:prstGeom>
          <a:noFill/>
          <a:ln w="9525">
            <a:noFill/>
            <a:miter lim="800000"/>
            <a:headEnd/>
            <a:tailEnd/>
          </a:ln>
          <a:effectLst/>
        </p:spPr>
        <p:txBody>
          <a:bodyPr>
            <a:spAutoFit/>
          </a:bodyPr>
          <a:lstStyle/>
          <a:p>
            <a:pPr>
              <a:spcBef>
                <a:spcPct val="50000"/>
              </a:spcBef>
            </a:pPr>
            <a:r>
              <a:rPr lang="es-MX" sz="1000">
                <a:solidFill>
                  <a:schemeClr val="accent2"/>
                </a:solidFill>
              </a:rPr>
              <a:t>3</a:t>
            </a:r>
          </a:p>
        </p:txBody>
      </p:sp>
      <p:sp>
        <p:nvSpPr>
          <p:cNvPr id="5229" name="Text Box 109"/>
          <p:cNvSpPr txBox="1">
            <a:spLocks noChangeArrowheads="1"/>
          </p:cNvSpPr>
          <p:nvPr/>
        </p:nvSpPr>
        <p:spPr bwMode="auto">
          <a:xfrm>
            <a:off x="6588125" y="1628775"/>
            <a:ext cx="360363" cy="244475"/>
          </a:xfrm>
          <a:prstGeom prst="rect">
            <a:avLst/>
          </a:prstGeom>
          <a:noFill/>
          <a:ln w="9525">
            <a:noFill/>
            <a:miter lim="800000"/>
            <a:headEnd/>
            <a:tailEnd/>
          </a:ln>
          <a:effectLst/>
        </p:spPr>
        <p:txBody>
          <a:bodyPr>
            <a:spAutoFit/>
          </a:bodyPr>
          <a:lstStyle/>
          <a:p>
            <a:pPr>
              <a:spcBef>
                <a:spcPct val="50000"/>
              </a:spcBef>
            </a:pPr>
            <a:r>
              <a:rPr lang="es-MX" sz="1000">
                <a:solidFill>
                  <a:srgbClr val="FF0000"/>
                </a:solidFill>
              </a:rPr>
              <a:t>1</a:t>
            </a:r>
          </a:p>
        </p:txBody>
      </p:sp>
      <p:cxnSp>
        <p:nvCxnSpPr>
          <p:cNvPr id="5231" name="AutoShape 111"/>
          <p:cNvCxnSpPr>
            <a:cxnSpLocks noChangeShapeType="1"/>
          </p:cNvCxnSpPr>
          <p:nvPr/>
        </p:nvCxnSpPr>
        <p:spPr bwMode="auto">
          <a:xfrm rot="16200000" flipV="1">
            <a:off x="6376988" y="1668463"/>
            <a:ext cx="28575" cy="612775"/>
          </a:xfrm>
          <a:prstGeom prst="curvedConnector4">
            <a:avLst>
              <a:gd name="adj1" fmla="val 1777778"/>
              <a:gd name="adj2" fmla="val 100255"/>
            </a:avLst>
          </a:prstGeom>
          <a:noFill/>
          <a:ln w="9525">
            <a:solidFill>
              <a:srgbClr val="FF0000"/>
            </a:solidFill>
            <a:round/>
            <a:headEnd/>
            <a:tailEnd type="triangle" w="med" len="med"/>
          </a:ln>
          <a:effectLst/>
        </p:spPr>
      </p:cxnSp>
      <p:pic>
        <p:nvPicPr>
          <p:cNvPr id="5163" name="Picture 43" descr="per">
            <a:hlinkClick r:id="rId29"/>
          </p:cNvPr>
          <p:cNvPicPr>
            <a:picLocks noChangeAspect="1" noChangeArrowheads="1"/>
          </p:cNvPicPr>
          <p:nvPr/>
        </p:nvPicPr>
        <p:blipFill>
          <a:blip r:embed="rId30"/>
          <a:srcRect/>
          <a:stretch>
            <a:fillRect/>
          </a:stretch>
        </p:blipFill>
        <p:spPr bwMode="auto">
          <a:xfrm>
            <a:off x="6372225" y="1916113"/>
            <a:ext cx="695325" cy="347662"/>
          </a:xfrm>
          <a:prstGeom prst="rect">
            <a:avLst/>
          </a:prstGeom>
          <a:noFill/>
          <a:ln w="9525">
            <a:solidFill>
              <a:schemeClr val="accent2"/>
            </a:solidFill>
            <a:miter lim="800000"/>
            <a:headEnd/>
            <a:tailEnd/>
          </a:ln>
        </p:spPr>
      </p:pic>
      <p:sp>
        <p:nvSpPr>
          <p:cNvPr id="5235" name="Text Box 115"/>
          <p:cNvSpPr txBox="1">
            <a:spLocks noChangeArrowheads="1"/>
          </p:cNvSpPr>
          <p:nvPr/>
        </p:nvSpPr>
        <p:spPr bwMode="auto">
          <a:xfrm>
            <a:off x="228600" y="5788025"/>
            <a:ext cx="3706813" cy="1069975"/>
          </a:xfrm>
          <a:prstGeom prst="rect">
            <a:avLst/>
          </a:prstGeom>
          <a:noFill/>
          <a:ln w="9525">
            <a:noFill/>
            <a:miter lim="800000"/>
            <a:headEnd/>
            <a:tailEnd/>
          </a:ln>
          <a:effectLst/>
        </p:spPr>
        <p:txBody>
          <a:bodyPr wrap="none">
            <a:spAutoFit/>
          </a:bodyPr>
          <a:lstStyle/>
          <a:p>
            <a:r>
              <a:rPr lang="en-US" sz="1600" b="1">
                <a:solidFill>
                  <a:srgbClr val="0000FF"/>
                </a:solidFill>
              </a:rPr>
              <a:t>TOTAL GRANTS 1st &amp; 2nd Year: 347</a:t>
            </a:r>
          </a:p>
          <a:p>
            <a:r>
              <a:rPr lang="en-US" sz="1600" b="1">
                <a:solidFill>
                  <a:srgbClr val="0000FF"/>
                </a:solidFill>
              </a:rPr>
              <a:t>LA to EU: 243</a:t>
            </a:r>
          </a:p>
          <a:p>
            <a:r>
              <a:rPr lang="en-US" sz="1600" b="1">
                <a:solidFill>
                  <a:srgbClr val="0000FF"/>
                </a:solidFill>
              </a:rPr>
              <a:t>EU to LA: 64</a:t>
            </a:r>
          </a:p>
          <a:p>
            <a:r>
              <a:rPr lang="en-US" sz="1600" b="1">
                <a:solidFill>
                  <a:srgbClr val="0000FF"/>
                </a:solidFill>
              </a:rPr>
              <a:t>LA to LA: 40</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235"/>
                                        </p:tgtEl>
                                        <p:attrNameLst>
                                          <p:attrName>style.visibility</p:attrName>
                                        </p:attrNameLst>
                                      </p:cBhvr>
                                      <p:to>
                                        <p:strVal val="visible"/>
                                      </p:to>
                                    </p:set>
                                    <p:animEffect transition="in" filter="wipe(right)">
                                      <p:cBhvr>
                                        <p:cTn id="7" dur="500"/>
                                        <p:tgtEl>
                                          <p:spTgt spid="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6516688" y="0"/>
            <a:ext cx="2447925" cy="6858000"/>
          </a:xfrm>
          <a:prstGeom prst="rect">
            <a:avLst/>
          </a:prstGeom>
          <a:solidFill>
            <a:srgbClr val="FFFFFF"/>
          </a:solidFill>
          <a:ln w="9525">
            <a:noFill/>
            <a:round/>
            <a:headEnd/>
            <a:tailEnd/>
          </a:ln>
          <a:effectLst/>
        </p:spPr>
        <p:txBody>
          <a:bodyPr wrap="none" anchor="ctr"/>
          <a:lstStyle/>
          <a:p>
            <a:endParaRPr lang="es-MX"/>
          </a:p>
        </p:txBody>
      </p:sp>
      <p:pic>
        <p:nvPicPr>
          <p:cNvPr id="15362" name="Picture 2"/>
          <p:cNvPicPr>
            <a:picLocks noChangeAspect="1" noChangeArrowheads="1"/>
          </p:cNvPicPr>
          <p:nvPr/>
        </p:nvPicPr>
        <p:blipFill>
          <a:blip r:embed="rId3"/>
          <a:srcRect/>
          <a:stretch>
            <a:fillRect/>
          </a:stretch>
        </p:blipFill>
        <p:spPr bwMode="auto">
          <a:xfrm>
            <a:off x="225425" y="0"/>
            <a:ext cx="6288088" cy="6858000"/>
          </a:xfrm>
          <a:prstGeom prst="rect">
            <a:avLst/>
          </a:prstGeom>
          <a:noFill/>
          <a:ln w="9525">
            <a:noFill/>
            <a:round/>
            <a:headEnd/>
            <a:tailEnd/>
          </a:ln>
          <a:effectLst/>
        </p:spPr>
      </p:pic>
      <p:sp>
        <p:nvSpPr>
          <p:cNvPr id="15363" name="Text Box 3"/>
          <p:cNvSpPr txBox="1">
            <a:spLocks noChangeArrowheads="1"/>
          </p:cNvSpPr>
          <p:nvPr/>
        </p:nvSpPr>
        <p:spPr bwMode="auto">
          <a:xfrm>
            <a:off x="169863" y="1989138"/>
            <a:ext cx="1809750" cy="4525962"/>
          </a:xfrm>
          <a:prstGeom prst="rect">
            <a:avLst/>
          </a:prstGeom>
          <a:noFill/>
          <a:ln w="9525">
            <a:noFill/>
            <a:round/>
            <a:headEnd/>
            <a:tailEnd/>
          </a:ln>
          <a:effectLst/>
        </p:spPr>
        <p:txBody>
          <a:bodyPr/>
          <a:lstStyle/>
          <a:p>
            <a:pPr marL="342900" indent="-341313" algn="ctr">
              <a:spcBef>
                <a:spcPts val="800"/>
              </a:spcBef>
              <a:buClrTx/>
              <a:buSzPct val="70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s-ES" sz="3200" b="1">
                <a:solidFill>
                  <a:srgbClr val="FF0000"/>
                </a:solidFill>
                <a:effectLst>
                  <a:outerShdw blurRad="38100" dist="38100" dir="2700000" algn="tl">
                    <a:srgbClr val="000000"/>
                  </a:outerShdw>
                </a:effectLst>
                <a:ea typeface="DejaVu Sans" charset="0"/>
                <a:cs typeface="DejaVu Sans" charset="0"/>
              </a:rPr>
              <a:t>Cosmic</a:t>
            </a:r>
          </a:p>
          <a:p>
            <a:pPr marL="342900" indent="-341313" algn="ctr">
              <a:spcBef>
                <a:spcPts val="800"/>
              </a:spcBef>
              <a:buClrTx/>
              <a:buSzPct val="70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s-ES" sz="3200" b="1">
                <a:solidFill>
                  <a:srgbClr val="FF0000"/>
                </a:solidFill>
                <a:effectLst>
                  <a:outerShdw blurRad="38100" dist="38100" dir="2700000" algn="tl">
                    <a:srgbClr val="000000"/>
                  </a:outerShdw>
                </a:effectLst>
                <a:ea typeface="DejaVu Sans" charset="0"/>
                <a:cs typeface="DejaVu Sans" charset="0"/>
              </a:rPr>
              <a:t>ray</a:t>
            </a:r>
          </a:p>
          <a:p>
            <a:pPr marL="342900" indent="-341313" algn="ctr">
              <a:spcBef>
                <a:spcPts val="800"/>
              </a:spcBef>
              <a:buClrTx/>
              <a:buSzPct val="70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s-ES" sz="3200" b="1">
                <a:solidFill>
                  <a:srgbClr val="FF0000"/>
                </a:solidFill>
                <a:effectLst>
                  <a:outerShdw blurRad="38100" dist="38100" dir="2700000" algn="tl">
                    <a:srgbClr val="000000"/>
                  </a:outerShdw>
                </a:effectLst>
                <a:ea typeface="DejaVu Sans" charset="0"/>
                <a:cs typeface="DejaVu Sans" charset="0"/>
              </a:rPr>
              <a:t>flux</a:t>
            </a:r>
          </a:p>
        </p:txBody>
      </p:sp>
      <p:pic>
        <p:nvPicPr>
          <p:cNvPr id="15364" name="Picture 4"/>
          <p:cNvPicPr>
            <a:picLocks noChangeAspect="1" noChangeArrowheads="1"/>
          </p:cNvPicPr>
          <p:nvPr/>
        </p:nvPicPr>
        <p:blipFill>
          <a:blip r:embed="rId4"/>
          <a:srcRect/>
          <a:stretch>
            <a:fillRect/>
          </a:stretch>
        </p:blipFill>
        <p:spPr bwMode="auto">
          <a:xfrm>
            <a:off x="2484438" y="0"/>
            <a:ext cx="1012825" cy="1412875"/>
          </a:xfrm>
          <a:prstGeom prst="rect">
            <a:avLst/>
          </a:prstGeom>
          <a:noFill/>
          <a:ln w="9525">
            <a:noFill/>
            <a:round/>
            <a:headEnd/>
            <a:tailEnd/>
          </a:ln>
          <a:effectLst/>
        </p:spPr>
      </p:pic>
      <p:pic>
        <p:nvPicPr>
          <p:cNvPr id="15365" name="Picture 5"/>
          <p:cNvPicPr>
            <a:picLocks noChangeAspect="1" noChangeArrowheads="1"/>
          </p:cNvPicPr>
          <p:nvPr/>
        </p:nvPicPr>
        <p:blipFill>
          <a:blip r:embed="rId5"/>
          <a:srcRect/>
          <a:stretch>
            <a:fillRect/>
          </a:stretch>
        </p:blipFill>
        <p:spPr bwMode="auto">
          <a:xfrm>
            <a:off x="5076825" y="1700213"/>
            <a:ext cx="3046413" cy="1458912"/>
          </a:xfrm>
          <a:prstGeom prst="rect">
            <a:avLst/>
          </a:prstGeom>
          <a:noFill/>
          <a:ln w="9525">
            <a:noFill/>
            <a:round/>
            <a:headEnd/>
            <a:tailEnd/>
          </a:ln>
          <a:effectLst/>
        </p:spPr>
      </p:pic>
      <p:pic>
        <p:nvPicPr>
          <p:cNvPr id="15366" name="Picture 6"/>
          <p:cNvPicPr>
            <a:picLocks noChangeAspect="1" noChangeArrowheads="1"/>
          </p:cNvPicPr>
          <p:nvPr/>
        </p:nvPicPr>
        <p:blipFill>
          <a:blip r:embed="rId6"/>
          <a:srcRect/>
          <a:stretch>
            <a:fillRect/>
          </a:stretch>
        </p:blipFill>
        <p:spPr bwMode="auto">
          <a:xfrm>
            <a:off x="6156325" y="3860800"/>
            <a:ext cx="2760663" cy="1947863"/>
          </a:xfrm>
          <a:prstGeom prst="rect">
            <a:avLst/>
          </a:prstGeom>
          <a:noFill/>
          <a:ln w="9525">
            <a:noFill/>
            <a:round/>
            <a:headEnd/>
            <a:tailEnd/>
          </a:ln>
          <a:effectLst/>
        </p:spPr>
      </p:pic>
      <p:sp>
        <p:nvSpPr>
          <p:cNvPr id="15367" name="Text Box 7"/>
          <p:cNvSpPr txBox="1">
            <a:spLocks noChangeArrowheads="1"/>
          </p:cNvSpPr>
          <p:nvPr/>
        </p:nvSpPr>
        <p:spPr bwMode="auto">
          <a:xfrm>
            <a:off x="6569075" y="6092825"/>
            <a:ext cx="2755900" cy="581025"/>
          </a:xfrm>
          <a:prstGeom prst="rect">
            <a:avLst/>
          </a:prstGeom>
          <a:noFill/>
          <a:ln w="9525">
            <a:noFill/>
            <a:round/>
            <a:headEnd/>
            <a:tailEnd/>
          </a:ln>
          <a:effectLst/>
        </p:spPr>
        <p:txBody>
          <a:bodyPr lIns="90000" tIns="46800" rIns="90000" bIns="46800">
            <a:spAutoFit/>
          </a:bodyPr>
          <a:lstStyle/>
          <a:p>
            <a:pPr>
              <a:spcBef>
                <a:spcPts val="20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3200" b="1">
                <a:solidFill>
                  <a:srgbClr val="FF0000"/>
                </a:solidFill>
                <a:latin typeface="Arial" pitchFamily="34" charset="0"/>
                <a:cs typeface="Arial" pitchFamily="34" charset="0"/>
              </a:rPr>
              <a:t>Energy</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1900</TotalTime>
  <Words>1731</Words>
  <Application>Microsoft Office PowerPoint</Application>
  <PresentationFormat>Presentación en pantalla (4:3)</PresentationFormat>
  <Paragraphs>579</Paragraphs>
  <Slides>68</Slides>
  <Notes>27</Notes>
  <HiddenSlides>0</HiddenSlides>
  <MMClips>0</MMClips>
  <ScaleCrop>false</ScaleCrop>
  <HeadingPairs>
    <vt:vector size="6" baseType="variant">
      <vt:variant>
        <vt:lpstr>Tema</vt:lpstr>
      </vt:variant>
      <vt:variant>
        <vt:i4>1</vt:i4>
      </vt:variant>
      <vt:variant>
        <vt:lpstr>Servidores OLE incrustados</vt:lpstr>
      </vt:variant>
      <vt:variant>
        <vt:i4>2</vt:i4>
      </vt:variant>
      <vt:variant>
        <vt:lpstr>Títulos de diapositiva</vt:lpstr>
      </vt:variant>
      <vt:variant>
        <vt:i4>68</vt:i4>
      </vt:variant>
    </vt:vector>
  </HeadingPairs>
  <TitlesOfParts>
    <vt:vector size="71" baseType="lpstr">
      <vt:lpstr>Tema de Office</vt:lpstr>
      <vt:lpstr>Paintbrush Picture</vt:lpstr>
      <vt:lpstr>Microsoft Editor de ecuaciones 3.0</vt:lpstr>
      <vt:lpstr>MAIANI 70 September 21-22, 2011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PROCESSES ON THE CMBR</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morito</dc:creator>
  <cp:lastModifiedBy>Arnulfo</cp:lastModifiedBy>
  <cp:revision>203</cp:revision>
  <dcterms:created xsi:type="dcterms:W3CDTF">2011-09-13T18:33:07Z</dcterms:created>
  <dcterms:modified xsi:type="dcterms:W3CDTF">2011-09-21T05:17:02Z</dcterms:modified>
</cp:coreProperties>
</file>