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63"/>
  </p:normalViewPr>
  <p:slideViewPr>
    <p:cSldViewPr snapToGrid="0">
      <p:cViewPr varScale="1">
        <p:scale>
          <a:sx n="96" d="100"/>
          <a:sy n="96" d="100"/>
        </p:scale>
        <p:origin x="2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18AA6A-1E8A-E8CF-58C4-2DB8B2BF6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39F39B9-177B-7C01-133B-9A1A5E6F3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F97C76-190B-84B3-E91E-D8476DF33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3C70-F3D8-B047-AA9A-7F492B3F4A92}" type="datetimeFigureOut">
              <a:rPr lang="it-IT" smtClean="0"/>
              <a:t>13/03/24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124E26-9E79-7C43-3D6C-DDEC0CCEA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40408C-0CE1-34BB-02B9-86560DFE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8F39-6913-814D-ACF4-2F3FB621E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83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DD9DCE-ADFB-E837-6B0B-2025B5E9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0C8DECB-DF21-1A46-6083-DD0F0A696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88D515-5F35-9AA6-A706-2B6CE78C4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3C70-F3D8-B047-AA9A-7F492B3F4A92}" type="datetimeFigureOut">
              <a:rPr lang="it-IT" smtClean="0"/>
              <a:t>13/03/24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EA926B-3196-25E2-530C-8AADDE3D7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221A4C-C069-5126-9375-DBF1E774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8F39-6913-814D-ACF4-2F3FB621E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16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954E1AD-D3F8-ED31-EEDD-2F5AAF7854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7F666CB-8C90-B127-E6EA-FB872CF7D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363D29-B0DD-E86F-C4D6-AEB75DA7D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3C70-F3D8-B047-AA9A-7F492B3F4A92}" type="datetimeFigureOut">
              <a:rPr lang="it-IT" smtClean="0"/>
              <a:t>13/03/24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CAC8B6-5291-4C4A-4D5A-B9C774BE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E272AC-DB49-81FB-465E-EF91CB41A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8F39-6913-814D-ACF4-2F3FB621E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76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49DA7F-213E-D4FA-0114-2F9598DA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8D508D-B66C-53C3-885F-CE8ED4854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574F76-437D-B3DF-76CA-A813D8190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3C70-F3D8-B047-AA9A-7F492B3F4A92}" type="datetimeFigureOut">
              <a:rPr lang="it-IT" smtClean="0"/>
              <a:t>13/03/24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477EC3-E3E6-8A62-4692-1875E503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8438C0-35A3-39FF-E70E-837B7001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8F39-6913-814D-ACF4-2F3FB621E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18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988C60-8C62-E1D5-1BC6-E07B3D49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2ACBD5-360D-9096-85B4-83EFA16DA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C8B3AB-99A9-1E4E-2B3D-1E4B2BA71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3C70-F3D8-B047-AA9A-7F492B3F4A92}" type="datetimeFigureOut">
              <a:rPr lang="it-IT" smtClean="0"/>
              <a:t>13/03/24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8576BA-0E10-F67A-4F3B-C0B4A8F4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205A0B-B80A-1F87-3206-C764A872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8F39-6913-814D-ACF4-2F3FB621E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71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CF79F6-6DFE-C0A7-C385-3BD0679AF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C210AA-1979-2576-D02B-8FCD488AC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4E4DFC-5C55-23AB-027A-8CC372A7E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D28D57-1683-9FFD-8C71-487C268EC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3C70-F3D8-B047-AA9A-7F492B3F4A92}" type="datetimeFigureOut">
              <a:rPr lang="it-IT" smtClean="0"/>
              <a:t>13/03/24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594FEA-6B2F-43BB-34D3-C942AE12C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6D2CFD-44FE-2CF1-1E57-621D80BC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8F39-6913-814D-ACF4-2F3FB621E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00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38C05E-E5C9-8821-ECC3-C17CB470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37F2CA-F33C-F4C8-5D77-B4B6764E5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0D593B-1D0F-4DB4-9F71-5594B031E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06EE2B8-700C-6024-1D14-3A64675D7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00187A7-7BB1-FDB1-26B5-0D32103FC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5AEBF9F-FD8D-7653-389B-2B2342E7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3C70-F3D8-B047-AA9A-7F492B3F4A92}" type="datetimeFigureOut">
              <a:rPr lang="it-IT" smtClean="0"/>
              <a:t>13/03/24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1B65065-8C7F-8FE2-02B7-502CB1C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BBBB545-014E-3E31-97C9-3AE22B7A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8F39-6913-814D-ACF4-2F3FB621E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35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7037FC-0FA8-1B81-C214-EE1E051B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1BEF24D-BEC2-EAC6-E6CD-8B324A36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3C70-F3D8-B047-AA9A-7F492B3F4A92}" type="datetimeFigureOut">
              <a:rPr lang="it-IT" smtClean="0"/>
              <a:t>13/03/24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A50E9DE-4974-4C47-241D-C4E697A4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9D60B03-A1AD-2934-5C9F-03B2729F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8F39-6913-814D-ACF4-2F3FB621E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53D54B6-0F43-F46A-37E4-64DEF264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3C70-F3D8-B047-AA9A-7F492B3F4A92}" type="datetimeFigureOut">
              <a:rPr lang="it-IT" smtClean="0"/>
              <a:t>13/03/24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1C7966-CAE1-F759-0175-B6A2E115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C2C967-3315-BF14-7036-84A0F954D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8F39-6913-814D-ACF4-2F3FB621E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78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12B331-F272-1C68-DDAC-C99B1C1A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B691E0-6C72-7860-E0DB-AF0FAA7A6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1549CB-6F2B-6478-BF9A-2EED890A0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F94870-18DF-835A-8DE3-621749DD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3C70-F3D8-B047-AA9A-7F492B3F4A92}" type="datetimeFigureOut">
              <a:rPr lang="it-IT" smtClean="0"/>
              <a:t>13/03/24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68F4B2-A7F9-8EBC-8334-4B0FCF43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7F792F-8003-8739-53B9-3B88BC5DB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8F39-6913-814D-ACF4-2F3FB621E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19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AFE65D-7A84-2E52-D2C5-A7A8CBDD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45DDDFE-8BAC-6E88-386B-A6C4EE917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AB6AE4-45E4-D93F-B7C4-1F817CA05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4AEE5F-05EB-D1C0-7096-4B05809F5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3C70-F3D8-B047-AA9A-7F492B3F4A92}" type="datetimeFigureOut">
              <a:rPr lang="it-IT" smtClean="0"/>
              <a:t>13/03/24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F6CD74-48FF-A723-7835-B2EF15290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C1C565-6EF4-7F7D-5FF1-1F7EC87E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8F39-6913-814D-ACF4-2F3FB621E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4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BE7645A-F01A-A6C2-0228-BB8CFEF8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1FEC0C-DC7B-5799-4B85-664DDC4D0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5D5C4B-1779-27CC-E8E0-ADBB117265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483C70-F3D8-B047-AA9A-7F492B3F4A92}" type="datetimeFigureOut">
              <a:rPr lang="it-IT" smtClean="0"/>
              <a:t>13/03/24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529AA7-366E-02D9-D4D7-8E63320F4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C4AB0C-B50A-85E3-E133-05CE65392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AA8F39-6913-814D-ACF4-2F3FB621E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86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B51A3718-0570-C215-0745-C3E13C92B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8" y="0"/>
            <a:ext cx="12164522" cy="687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4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linea, diagramma&#10;&#10;Descrizione generata automaticamente">
            <a:extLst>
              <a:ext uri="{FF2B5EF4-FFF2-40B4-BE49-F238E27FC236}">
                <a16:creationId xmlns:a16="http://schemas.microsoft.com/office/drawing/2014/main" id="{4970CE48-FD7B-78FC-343B-CBB06B6FF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0" y="-1"/>
            <a:ext cx="12175550" cy="686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4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C7812FA-133F-0C72-2C27-096B30ED0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388"/>
            <a:ext cx="12192001" cy="684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Pagina Web, software&#10;&#10;Descrizione generata automaticamente">
            <a:extLst>
              <a:ext uri="{FF2B5EF4-FFF2-40B4-BE49-F238E27FC236}">
                <a16:creationId xmlns:a16="http://schemas.microsoft.com/office/drawing/2014/main" id="{9ED988AD-F9EA-9AD6-67E8-AF964B3A3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5588" cy="68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7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23EA1742-832D-1F04-769A-F5DDE2E0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" y="-1"/>
            <a:ext cx="12185102" cy="686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254162D7-63F3-9AAF-F721-AAFA6700B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70"/>
            <a:ext cx="12241232" cy="68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1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diagramma, Parallelo&#10;&#10;Descrizione generata automaticamente">
            <a:extLst>
              <a:ext uri="{FF2B5EF4-FFF2-40B4-BE49-F238E27FC236}">
                <a16:creationId xmlns:a16="http://schemas.microsoft.com/office/drawing/2014/main" id="{AEDDE8A6-35B1-6287-0C42-22FC0A9C0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38"/>
            <a:ext cx="12192000" cy="68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16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diagramma, schermata, linea&#10;&#10;Descrizione generata automaticamente">
            <a:extLst>
              <a:ext uri="{FF2B5EF4-FFF2-40B4-BE49-F238E27FC236}">
                <a16:creationId xmlns:a16="http://schemas.microsoft.com/office/drawing/2014/main" id="{423C5A29-F08B-ED92-B93F-0E0D4DD48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32889" cy="68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9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FC1AC052-9A2A-65C1-B17C-45C884C6A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6" y="0"/>
            <a:ext cx="12176633" cy="686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7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Pagina Web, Carattere&#10;&#10;Descrizione generata automaticamente">
            <a:extLst>
              <a:ext uri="{FF2B5EF4-FFF2-40B4-BE49-F238E27FC236}">
                <a16:creationId xmlns:a16="http://schemas.microsoft.com/office/drawing/2014/main" id="{F21C572C-5FD5-88FF-54B5-E1CAC2878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0"/>
            <a:ext cx="12192000" cy="68448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9A37C5-83A9-5131-6593-9A9CF547B9FC}"/>
              </a:ext>
            </a:extLst>
          </p:cNvPr>
          <p:cNvSpPr txBox="1"/>
          <p:nvPr/>
        </p:nvSpPr>
        <p:spPr>
          <a:xfrm>
            <a:off x="4797286" y="2067339"/>
            <a:ext cx="480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LNL: </a:t>
            </a:r>
            <a:r>
              <a:rPr lang="it-IT" dirty="0" err="1"/>
              <a:t>A.Lombardi,G.Ruoso,P.Antonini,A.Galata</a:t>
            </a:r>
            <a:r>
              <a:rPr lang="it-IT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90782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macchina&#10;&#10;Descrizione generata automaticamente">
            <a:extLst>
              <a:ext uri="{FF2B5EF4-FFF2-40B4-BE49-F238E27FC236}">
                <a16:creationId xmlns:a16="http://schemas.microsoft.com/office/drawing/2014/main" id="{3B71116A-82B7-C78A-047E-275E7E9AD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9"/>
            <a:ext cx="12192000" cy="68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57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Pagina Web, Sito Web&#10;&#10;Descrizione generata automaticamente">
            <a:extLst>
              <a:ext uri="{FF2B5EF4-FFF2-40B4-BE49-F238E27FC236}">
                <a16:creationId xmlns:a16="http://schemas.microsoft.com/office/drawing/2014/main" id="{16E329AB-2B2D-8A25-96E0-D49C4DEC8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6"/>
            <a:ext cx="12192000" cy="68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386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</Words>
  <Application>Microsoft Macintosh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Carugno</dc:creator>
  <cp:lastModifiedBy>Giovanni Carugno</cp:lastModifiedBy>
  <cp:revision>1</cp:revision>
  <dcterms:created xsi:type="dcterms:W3CDTF">2024-03-13T06:44:45Z</dcterms:created>
  <dcterms:modified xsi:type="dcterms:W3CDTF">2024-03-13T06:58:04Z</dcterms:modified>
</cp:coreProperties>
</file>