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8" r:id="rId4"/>
    <p:sldId id="266" r:id="rId5"/>
    <p:sldId id="267" r:id="rId6"/>
    <p:sldId id="265" r:id="rId7"/>
    <p:sldId id="270" r:id="rId8"/>
    <p:sldId id="283" r:id="rId9"/>
    <p:sldId id="257" r:id="rId10"/>
    <p:sldId id="260" r:id="rId11"/>
    <p:sldId id="261" r:id="rId12"/>
    <p:sldId id="262" r:id="rId13"/>
    <p:sldId id="263" r:id="rId14"/>
    <p:sldId id="264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BBECCC-EF36-4947-B15A-3C14145975D2}" v="33" dt="2024-03-12T14:49:50.34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5"/>
  </p:normalViewPr>
  <p:slideViewPr>
    <p:cSldViewPr>
      <p:cViewPr varScale="1">
        <p:scale>
          <a:sx n="108" d="100"/>
          <a:sy n="108" d="100"/>
        </p:scale>
        <p:origin x="736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car Azzolini" userId="d936b28b-4b47-4e13-842b-f5cede8a7409" providerId="ADAL" clId="{78BBECCC-EF36-4947-B15A-3C14145975D2}"/>
    <pc:docChg chg="undo custSel addSld delSld modSld sldOrd">
      <pc:chgData name="Oscar Azzolini" userId="d936b28b-4b47-4e13-842b-f5cede8a7409" providerId="ADAL" clId="{78BBECCC-EF36-4947-B15A-3C14145975D2}" dt="2024-03-12T14:50:01.371" v="972" actId="688"/>
      <pc:docMkLst>
        <pc:docMk/>
      </pc:docMkLst>
      <pc:sldChg chg="modSp mod">
        <pc:chgData name="Oscar Azzolini" userId="d936b28b-4b47-4e13-842b-f5cede8a7409" providerId="ADAL" clId="{78BBECCC-EF36-4947-B15A-3C14145975D2}" dt="2024-03-12T10:17:32.720" v="226" actId="14100"/>
        <pc:sldMkLst>
          <pc:docMk/>
          <pc:sldMk cId="0" sldId="256"/>
        </pc:sldMkLst>
        <pc:spChg chg="mod">
          <ac:chgData name="Oscar Azzolini" userId="d936b28b-4b47-4e13-842b-f5cede8a7409" providerId="ADAL" clId="{78BBECCC-EF36-4947-B15A-3C14145975D2}" dt="2024-03-12T10:17:32.720" v="226" actId="14100"/>
          <ac:spMkLst>
            <pc:docMk/>
            <pc:sldMk cId="0" sldId="256"/>
            <ac:spMk id="7" creationId="{00000000-0000-0000-0000-000000000000}"/>
          </ac:spMkLst>
        </pc:spChg>
      </pc:sldChg>
      <pc:sldChg chg="modSp mod ord modShow">
        <pc:chgData name="Oscar Azzolini" userId="d936b28b-4b47-4e13-842b-f5cede8a7409" providerId="ADAL" clId="{78BBECCC-EF36-4947-B15A-3C14145975D2}" dt="2024-03-12T11:03:05.661" v="715" actId="729"/>
        <pc:sldMkLst>
          <pc:docMk/>
          <pc:sldMk cId="0" sldId="257"/>
        </pc:sldMkLst>
        <pc:spChg chg="mod">
          <ac:chgData name="Oscar Azzolini" userId="d936b28b-4b47-4e13-842b-f5cede8a7409" providerId="ADAL" clId="{78BBECCC-EF36-4947-B15A-3C14145975D2}" dt="2024-03-12T09:52:30.043" v="30" actId="113"/>
          <ac:spMkLst>
            <pc:docMk/>
            <pc:sldMk cId="0" sldId="257"/>
            <ac:spMk id="3" creationId="{00000000-0000-0000-0000-000000000000}"/>
          </ac:spMkLst>
        </pc:spChg>
      </pc:sldChg>
      <pc:sldChg chg="addSp delSp modSp mod ord">
        <pc:chgData name="Oscar Azzolini" userId="d936b28b-4b47-4e13-842b-f5cede8a7409" providerId="ADAL" clId="{78BBECCC-EF36-4947-B15A-3C14145975D2}" dt="2024-03-12T13:56:54.860" v="770" actId="1076"/>
        <pc:sldMkLst>
          <pc:docMk/>
          <pc:sldMk cId="0" sldId="258"/>
        </pc:sldMkLst>
        <pc:spChg chg="mod">
          <ac:chgData name="Oscar Azzolini" userId="d936b28b-4b47-4e13-842b-f5cede8a7409" providerId="ADAL" clId="{78BBECCC-EF36-4947-B15A-3C14145975D2}" dt="2024-03-12T10:05:35.064" v="35" actId="1076"/>
          <ac:spMkLst>
            <pc:docMk/>
            <pc:sldMk cId="0" sldId="258"/>
            <ac:spMk id="3" creationId="{00000000-0000-0000-0000-000000000000}"/>
          </ac:spMkLst>
        </pc:spChg>
        <pc:spChg chg="mod">
          <ac:chgData name="Oscar Azzolini" userId="d936b28b-4b47-4e13-842b-f5cede8a7409" providerId="ADAL" clId="{78BBECCC-EF36-4947-B15A-3C14145975D2}" dt="2024-03-12T13:56:47.306" v="769" actId="14100"/>
          <ac:spMkLst>
            <pc:docMk/>
            <pc:sldMk cId="0" sldId="258"/>
            <ac:spMk id="4" creationId="{00000000-0000-0000-0000-000000000000}"/>
          </ac:spMkLst>
        </pc:spChg>
        <pc:spChg chg="mod">
          <ac:chgData name="Oscar Azzolini" userId="d936b28b-4b47-4e13-842b-f5cede8a7409" providerId="ADAL" clId="{78BBECCC-EF36-4947-B15A-3C14145975D2}" dt="2024-03-12T13:56:54.860" v="770" actId="1076"/>
          <ac:spMkLst>
            <pc:docMk/>
            <pc:sldMk cId="0" sldId="258"/>
            <ac:spMk id="5" creationId="{00000000-0000-0000-0000-000000000000}"/>
          </ac:spMkLst>
        </pc:spChg>
        <pc:spChg chg="del topLvl">
          <ac:chgData name="Oscar Azzolini" userId="d936b28b-4b47-4e13-842b-f5cede8a7409" providerId="ADAL" clId="{78BBECCC-EF36-4947-B15A-3C14145975D2}" dt="2024-03-12T10:18:57.783" v="234" actId="478"/>
          <ac:spMkLst>
            <pc:docMk/>
            <pc:sldMk cId="0" sldId="258"/>
            <ac:spMk id="8" creationId="{00000000-0000-0000-0000-000000000000}"/>
          </ac:spMkLst>
        </pc:spChg>
        <pc:spChg chg="del mod">
          <ac:chgData name="Oscar Azzolini" userId="d936b28b-4b47-4e13-842b-f5cede8a7409" providerId="ADAL" clId="{78BBECCC-EF36-4947-B15A-3C14145975D2}" dt="2024-03-12T10:18:44.998" v="230" actId="478"/>
          <ac:spMkLst>
            <pc:docMk/>
            <pc:sldMk cId="0" sldId="258"/>
            <ac:spMk id="10" creationId="{00000000-0000-0000-0000-000000000000}"/>
          </ac:spMkLst>
        </pc:spChg>
        <pc:spChg chg="mod">
          <ac:chgData name="Oscar Azzolini" userId="d936b28b-4b47-4e13-842b-f5cede8a7409" providerId="ADAL" clId="{78BBECCC-EF36-4947-B15A-3C14145975D2}" dt="2024-03-12T10:51:11.967" v="690" actId="1076"/>
          <ac:spMkLst>
            <pc:docMk/>
            <pc:sldMk cId="0" sldId="258"/>
            <ac:spMk id="15" creationId="{89B5391D-A66C-59EB-7B55-5681D9EB205A}"/>
          </ac:spMkLst>
        </pc:spChg>
        <pc:grpChg chg="del mod">
          <ac:chgData name="Oscar Azzolini" userId="d936b28b-4b47-4e13-842b-f5cede8a7409" providerId="ADAL" clId="{78BBECCC-EF36-4947-B15A-3C14145975D2}" dt="2024-03-12T10:18:55.967" v="233" actId="478"/>
          <ac:grpSpMkLst>
            <pc:docMk/>
            <pc:sldMk cId="0" sldId="258"/>
            <ac:grpSpMk id="7" creationId="{00000000-0000-0000-0000-000000000000}"/>
          </ac:grpSpMkLst>
        </pc:grpChg>
        <pc:picChg chg="del topLvl">
          <ac:chgData name="Oscar Azzolini" userId="d936b28b-4b47-4e13-842b-f5cede8a7409" providerId="ADAL" clId="{78BBECCC-EF36-4947-B15A-3C14145975D2}" dt="2024-03-12T10:18:55.967" v="233" actId="478"/>
          <ac:picMkLst>
            <pc:docMk/>
            <pc:sldMk cId="0" sldId="258"/>
            <ac:picMk id="9" creationId="{00000000-0000-0000-0000-000000000000}"/>
          </ac:picMkLst>
        </pc:picChg>
        <pc:picChg chg="add mod ord">
          <ac:chgData name="Oscar Azzolini" userId="d936b28b-4b47-4e13-842b-f5cede8a7409" providerId="ADAL" clId="{78BBECCC-EF36-4947-B15A-3C14145975D2}" dt="2024-03-12T10:20:31.974" v="260" actId="1076"/>
          <ac:picMkLst>
            <pc:docMk/>
            <pc:sldMk cId="0" sldId="258"/>
            <ac:picMk id="11" creationId="{06681C66-FC10-6B7D-D6B7-BDDDCF3A4700}"/>
          </ac:picMkLst>
        </pc:picChg>
        <pc:picChg chg="add mod">
          <ac:chgData name="Oscar Azzolini" userId="d936b28b-4b47-4e13-842b-f5cede8a7409" providerId="ADAL" clId="{78BBECCC-EF36-4947-B15A-3C14145975D2}" dt="2024-03-12T10:20:36.110" v="261" actId="1076"/>
          <ac:picMkLst>
            <pc:docMk/>
            <pc:sldMk cId="0" sldId="258"/>
            <ac:picMk id="12" creationId="{2B316F2A-C983-089E-7680-FB4E11566193}"/>
          </ac:picMkLst>
        </pc:picChg>
        <pc:picChg chg="add mod">
          <ac:chgData name="Oscar Azzolini" userId="d936b28b-4b47-4e13-842b-f5cede8a7409" providerId="ADAL" clId="{78BBECCC-EF36-4947-B15A-3C14145975D2}" dt="2024-03-12T10:22:27.229" v="267" actId="207"/>
          <ac:picMkLst>
            <pc:docMk/>
            <pc:sldMk cId="0" sldId="258"/>
            <ac:picMk id="14" creationId="{2F1DE374-7651-D332-A23E-9AE8E2610439}"/>
          </ac:picMkLst>
        </pc:picChg>
      </pc:sldChg>
      <pc:sldChg chg="addSp delSp modSp mod">
        <pc:chgData name="Oscar Azzolini" userId="d936b28b-4b47-4e13-842b-f5cede8a7409" providerId="ADAL" clId="{78BBECCC-EF36-4947-B15A-3C14145975D2}" dt="2024-03-12T10:51:03.639" v="689" actId="1076"/>
        <pc:sldMkLst>
          <pc:docMk/>
          <pc:sldMk cId="0" sldId="259"/>
        </pc:sldMkLst>
        <pc:spChg chg="mod">
          <ac:chgData name="Oscar Azzolini" userId="d936b28b-4b47-4e13-842b-f5cede8a7409" providerId="ADAL" clId="{78BBECCC-EF36-4947-B15A-3C14145975D2}" dt="2024-03-12T09:47:18.738" v="15" actId="14100"/>
          <ac:spMkLst>
            <pc:docMk/>
            <pc:sldMk cId="0" sldId="259"/>
            <ac:spMk id="2" creationId="{00000000-0000-0000-0000-000000000000}"/>
          </ac:spMkLst>
        </pc:spChg>
        <pc:spChg chg="mod">
          <ac:chgData name="Oscar Azzolini" userId="d936b28b-4b47-4e13-842b-f5cede8a7409" providerId="ADAL" clId="{78BBECCC-EF36-4947-B15A-3C14145975D2}" dt="2024-03-12T10:15:46.097" v="194" actId="1076"/>
          <ac:spMkLst>
            <pc:docMk/>
            <pc:sldMk cId="0" sldId="259"/>
            <ac:spMk id="3" creationId="{00000000-0000-0000-0000-000000000000}"/>
          </ac:spMkLst>
        </pc:spChg>
        <pc:spChg chg="mod">
          <ac:chgData name="Oscar Azzolini" userId="d936b28b-4b47-4e13-842b-f5cede8a7409" providerId="ADAL" clId="{78BBECCC-EF36-4947-B15A-3C14145975D2}" dt="2024-03-12T10:14:20.643" v="175" actId="20577"/>
          <ac:spMkLst>
            <pc:docMk/>
            <pc:sldMk cId="0" sldId="259"/>
            <ac:spMk id="4" creationId="{00000000-0000-0000-0000-000000000000}"/>
          </ac:spMkLst>
        </pc:spChg>
        <pc:spChg chg="del mod">
          <ac:chgData name="Oscar Azzolini" userId="d936b28b-4b47-4e13-842b-f5cede8a7409" providerId="ADAL" clId="{78BBECCC-EF36-4947-B15A-3C14145975D2}" dt="2024-03-12T10:12:21.759" v="157" actId="478"/>
          <ac:spMkLst>
            <pc:docMk/>
            <pc:sldMk cId="0" sldId="259"/>
            <ac:spMk id="5" creationId="{00000000-0000-0000-0000-000000000000}"/>
          </ac:spMkLst>
        </pc:spChg>
        <pc:spChg chg="add mod">
          <ac:chgData name="Oscar Azzolini" userId="d936b28b-4b47-4e13-842b-f5cede8a7409" providerId="ADAL" clId="{78BBECCC-EF36-4947-B15A-3C14145975D2}" dt="2024-03-12T10:15:55.076" v="196" actId="1076"/>
          <ac:spMkLst>
            <pc:docMk/>
            <pc:sldMk cId="0" sldId="259"/>
            <ac:spMk id="28" creationId="{9CE76601-EC1C-ED0E-72C0-3500C58159B2}"/>
          </ac:spMkLst>
        </pc:spChg>
        <pc:spChg chg="add del">
          <ac:chgData name="Oscar Azzolini" userId="d936b28b-4b47-4e13-842b-f5cede8a7409" providerId="ADAL" clId="{78BBECCC-EF36-4947-B15A-3C14145975D2}" dt="2024-03-12T10:14:48.282" v="182" actId="22"/>
          <ac:spMkLst>
            <pc:docMk/>
            <pc:sldMk cId="0" sldId="259"/>
            <ac:spMk id="30" creationId="{16576F6A-2B2F-64F8-1763-6AA918578B00}"/>
          </ac:spMkLst>
        </pc:spChg>
        <pc:spChg chg="add mod">
          <ac:chgData name="Oscar Azzolini" userId="d936b28b-4b47-4e13-842b-f5cede8a7409" providerId="ADAL" clId="{78BBECCC-EF36-4947-B15A-3C14145975D2}" dt="2024-03-12T10:15:50.436" v="195" actId="1076"/>
          <ac:spMkLst>
            <pc:docMk/>
            <pc:sldMk cId="0" sldId="259"/>
            <ac:spMk id="32" creationId="{76E9FC0F-5F3F-CC08-8B0A-33DA93D24E33}"/>
          </ac:spMkLst>
        </pc:spChg>
        <pc:spChg chg="add del">
          <ac:chgData name="Oscar Azzolini" userId="d936b28b-4b47-4e13-842b-f5cede8a7409" providerId="ADAL" clId="{78BBECCC-EF36-4947-B15A-3C14145975D2}" dt="2024-03-12T10:16:31.387" v="202" actId="22"/>
          <ac:spMkLst>
            <pc:docMk/>
            <pc:sldMk cId="0" sldId="259"/>
            <ac:spMk id="34" creationId="{C748A68B-ACC5-C2B1-855A-23B6A7EF610B}"/>
          </ac:spMkLst>
        </pc:spChg>
        <pc:spChg chg="mod">
          <ac:chgData name="Oscar Azzolini" userId="d936b28b-4b47-4e13-842b-f5cede8a7409" providerId="ADAL" clId="{78BBECCC-EF36-4947-B15A-3C14145975D2}" dt="2024-03-12T10:51:03.639" v="689" actId="1076"/>
          <ac:spMkLst>
            <pc:docMk/>
            <pc:sldMk cId="0" sldId="259"/>
            <ac:spMk id="35" creationId="{5D7E5F66-409A-E59B-4F7F-2A52D8182327}"/>
          </ac:spMkLst>
        </pc:spChg>
        <pc:grpChg chg="del mod">
          <ac:chgData name="Oscar Azzolini" userId="d936b28b-4b47-4e13-842b-f5cede8a7409" providerId="ADAL" clId="{78BBECCC-EF36-4947-B15A-3C14145975D2}" dt="2024-03-12T10:09:22.010" v="101" actId="478"/>
          <ac:grpSpMkLst>
            <pc:docMk/>
            <pc:sldMk cId="0" sldId="259"/>
            <ac:grpSpMk id="6" creationId="{00000000-0000-0000-0000-000000000000}"/>
          </ac:grpSpMkLst>
        </pc:grpChg>
        <pc:grpChg chg="del mod">
          <ac:chgData name="Oscar Azzolini" userId="d936b28b-4b47-4e13-842b-f5cede8a7409" providerId="ADAL" clId="{78BBECCC-EF36-4947-B15A-3C14145975D2}" dt="2024-03-12T10:07:36.871" v="65" actId="478"/>
          <ac:grpSpMkLst>
            <pc:docMk/>
            <pc:sldMk cId="0" sldId="259"/>
            <ac:grpSpMk id="9" creationId="{00000000-0000-0000-0000-000000000000}"/>
          </ac:grpSpMkLst>
        </pc:grpChg>
        <pc:grpChg chg="add del mod">
          <ac:chgData name="Oscar Azzolini" userId="d936b28b-4b47-4e13-842b-f5cede8a7409" providerId="ADAL" clId="{78BBECCC-EF36-4947-B15A-3C14145975D2}" dt="2024-03-12T10:07:30.051" v="61" actId="478"/>
          <ac:grpSpMkLst>
            <pc:docMk/>
            <pc:sldMk cId="0" sldId="259"/>
            <ac:grpSpMk id="12" creationId="{00000000-0000-0000-0000-000000000000}"/>
          </ac:grpSpMkLst>
        </pc:grpChg>
        <pc:grpChg chg="del mod">
          <ac:chgData name="Oscar Azzolini" userId="d936b28b-4b47-4e13-842b-f5cede8a7409" providerId="ADAL" clId="{78BBECCC-EF36-4947-B15A-3C14145975D2}" dt="2024-03-12T10:07:49.406" v="71" actId="478"/>
          <ac:grpSpMkLst>
            <pc:docMk/>
            <pc:sldMk cId="0" sldId="259"/>
            <ac:grpSpMk id="15" creationId="{00000000-0000-0000-0000-000000000000}"/>
          </ac:grpSpMkLst>
        </pc:grpChg>
        <pc:grpChg chg="del mod">
          <ac:chgData name="Oscar Azzolini" userId="d936b28b-4b47-4e13-842b-f5cede8a7409" providerId="ADAL" clId="{78BBECCC-EF36-4947-B15A-3C14145975D2}" dt="2024-03-12T10:07:49.873" v="72" actId="478"/>
          <ac:grpSpMkLst>
            <pc:docMk/>
            <pc:sldMk cId="0" sldId="259"/>
            <ac:grpSpMk id="18" creationId="{00000000-0000-0000-0000-000000000000}"/>
          </ac:grpSpMkLst>
        </pc:grpChg>
        <pc:picChg chg="mod">
          <ac:chgData name="Oscar Azzolini" userId="d936b28b-4b47-4e13-842b-f5cede8a7409" providerId="ADAL" clId="{78BBECCC-EF36-4947-B15A-3C14145975D2}" dt="2024-03-12T09:50:39.502" v="22" actId="1076"/>
          <ac:picMkLst>
            <pc:docMk/>
            <pc:sldMk cId="0" sldId="259"/>
            <ac:picMk id="7" creationId="{00000000-0000-0000-0000-000000000000}"/>
          </ac:picMkLst>
        </pc:picChg>
        <pc:picChg chg="mod">
          <ac:chgData name="Oscar Azzolini" userId="d936b28b-4b47-4e13-842b-f5cede8a7409" providerId="ADAL" clId="{78BBECCC-EF36-4947-B15A-3C14145975D2}" dt="2024-03-12T10:07:26.270" v="58" actId="1076"/>
          <ac:picMkLst>
            <pc:docMk/>
            <pc:sldMk cId="0" sldId="259"/>
            <ac:picMk id="13" creationId="{00000000-0000-0000-0000-000000000000}"/>
          </ac:picMkLst>
        </pc:picChg>
        <pc:picChg chg="add del mod">
          <ac:chgData name="Oscar Azzolini" userId="d936b28b-4b47-4e13-842b-f5cede8a7409" providerId="ADAL" clId="{78BBECCC-EF36-4947-B15A-3C14145975D2}" dt="2024-03-12T10:08:10.469" v="82" actId="478"/>
          <ac:picMkLst>
            <pc:docMk/>
            <pc:sldMk cId="0" sldId="259"/>
            <ac:picMk id="21" creationId="{B757AE79-236E-F5B0-EBA5-338F41C35407}"/>
          </ac:picMkLst>
        </pc:picChg>
        <pc:picChg chg="add mod">
          <ac:chgData name="Oscar Azzolini" userId="d936b28b-4b47-4e13-842b-f5cede8a7409" providerId="ADAL" clId="{78BBECCC-EF36-4947-B15A-3C14145975D2}" dt="2024-03-12T10:12:29.180" v="160" actId="1076"/>
          <ac:picMkLst>
            <pc:docMk/>
            <pc:sldMk cId="0" sldId="259"/>
            <ac:picMk id="22" creationId="{648356F9-BAE2-9CAD-7DCD-373D6D1BD8B0}"/>
          </ac:picMkLst>
        </pc:picChg>
        <pc:picChg chg="add del mod">
          <ac:chgData name="Oscar Azzolini" userId="d936b28b-4b47-4e13-842b-f5cede8a7409" providerId="ADAL" clId="{78BBECCC-EF36-4947-B15A-3C14145975D2}" dt="2024-03-12T10:08:19.750" v="87" actId="478"/>
          <ac:picMkLst>
            <pc:docMk/>
            <pc:sldMk cId="0" sldId="259"/>
            <ac:picMk id="23" creationId="{54845316-EC94-9C4B-B581-16EF73BC05B3}"/>
          </ac:picMkLst>
        </pc:picChg>
        <pc:picChg chg="add mod">
          <ac:chgData name="Oscar Azzolini" userId="d936b28b-4b47-4e13-842b-f5cede8a7409" providerId="ADAL" clId="{78BBECCC-EF36-4947-B15A-3C14145975D2}" dt="2024-03-12T10:12:31.926" v="161" actId="1076"/>
          <ac:picMkLst>
            <pc:docMk/>
            <pc:sldMk cId="0" sldId="259"/>
            <ac:picMk id="24" creationId="{4F8A5CF4-A1A3-EDF6-C571-118697E7863E}"/>
          </ac:picMkLst>
        </pc:picChg>
        <pc:picChg chg="add mod">
          <ac:chgData name="Oscar Azzolini" userId="d936b28b-4b47-4e13-842b-f5cede8a7409" providerId="ADAL" clId="{78BBECCC-EF36-4947-B15A-3C14145975D2}" dt="2024-03-12T10:12:27.801" v="159" actId="1076"/>
          <ac:picMkLst>
            <pc:docMk/>
            <pc:sldMk cId="0" sldId="259"/>
            <ac:picMk id="25" creationId="{F3E97BD8-B4A0-C835-30FD-785AF42CAE18}"/>
          </ac:picMkLst>
        </pc:picChg>
        <pc:picChg chg="add mod">
          <ac:chgData name="Oscar Azzolini" userId="d936b28b-4b47-4e13-842b-f5cede8a7409" providerId="ADAL" clId="{78BBECCC-EF36-4947-B15A-3C14145975D2}" dt="2024-03-12T10:12:36.602" v="162" actId="1076"/>
          <ac:picMkLst>
            <pc:docMk/>
            <pc:sldMk cId="0" sldId="259"/>
            <ac:picMk id="26" creationId="{5A834363-0E8A-F7CD-3648-F3142EDD88D3}"/>
          </ac:picMkLst>
        </pc:picChg>
      </pc:sldChg>
      <pc:sldChg chg="mod modShow">
        <pc:chgData name="Oscar Azzolini" userId="d936b28b-4b47-4e13-842b-f5cede8a7409" providerId="ADAL" clId="{78BBECCC-EF36-4947-B15A-3C14145975D2}" dt="2024-03-12T11:03:05.661" v="715" actId="729"/>
        <pc:sldMkLst>
          <pc:docMk/>
          <pc:sldMk cId="0" sldId="260"/>
        </pc:sldMkLst>
      </pc:sldChg>
      <pc:sldChg chg="mod modShow">
        <pc:chgData name="Oscar Azzolini" userId="d936b28b-4b47-4e13-842b-f5cede8a7409" providerId="ADAL" clId="{78BBECCC-EF36-4947-B15A-3C14145975D2}" dt="2024-03-12T11:03:05.661" v="715" actId="729"/>
        <pc:sldMkLst>
          <pc:docMk/>
          <pc:sldMk cId="0" sldId="261"/>
        </pc:sldMkLst>
      </pc:sldChg>
      <pc:sldChg chg="mod modShow">
        <pc:chgData name="Oscar Azzolini" userId="d936b28b-4b47-4e13-842b-f5cede8a7409" providerId="ADAL" clId="{78BBECCC-EF36-4947-B15A-3C14145975D2}" dt="2024-03-12T11:03:05.661" v="715" actId="729"/>
        <pc:sldMkLst>
          <pc:docMk/>
          <pc:sldMk cId="0" sldId="262"/>
        </pc:sldMkLst>
      </pc:sldChg>
      <pc:sldChg chg="mod modShow">
        <pc:chgData name="Oscar Azzolini" userId="d936b28b-4b47-4e13-842b-f5cede8a7409" providerId="ADAL" clId="{78BBECCC-EF36-4947-B15A-3C14145975D2}" dt="2024-03-12T11:03:05.661" v="715" actId="729"/>
        <pc:sldMkLst>
          <pc:docMk/>
          <pc:sldMk cId="0" sldId="263"/>
        </pc:sldMkLst>
      </pc:sldChg>
      <pc:sldChg chg="mod modShow">
        <pc:chgData name="Oscar Azzolini" userId="d936b28b-4b47-4e13-842b-f5cede8a7409" providerId="ADAL" clId="{78BBECCC-EF36-4947-B15A-3C14145975D2}" dt="2024-03-12T11:03:05.661" v="715" actId="729"/>
        <pc:sldMkLst>
          <pc:docMk/>
          <pc:sldMk cId="0" sldId="264"/>
        </pc:sldMkLst>
      </pc:sldChg>
      <pc:sldChg chg="delSp modSp mod ord">
        <pc:chgData name="Oscar Azzolini" userId="d936b28b-4b47-4e13-842b-f5cede8a7409" providerId="ADAL" clId="{78BBECCC-EF36-4947-B15A-3C14145975D2}" dt="2024-03-12T14:04:39.562" v="773" actId="1076"/>
        <pc:sldMkLst>
          <pc:docMk/>
          <pc:sldMk cId="0" sldId="265"/>
        </pc:sldMkLst>
        <pc:spChg chg="mod">
          <ac:chgData name="Oscar Azzolini" userId="d936b28b-4b47-4e13-842b-f5cede8a7409" providerId="ADAL" clId="{78BBECCC-EF36-4947-B15A-3C14145975D2}" dt="2024-03-12T13:31:28.346" v="735" actId="1076"/>
          <ac:spMkLst>
            <pc:docMk/>
            <pc:sldMk cId="0" sldId="265"/>
            <ac:spMk id="2" creationId="{00000000-0000-0000-0000-000000000000}"/>
          </ac:spMkLst>
        </pc:spChg>
        <pc:spChg chg="mod">
          <ac:chgData name="Oscar Azzolini" userId="d936b28b-4b47-4e13-842b-f5cede8a7409" providerId="ADAL" clId="{78BBECCC-EF36-4947-B15A-3C14145975D2}" dt="2024-03-12T14:04:39.562" v="773" actId="1076"/>
          <ac:spMkLst>
            <pc:docMk/>
            <pc:sldMk cId="0" sldId="265"/>
            <ac:spMk id="3" creationId="{00000000-0000-0000-0000-000000000000}"/>
          </ac:spMkLst>
        </pc:spChg>
        <pc:spChg chg="mod">
          <ac:chgData name="Oscar Azzolini" userId="d936b28b-4b47-4e13-842b-f5cede8a7409" providerId="ADAL" clId="{78BBECCC-EF36-4947-B15A-3C14145975D2}" dt="2024-03-12T14:04:39.562" v="773" actId="1076"/>
          <ac:spMkLst>
            <pc:docMk/>
            <pc:sldMk cId="0" sldId="265"/>
            <ac:spMk id="4" creationId="{00000000-0000-0000-0000-000000000000}"/>
          </ac:spMkLst>
        </pc:spChg>
        <pc:spChg chg="mod">
          <ac:chgData name="Oscar Azzolini" userId="d936b28b-4b47-4e13-842b-f5cede8a7409" providerId="ADAL" clId="{78BBECCC-EF36-4947-B15A-3C14145975D2}" dt="2024-03-12T14:04:39.562" v="773" actId="1076"/>
          <ac:spMkLst>
            <pc:docMk/>
            <pc:sldMk cId="0" sldId="265"/>
            <ac:spMk id="5" creationId="{00000000-0000-0000-0000-000000000000}"/>
          </ac:spMkLst>
        </pc:spChg>
        <pc:spChg chg="mod">
          <ac:chgData name="Oscar Azzolini" userId="d936b28b-4b47-4e13-842b-f5cede8a7409" providerId="ADAL" clId="{78BBECCC-EF36-4947-B15A-3C14145975D2}" dt="2024-03-12T14:04:39.562" v="773" actId="1076"/>
          <ac:spMkLst>
            <pc:docMk/>
            <pc:sldMk cId="0" sldId="265"/>
            <ac:spMk id="6" creationId="{00000000-0000-0000-0000-000000000000}"/>
          </ac:spMkLst>
        </pc:spChg>
        <pc:spChg chg="mod">
          <ac:chgData name="Oscar Azzolini" userId="d936b28b-4b47-4e13-842b-f5cede8a7409" providerId="ADAL" clId="{78BBECCC-EF36-4947-B15A-3C14145975D2}" dt="2024-03-12T14:04:39.562" v="773" actId="1076"/>
          <ac:spMkLst>
            <pc:docMk/>
            <pc:sldMk cId="0" sldId="265"/>
            <ac:spMk id="7" creationId="{00000000-0000-0000-0000-000000000000}"/>
          </ac:spMkLst>
        </pc:spChg>
        <pc:spChg chg="mod">
          <ac:chgData name="Oscar Azzolini" userId="d936b28b-4b47-4e13-842b-f5cede8a7409" providerId="ADAL" clId="{78BBECCC-EF36-4947-B15A-3C14145975D2}" dt="2024-03-12T14:04:39.562" v="773" actId="1076"/>
          <ac:spMkLst>
            <pc:docMk/>
            <pc:sldMk cId="0" sldId="265"/>
            <ac:spMk id="8" creationId="{00000000-0000-0000-0000-000000000000}"/>
          </ac:spMkLst>
        </pc:spChg>
        <pc:spChg chg="mod">
          <ac:chgData name="Oscar Azzolini" userId="d936b28b-4b47-4e13-842b-f5cede8a7409" providerId="ADAL" clId="{78BBECCC-EF36-4947-B15A-3C14145975D2}" dt="2024-03-12T14:04:39.562" v="773" actId="1076"/>
          <ac:spMkLst>
            <pc:docMk/>
            <pc:sldMk cId="0" sldId="265"/>
            <ac:spMk id="9" creationId="{00000000-0000-0000-0000-000000000000}"/>
          </ac:spMkLst>
        </pc:spChg>
        <pc:spChg chg="mod">
          <ac:chgData name="Oscar Azzolini" userId="d936b28b-4b47-4e13-842b-f5cede8a7409" providerId="ADAL" clId="{78BBECCC-EF36-4947-B15A-3C14145975D2}" dt="2024-03-12T14:04:39.562" v="773" actId="1076"/>
          <ac:spMkLst>
            <pc:docMk/>
            <pc:sldMk cId="0" sldId="265"/>
            <ac:spMk id="10" creationId="{00000000-0000-0000-0000-000000000000}"/>
          </ac:spMkLst>
        </pc:spChg>
        <pc:spChg chg="mod">
          <ac:chgData name="Oscar Azzolini" userId="d936b28b-4b47-4e13-842b-f5cede8a7409" providerId="ADAL" clId="{78BBECCC-EF36-4947-B15A-3C14145975D2}" dt="2024-03-12T14:04:39.562" v="773" actId="1076"/>
          <ac:spMkLst>
            <pc:docMk/>
            <pc:sldMk cId="0" sldId="265"/>
            <ac:spMk id="11" creationId="{00000000-0000-0000-0000-000000000000}"/>
          </ac:spMkLst>
        </pc:spChg>
        <pc:spChg chg="mod">
          <ac:chgData name="Oscar Azzolini" userId="d936b28b-4b47-4e13-842b-f5cede8a7409" providerId="ADAL" clId="{78BBECCC-EF36-4947-B15A-3C14145975D2}" dt="2024-03-12T14:04:39.562" v="773" actId="1076"/>
          <ac:spMkLst>
            <pc:docMk/>
            <pc:sldMk cId="0" sldId="265"/>
            <ac:spMk id="12" creationId="{00000000-0000-0000-0000-000000000000}"/>
          </ac:spMkLst>
        </pc:spChg>
        <pc:spChg chg="mod">
          <ac:chgData name="Oscar Azzolini" userId="d936b28b-4b47-4e13-842b-f5cede8a7409" providerId="ADAL" clId="{78BBECCC-EF36-4947-B15A-3C14145975D2}" dt="2024-03-12T14:04:39.562" v="773" actId="1076"/>
          <ac:spMkLst>
            <pc:docMk/>
            <pc:sldMk cId="0" sldId="265"/>
            <ac:spMk id="13" creationId="{00000000-0000-0000-0000-000000000000}"/>
          </ac:spMkLst>
        </pc:spChg>
        <pc:spChg chg="mod">
          <ac:chgData name="Oscar Azzolini" userId="d936b28b-4b47-4e13-842b-f5cede8a7409" providerId="ADAL" clId="{78BBECCC-EF36-4947-B15A-3C14145975D2}" dt="2024-03-12T14:04:39.562" v="773" actId="1076"/>
          <ac:spMkLst>
            <pc:docMk/>
            <pc:sldMk cId="0" sldId="265"/>
            <ac:spMk id="14" creationId="{00000000-0000-0000-0000-000000000000}"/>
          </ac:spMkLst>
        </pc:spChg>
        <pc:spChg chg="mod">
          <ac:chgData name="Oscar Azzolini" userId="d936b28b-4b47-4e13-842b-f5cede8a7409" providerId="ADAL" clId="{78BBECCC-EF36-4947-B15A-3C14145975D2}" dt="2024-03-12T14:04:39.562" v="773" actId="1076"/>
          <ac:spMkLst>
            <pc:docMk/>
            <pc:sldMk cId="0" sldId="265"/>
            <ac:spMk id="15" creationId="{00000000-0000-0000-0000-000000000000}"/>
          </ac:spMkLst>
        </pc:spChg>
        <pc:spChg chg="mod">
          <ac:chgData name="Oscar Azzolini" userId="d936b28b-4b47-4e13-842b-f5cede8a7409" providerId="ADAL" clId="{78BBECCC-EF36-4947-B15A-3C14145975D2}" dt="2024-03-12T14:04:39.562" v="773" actId="1076"/>
          <ac:spMkLst>
            <pc:docMk/>
            <pc:sldMk cId="0" sldId="265"/>
            <ac:spMk id="16" creationId="{00000000-0000-0000-0000-000000000000}"/>
          </ac:spMkLst>
        </pc:spChg>
        <pc:spChg chg="mod">
          <ac:chgData name="Oscar Azzolini" userId="d936b28b-4b47-4e13-842b-f5cede8a7409" providerId="ADAL" clId="{78BBECCC-EF36-4947-B15A-3C14145975D2}" dt="2024-03-12T14:04:39.562" v="773" actId="1076"/>
          <ac:spMkLst>
            <pc:docMk/>
            <pc:sldMk cId="0" sldId="265"/>
            <ac:spMk id="17" creationId="{00000000-0000-0000-0000-000000000000}"/>
          </ac:spMkLst>
        </pc:spChg>
        <pc:spChg chg="mod">
          <ac:chgData name="Oscar Azzolini" userId="d936b28b-4b47-4e13-842b-f5cede8a7409" providerId="ADAL" clId="{78BBECCC-EF36-4947-B15A-3C14145975D2}" dt="2024-03-12T10:51:29.689" v="693" actId="1076"/>
          <ac:spMkLst>
            <pc:docMk/>
            <pc:sldMk cId="0" sldId="265"/>
            <ac:spMk id="19" creationId="{7C8E1C52-659F-F9C7-7D5A-6A042F3792F3}"/>
          </ac:spMkLst>
        </pc:spChg>
        <pc:picChg chg="del mod">
          <ac:chgData name="Oscar Azzolini" userId="d936b28b-4b47-4e13-842b-f5cede8a7409" providerId="ADAL" clId="{78BBECCC-EF36-4947-B15A-3C14145975D2}" dt="2024-03-12T13:31:11.322" v="731" actId="478"/>
          <ac:picMkLst>
            <pc:docMk/>
            <pc:sldMk cId="0" sldId="265"/>
            <ac:picMk id="18" creationId="{00000000-0000-0000-0000-000000000000}"/>
          </ac:picMkLst>
        </pc:picChg>
      </pc:sldChg>
      <pc:sldChg chg="add del">
        <pc:chgData name="Oscar Azzolini" userId="d936b28b-4b47-4e13-842b-f5cede8a7409" providerId="ADAL" clId="{78BBECCC-EF36-4947-B15A-3C14145975D2}" dt="2024-03-12T10:16:31.014" v="201"/>
        <pc:sldMkLst>
          <pc:docMk/>
          <pc:sldMk cId="1633703249" sldId="266"/>
        </pc:sldMkLst>
      </pc:sldChg>
      <pc:sldChg chg="addSp delSp modSp add mod">
        <pc:chgData name="Oscar Azzolini" userId="d936b28b-4b47-4e13-842b-f5cede8a7409" providerId="ADAL" clId="{78BBECCC-EF36-4947-B15A-3C14145975D2}" dt="2024-03-12T11:04:34.917" v="725" actId="1076"/>
        <pc:sldMkLst>
          <pc:docMk/>
          <pc:sldMk cId="1759487680" sldId="266"/>
        </pc:sldMkLst>
        <pc:spChg chg="mod">
          <ac:chgData name="Oscar Azzolini" userId="d936b28b-4b47-4e13-842b-f5cede8a7409" providerId="ADAL" clId="{78BBECCC-EF36-4947-B15A-3C14145975D2}" dt="2024-03-12T10:43:48.013" v="442"/>
          <ac:spMkLst>
            <pc:docMk/>
            <pc:sldMk cId="1759487680" sldId="266"/>
            <ac:spMk id="2" creationId="{00000000-0000-0000-0000-000000000000}"/>
          </ac:spMkLst>
        </pc:spChg>
        <pc:spChg chg="del">
          <ac:chgData name="Oscar Azzolini" userId="d936b28b-4b47-4e13-842b-f5cede8a7409" providerId="ADAL" clId="{78BBECCC-EF36-4947-B15A-3C14145975D2}" dt="2024-03-12T10:16:46.070" v="209" actId="478"/>
          <ac:spMkLst>
            <pc:docMk/>
            <pc:sldMk cId="1759487680" sldId="266"/>
            <ac:spMk id="3" creationId="{00000000-0000-0000-0000-000000000000}"/>
          </ac:spMkLst>
        </pc:spChg>
        <pc:spChg chg="del">
          <ac:chgData name="Oscar Azzolini" userId="d936b28b-4b47-4e13-842b-f5cede8a7409" providerId="ADAL" clId="{78BBECCC-EF36-4947-B15A-3C14145975D2}" dt="2024-03-12T10:16:49.973" v="212" actId="478"/>
          <ac:spMkLst>
            <pc:docMk/>
            <pc:sldMk cId="1759487680" sldId="266"/>
            <ac:spMk id="4" creationId="{00000000-0000-0000-0000-000000000000}"/>
          </ac:spMkLst>
        </pc:spChg>
        <pc:spChg chg="add mod">
          <ac:chgData name="Oscar Azzolini" userId="d936b28b-4b47-4e13-842b-f5cede8a7409" providerId="ADAL" clId="{78BBECCC-EF36-4947-B15A-3C14145975D2}" dt="2024-03-12T11:04:24.776" v="723" actId="14100"/>
          <ac:spMkLst>
            <pc:docMk/>
            <pc:sldMk cId="1759487680" sldId="266"/>
            <ac:spMk id="9" creationId="{20E05E25-1C68-9864-1155-54E892489CBD}"/>
          </ac:spMkLst>
        </pc:spChg>
        <pc:spChg chg="add del mod">
          <ac:chgData name="Oscar Azzolini" userId="d936b28b-4b47-4e13-842b-f5cede8a7409" providerId="ADAL" clId="{78BBECCC-EF36-4947-B15A-3C14145975D2}" dt="2024-03-12T10:44:07.494" v="460"/>
          <ac:spMkLst>
            <pc:docMk/>
            <pc:sldMk cId="1759487680" sldId="266"/>
            <ac:spMk id="11" creationId="{7818800B-0854-F448-4FBD-590C3A4DCB70}"/>
          </ac:spMkLst>
        </pc:spChg>
        <pc:spChg chg="add mod">
          <ac:chgData name="Oscar Azzolini" userId="d936b28b-4b47-4e13-842b-f5cede8a7409" providerId="ADAL" clId="{78BBECCC-EF36-4947-B15A-3C14145975D2}" dt="2024-03-12T11:04:14.567" v="720" actId="1076"/>
          <ac:spMkLst>
            <pc:docMk/>
            <pc:sldMk cId="1759487680" sldId="266"/>
            <ac:spMk id="12" creationId="{C806B1F7-66C0-1CEB-4FFC-B0347B4E73DF}"/>
          </ac:spMkLst>
        </pc:spChg>
        <pc:spChg chg="mod">
          <ac:chgData name="Oscar Azzolini" userId="d936b28b-4b47-4e13-842b-f5cede8a7409" providerId="ADAL" clId="{78BBECCC-EF36-4947-B15A-3C14145975D2}" dt="2024-03-12T10:51:17.081" v="691" actId="1076"/>
          <ac:spMkLst>
            <pc:docMk/>
            <pc:sldMk cId="1759487680" sldId="266"/>
            <ac:spMk id="13" creationId="{8A8F3BD9-0F12-17BF-73B1-24CD2CFF115E}"/>
          </ac:spMkLst>
        </pc:spChg>
        <pc:spChg chg="del">
          <ac:chgData name="Oscar Azzolini" userId="d936b28b-4b47-4e13-842b-f5cede8a7409" providerId="ADAL" clId="{78BBECCC-EF36-4947-B15A-3C14145975D2}" dt="2024-03-12T10:16:48.738" v="211" actId="478"/>
          <ac:spMkLst>
            <pc:docMk/>
            <pc:sldMk cId="1759487680" sldId="266"/>
            <ac:spMk id="28" creationId="{9CE76601-EC1C-ED0E-72C0-3500C58159B2}"/>
          </ac:spMkLst>
        </pc:spChg>
        <pc:spChg chg="del">
          <ac:chgData name="Oscar Azzolini" userId="d936b28b-4b47-4e13-842b-f5cede8a7409" providerId="ADAL" clId="{78BBECCC-EF36-4947-B15A-3C14145975D2}" dt="2024-03-12T10:16:47.213" v="210" actId="478"/>
          <ac:spMkLst>
            <pc:docMk/>
            <pc:sldMk cId="1759487680" sldId="266"/>
            <ac:spMk id="32" creationId="{76E9FC0F-5F3F-CC08-8B0A-33DA93D24E33}"/>
          </ac:spMkLst>
        </pc:spChg>
        <pc:picChg chg="add del mod">
          <ac:chgData name="Oscar Azzolini" userId="d936b28b-4b47-4e13-842b-f5cede8a7409" providerId="ADAL" clId="{78BBECCC-EF36-4947-B15A-3C14145975D2}" dt="2024-03-12T10:37:59.532" v="423" actId="478"/>
          <ac:picMkLst>
            <pc:docMk/>
            <pc:sldMk cId="1759487680" sldId="266"/>
            <ac:picMk id="5" creationId="{73805BA3-5CF5-D46A-CA87-F89ABC9B24AE}"/>
          </ac:picMkLst>
        </pc:picChg>
        <pc:picChg chg="add del mod">
          <ac:chgData name="Oscar Azzolini" userId="d936b28b-4b47-4e13-842b-f5cede8a7409" providerId="ADAL" clId="{78BBECCC-EF36-4947-B15A-3C14145975D2}" dt="2024-03-12T10:38:00.238" v="424" actId="478"/>
          <ac:picMkLst>
            <pc:docMk/>
            <pc:sldMk cId="1759487680" sldId="266"/>
            <ac:picMk id="6" creationId="{CC9E5F02-C1A7-36DE-F305-2C7F211FC721}"/>
          </ac:picMkLst>
        </pc:picChg>
        <pc:picChg chg="add mod">
          <ac:chgData name="Oscar Azzolini" userId="d936b28b-4b47-4e13-842b-f5cede8a7409" providerId="ADAL" clId="{78BBECCC-EF36-4947-B15A-3C14145975D2}" dt="2024-03-12T11:04:21.319" v="722" actId="1076"/>
          <ac:picMkLst>
            <pc:docMk/>
            <pc:sldMk cId="1759487680" sldId="266"/>
            <ac:picMk id="7" creationId="{19A765A7-C034-6193-A0DC-B374888577C5}"/>
          </ac:picMkLst>
        </pc:picChg>
        <pc:picChg chg="add mod">
          <ac:chgData name="Oscar Azzolini" userId="d936b28b-4b47-4e13-842b-f5cede8a7409" providerId="ADAL" clId="{78BBECCC-EF36-4947-B15A-3C14145975D2}" dt="2024-03-12T11:04:34.917" v="725" actId="1076"/>
          <ac:picMkLst>
            <pc:docMk/>
            <pc:sldMk cId="1759487680" sldId="266"/>
            <ac:picMk id="10" creationId="{B8646A10-19E7-9D80-E05E-3B655B613FA4}"/>
          </ac:picMkLst>
        </pc:picChg>
        <pc:picChg chg="del">
          <ac:chgData name="Oscar Azzolini" userId="d936b28b-4b47-4e13-842b-f5cede8a7409" providerId="ADAL" clId="{78BBECCC-EF36-4947-B15A-3C14145975D2}" dt="2024-03-12T10:16:51.709" v="215" actId="478"/>
          <ac:picMkLst>
            <pc:docMk/>
            <pc:sldMk cId="1759487680" sldId="266"/>
            <ac:picMk id="22" creationId="{648356F9-BAE2-9CAD-7DCD-373D6D1BD8B0}"/>
          </ac:picMkLst>
        </pc:picChg>
        <pc:picChg chg="del">
          <ac:chgData name="Oscar Azzolini" userId="d936b28b-4b47-4e13-842b-f5cede8a7409" providerId="ADAL" clId="{78BBECCC-EF36-4947-B15A-3C14145975D2}" dt="2024-03-12T10:16:50.602" v="213" actId="478"/>
          <ac:picMkLst>
            <pc:docMk/>
            <pc:sldMk cId="1759487680" sldId="266"/>
            <ac:picMk id="24" creationId="{4F8A5CF4-A1A3-EDF6-C571-118697E7863E}"/>
          </ac:picMkLst>
        </pc:picChg>
        <pc:picChg chg="del">
          <ac:chgData name="Oscar Azzolini" userId="d936b28b-4b47-4e13-842b-f5cede8a7409" providerId="ADAL" clId="{78BBECCC-EF36-4947-B15A-3C14145975D2}" dt="2024-03-12T10:16:51.122" v="214" actId="478"/>
          <ac:picMkLst>
            <pc:docMk/>
            <pc:sldMk cId="1759487680" sldId="266"/>
            <ac:picMk id="25" creationId="{F3E97BD8-B4A0-C835-30FD-785AF42CAE18}"/>
          </ac:picMkLst>
        </pc:picChg>
        <pc:picChg chg="del">
          <ac:chgData name="Oscar Azzolini" userId="d936b28b-4b47-4e13-842b-f5cede8a7409" providerId="ADAL" clId="{78BBECCC-EF36-4947-B15A-3C14145975D2}" dt="2024-03-12T10:16:52.511" v="216" actId="478"/>
          <ac:picMkLst>
            <pc:docMk/>
            <pc:sldMk cId="1759487680" sldId="266"/>
            <ac:picMk id="26" creationId="{5A834363-0E8A-F7CD-3648-F3142EDD88D3}"/>
          </ac:picMkLst>
        </pc:picChg>
      </pc:sldChg>
      <pc:sldChg chg="addSp modSp add mod">
        <pc:chgData name="Oscar Azzolini" userId="d936b28b-4b47-4e13-842b-f5cede8a7409" providerId="ADAL" clId="{78BBECCC-EF36-4947-B15A-3C14145975D2}" dt="2024-03-12T11:04:50.846" v="729" actId="404"/>
        <pc:sldMkLst>
          <pc:docMk/>
          <pc:sldMk cId="1829278782" sldId="267"/>
        </pc:sldMkLst>
        <pc:spChg chg="mod">
          <ac:chgData name="Oscar Azzolini" userId="d936b28b-4b47-4e13-842b-f5cede8a7409" providerId="ADAL" clId="{78BBECCC-EF36-4947-B15A-3C14145975D2}" dt="2024-03-12T10:33:48.805" v="384" actId="20577"/>
          <ac:spMkLst>
            <pc:docMk/>
            <pc:sldMk cId="1829278782" sldId="267"/>
            <ac:spMk id="2" creationId="{00000000-0000-0000-0000-000000000000}"/>
          </ac:spMkLst>
        </pc:spChg>
        <pc:spChg chg="add mod">
          <ac:chgData name="Oscar Azzolini" userId="d936b28b-4b47-4e13-842b-f5cede8a7409" providerId="ADAL" clId="{78BBECCC-EF36-4947-B15A-3C14145975D2}" dt="2024-03-12T11:04:50.846" v="729" actId="404"/>
          <ac:spMkLst>
            <pc:docMk/>
            <pc:sldMk cId="1829278782" sldId="267"/>
            <ac:spMk id="3" creationId="{5731441D-D717-AFF3-4ECE-E05F740FB7D7}"/>
          </ac:spMkLst>
        </pc:spChg>
        <pc:spChg chg="mod">
          <ac:chgData name="Oscar Azzolini" userId="d936b28b-4b47-4e13-842b-f5cede8a7409" providerId="ADAL" clId="{78BBECCC-EF36-4947-B15A-3C14145975D2}" dt="2024-03-12T10:51:23.224" v="692" actId="1076"/>
          <ac:spMkLst>
            <pc:docMk/>
            <pc:sldMk cId="1829278782" sldId="267"/>
            <ac:spMk id="4" creationId="{395A7362-4103-056D-7A3E-EA5CBFC8A673}"/>
          </ac:spMkLst>
        </pc:spChg>
        <pc:picChg chg="mod">
          <ac:chgData name="Oscar Azzolini" userId="d936b28b-4b47-4e13-842b-f5cede8a7409" providerId="ADAL" clId="{78BBECCC-EF36-4947-B15A-3C14145975D2}" dt="2024-03-12T11:04:41.193" v="726" actId="1076"/>
          <ac:picMkLst>
            <pc:docMk/>
            <pc:sldMk cId="1829278782" sldId="267"/>
            <ac:picMk id="5" creationId="{73805BA3-5CF5-D46A-CA87-F89ABC9B24AE}"/>
          </ac:picMkLst>
        </pc:picChg>
        <pc:picChg chg="mod">
          <ac:chgData name="Oscar Azzolini" userId="d936b28b-4b47-4e13-842b-f5cede8a7409" providerId="ADAL" clId="{78BBECCC-EF36-4947-B15A-3C14145975D2}" dt="2024-03-12T11:04:45.107" v="727" actId="1076"/>
          <ac:picMkLst>
            <pc:docMk/>
            <pc:sldMk cId="1829278782" sldId="267"/>
            <ac:picMk id="6" creationId="{CC9E5F02-C1A7-36DE-F305-2C7F211FC721}"/>
          </ac:picMkLst>
        </pc:picChg>
      </pc:sldChg>
      <pc:sldChg chg="new del">
        <pc:chgData name="Oscar Azzolini" userId="d936b28b-4b47-4e13-842b-f5cede8a7409" providerId="ADAL" clId="{78BBECCC-EF36-4947-B15A-3C14145975D2}" dt="2024-03-12T14:07:52.807" v="776" actId="47"/>
        <pc:sldMkLst>
          <pc:docMk/>
          <pc:sldMk cId="3853263258" sldId="268"/>
        </pc:sldMkLst>
      </pc:sldChg>
      <pc:sldChg chg="add del">
        <pc:chgData name="Oscar Azzolini" userId="d936b28b-4b47-4e13-842b-f5cede8a7409" providerId="ADAL" clId="{78BBECCC-EF36-4947-B15A-3C14145975D2}" dt="2024-03-12T14:27:46.444" v="884" actId="47"/>
        <pc:sldMkLst>
          <pc:docMk/>
          <pc:sldMk cId="3576593961" sldId="269"/>
        </pc:sldMkLst>
      </pc:sldChg>
      <pc:sldChg chg="modSp add mod">
        <pc:chgData name="Oscar Azzolini" userId="d936b28b-4b47-4e13-842b-f5cede8a7409" providerId="ADAL" clId="{78BBECCC-EF36-4947-B15A-3C14145975D2}" dt="2024-03-12T14:29:26.356" v="925" actId="1076"/>
        <pc:sldMkLst>
          <pc:docMk/>
          <pc:sldMk cId="2774945145" sldId="270"/>
        </pc:sldMkLst>
        <pc:spChg chg="mod">
          <ac:chgData name="Oscar Azzolini" userId="d936b28b-4b47-4e13-842b-f5cede8a7409" providerId="ADAL" clId="{78BBECCC-EF36-4947-B15A-3C14145975D2}" dt="2024-03-12T14:29:26.356" v="925" actId="1076"/>
          <ac:spMkLst>
            <pc:docMk/>
            <pc:sldMk cId="2774945145" sldId="270"/>
            <ac:spMk id="2" creationId="{63D38018-4B3C-0893-B561-405D562A10F9}"/>
          </ac:spMkLst>
        </pc:spChg>
        <pc:spChg chg="mod">
          <ac:chgData name="Oscar Azzolini" userId="d936b28b-4b47-4e13-842b-f5cede8a7409" providerId="ADAL" clId="{78BBECCC-EF36-4947-B15A-3C14145975D2}" dt="2024-03-12T14:28:12.002" v="918" actId="1076"/>
          <ac:spMkLst>
            <pc:docMk/>
            <pc:sldMk cId="2774945145" sldId="270"/>
            <ac:spMk id="17" creationId="{013640A2-F946-1F34-E10C-E5E401C830E3}"/>
          </ac:spMkLst>
        </pc:spChg>
        <pc:spChg chg="mod">
          <ac:chgData name="Oscar Azzolini" userId="d936b28b-4b47-4e13-842b-f5cede8a7409" providerId="ADAL" clId="{78BBECCC-EF36-4947-B15A-3C14145975D2}" dt="2024-03-12T14:28:07.707" v="917" actId="20577"/>
          <ac:spMkLst>
            <pc:docMk/>
            <pc:sldMk cId="2774945145" sldId="270"/>
            <ac:spMk id="19" creationId="{45E82457-7ADF-5FE3-E645-15F8E9F0C1B8}"/>
          </ac:spMkLst>
        </pc:spChg>
      </pc:sldChg>
      <pc:sldChg chg="addSp delSp modSp add mod">
        <pc:chgData name="Oscar Azzolini" userId="d936b28b-4b47-4e13-842b-f5cede8a7409" providerId="ADAL" clId="{78BBECCC-EF36-4947-B15A-3C14145975D2}" dt="2024-03-12T14:50:01.371" v="972" actId="688"/>
        <pc:sldMkLst>
          <pc:docMk/>
          <pc:sldMk cId="2271986841" sldId="283"/>
        </pc:sldMkLst>
        <pc:spChg chg="mod">
          <ac:chgData name="Oscar Azzolini" userId="d936b28b-4b47-4e13-842b-f5cede8a7409" providerId="ADAL" clId="{78BBECCC-EF36-4947-B15A-3C14145975D2}" dt="2024-03-12T14:39:45.011" v="961" actId="1076"/>
          <ac:spMkLst>
            <pc:docMk/>
            <pc:sldMk cId="2271986841" sldId="283"/>
            <ac:spMk id="2" creationId="{90519F8B-43CD-CE4C-589E-86D9C2943549}"/>
          </ac:spMkLst>
        </pc:spChg>
        <pc:spChg chg="del mod">
          <ac:chgData name="Oscar Azzolini" userId="d936b28b-4b47-4e13-842b-f5cede8a7409" providerId="ADAL" clId="{78BBECCC-EF36-4947-B15A-3C14145975D2}" dt="2024-03-12T14:23:19.239" v="818" actId="478"/>
          <ac:spMkLst>
            <pc:docMk/>
            <pc:sldMk cId="2271986841" sldId="283"/>
            <ac:spMk id="3" creationId="{032D1430-4775-9B84-4D0D-FC85277796B4}"/>
          </ac:spMkLst>
        </pc:spChg>
        <pc:spChg chg="del">
          <ac:chgData name="Oscar Azzolini" userId="d936b28b-4b47-4e13-842b-f5cede8a7409" providerId="ADAL" clId="{78BBECCC-EF36-4947-B15A-3C14145975D2}" dt="2024-03-12T14:13:20.700" v="789" actId="478"/>
          <ac:spMkLst>
            <pc:docMk/>
            <pc:sldMk cId="2271986841" sldId="283"/>
            <ac:spMk id="4" creationId="{660E6E95-053F-7F23-16BA-46214600902A}"/>
          </ac:spMkLst>
        </pc:spChg>
        <pc:spChg chg="del mod">
          <ac:chgData name="Oscar Azzolini" userId="d936b28b-4b47-4e13-842b-f5cede8a7409" providerId="ADAL" clId="{78BBECCC-EF36-4947-B15A-3C14145975D2}" dt="2024-03-12T14:21:24.519" v="806" actId="478"/>
          <ac:spMkLst>
            <pc:docMk/>
            <pc:sldMk cId="2271986841" sldId="283"/>
            <ac:spMk id="5" creationId="{9478F908-F80C-6746-DC66-F1CEC1A139E7}"/>
          </ac:spMkLst>
        </pc:spChg>
        <pc:spChg chg="add mod">
          <ac:chgData name="Oscar Azzolini" userId="d936b28b-4b47-4e13-842b-f5cede8a7409" providerId="ADAL" clId="{78BBECCC-EF36-4947-B15A-3C14145975D2}" dt="2024-03-12T14:23:25.227" v="820" actId="1076"/>
          <ac:spMkLst>
            <pc:docMk/>
            <pc:sldMk cId="2271986841" sldId="283"/>
            <ac:spMk id="6" creationId="{2620BAA4-FA14-2B4C-2969-AF2261E15587}"/>
          </ac:spMkLst>
        </pc:spChg>
        <pc:spChg chg="add mod">
          <ac:chgData name="Oscar Azzolini" userId="d936b28b-4b47-4e13-842b-f5cede8a7409" providerId="ADAL" clId="{78BBECCC-EF36-4947-B15A-3C14145975D2}" dt="2024-03-12T14:39:41.555" v="959" actId="1076"/>
          <ac:spMkLst>
            <pc:docMk/>
            <pc:sldMk cId="2271986841" sldId="283"/>
            <ac:spMk id="8" creationId="{6E3CAABC-104E-AF48-2138-22A1308FC4F8}"/>
          </ac:spMkLst>
        </pc:spChg>
        <pc:spChg chg="add mod">
          <ac:chgData name="Oscar Azzolini" userId="d936b28b-4b47-4e13-842b-f5cede8a7409" providerId="ADAL" clId="{78BBECCC-EF36-4947-B15A-3C14145975D2}" dt="2024-03-12T14:48:36.325" v="963" actId="1076"/>
          <ac:spMkLst>
            <pc:docMk/>
            <pc:sldMk cId="2271986841" sldId="283"/>
            <ac:spMk id="9" creationId="{22CC9EF3-1D9C-51FB-8F8D-9ED22093FC6C}"/>
          </ac:spMkLst>
        </pc:spChg>
        <pc:spChg chg="add mod">
          <ac:chgData name="Oscar Azzolini" userId="d936b28b-4b47-4e13-842b-f5cede8a7409" providerId="ADAL" clId="{78BBECCC-EF36-4947-B15A-3C14145975D2}" dt="2024-03-12T14:48:36.325" v="963" actId="1076"/>
          <ac:spMkLst>
            <pc:docMk/>
            <pc:sldMk cId="2271986841" sldId="283"/>
            <ac:spMk id="10" creationId="{91D94FF4-66D8-19FE-23E4-C43EAF55F44C}"/>
          </ac:spMkLst>
        </pc:spChg>
        <pc:spChg chg="add del mod">
          <ac:chgData name="Oscar Azzolini" userId="d936b28b-4b47-4e13-842b-f5cede8a7409" providerId="ADAL" clId="{78BBECCC-EF36-4947-B15A-3C14145975D2}" dt="2024-03-12T14:23:21.525" v="819" actId="478"/>
          <ac:spMkLst>
            <pc:docMk/>
            <pc:sldMk cId="2271986841" sldId="283"/>
            <ac:spMk id="12" creationId="{D015F029-9651-796B-ABB4-0DDE1065A92C}"/>
          </ac:spMkLst>
        </pc:spChg>
        <pc:spChg chg="mod">
          <ac:chgData name="Oscar Azzolini" userId="d936b28b-4b47-4e13-842b-f5cede8a7409" providerId="ADAL" clId="{78BBECCC-EF36-4947-B15A-3C14145975D2}" dt="2024-03-12T14:29:34.405" v="926" actId="1076"/>
          <ac:spMkLst>
            <pc:docMk/>
            <pc:sldMk cId="2271986841" sldId="283"/>
            <ac:spMk id="13" creationId="{54ED2671-C176-E6DD-A94F-BECA3EFD5E92}"/>
          </ac:spMkLst>
        </pc:spChg>
        <pc:graphicFrameChg chg="add mod modGraphic">
          <ac:chgData name="Oscar Azzolini" userId="d936b28b-4b47-4e13-842b-f5cede8a7409" providerId="ADAL" clId="{78BBECCC-EF36-4947-B15A-3C14145975D2}" dt="2024-03-12T14:39:41.555" v="959" actId="1076"/>
          <ac:graphicFrameMkLst>
            <pc:docMk/>
            <pc:sldMk cId="2271986841" sldId="283"/>
            <ac:graphicFrameMk id="7" creationId="{B2405635-6631-4017-B763-6A26C9B9B7EF}"/>
          </ac:graphicFrameMkLst>
        </pc:graphicFrameChg>
        <pc:picChg chg="add mod">
          <ac:chgData name="Oscar Azzolini" userId="d936b28b-4b47-4e13-842b-f5cede8a7409" providerId="ADAL" clId="{78BBECCC-EF36-4947-B15A-3C14145975D2}" dt="2024-03-12T14:49:27.417" v="968" actId="1076"/>
          <ac:picMkLst>
            <pc:docMk/>
            <pc:sldMk cId="2271986841" sldId="283"/>
            <ac:picMk id="14" creationId="{92BA42A0-70A2-6E12-5DED-2391F906C90F}"/>
          </ac:picMkLst>
        </pc:picChg>
        <pc:picChg chg="add mod">
          <ac:chgData name="Oscar Azzolini" userId="d936b28b-4b47-4e13-842b-f5cede8a7409" providerId="ADAL" clId="{78BBECCC-EF36-4947-B15A-3C14145975D2}" dt="2024-03-12T14:50:01.371" v="972" actId="688"/>
          <ac:picMkLst>
            <pc:docMk/>
            <pc:sldMk cId="2271986841" sldId="283"/>
            <ac:picMk id="16" creationId="{E928ABAF-5E21-9AE2-0DCB-E1200D2360DA}"/>
          </ac:picMkLst>
        </pc:picChg>
      </pc:sldChg>
      <pc:sldChg chg="delSp modSp add del mod">
        <pc:chgData name="Oscar Azzolini" userId="d936b28b-4b47-4e13-842b-f5cede8a7409" providerId="ADAL" clId="{78BBECCC-EF36-4947-B15A-3C14145975D2}" dt="2024-03-12T14:23:05.769" v="817" actId="47"/>
        <pc:sldMkLst>
          <pc:docMk/>
          <pc:sldMk cId="94047289" sldId="284"/>
        </pc:sldMkLst>
        <pc:spChg chg="del mod">
          <ac:chgData name="Oscar Azzolini" userId="d936b28b-4b47-4e13-842b-f5cede8a7409" providerId="ADAL" clId="{78BBECCC-EF36-4947-B15A-3C14145975D2}" dt="2024-03-12T14:12:04.019" v="786" actId="478"/>
          <ac:spMkLst>
            <pc:docMk/>
            <pc:sldMk cId="94047289" sldId="284"/>
            <ac:spMk id="4" creationId="{467AD09C-F52A-9C34-65F9-6BED2D8E4EF4}"/>
          </ac:spMkLst>
        </pc:spChg>
        <pc:spChg chg="del">
          <ac:chgData name="Oscar Azzolini" userId="d936b28b-4b47-4e13-842b-f5cede8a7409" providerId="ADAL" clId="{78BBECCC-EF36-4947-B15A-3C14145975D2}" dt="2024-03-12T14:11:59.562" v="785" actId="478"/>
          <ac:spMkLst>
            <pc:docMk/>
            <pc:sldMk cId="94047289" sldId="284"/>
            <ac:spMk id="18" creationId="{5DB09BE1-2003-C0C1-763E-FE2D9289A4A2}"/>
          </ac:spMkLst>
        </pc:spChg>
        <pc:spChg chg="mod">
          <ac:chgData name="Oscar Azzolini" userId="d936b28b-4b47-4e13-842b-f5cede8a7409" providerId="ADAL" clId="{78BBECCC-EF36-4947-B15A-3C14145975D2}" dt="2024-03-12T14:10:47.438" v="783" actId="20577"/>
          <ac:spMkLst>
            <pc:docMk/>
            <pc:sldMk cId="94047289" sldId="284"/>
            <ac:spMk id="32" creationId="{5F2BCF15-BBB7-1DAE-669A-AA0858DB8FDC}"/>
          </ac:spMkLst>
        </pc:spChg>
        <pc:graphicFrameChg chg="del">
          <ac:chgData name="Oscar Azzolini" userId="d936b28b-4b47-4e13-842b-f5cede8a7409" providerId="ADAL" clId="{78BBECCC-EF36-4947-B15A-3C14145975D2}" dt="2024-03-12T14:11:59.562" v="785" actId="478"/>
          <ac:graphicFrameMkLst>
            <pc:docMk/>
            <pc:sldMk cId="94047289" sldId="284"/>
            <ac:graphicFrameMk id="9" creationId="{4744547F-5106-8E59-7A9B-2442E80C344D}"/>
          </ac:graphicFrameMkLst>
        </pc:graphicFrameChg>
        <pc:graphicFrameChg chg="modGraphic">
          <ac:chgData name="Oscar Azzolini" userId="d936b28b-4b47-4e13-842b-f5cede8a7409" providerId="ADAL" clId="{78BBECCC-EF36-4947-B15A-3C14145975D2}" dt="2024-03-12T14:09:55.680" v="782" actId="2164"/>
          <ac:graphicFrameMkLst>
            <pc:docMk/>
            <pc:sldMk cId="94047289" sldId="284"/>
            <ac:graphicFrameMk id="12" creationId="{1368A126-68C7-2B29-6B3E-60701A40D434}"/>
          </ac:graphicFrameMkLst>
        </pc:graphicFrameChg>
        <pc:cxnChg chg="del">
          <ac:chgData name="Oscar Azzolini" userId="d936b28b-4b47-4e13-842b-f5cede8a7409" providerId="ADAL" clId="{78BBECCC-EF36-4947-B15A-3C14145975D2}" dt="2024-03-12T14:11:59.562" v="785" actId="478"/>
          <ac:cxnSpMkLst>
            <pc:docMk/>
            <pc:sldMk cId="94047289" sldId="284"/>
            <ac:cxnSpMk id="22" creationId="{25318CE3-E98D-D919-A1C1-27D875281356}"/>
          </ac:cxnSpMkLst>
        </pc:cxnChg>
      </pc:sldChg>
      <pc:sldMasterChg chg="delSldLayout">
        <pc:chgData name="Oscar Azzolini" userId="d936b28b-4b47-4e13-842b-f5cede8a7409" providerId="ADAL" clId="{78BBECCC-EF36-4947-B15A-3C14145975D2}" dt="2024-03-12T14:27:46.444" v="884" actId="47"/>
        <pc:sldMasterMkLst>
          <pc:docMk/>
          <pc:sldMasterMk cId="0" sldId="2147483648"/>
        </pc:sldMasterMkLst>
        <pc:sldLayoutChg chg="del">
          <pc:chgData name="Oscar Azzolini" userId="d936b28b-4b47-4e13-842b-f5cede8a7409" providerId="ADAL" clId="{78BBECCC-EF36-4947-B15A-3C14145975D2}" dt="2024-03-12T14:27:46.444" v="884" actId="47"/>
          <pc:sldLayoutMkLst>
            <pc:docMk/>
            <pc:sldMasterMk cId="0" sldId="2147483648"/>
            <pc:sldLayoutMk cId="671345073" sldId="21474836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2FFC3-AE92-4789-B8BE-4C2551159E11}" type="datetimeFigureOut">
              <a:rPr lang="it-IT" smtClean="0"/>
              <a:t>13/03/24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66003-000A-43D8-9E47-7AC5BAFE2E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407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66003-000A-43D8-9E47-7AC5BAFE2E2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41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3184A3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33587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ADA0F-109F-49A0-849B-E6A369AEADA9}" type="datetime1">
              <a:rPr lang="en-US" smtClean="0"/>
              <a:t>3/13/24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3184A3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33587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41E10-5688-43C4-9BD9-6D8F04A03AD1}" type="datetime1">
              <a:rPr lang="en-US" smtClean="0"/>
              <a:t>3/13/24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3184A3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F6541-A5E7-49D7-8E21-3439F7AACA12}" type="datetime1">
              <a:rPr lang="en-US" smtClean="0"/>
              <a:t>3/13/24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3184A3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929D6-2DC4-4ED1-AA40-688D5D47A4B5}" type="datetime1">
              <a:rPr lang="en-US" smtClean="0"/>
              <a:t>3/13/24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FA1C-B28C-4B17-BD5B-4A577A1D321D}" type="datetime1">
              <a:rPr lang="en-US" smtClean="0"/>
              <a:t>3/13/24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44685" y="6361215"/>
            <a:ext cx="678101" cy="3412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4058" y="92151"/>
            <a:ext cx="10368254" cy="9873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3184A3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71284" y="1217168"/>
            <a:ext cx="5360670" cy="1809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33587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F3E89-C932-477E-930B-A990B9AEDF19}" type="datetime1">
              <a:rPr lang="en-US" smtClean="0"/>
              <a:t>3/13/24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18944"/>
            <a:ext cx="12192000" cy="2632075"/>
            <a:chOff x="0" y="2218944"/>
            <a:chExt cx="12192000" cy="2632075"/>
          </a:xfrm>
        </p:grpSpPr>
        <p:sp>
          <p:nvSpPr>
            <p:cNvPr id="3" name="object 3"/>
            <p:cNvSpPr/>
            <p:nvPr/>
          </p:nvSpPr>
          <p:spPr>
            <a:xfrm>
              <a:off x="6001512" y="2218944"/>
              <a:ext cx="6190615" cy="2632075"/>
            </a:xfrm>
            <a:custGeom>
              <a:avLst/>
              <a:gdLst/>
              <a:ahLst/>
              <a:cxnLst/>
              <a:rect l="l" t="t" r="r" b="b"/>
              <a:pathLst>
                <a:path w="6190615" h="2632075">
                  <a:moveTo>
                    <a:pt x="6190487" y="0"/>
                  </a:moveTo>
                  <a:lnTo>
                    <a:pt x="0" y="0"/>
                  </a:lnTo>
                  <a:lnTo>
                    <a:pt x="1247647" y="2631947"/>
                  </a:lnTo>
                  <a:lnTo>
                    <a:pt x="6190487" y="2631947"/>
                  </a:lnTo>
                  <a:lnTo>
                    <a:pt x="6190487" y="0"/>
                  </a:lnTo>
                  <a:close/>
                </a:path>
              </a:pathLst>
            </a:custGeom>
            <a:solidFill>
              <a:srgbClr val="3184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35467" y="2218944"/>
              <a:ext cx="3939539" cy="24201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21992"/>
              <a:ext cx="7394447" cy="26288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43473" y="-26161"/>
            <a:ext cx="13188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EPiSe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4128" y="412462"/>
            <a:ext cx="11891671" cy="1716560"/>
          </a:xfrm>
          <a:prstGeom prst="rect">
            <a:avLst/>
          </a:prstGeom>
        </p:spPr>
        <p:txBody>
          <a:bodyPr vert="horz" wrap="square" lIns="0" tIns="234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45"/>
              </a:spcBef>
            </a:pPr>
            <a:r>
              <a:rPr sz="3600" b="1" u="sng" dirty="0">
                <a:solidFill>
                  <a:srgbClr val="283651"/>
                </a:solidFill>
                <a:uFill>
                  <a:solidFill>
                    <a:srgbClr val="283651"/>
                  </a:solidFill>
                </a:uFill>
                <a:latin typeface="Franklin Gothic Medium"/>
                <a:cs typeface="Franklin Gothic Medium"/>
              </a:rPr>
              <a:t>E</a:t>
            </a:r>
            <a:r>
              <a:rPr sz="3000" dirty="0">
                <a:solidFill>
                  <a:srgbClr val="283651"/>
                </a:solidFill>
                <a:latin typeface="Franklin Gothic Medium"/>
                <a:cs typeface="Franklin Gothic Medium"/>
              </a:rPr>
              <a:t>pidermal</a:t>
            </a:r>
            <a:r>
              <a:rPr sz="3000" spc="-105" dirty="0">
                <a:solidFill>
                  <a:srgbClr val="283651"/>
                </a:solidFill>
                <a:latin typeface="Franklin Gothic Medium"/>
                <a:cs typeface="Franklin Gothic Medium"/>
              </a:rPr>
              <a:t> </a:t>
            </a:r>
            <a:r>
              <a:rPr sz="3600" b="1" u="sng" dirty="0">
                <a:solidFill>
                  <a:srgbClr val="283651"/>
                </a:solidFill>
                <a:uFill>
                  <a:solidFill>
                    <a:srgbClr val="283651"/>
                  </a:solidFill>
                </a:uFill>
                <a:latin typeface="Franklin Gothic Medium"/>
                <a:cs typeface="Franklin Gothic Medium"/>
              </a:rPr>
              <a:t>Pi</a:t>
            </a:r>
            <a:r>
              <a:rPr sz="3000" dirty="0">
                <a:solidFill>
                  <a:srgbClr val="283651"/>
                </a:solidFill>
                <a:latin typeface="Franklin Gothic Medium"/>
                <a:cs typeface="Franklin Gothic Medium"/>
              </a:rPr>
              <a:t>ezoelectric</a:t>
            </a:r>
            <a:r>
              <a:rPr sz="3000" spc="-95" dirty="0">
                <a:solidFill>
                  <a:srgbClr val="283651"/>
                </a:solidFill>
                <a:latin typeface="Franklin Gothic Medium"/>
                <a:cs typeface="Franklin Gothic Medium"/>
              </a:rPr>
              <a:t> </a:t>
            </a:r>
            <a:r>
              <a:rPr sz="3600" b="1" u="sng" dirty="0">
                <a:solidFill>
                  <a:srgbClr val="283651"/>
                </a:solidFill>
                <a:uFill>
                  <a:solidFill>
                    <a:srgbClr val="283651"/>
                  </a:solidFill>
                </a:uFill>
                <a:latin typeface="Franklin Gothic Medium"/>
                <a:cs typeface="Franklin Gothic Medium"/>
              </a:rPr>
              <a:t>Se</a:t>
            </a:r>
            <a:r>
              <a:rPr sz="3000" dirty="0">
                <a:solidFill>
                  <a:srgbClr val="283651"/>
                </a:solidFill>
                <a:latin typeface="Franklin Gothic Medium"/>
                <a:cs typeface="Franklin Gothic Medium"/>
              </a:rPr>
              <a:t>nsors</a:t>
            </a:r>
            <a:r>
              <a:rPr sz="3000" spc="-105" dirty="0">
                <a:solidFill>
                  <a:srgbClr val="283651"/>
                </a:solidFill>
                <a:latin typeface="Franklin Gothic Medium"/>
                <a:cs typeface="Franklin Gothic Medium"/>
              </a:rPr>
              <a:t> </a:t>
            </a:r>
            <a:r>
              <a:rPr sz="3000" dirty="0">
                <a:solidFill>
                  <a:srgbClr val="283651"/>
                </a:solidFill>
                <a:latin typeface="Franklin Gothic Medium"/>
                <a:cs typeface="Franklin Gothic Medium"/>
              </a:rPr>
              <a:t>for</a:t>
            </a:r>
            <a:r>
              <a:rPr sz="3000" spc="-110" dirty="0">
                <a:solidFill>
                  <a:srgbClr val="283651"/>
                </a:solidFill>
                <a:latin typeface="Franklin Gothic Medium"/>
                <a:cs typeface="Franklin Gothic Medium"/>
              </a:rPr>
              <a:t> </a:t>
            </a:r>
            <a:r>
              <a:rPr sz="3000" spc="-10" dirty="0">
                <a:solidFill>
                  <a:srgbClr val="283651"/>
                </a:solidFill>
                <a:latin typeface="Franklin Gothic Medium"/>
                <a:cs typeface="Franklin Gothic Medium"/>
              </a:rPr>
              <a:t>cardiovascular</a:t>
            </a:r>
            <a:r>
              <a:rPr sz="3000" spc="-95" dirty="0">
                <a:solidFill>
                  <a:srgbClr val="283651"/>
                </a:solidFill>
                <a:latin typeface="Franklin Gothic Medium"/>
                <a:cs typeface="Franklin Gothic Medium"/>
              </a:rPr>
              <a:t> </a:t>
            </a:r>
            <a:r>
              <a:rPr sz="3000" dirty="0">
                <a:solidFill>
                  <a:srgbClr val="283651"/>
                </a:solidFill>
                <a:latin typeface="Franklin Gothic Medium"/>
                <a:cs typeface="Franklin Gothic Medium"/>
              </a:rPr>
              <a:t>function</a:t>
            </a:r>
            <a:r>
              <a:rPr sz="3000" spc="-100" dirty="0">
                <a:solidFill>
                  <a:srgbClr val="283651"/>
                </a:solidFill>
                <a:latin typeface="Franklin Gothic Medium"/>
                <a:cs typeface="Franklin Gothic Medium"/>
              </a:rPr>
              <a:t> </a:t>
            </a:r>
            <a:r>
              <a:rPr sz="3000" spc="-10" dirty="0">
                <a:solidFill>
                  <a:srgbClr val="283651"/>
                </a:solidFill>
                <a:latin typeface="Franklin Gothic Medium"/>
                <a:cs typeface="Franklin Gothic Medium"/>
              </a:rPr>
              <a:t>assessment</a:t>
            </a:r>
            <a:endParaRPr sz="3000" dirty="0">
              <a:latin typeface="Franklin Gothic Medium"/>
              <a:cs typeface="Franklin Gothic Medium"/>
            </a:endParaRPr>
          </a:p>
          <a:p>
            <a:pPr marL="314325" marR="3744595">
              <a:lnSpc>
                <a:spcPct val="140900"/>
              </a:lnSpc>
              <a:spcBef>
                <a:spcPts val="195"/>
              </a:spcBef>
              <a:tabLst>
                <a:tab pos="4271010" algn="l"/>
              </a:tabLst>
            </a:pPr>
            <a:r>
              <a:rPr sz="2200" dirty="0">
                <a:solidFill>
                  <a:srgbClr val="335870"/>
                </a:solidFill>
                <a:latin typeface="Franklin Gothic Book"/>
                <a:cs typeface="Franklin Gothic Book"/>
              </a:rPr>
              <a:t>Duration:</a:t>
            </a:r>
            <a:r>
              <a:rPr sz="2200" spc="-60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335870"/>
                </a:solidFill>
                <a:latin typeface="Franklin Gothic Book"/>
                <a:cs typeface="Franklin Gothic Book"/>
              </a:rPr>
              <a:t>3</a:t>
            </a:r>
            <a:r>
              <a:rPr sz="2200" spc="-55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335870"/>
                </a:solidFill>
                <a:latin typeface="Franklin Gothic Book"/>
                <a:cs typeface="Franklin Gothic Book"/>
              </a:rPr>
              <a:t>years</a:t>
            </a:r>
            <a:r>
              <a:rPr sz="2200" spc="-25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2200" spc="-10" dirty="0">
                <a:solidFill>
                  <a:srgbClr val="335870"/>
                </a:solidFill>
                <a:latin typeface="Franklin Gothic Book"/>
                <a:cs typeface="Franklin Gothic Book"/>
              </a:rPr>
              <a:t>(2024/2026);</a:t>
            </a:r>
            <a:r>
              <a:rPr sz="2200" dirty="0">
                <a:solidFill>
                  <a:srgbClr val="335870"/>
                </a:solidFill>
                <a:latin typeface="Franklin Gothic Book"/>
                <a:cs typeface="Franklin Gothic Book"/>
              </a:rPr>
              <a:t>	</a:t>
            </a:r>
            <a:r>
              <a:rPr sz="2200" i="1" spc="-10" dirty="0">
                <a:solidFill>
                  <a:srgbClr val="335870"/>
                </a:solidFill>
                <a:latin typeface="Franklin Gothic Book"/>
                <a:cs typeface="Franklin Gothic Book"/>
              </a:rPr>
              <a:t>Subcommittee</a:t>
            </a:r>
            <a:r>
              <a:rPr sz="2200" spc="-10" dirty="0">
                <a:solidFill>
                  <a:srgbClr val="335870"/>
                </a:solidFill>
                <a:latin typeface="Franklin Gothic Book"/>
                <a:cs typeface="Franklin Gothic Book"/>
              </a:rPr>
              <a:t>:</a:t>
            </a:r>
            <a:r>
              <a:rPr sz="2200" spc="-50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2200" spc="-10" dirty="0">
                <a:solidFill>
                  <a:srgbClr val="335870"/>
                </a:solidFill>
                <a:latin typeface="Franklin Gothic Book"/>
                <a:cs typeface="Franklin Gothic Book"/>
              </a:rPr>
              <a:t>Interdisciplinary </a:t>
            </a:r>
            <a:r>
              <a:rPr sz="2200" u="sng" dirty="0">
                <a:solidFill>
                  <a:srgbClr val="335870"/>
                </a:solidFill>
                <a:uFill>
                  <a:solidFill>
                    <a:srgbClr val="335870"/>
                  </a:solidFill>
                </a:uFill>
                <a:latin typeface="Franklin Gothic Book"/>
                <a:cs typeface="Franklin Gothic Book"/>
              </a:rPr>
              <a:t>National</a:t>
            </a:r>
            <a:r>
              <a:rPr sz="2200" u="sng" spc="-60" dirty="0">
                <a:solidFill>
                  <a:srgbClr val="335870"/>
                </a:solidFill>
                <a:uFill>
                  <a:solidFill>
                    <a:srgbClr val="33587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2200" u="sng" dirty="0">
                <a:solidFill>
                  <a:srgbClr val="335870"/>
                </a:solidFill>
                <a:uFill>
                  <a:solidFill>
                    <a:srgbClr val="335870"/>
                  </a:solidFill>
                </a:uFill>
                <a:latin typeface="Franklin Gothic Book"/>
                <a:cs typeface="Franklin Gothic Book"/>
              </a:rPr>
              <a:t>Resp</a:t>
            </a:r>
            <a:r>
              <a:rPr sz="2200" dirty="0">
                <a:solidFill>
                  <a:srgbClr val="335870"/>
                </a:solidFill>
                <a:latin typeface="Franklin Gothic Book"/>
                <a:cs typeface="Franklin Gothic Book"/>
              </a:rPr>
              <a:t>.:</a:t>
            </a:r>
            <a:r>
              <a:rPr sz="2200" spc="-40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335870"/>
                </a:solidFill>
                <a:latin typeface="Franklin Gothic Book"/>
                <a:cs typeface="Franklin Gothic Book"/>
              </a:rPr>
              <a:t>Antonino</a:t>
            </a:r>
            <a:r>
              <a:rPr sz="2200" spc="-75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335870"/>
                </a:solidFill>
                <a:latin typeface="Franklin Gothic Book"/>
                <a:cs typeface="Franklin Gothic Book"/>
              </a:rPr>
              <a:t>Proto</a:t>
            </a:r>
            <a:r>
              <a:rPr sz="2200" spc="-65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4296B7"/>
                </a:solidFill>
                <a:latin typeface="Franklin Gothic Book"/>
                <a:cs typeface="Franklin Gothic Book"/>
              </a:rPr>
              <a:t>(Local</a:t>
            </a:r>
            <a:r>
              <a:rPr sz="2200" spc="-55" dirty="0">
                <a:solidFill>
                  <a:srgbClr val="4296B7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4296B7"/>
                </a:solidFill>
                <a:latin typeface="Franklin Gothic Book"/>
                <a:cs typeface="Franklin Gothic Book"/>
              </a:rPr>
              <a:t>Resp.,</a:t>
            </a:r>
            <a:r>
              <a:rPr sz="2200" spc="-45" dirty="0">
                <a:solidFill>
                  <a:srgbClr val="4296B7"/>
                </a:solidFill>
                <a:latin typeface="Franklin Gothic Book"/>
                <a:cs typeface="Franklin Gothic Book"/>
              </a:rPr>
              <a:t> </a:t>
            </a:r>
            <a:r>
              <a:rPr sz="2200" spc="-25" dirty="0">
                <a:solidFill>
                  <a:srgbClr val="4296B7"/>
                </a:solidFill>
                <a:latin typeface="Franklin Gothic Book"/>
                <a:cs typeface="Franklin Gothic Book"/>
              </a:rPr>
              <a:t>INFN-FE)</a:t>
            </a:r>
            <a:endParaRPr sz="2200" dirty="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94297" y="4836718"/>
            <a:ext cx="5549265" cy="1388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33195">
              <a:lnSpc>
                <a:spcPct val="135400"/>
              </a:lnSpc>
              <a:spcBef>
                <a:spcPts val="100"/>
              </a:spcBef>
            </a:pPr>
            <a:r>
              <a:rPr sz="2200" u="sng" dirty="0">
                <a:solidFill>
                  <a:srgbClr val="335870"/>
                </a:solidFill>
                <a:uFill>
                  <a:solidFill>
                    <a:srgbClr val="335870"/>
                  </a:solidFill>
                </a:uFill>
                <a:latin typeface="Franklin Gothic Book"/>
                <a:cs typeface="Franklin Gothic Book"/>
              </a:rPr>
              <a:t>External</a:t>
            </a:r>
            <a:r>
              <a:rPr sz="2200" u="sng" spc="-100" dirty="0">
                <a:solidFill>
                  <a:srgbClr val="335870"/>
                </a:solidFill>
                <a:uFill>
                  <a:solidFill>
                    <a:srgbClr val="33587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2200" u="sng" dirty="0">
                <a:solidFill>
                  <a:srgbClr val="335870"/>
                </a:solidFill>
                <a:uFill>
                  <a:solidFill>
                    <a:srgbClr val="335870"/>
                  </a:solidFill>
                </a:uFill>
                <a:latin typeface="Franklin Gothic Book"/>
                <a:cs typeface="Franklin Gothic Book"/>
              </a:rPr>
              <a:t>research</a:t>
            </a:r>
            <a:r>
              <a:rPr sz="2200" u="sng" spc="-80" dirty="0">
                <a:solidFill>
                  <a:srgbClr val="335870"/>
                </a:solidFill>
                <a:uFill>
                  <a:solidFill>
                    <a:srgbClr val="33587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2200" u="sng" dirty="0">
                <a:solidFill>
                  <a:srgbClr val="335870"/>
                </a:solidFill>
                <a:uFill>
                  <a:solidFill>
                    <a:srgbClr val="335870"/>
                  </a:solidFill>
                </a:uFill>
                <a:latin typeface="Franklin Gothic Book"/>
                <a:cs typeface="Franklin Gothic Book"/>
              </a:rPr>
              <a:t>centers</a:t>
            </a:r>
            <a:r>
              <a:rPr sz="2200" u="sng" spc="-75" dirty="0">
                <a:solidFill>
                  <a:srgbClr val="335870"/>
                </a:solidFill>
                <a:uFill>
                  <a:solidFill>
                    <a:srgbClr val="33587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2200" u="sng" spc="-10" dirty="0">
                <a:solidFill>
                  <a:srgbClr val="335870"/>
                </a:solidFill>
                <a:uFill>
                  <a:solidFill>
                    <a:srgbClr val="335870"/>
                  </a:solidFill>
                </a:uFill>
                <a:latin typeface="Franklin Gothic Book"/>
                <a:cs typeface="Franklin Gothic Book"/>
              </a:rPr>
              <a:t>involved:</a:t>
            </a:r>
            <a:r>
              <a:rPr sz="2200" spc="-10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4296B7"/>
                </a:solidFill>
                <a:latin typeface="Franklin Gothic Book"/>
                <a:cs typeface="Franklin Gothic Book"/>
              </a:rPr>
              <a:t>Centro</a:t>
            </a:r>
            <a:r>
              <a:rPr sz="2200" spc="-65" dirty="0">
                <a:solidFill>
                  <a:srgbClr val="4296B7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4296B7"/>
                </a:solidFill>
                <a:latin typeface="Franklin Gothic Book"/>
                <a:cs typeface="Franklin Gothic Book"/>
              </a:rPr>
              <a:t>di</a:t>
            </a:r>
            <a:r>
              <a:rPr sz="2200" spc="-50" dirty="0">
                <a:solidFill>
                  <a:srgbClr val="4296B7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4296B7"/>
                </a:solidFill>
                <a:latin typeface="Franklin Gothic Book"/>
                <a:cs typeface="Franklin Gothic Book"/>
              </a:rPr>
              <a:t>Malattie</a:t>
            </a:r>
            <a:r>
              <a:rPr sz="2200" spc="-65" dirty="0">
                <a:solidFill>
                  <a:srgbClr val="4296B7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4296B7"/>
                </a:solidFill>
                <a:latin typeface="Franklin Gothic Book"/>
                <a:cs typeface="Franklin Gothic Book"/>
              </a:rPr>
              <a:t>Vascolari,</a:t>
            </a:r>
            <a:r>
              <a:rPr sz="2200" spc="-80" dirty="0">
                <a:solidFill>
                  <a:srgbClr val="4296B7"/>
                </a:solidFill>
                <a:latin typeface="Franklin Gothic Book"/>
                <a:cs typeface="Franklin Gothic Book"/>
              </a:rPr>
              <a:t> </a:t>
            </a:r>
            <a:r>
              <a:rPr sz="2200" spc="-10" dirty="0">
                <a:solidFill>
                  <a:srgbClr val="4296B7"/>
                </a:solidFill>
                <a:latin typeface="Franklin Gothic Book"/>
                <a:cs typeface="Franklin Gothic Book"/>
              </a:rPr>
              <a:t>UNIFE</a:t>
            </a:r>
            <a:endParaRPr sz="2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200" dirty="0">
                <a:solidFill>
                  <a:srgbClr val="4296B7"/>
                </a:solidFill>
                <a:latin typeface="Franklin Gothic Book"/>
                <a:cs typeface="Franklin Gothic Book"/>
              </a:rPr>
              <a:t>Centro</a:t>
            </a:r>
            <a:r>
              <a:rPr sz="2200" spc="-50" dirty="0">
                <a:solidFill>
                  <a:srgbClr val="4296B7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4296B7"/>
                </a:solidFill>
                <a:latin typeface="Franklin Gothic Book"/>
                <a:cs typeface="Franklin Gothic Book"/>
              </a:rPr>
              <a:t>Studi</a:t>
            </a:r>
            <a:r>
              <a:rPr sz="2200" spc="-55" dirty="0">
                <a:solidFill>
                  <a:srgbClr val="4296B7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4296B7"/>
                </a:solidFill>
                <a:latin typeface="Franklin Gothic Book"/>
                <a:cs typeface="Franklin Gothic Book"/>
              </a:rPr>
              <a:t>Scienze</a:t>
            </a:r>
            <a:r>
              <a:rPr sz="2200" spc="-50" dirty="0">
                <a:solidFill>
                  <a:srgbClr val="4296B7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4296B7"/>
                </a:solidFill>
                <a:latin typeface="Franklin Gothic Book"/>
                <a:cs typeface="Franklin Gothic Book"/>
              </a:rPr>
              <a:t>Motorie</a:t>
            </a:r>
            <a:r>
              <a:rPr sz="2200" spc="-60" dirty="0">
                <a:solidFill>
                  <a:srgbClr val="4296B7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4296B7"/>
                </a:solidFill>
                <a:latin typeface="Franklin Gothic Book"/>
                <a:cs typeface="Franklin Gothic Book"/>
              </a:rPr>
              <a:t>e</a:t>
            </a:r>
            <a:r>
              <a:rPr sz="2200" spc="-20" dirty="0">
                <a:solidFill>
                  <a:srgbClr val="4296B7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4296B7"/>
                </a:solidFill>
                <a:latin typeface="Franklin Gothic Book"/>
                <a:cs typeface="Franklin Gothic Book"/>
              </a:rPr>
              <a:t>Sportive,</a:t>
            </a:r>
            <a:r>
              <a:rPr sz="2200" spc="-60" dirty="0">
                <a:solidFill>
                  <a:srgbClr val="4296B7"/>
                </a:solidFill>
                <a:latin typeface="Franklin Gothic Book"/>
                <a:cs typeface="Franklin Gothic Book"/>
              </a:rPr>
              <a:t> </a:t>
            </a:r>
            <a:r>
              <a:rPr sz="2200" spc="-10" dirty="0">
                <a:solidFill>
                  <a:srgbClr val="4296B7"/>
                </a:solidFill>
                <a:latin typeface="Franklin Gothic Book"/>
                <a:cs typeface="Franklin Gothic Book"/>
              </a:rPr>
              <a:t>UNIFE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5881" y="4986273"/>
            <a:ext cx="28752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u="sng" dirty="0">
                <a:solidFill>
                  <a:srgbClr val="335870"/>
                </a:solidFill>
                <a:uFill>
                  <a:solidFill>
                    <a:srgbClr val="335870"/>
                  </a:solidFill>
                </a:uFill>
                <a:latin typeface="Franklin Gothic Book"/>
                <a:cs typeface="Franklin Gothic Book"/>
              </a:rPr>
              <a:t>Participating</a:t>
            </a:r>
            <a:r>
              <a:rPr sz="2200" u="sng" spc="-30" dirty="0">
                <a:solidFill>
                  <a:srgbClr val="335870"/>
                </a:solidFill>
                <a:uFill>
                  <a:solidFill>
                    <a:srgbClr val="33587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2200" u="sng" dirty="0">
                <a:solidFill>
                  <a:srgbClr val="335870"/>
                </a:solidFill>
                <a:uFill>
                  <a:solidFill>
                    <a:srgbClr val="335870"/>
                  </a:solidFill>
                </a:uFill>
                <a:latin typeface="Franklin Gothic Book"/>
                <a:cs typeface="Franklin Gothic Book"/>
              </a:rPr>
              <a:t>INFN</a:t>
            </a:r>
            <a:r>
              <a:rPr sz="2200" u="sng" spc="-20" dirty="0">
                <a:solidFill>
                  <a:srgbClr val="335870"/>
                </a:solidFill>
                <a:uFill>
                  <a:solidFill>
                    <a:srgbClr val="33587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2200" u="sng" spc="-10" dirty="0">
                <a:solidFill>
                  <a:srgbClr val="335870"/>
                </a:solidFill>
                <a:uFill>
                  <a:solidFill>
                    <a:srgbClr val="335870"/>
                  </a:solidFill>
                </a:uFill>
                <a:latin typeface="Franklin Gothic Book"/>
                <a:cs typeface="Franklin Gothic Book"/>
              </a:rPr>
              <a:t>units</a:t>
            </a:r>
            <a:r>
              <a:rPr sz="2200" spc="-10" dirty="0">
                <a:solidFill>
                  <a:srgbClr val="335870"/>
                </a:solidFill>
                <a:latin typeface="Franklin Gothic Book"/>
                <a:cs typeface="Franklin Gothic Book"/>
              </a:rPr>
              <a:t>: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5881" y="5609640"/>
            <a:ext cx="43827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585858"/>
                </a:solidFill>
                <a:latin typeface="Franklin Gothic Book"/>
                <a:cs typeface="Franklin Gothic Book"/>
              </a:rPr>
              <a:t>INFN-</a:t>
            </a:r>
            <a:r>
              <a:rPr sz="2200" dirty="0">
                <a:solidFill>
                  <a:srgbClr val="585858"/>
                </a:solidFill>
                <a:latin typeface="Franklin Gothic Book"/>
                <a:cs typeface="Franklin Gothic Book"/>
              </a:rPr>
              <a:t>LNL,</a:t>
            </a:r>
            <a:r>
              <a:rPr sz="2200" spc="-75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585858"/>
                </a:solidFill>
                <a:latin typeface="Franklin Gothic Book"/>
                <a:cs typeface="Franklin Gothic Book"/>
              </a:rPr>
              <a:t>Local</a:t>
            </a:r>
            <a:r>
              <a:rPr sz="2200" spc="-50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585858"/>
                </a:solidFill>
                <a:latin typeface="Franklin Gothic Book"/>
                <a:cs typeface="Franklin Gothic Book"/>
              </a:rPr>
              <a:t>Resp.:</a:t>
            </a:r>
            <a:r>
              <a:rPr sz="2200" spc="-25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585858"/>
                </a:solidFill>
                <a:latin typeface="Franklin Gothic Book"/>
                <a:cs typeface="Franklin Gothic Book"/>
              </a:rPr>
              <a:t>Oscar</a:t>
            </a:r>
            <a:r>
              <a:rPr sz="2200" spc="-20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2200" spc="-10" dirty="0">
                <a:solidFill>
                  <a:srgbClr val="585858"/>
                </a:solidFill>
                <a:latin typeface="Franklin Gothic Book"/>
                <a:cs typeface="Franklin Gothic Book"/>
              </a:rPr>
              <a:t>Azzolini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5881" y="6233261"/>
            <a:ext cx="41433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001F5F"/>
                </a:solidFill>
                <a:latin typeface="Franklin Gothic Book"/>
                <a:cs typeface="Franklin Gothic Book"/>
              </a:rPr>
              <a:t>INFN-</a:t>
            </a:r>
            <a:r>
              <a:rPr sz="2200" dirty="0">
                <a:solidFill>
                  <a:srgbClr val="001F5F"/>
                </a:solidFill>
                <a:latin typeface="Franklin Gothic Book"/>
                <a:cs typeface="Franklin Gothic Book"/>
              </a:rPr>
              <a:t>LE,</a:t>
            </a:r>
            <a:r>
              <a:rPr sz="2200" spc="-55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001F5F"/>
                </a:solidFill>
                <a:latin typeface="Franklin Gothic Book"/>
                <a:cs typeface="Franklin Gothic Book"/>
              </a:rPr>
              <a:t>Local</a:t>
            </a:r>
            <a:r>
              <a:rPr sz="2200" spc="-10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001F5F"/>
                </a:solidFill>
                <a:latin typeface="Franklin Gothic Book"/>
                <a:cs typeface="Franklin Gothic Book"/>
              </a:rPr>
              <a:t>Resp.:</a:t>
            </a:r>
            <a:r>
              <a:rPr sz="2200" spc="15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2200" dirty="0">
                <a:solidFill>
                  <a:srgbClr val="001F5F"/>
                </a:solidFill>
                <a:latin typeface="Franklin Gothic Book"/>
                <a:cs typeface="Franklin Gothic Book"/>
              </a:rPr>
              <a:t>Silvia</a:t>
            </a:r>
            <a:r>
              <a:rPr sz="2200" spc="-40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Franklin Gothic Book"/>
                <a:cs typeface="Franklin Gothic Book"/>
              </a:rPr>
              <a:t>Rizzato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CE9C1D90-9AB2-AE34-75AE-679D848B0A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15569" y="1283461"/>
          <a:ext cx="11903068" cy="2221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5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5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5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0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5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56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1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56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54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270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91567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91567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91567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184A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spc="-2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2024</a:t>
                      </a:r>
                      <a:endParaRPr sz="15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184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spc="-2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2025</a:t>
                      </a:r>
                      <a:endParaRPr sz="15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184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spc="-2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2026</a:t>
                      </a:r>
                      <a:endParaRPr sz="15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184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DF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jan.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-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mar.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D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0" dirty="0">
                          <a:latin typeface="Franklin Gothic Book"/>
                          <a:cs typeface="Franklin Gothic Book"/>
                        </a:rPr>
                        <a:t>apr.</a:t>
                      </a:r>
                      <a:r>
                        <a:rPr sz="14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00" dirty="0">
                          <a:latin typeface="Franklin Gothic Book"/>
                          <a:cs typeface="Franklin Gothic Book"/>
                        </a:rPr>
                        <a:t>-</a:t>
                      </a:r>
                      <a:r>
                        <a:rPr sz="14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00" spc="-20" dirty="0">
                          <a:latin typeface="Franklin Gothic Book"/>
                          <a:cs typeface="Franklin Gothic Book"/>
                        </a:rPr>
                        <a:t>jun.</a:t>
                      </a:r>
                      <a:endParaRPr sz="14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D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Franklin Gothic Book"/>
                          <a:cs typeface="Franklin Gothic Book"/>
                        </a:rPr>
                        <a:t>jul.</a:t>
                      </a:r>
                      <a:r>
                        <a:rPr sz="1400" spc="-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00" dirty="0">
                          <a:latin typeface="Franklin Gothic Book"/>
                          <a:cs typeface="Franklin Gothic Book"/>
                        </a:rPr>
                        <a:t>-</a:t>
                      </a:r>
                      <a:r>
                        <a:rPr sz="14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00" spc="-20" dirty="0">
                          <a:latin typeface="Franklin Gothic Book"/>
                          <a:cs typeface="Franklin Gothic Book"/>
                        </a:rPr>
                        <a:t>sep.</a:t>
                      </a:r>
                      <a:endParaRPr sz="14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D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Franklin Gothic Book"/>
                          <a:cs typeface="Franklin Gothic Book"/>
                        </a:rPr>
                        <a:t>oct.</a:t>
                      </a:r>
                      <a:r>
                        <a:rPr sz="14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00" dirty="0">
                          <a:latin typeface="Franklin Gothic Book"/>
                          <a:cs typeface="Franklin Gothic Book"/>
                        </a:rPr>
                        <a:t>-</a:t>
                      </a:r>
                      <a:r>
                        <a:rPr sz="1400" spc="1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00" spc="-20" dirty="0">
                          <a:latin typeface="Franklin Gothic Book"/>
                          <a:cs typeface="Franklin Gothic Book"/>
                        </a:rPr>
                        <a:t>dec.</a:t>
                      </a:r>
                      <a:endParaRPr sz="14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D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jan.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-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mar.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0" dirty="0">
                          <a:latin typeface="Franklin Gothic Book"/>
                          <a:cs typeface="Franklin Gothic Book"/>
                        </a:rPr>
                        <a:t>apr.</a:t>
                      </a:r>
                      <a:r>
                        <a:rPr sz="14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00" dirty="0">
                          <a:latin typeface="Franklin Gothic Book"/>
                          <a:cs typeface="Franklin Gothic Book"/>
                        </a:rPr>
                        <a:t>-</a:t>
                      </a:r>
                      <a:r>
                        <a:rPr sz="14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00" spc="-20" dirty="0">
                          <a:latin typeface="Franklin Gothic Book"/>
                          <a:cs typeface="Franklin Gothic Book"/>
                        </a:rPr>
                        <a:t>jun.</a:t>
                      </a:r>
                      <a:endParaRPr sz="14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D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Franklin Gothic Book"/>
                          <a:cs typeface="Franklin Gothic Book"/>
                        </a:rPr>
                        <a:t>jul.</a:t>
                      </a:r>
                      <a:r>
                        <a:rPr sz="1400" spc="-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00" dirty="0">
                          <a:latin typeface="Franklin Gothic Book"/>
                          <a:cs typeface="Franklin Gothic Book"/>
                        </a:rPr>
                        <a:t>-</a:t>
                      </a:r>
                      <a:r>
                        <a:rPr sz="14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00" spc="-20" dirty="0">
                          <a:latin typeface="Franklin Gothic Book"/>
                          <a:cs typeface="Franklin Gothic Book"/>
                        </a:rPr>
                        <a:t>sep.</a:t>
                      </a:r>
                      <a:endParaRPr sz="14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Franklin Gothic Book"/>
                          <a:cs typeface="Franklin Gothic Book"/>
                        </a:rPr>
                        <a:t>oct.</a:t>
                      </a:r>
                      <a:r>
                        <a:rPr sz="14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00" dirty="0">
                          <a:latin typeface="Franklin Gothic Book"/>
                          <a:cs typeface="Franklin Gothic Book"/>
                        </a:rPr>
                        <a:t>-</a:t>
                      </a:r>
                      <a:r>
                        <a:rPr sz="1400" spc="1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00" spc="-20" dirty="0">
                          <a:latin typeface="Franklin Gothic Book"/>
                          <a:cs typeface="Franklin Gothic Book"/>
                        </a:rPr>
                        <a:t>dec.</a:t>
                      </a:r>
                      <a:endParaRPr sz="14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D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jan.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dirty="0">
                          <a:latin typeface="Franklin Gothic Book"/>
                          <a:cs typeface="Franklin Gothic Book"/>
                        </a:rPr>
                        <a:t>-</a:t>
                      </a:r>
                      <a:r>
                        <a:rPr sz="13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300" spc="-20" dirty="0">
                          <a:latin typeface="Franklin Gothic Book"/>
                          <a:cs typeface="Franklin Gothic Book"/>
                        </a:rPr>
                        <a:t>mar.</a:t>
                      </a:r>
                      <a:endParaRPr sz="1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0" dirty="0">
                          <a:latin typeface="Franklin Gothic Book"/>
                          <a:cs typeface="Franklin Gothic Book"/>
                        </a:rPr>
                        <a:t>apr.</a:t>
                      </a:r>
                      <a:r>
                        <a:rPr sz="14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00" dirty="0">
                          <a:latin typeface="Franklin Gothic Book"/>
                          <a:cs typeface="Franklin Gothic Book"/>
                        </a:rPr>
                        <a:t>-</a:t>
                      </a:r>
                      <a:r>
                        <a:rPr sz="14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00" spc="-20" dirty="0">
                          <a:latin typeface="Franklin Gothic Book"/>
                          <a:cs typeface="Franklin Gothic Book"/>
                        </a:rPr>
                        <a:t>jun.</a:t>
                      </a:r>
                      <a:endParaRPr sz="14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D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Franklin Gothic Book"/>
                          <a:cs typeface="Franklin Gothic Book"/>
                        </a:rPr>
                        <a:t>jul.</a:t>
                      </a:r>
                      <a:r>
                        <a:rPr sz="1400" spc="-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00" dirty="0">
                          <a:latin typeface="Franklin Gothic Book"/>
                          <a:cs typeface="Franklin Gothic Book"/>
                        </a:rPr>
                        <a:t>-</a:t>
                      </a:r>
                      <a:r>
                        <a:rPr sz="14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00" spc="-20" dirty="0">
                          <a:latin typeface="Franklin Gothic Book"/>
                          <a:cs typeface="Franklin Gothic Book"/>
                        </a:rPr>
                        <a:t>sep.</a:t>
                      </a:r>
                      <a:endParaRPr sz="14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Franklin Gothic Book"/>
                          <a:cs typeface="Franklin Gothic Book"/>
                        </a:rPr>
                        <a:t>oct.</a:t>
                      </a:r>
                      <a:r>
                        <a:rPr sz="14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00" dirty="0">
                          <a:latin typeface="Franklin Gothic Book"/>
                          <a:cs typeface="Franklin Gothic Book"/>
                        </a:rPr>
                        <a:t>-</a:t>
                      </a:r>
                      <a:r>
                        <a:rPr sz="1400" spc="1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00" spc="-20" dirty="0">
                          <a:latin typeface="Franklin Gothic Book"/>
                          <a:cs typeface="Franklin Gothic Book"/>
                        </a:rPr>
                        <a:t>dec.</a:t>
                      </a:r>
                      <a:endParaRPr sz="14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dirty="0">
                          <a:solidFill>
                            <a:srgbClr val="006FC0"/>
                          </a:solidFill>
                          <a:latin typeface="Franklin Gothic Book"/>
                          <a:cs typeface="Franklin Gothic Book"/>
                        </a:rPr>
                        <a:t>WP</a:t>
                      </a:r>
                      <a:r>
                        <a:rPr sz="1500" spc="-15" dirty="0">
                          <a:solidFill>
                            <a:srgbClr val="006FC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spc="-50" dirty="0">
                          <a:solidFill>
                            <a:srgbClr val="006FC0"/>
                          </a:solidFill>
                          <a:latin typeface="Franklin Gothic Book"/>
                          <a:cs typeface="Franklin Gothic Book"/>
                        </a:rPr>
                        <a:t>1</a:t>
                      </a:r>
                      <a:endParaRPr sz="15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EF"/>
                    </a:solidFill>
                  </a:tcPr>
                </a:tc>
                <a:tc>
                  <a:txBody>
                    <a:bodyPr/>
                    <a:lstStyle/>
                    <a:p>
                      <a:pPr marR="8001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i="1" spc="-25" dirty="0">
                          <a:solidFill>
                            <a:srgbClr val="C00000"/>
                          </a:solidFill>
                          <a:latin typeface="Franklin Gothic Book"/>
                          <a:cs typeface="Franklin Gothic Book"/>
                        </a:rPr>
                        <a:t>RI</a:t>
                      </a:r>
                      <a:endParaRPr sz="15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AFB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492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i="1" spc="-25" dirty="0">
                          <a:solidFill>
                            <a:srgbClr val="C00000"/>
                          </a:solidFill>
                          <a:latin typeface="Franklin Gothic Book"/>
                          <a:cs typeface="Franklin Gothic Book"/>
                        </a:rPr>
                        <a:t>RA1</a:t>
                      </a:r>
                      <a:endParaRPr sz="15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AF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AF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i="1" spc="-25" dirty="0">
                          <a:solidFill>
                            <a:srgbClr val="C00000"/>
                          </a:solidFill>
                          <a:latin typeface="Franklin Gothic Book"/>
                          <a:cs typeface="Franklin Gothic Book"/>
                        </a:rPr>
                        <a:t>RA2</a:t>
                      </a:r>
                      <a:endParaRPr sz="15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AFB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AF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i="1" spc="-25" dirty="0">
                          <a:solidFill>
                            <a:srgbClr val="C00000"/>
                          </a:solidFill>
                          <a:latin typeface="Franklin Gothic Book"/>
                          <a:cs typeface="Franklin Gothic Book"/>
                        </a:rPr>
                        <a:t>RA3</a:t>
                      </a:r>
                      <a:endParaRPr sz="15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AFB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AF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AFB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i="1" spc="-25" dirty="0">
                          <a:solidFill>
                            <a:srgbClr val="C00000"/>
                          </a:solidFill>
                          <a:latin typeface="Franklin Gothic Book"/>
                          <a:cs typeface="Franklin Gothic Book"/>
                        </a:rPr>
                        <a:t>RA4</a:t>
                      </a:r>
                      <a:endParaRPr sz="15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AF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AFB0"/>
                    </a:solidFill>
                  </a:tcPr>
                </a:tc>
                <a:tc>
                  <a:txBody>
                    <a:bodyPr/>
                    <a:lstStyle/>
                    <a:p>
                      <a:pPr marL="4000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i="1" spc="-25" dirty="0">
                          <a:solidFill>
                            <a:srgbClr val="C00000"/>
                          </a:solidFill>
                          <a:latin typeface="Franklin Gothic Book"/>
                          <a:cs typeface="Franklin Gothic Book"/>
                        </a:rPr>
                        <a:t>RF</a:t>
                      </a:r>
                      <a:endParaRPr sz="15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00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AF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dirty="0">
                          <a:solidFill>
                            <a:srgbClr val="77BAD5"/>
                          </a:solidFill>
                          <a:latin typeface="Franklin Gothic Book"/>
                          <a:cs typeface="Franklin Gothic Book"/>
                        </a:rPr>
                        <a:t>WP</a:t>
                      </a:r>
                      <a:r>
                        <a:rPr sz="1500" spc="-15" dirty="0">
                          <a:solidFill>
                            <a:srgbClr val="77BAD5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spc="-50" dirty="0">
                          <a:solidFill>
                            <a:srgbClr val="77BAD5"/>
                          </a:solidFill>
                          <a:latin typeface="Franklin Gothic Book"/>
                          <a:cs typeface="Franklin Gothic Book"/>
                        </a:rPr>
                        <a:t>2</a:t>
                      </a:r>
                      <a:endParaRPr sz="15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D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353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i="1" spc="-20" dirty="0">
                          <a:solidFill>
                            <a:srgbClr val="335870"/>
                          </a:solidFill>
                          <a:latin typeface="Franklin Gothic Book"/>
                          <a:cs typeface="Franklin Gothic Book"/>
                        </a:rPr>
                        <a:t>M2.1</a:t>
                      </a:r>
                      <a:endParaRPr sz="15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D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D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695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i="1" spc="-20" dirty="0">
                          <a:solidFill>
                            <a:srgbClr val="335870"/>
                          </a:solidFill>
                          <a:latin typeface="Franklin Gothic Book"/>
                          <a:cs typeface="Franklin Gothic Book"/>
                        </a:rPr>
                        <a:t>M2.2</a:t>
                      </a:r>
                      <a:endParaRPr sz="15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dirty="0">
                          <a:solidFill>
                            <a:srgbClr val="25627A"/>
                          </a:solidFill>
                          <a:latin typeface="Franklin Gothic Book"/>
                          <a:cs typeface="Franklin Gothic Book"/>
                        </a:rPr>
                        <a:t>WP</a:t>
                      </a:r>
                      <a:r>
                        <a:rPr sz="1500" spc="-15" dirty="0">
                          <a:solidFill>
                            <a:srgbClr val="25627A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spc="-50" dirty="0">
                          <a:solidFill>
                            <a:srgbClr val="25627A"/>
                          </a:solidFill>
                          <a:latin typeface="Franklin Gothic Book"/>
                          <a:cs typeface="Franklin Gothic Book"/>
                        </a:rPr>
                        <a:t>3</a:t>
                      </a:r>
                      <a:endParaRPr sz="15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393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15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i="1" spc="-20" dirty="0">
                          <a:latin typeface="Franklin Gothic Book"/>
                          <a:cs typeface="Franklin Gothic Book"/>
                        </a:rPr>
                        <a:t>M3.1</a:t>
                      </a:r>
                      <a:endParaRPr sz="15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39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2133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i="1" spc="-20" dirty="0">
                          <a:latin typeface="Franklin Gothic Book"/>
                          <a:cs typeface="Franklin Gothic Book"/>
                        </a:rPr>
                        <a:t>M3.2</a:t>
                      </a:r>
                      <a:endParaRPr sz="15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39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393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i="1" spc="-20" dirty="0">
                          <a:latin typeface="Franklin Gothic Book"/>
                          <a:cs typeface="Franklin Gothic Book"/>
                        </a:rPr>
                        <a:t>M3.3</a:t>
                      </a:r>
                      <a:endParaRPr sz="15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39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393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708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i="1" spc="-20" dirty="0">
                          <a:latin typeface="Franklin Gothic Book"/>
                          <a:cs typeface="Franklin Gothic Book"/>
                        </a:rPr>
                        <a:t>M3.4</a:t>
                      </a:r>
                      <a:endParaRPr sz="15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39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39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39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dirty="0">
                          <a:solidFill>
                            <a:srgbClr val="4D85A9"/>
                          </a:solidFill>
                          <a:latin typeface="Franklin Gothic Book"/>
                          <a:cs typeface="Franklin Gothic Book"/>
                        </a:rPr>
                        <a:t>WP</a:t>
                      </a:r>
                      <a:r>
                        <a:rPr sz="1500" spc="-15" dirty="0">
                          <a:solidFill>
                            <a:srgbClr val="4D85A9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500" spc="-50" dirty="0">
                          <a:solidFill>
                            <a:srgbClr val="4D85A9"/>
                          </a:solidFill>
                          <a:latin typeface="Franklin Gothic Book"/>
                          <a:cs typeface="Franklin Gothic Book"/>
                        </a:rPr>
                        <a:t>4</a:t>
                      </a:r>
                      <a:endParaRPr sz="15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D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D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9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7222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i="1" spc="-2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M4.1</a:t>
                      </a:r>
                      <a:endParaRPr sz="15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7222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7222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72227"/>
                    </a:solidFill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i="1" spc="-2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M4.2</a:t>
                      </a:r>
                      <a:endParaRPr sz="15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00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722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878960" y="3617188"/>
            <a:ext cx="4578350" cy="1736089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607BB3"/>
                </a:solidFill>
                <a:latin typeface="Franklin Gothic Book"/>
                <a:cs typeface="Franklin Gothic Book"/>
              </a:rPr>
              <a:t>WP1</a:t>
            </a:r>
            <a:r>
              <a:rPr sz="2000" dirty="0">
                <a:solidFill>
                  <a:srgbClr val="4296B7"/>
                </a:solidFill>
                <a:latin typeface="Franklin Gothic Book"/>
                <a:cs typeface="Franklin Gothic Book"/>
              </a:rPr>
              <a:t>:</a:t>
            </a:r>
            <a:r>
              <a:rPr sz="2000" spc="-45" dirty="0">
                <a:solidFill>
                  <a:srgbClr val="4296B7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project</a:t>
            </a:r>
            <a:r>
              <a:rPr sz="2000" spc="-1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management</a:t>
            </a:r>
            <a:r>
              <a:rPr sz="2000" spc="-1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(FE,</a:t>
            </a:r>
            <a:r>
              <a:rPr sz="2000" spc="-30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LE,</a:t>
            </a:r>
            <a:r>
              <a:rPr sz="2000" spc="-5" dirty="0">
                <a:latin typeface="Franklin Gothic Book"/>
                <a:cs typeface="Franklin Gothic Book"/>
              </a:rPr>
              <a:t> </a:t>
            </a:r>
            <a:r>
              <a:rPr sz="2000" spc="-20" dirty="0">
                <a:latin typeface="Franklin Gothic Book"/>
                <a:cs typeface="Franklin Gothic Book"/>
              </a:rPr>
              <a:t>LNL)</a:t>
            </a:r>
            <a:endParaRPr sz="2000">
              <a:latin typeface="Franklin Gothic Book"/>
              <a:cs typeface="Franklin Gothic Book"/>
            </a:endParaRP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77BAD5"/>
                </a:solidFill>
                <a:latin typeface="Franklin Gothic Book"/>
                <a:cs typeface="Franklin Gothic Book"/>
              </a:rPr>
              <a:t>WP2</a:t>
            </a:r>
            <a:r>
              <a:rPr sz="2000" dirty="0">
                <a:solidFill>
                  <a:srgbClr val="4296B7"/>
                </a:solidFill>
                <a:latin typeface="Franklin Gothic Book"/>
                <a:cs typeface="Franklin Gothic Book"/>
              </a:rPr>
              <a:t>:</a:t>
            </a:r>
            <a:r>
              <a:rPr sz="2000" spc="-75" dirty="0">
                <a:solidFill>
                  <a:srgbClr val="4296B7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coating</a:t>
            </a:r>
            <a:r>
              <a:rPr sz="2000" spc="-10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and</a:t>
            </a:r>
            <a:r>
              <a:rPr sz="2000" spc="-40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packaging</a:t>
            </a:r>
            <a:r>
              <a:rPr sz="2000" spc="-2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(LNL,</a:t>
            </a:r>
            <a:r>
              <a:rPr sz="2000" spc="-60" dirty="0">
                <a:latin typeface="Franklin Gothic Book"/>
                <a:cs typeface="Franklin Gothic Book"/>
              </a:rPr>
              <a:t> </a:t>
            </a:r>
            <a:r>
              <a:rPr sz="2000" spc="-25" dirty="0">
                <a:latin typeface="Franklin Gothic Book"/>
                <a:cs typeface="Franklin Gothic Book"/>
              </a:rPr>
              <a:t>LE)</a:t>
            </a:r>
            <a:endParaRPr sz="2000">
              <a:latin typeface="Franklin Gothic Book"/>
              <a:cs typeface="Franklin Gothic Book"/>
            </a:endParaRPr>
          </a:p>
          <a:p>
            <a:pPr marL="299085" indent="-286385">
              <a:lnSpc>
                <a:spcPct val="100000"/>
              </a:lnSpc>
              <a:spcBef>
                <a:spcPts val="969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25627A"/>
                </a:solidFill>
                <a:latin typeface="Franklin Gothic Book"/>
                <a:cs typeface="Franklin Gothic Book"/>
              </a:rPr>
              <a:t>WP3</a:t>
            </a:r>
            <a:r>
              <a:rPr sz="2000" dirty="0">
                <a:solidFill>
                  <a:srgbClr val="4296B7"/>
                </a:solidFill>
                <a:latin typeface="Franklin Gothic Book"/>
                <a:cs typeface="Franklin Gothic Book"/>
              </a:rPr>
              <a:t>:</a:t>
            </a:r>
            <a:r>
              <a:rPr sz="2000" spc="-70" dirty="0">
                <a:solidFill>
                  <a:srgbClr val="4296B7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electronics</a:t>
            </a:r>
            <a:r>
              <a:rPr sz="2000" spc="-2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and</a:t>
            </a:r>
            <a:r>
              <a:rPr sz="2000" spc="-3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data</a:t>
            </a:r>
            <a:r>
              <a:rPr sz="2000" spc="-2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analysis</a:t>
            </a:r>
            <a:r>
              <a:rPr sz="2000" spc="-20" dirty="0">
                <a:latin typeface="Franklin Gothic Book"/>
                <a:cs typeface="Franklin Gothic Book"/>
              </a:rPr>
              <a:t> (FE)</a:t>
            </a:r>
            <a:endParaRPr sz="2000">
              <a:latin typeface="Franklin Gothic Book"/>
              <a:cs typeface="Franklin Gothic Book"/>
            </a:endParaRPr>
          </a:p>
          <a:p>
            <a:pPr marL="299085" indent="-286385">
              <a:lnSpc>
                <a:spcPct val="100000"/>
              </a:lnSpc>
              <a:spcBef>
                <a:spcPts val="975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4D85A9"/>
                </a:solidFill>
                <a:latin typeface="Franklin Gothic Book"/>
                <a:cs typeface="Franklin Gothic Book"/>
              </a:rPr>
              <a:t>WP4</a:t>
            </a:r>
            <a:r>
              <a:rPr sz="2000" dirty="0">
                <a:solidFill>
                  <a:srgbClr val="4296B7"/>
                </a:solidFill>
                <a:latin typeface="Franklin Gothic Book"/>
                <a:cs typeface="Franklin Gothic Book"/>
              </a:rPr>
              <a:t>:</a:t>
            </a:r>
            <a:r>
              <a:rPr sz="2000" spc="-75" dirty="0">
                <a:solidFill>
                  <a:srgbClr val="4296B7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validation</a:t>
            </a:r>
            <a:r>
              <a:rPr sz="2000" spc="10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and</a:t>
            </a:r>
            <a:r>
              <a:rPr sz="2000" spc="-40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data</a:t>
            </a:r>
            <a:r>
              <a:rPr sz="2000" spc="-15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collecting</a:t>
            </a:r>
            <a:r>
              <a:rPr sz="2000" spc="-30" dirty="0">
                <a:latin typeface="Franklin Gothic Book"/>
                <a:cs typeface="Franklin Gothic Book"/>
              </a:rPr>
              <a:t> </a:t>
            </a:r>
            <a:r>
              <a:rPr sz="2000" spc="-20" dirty="0">
                <a:latin typeface="Franklin Gothic Book"/>
                <a:cs typeface="Franklin Gothic Book"/>
              </a:rPr>
              <a:t>(FE</a:t>
            </a:r>
            <a:r>
              <a:rPr sz="2000" spc="-20" dirty="0">
                <a:solidFill>
                  <a:srgbClr val="4296B7"/>
                </a:solidFill>
                <a:latin typeface="Franklin Gothic Book"/>
                <a:cs typeface="Franklin Gothic Book"/>
              </a:rPr>
              <a:t>)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4058" y="261365"/>
            <a:ext cx="92030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7620" algn="l"/>
                <a:tab pos="1904364" algn="l"/>
              </a:tabLst>
            </a:pPr>
            <a:r>
              <a:rPr spc="-25" dirty="0"/>
              <a:t>WPs</a:t>
            </a:r>
            <a:r>
              <a:rPr dirty="0"/>
              <a:t>	</a:t>
            </a:r>
            <a:r>
              <a:rPr spc="-50" dirty="0"/>
              <a:t>&amp;</a:t>
            </a:r>
            <a:r>
              <a:rPr dirty="0"/>
              <a:t>	</a:t>
            </a:r>
            <a:r>
              <a:rPr spc="-55" dirty="0"/>
              <a:t>Activity</a:t>
            </a:r>
            <a:r>
              <a:rPr spc="-175" dirty="0"/>
              <a:t> </a:t>
            </a:r>
            <a:r>
              <a:rPr spc="-70" dirty="0"/>
              <a:t>planning</a:t>
            </a:r>
            <a:r>
              <a:rPr spc="-190" dirty="0"/>
              <a:t> </a:t>
            </a:r>
            <a:r>
              <a:rPr sz="4000" dirty="0"/>
              <a:t>–</a:t>
            </a:r>
            <a:r>
              <a:rPr sz="4000" spc="-145" dirty="0"/>
              <a:t> </a:t>
            </a:r>
            <a:r>
              <a:rPr sz="4000" spc="-35" dirty="0">
                <a:solidFill>
                  <a:srgbClr val="273551"/>
                </a:solidFill>
              </a:rPr>
              <a:t>Gantt</a:t>
            </a:r>
            <a:r>
              <a:rPr sz="4000" spc="-175" dirty="0">
                <a:solidFill>
                  <a:srgbClr val="273551"/>
                </a:solidFill>
              </a:rPr>
              <a:t> </a:t>
            </a:r>
            <a:r>
              <a:rPr sz="4000" spc="-10" dirty="0">
                <a:solidFill>
                  <a:srgbClr val="273551"/>
                </a:solidFill>
              </a:rPr>
              <a:t>Diagram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322325" y="5758434"/>
            <a:ext cx="11508105" cy="370840"/>
          </a:xfrm>
          <a:prstGeom prst="rect">
            <a:avLst/>
          </a:prstGeom>
          <a:ln w="28575">
            <a:solidFill>
              <a:srgbClr val="4296B7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1800" i="1" dirty="0">
                <a:solidFill>
                  <a:srgbClr val="4D85A9"/>
                </a:solidFill>
                <a:latin typeface="Franklin Gothic Book"/>
                <a:cs typeface="Franklin Gothic Book"/>
              </a:rPr>
              <a:t>In</a:t>
            </a:r>
            <a:r>
              <a:rPr sz="1800" i="1" spc="-30" dirty="0">
                <a:solidFill>
                  <a:srgbClr val="4D85A9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4D85A9"/>
                </a:solidFill>
                <a:latin typeface="Franklin Gothic Book"/>
                <a:cs typeface="Franklin Gothic Book"/>
              </a:rPr>
              <a:t>WP1,</a:t>
            </a:r>
            <a:r>
              <a:rPr sz="1800" i="1" spc="-45" dirty="0">
                <a:solidFill>
                  <a:srgbClr val="4D85A9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4D85A9"/>
                </a:solidFill>
                <a:latin typeface="Franklin Gothic Book"/>
                <a:cs typeface="Franklin Gothic Book"/>
              </a:rPr>
              <a:t>key</a:t>
            </a:r>
            <a:r>
              <a:rPr sz="1800" i="1" spc="-20" dirty="0">
                <a:solidFill>
                  <a:srgbClr val="4D85A9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4D85A9"/>
                </a:solidFill>
                <a:latin typeface="Franklin Gothic Book"/>
                <a:cs typeface="Franklin Gothic Book"/>
              </a:rPr>
              <a:t>events</a:t>
            </a:r>
            <a:r>
              <a:rPr sz="1800" i="1" spc="-50" dirty="0">
                <a:solidFill>
                  <a:srgbClr val="4D85A9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4D85A9"/>
                </a:solidFill>
                <a:latin typeface="Franklin Gothic Book"/>
                <a:cs typeface="Franklin Gothic Book"/>
              </a:rPr>
              <a:t>(internal</a:t>
            </a:r>
            <a:r>
              <a:rPr sz="1800" i="1" spc="-50" dirty="0">
                <a:solidFill>
                  <a:srgbClr val="4D85A9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4D85A9"/>
                </a:solidFill>
                <a:latin typeface="Franklin Gothic Book"/>
                <a:cs typeface="Franklin Gothic Book"/>
              </a:rPr>
              <a:t>to</a:t>
            </a:r>
            <a:r>
              <a:rPr sz="1800" i="1" spc="-40" dirty="0">
                <a:solidFill>
                  <a:srgbClr val="4D85A9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4D85A9"/>
                </a:solidFill>
                <a:latin typeface="Franklin Gothic Book"/>
                <a:cs typeface="Franklin Gothic Book"/>
              </a:rPr>
              <a:t>the</a:t>
            </a:r>
            <a:r>
              <a:rPr sz="1800" i="1" spc="-45" dirty="0">
                <a:solidFill>
                  <a:srgbClr val="4D85A9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4D85A9"/>
                </a:solidFill>
                <a:latin typeface="Franklin Gothic Book"/>
                <a:cs typeface="Franklin Gothic Book"/>
              </a:rPr>
              <a:t>research</a:t>
            </a:r>
            <a:r>
              <a:rPr sz="1800" i="1" spc="-55" dirty="0">
                <a:solidFill>
                  <a:srgbClr val="4D85A9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4D85A9"/>
                </a:solidFill>
                <a:latin typeface="Franklin Gothic Book"/>
                <a:cs typeface="Franklin Gothic Book"/>
              </a:rPr>
              <a:t>group)</a:t>
            </a:r>
            <a:r>
              <a:rPr sz="1800" i="1" spc="-60" dirty="0">
                <a:solidFill>
                  <a:srgbClr val="4D85A9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4D85A9"/>
                </a:solidFill>
                <a:latin typeface="Franklin Gothic Book"/>
                <a:cs typeface="Franklin Gothic Book"/>
              </a:rPr>
              <a:t>are</a:t>
            </a:r>
            <a:r>
              <a:rPr sz="1800" i="1" spc="-35" dirty="0">
                <a:solidFill>
                  <a:srgbClr val="4D85A9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4D85A9"/>
                </a:solidFill>
                <a:latin typeface="Franklin Gothic Book"/>
                <a:cs typeface="Franklin Gothic Book"/>
              </a:rPr>
              <a:t>defined</a:t>
            </a:r>
            <a:r>
              <a:rPr sz="1800" i="1" spc="-60" dirty="0">
                <a:solidFill>
                  <a:srgbClr val="4D85A9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4D85A9"/>
                </a:solidFill>
                <a:latin typeface="Franklin Gothic Book"/>
                <a:cs typeface="Franklin Gothic Book"/>
              </a:rPr>
              <a:t>as</a:t>
            </a:r>
            <a:r>
              <a:rPr sz="1800" i="1" spc="-30" dirty="0">
                <a:solidFill>
                  <a:srgbClr val="4D85A9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4D85A9"/>
                </a:solidFill>
                <a:latin typeface="Franklin Gothic Book"/>
                <a:cs typeface="Franklin Gothic Book"/>
              </a:rPr>
              <a:t>“Riunioni</a:t>
            </a:r>
            <a:r>
              <a:rPr sz="1800" i="1" spc="-40" dirty="0">
                <a:solidFill>
                  <a:srgbClr val="4D85A9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4D85A9"/>
                </a:solidFill>
                <a:latin typeface="Franklin Gothic Book"/>
                <a:cs typeface="Franklin Gothic Book"/>
              </a:rPr>
              <a:t>di</a:t>
            </a:r>
            <a:r>
              <a:rPr sz="1800" i="1" spc="-40" dirty="0">
                <a:solidFill>
                  <a:srgbClr val="4D85A9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4D85A9"/>
                </a:solidFill>
                <a:latin typeface="Franklin Gothic Book"/>
                <a:cs typeface="Franklin Gothic Book"/>
              </a:rPr>
              <a:t>Avanzamento”</a:t>
            </a:r>
            <a:r>
              <a:rPr sz="1800" i="1" spc="-50" dirty="0">
                <a:solidFill>
                  <a:srgbClr val="4D85A9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4D85A9"/>
                </a:solidFill>
                <a:latin typeface="Franklin Gothic Book"/>
                <a:cs typeface="Franklin Gothic Book"/>
              </a:rPr>
              <a:t>(i.e.,</a:t>
            </a:r>
            <a:r>
              <a:rPr sz="1800" i="1" spc="-50" dirty="0">
                <a:solidFill>
                  <a:srgbClr val="4D85A9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4D85A9"/>
                </a:solidFill>
                <a:latin typeface="Franklin Gothic Book"/>
                <a:cs typeface="Franklin Gothic Book"/>
              </a:rPr>
              <a:t>progress</a:t>
            </a:r>
            <a:r>
              <a:rPr sz="1800" i="1" spc="-40" dirty="0">
                <a:solidFill>
                  <a:srgbClr val="4D85A9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4D85A9"/>
                </a:solidFill>
                <a:latin typeface="Franklin Gothic Book"/>
                <a:cs typeface="Franklin Gothic Book"/>
              </a:rPr>
              <a:t>meeting)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593772-830B-0EA1-D69E-E9B1DCA330C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10</a:t>
            </a:fld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457" y="168909"/>
            <a:ext cx="60064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9370" algn="l"/>
              </a:tabLst>
            </a:pPr>
            <a:r>
              <a:rPr spc="-25" dirty="0"/>
              <a:t>WP2</a:t>
            </a:r>
            <a:r>
              <a:rPr dirty="0"/>
              <a:t>	</a:t>
            </a:r>
            <a:r>
              <a:rPr sz="4000" spc="-100" dirty="0">
                <a:solidFill>
                  <a:srgbClr val="273551"/>
                </a:solidFill>
              </a:rPr>
              <a:t>coating</a:t>
            </a:r>
            <a:r>
              <a:rPr sz="4000" spc="-195" dirty="0">
                <a:solidFill>
                  <a:srgbClr val="273551"/>
                </a:solidFill>
              </a:rPr>
              <a:t> </a:t>
            </a:r>
            <a:r>
              <a:rPr sz="4000" spc="-80" dirty="0">
                <a:solidFill>
                  <a:srgbClr val="273551"/>
                </a:solidFill>
              </a:rPr>
              <a:t>and</a:t>
            </a:r>
            <a:r>
              <a:rPr sz="4000" spc="-170" dirty="0">
                <a:solidFill>
                  <a:srgbClr val="273551"/>
                </a:solidFill>
              </a:rPr>
              <a:t> </a:t>
            </a:r>
            <a:r>
              <a:rPr sz="4000" spc="-75" dirty="0">
                <a:solidFill>
                  <a:srgbClr val="273551"/>
                </a:solidFill>
              </a:rPr>
              <a:t>packaging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406385" y="219201"/>
            <a:ext cx="4109085" cy="1380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9415">
              <a:lnSpc>
                <a:spcPct val="100000"/>
              </a:lnSpc>
              <a:spcBef>
                <a:spcPts val="100"/>
              </a:spcBef>
            </a:pPr>
            <a:r>
              <a:rPr sz="3800" spc="-120" dirty="0">
                <a:solidFill>
                  <a:srgbClr val="273551"/>
                </a:solidFill>
                <a:latin typeface="Franklin Gothic Medium"/>
                <a:cs typeface="Franklin Gothic Medium"/>
              </a:rPr>
              <a:t>(</a:t>
            </a:r>
            <a:r>
              <a:rPr sz="2800" spc="-120" dirty="0">
                <a:solidFill>
                  <a:srgbClr val="3184A3"/>
                </a:solidFill>
                <a:latin typeface="Franklin Gothic Medium"/>
                <a:cs typeface="Franklin Gothic Medium"/>
              </a:rPr>
              <a:t>INFN-</a:t>
            </a:r>
            <a:r>
              <a:rPr sz="2800" spc="-90" dirty="0">
                <a:solidFill>
                  <a:srgbClr val="3184A3"/>
                </a:solidFill>
                <a:latin typeface="Franklin Gothic Medium"/>
                <a:cs typeface="Franklin Gothic Medium"/>
              </a:rPr>
              <a:t>LNL</a:t>
            </a:r>
            <a:r>
              <a:rPr sz="2800" spc="-120" dirty="0">
                <a:solidFill>
                  <a:srgbClr val="3184A3"/>
                </a:solidFill>
                <a:latin typeface="Franklin Gothic Medium"/>
                <a:cs typeface="Franklin Gothic Medium"/>
              </a:rPr>
              <a:t> </a:t>
            </a:r>
            <a:r>
              <a:rPr sz="2800" spc="-30" dirty="0">
                <a:solidFill>
                  <a:srgbClr val="3184A3"/>
                </a:solidFill>
                <a:latin typeface="Franklin Gothic Medium"/>
                <a:cs typeface="Franklin Gothic Medium"/>
              </a:rPr>
              <a:t>&amp;</a:t>
            </a:r>
            <a:r>
              <a:rPr sz="2800" spc="-130" dirty="0">
                <a:solidFill>
                  <a:srgbClr val="3184A3"/>
                </a:solidFill>
                <a:latin typeface="Franklin Gothic Medium"/>
                <a:cs typeface="Franklin Gothic Medium"/>
              </a:rPr>
              <a:t> </a:t>
            </a:r>
            <a:r>
              <a:rPr sz="2800" spc="-125" dirty="0">
                <a:solidFill>
                  <a:srgbClr val="3184A3"/>
                </a:solidFill>
                <a:latin typeface="Franklin Gothic Medium"/>
                <a:cs typeface="Franklin Gothic Medium"/>
              </a:rPr>
              <a:t>INFN-</a:t>
            </a:r>
            <a:r>
              <a:rPr sz="2800" spc="-25" dirty="0">
                <a:solidFill>
                  <a:srgbClr val="3184A3"/>
                </a:solidFill>
                <a:latin typeface="Franklin Gothic Medium"/>
                <a:cs typeface="Franklin Gothic Medium"/>
              </a:rPr>
              <a:t>LE</a:t>
            </a:r>
            <a:r>
              <a:rPr sz="3800" spc="-25" dirty="0">
                <a:solidFill>
                  <a:srgbClr val="273551"/>
                </a:solidFill>
                <a:latin typeface="Franklin Gothic Medium"/>
                <a:cs typeface="Franklin Gothic Medium"/>
              </a:rPr>
              <a:t>)</a:t>
            </a:r>
            <a:endParaRPr sz="3800">
              <a:latin typeface="Franklin Gothic Medium"/>
              <a:cs typeface="Franklin Gothic Medium"/>
            </a:endParaRPr>
          </a:p>
          <a:p>
            <a:pPr marL="299085" marR="5080" indent="-287020">
              <a:lnSpc>
                <a:spcPct val="100000"/>
              </a:lnSpc>
              <a:spcBef>
                <a:spcPts val="2025"/>
              </a:spcBef>
              <a:buFont typeface="Arial"/>
              <a:buChar char="•"/>
              <a:tabLst>
                <a:tab pos="299085" algn="l"/>
              </a:tabLst>
            </a:pPr>
            <a:r>
              <a:rPr sz="1700" i="1" dirty="0">
                <a:solidFill>
                  <a:srgbClr val="335870"/>
                </a:solidFill>
                <a:latin typeface="Franklin Gothic Book"/>
                <a:cs typeface="Franklin Gothic Book"/>
              </a:rPr>
              <a:t>M2.1</a:t>
            </a:r>
            <a:r>
              <a:rPr sz="1700" dirty="0">
                <a:solidFill>
                  <a:srgbClr val="335870"/>
                </a:solidFill>
                <a:latin typeface="Franklin Gothic Book"/>
                <a:cs typeface="Franklin Gothic Book"/>
              </a:rPr>
              <a:t>:</a:t>
            </a:r>
            <a:r>
              <a:rPr sz="1700" spc="-45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335870"/>
                </a:solidFill>
                <a:latin typeface="Franklin Gothic Book"/>
                <a:cs typeface="Franklin Gothic Book"/>
              </a:rPr>
              <a:t>fabrication</a:t>
            </a:r>
            <a:r>
              <a:rPr sz="1700" spc="-70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335870"/>
                </a:solidFill>
                <a:latin typeface="Franklin Gothic Book"/>
                <a:cs typeface="Franklin Gothic Book"/>
              </a:rPr>
              <a:t>of</a:t>
            </a:r>
            <a:r>
              <a:rPr sz="1700" spc="-55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335870"/>
                </a:solidFill>
                <a:latin typeface="Franklin Gothic Book"/>
                <a:cs typeface="Franklin Gothic Book"/>
              </a:rPr>
              <a:t>prototype</a:t>
            </a:r>
            <a:r>
              <a:rPr sz="1700" spc="-70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335870"/>
                </a:solidFill>
                <a:latin typeface="Franklin Gothic Book"/>
                <a:cs typeface="Franklin Gothic Book"/>
              </a:rPr>
              <a:t>sensor</a:t>
            </a:r>
            <a:r>
              <a:rPr sz="1700" spc="-75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1700" spc="-20" dirty="0">
                <a:solidFill>
                  <a:srgbClr val="335870"/>
                </a:solidFill>
                <a:latin typeface="Franklin Gothic Book"/>
                <a:cs typeface="Franklin Gothic Book"/>
              </a:rPr>
              <a:t>with </a:t>
            </a:r>
            <a:r>
              <a:rPr sz="1700" dirty="0">
                <a:solidFill>
                  <a:srgbClr val="335870"/>
                </a:solidFill>
                <a:latin typeface="Franklin Gothic Book"/>
                <a:cs typeface="Franklin Gothic Book"/>
              </a:rPr>
              <a:t>AlN</a:t>
            </a:r>
            <a:r>
              <a:rPr sz="1700" spc="-50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335870"/>
                </a:solidFill>
                <a:latin typeface="Franklin Gothic Book"/>
                <a:cs typeface="Franklin Gothic Book"/>
              </a:rPr>
              <a:t>sensing</a:t>
            </a:r>
            <a:r>
              <a:rPr sz="1700" spc="-50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335870"/>
                </a:solidFill>
                <a:latin typeface="Franklin Gothic Book"/>
                <a:cs typeface="Franklin Gothic Book"/>
              </a:rPr>
              <a:t>element</a:t>
            </a:r>
            <a:r>
              <a:rPr sz="1700" spc="400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335870"/>
                </a:solidFill>
                <a:latin typeface="Franklin Gothic Book"/>
                <a:cs typeface="Franklin Gothic Book"/>
              </a:rPr>
              <a:t>(</a:t>
            </a:r>
            <a:r>
              <a:rPr sz="1700" u="sng" spc="-10" dirty="0">
                <a:solidFill>
                  <a:srgbClr val="335870"/>
                </a:solidFill>
                <a:uFill>
                  <a:solidFill>
                    <a:srgbClr val="335870"/>
                  </a:solidFill>
                </a:uFill>
                <a:latin typeface="Franklin Gothic Book"/>
                <a:cs typeface="Franklin Gothic Book"/>
              </a:rPr>
              <a:t>12/’24</a:t>
            </a:r>
            <a:r>
              <a:rPr sz="1700" spc="-10" dirty="0">
                <a:solidFill>
                  <a:srgbClr val="335870"/>
                </a:solidFill>
                <a:latin typeface="Franklin Gothic Book"/>
                <a:cs typeface="Franklin Gothic Book"/>
              </a:rPr>
              <a:t>)</a:t>
            </a:r>
            <a:endParaRPr sz="17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06385" y="1832610"/>
            <a:ext cx="4224020" cy="80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</a:tabLst>
            </a:pPr>
            <a:r>
              <a:rPr sz="1700" i="1" dirty="0">
                <a:solidFill>
                  <a:srgbClr val="335870"/>
                </a:solidFill>
                <a:latin typeface="Franklin Gothic Book"/>
                <a:cs typeface="Franklin Gothic Book"/>
              </a:rPr>
              <a:t>M2.2</a:t>
            </a:r>
            <a:r>
              <a:rPr sz="1700" dirty="0">
                <a:solidFill>
                  <a:srgbClr val="335870"/>
                </a:solidFill>
                <a:latin typeface="Franklin Gothic Book"/>
                <a:cs typeface="Franklin Gothic Book"/>
              </a:rPr>
              <a:t>:</a:t>
            </a:r>
            <a:r>
              <a:rPr sz="1700" spc="-15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335870"/>
                </a:solidFill>
                <a:latin typeface="Franklin Gothic Book"/>
                <a:cs typeface="Franklin Gothic Book"/>
              </a:rPr>
              <a:t>definition</a:t>
            </a:r>
            <a:r>
              <a:rPr sz="1700" spc="-55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335870"/>
                </a:solidFill>
                <a:latin typeface="Franklin Gothic Book"/>
                <a:cs typeface="Franklin Gothic Book"/>
              </a:rPr>
              <a:t>of</a:t>
            </a:r>
            <a:r>
              <a:rPr sz="1700" spc="-30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335870"/>
                </a:solidFill>
                <a:latin typeface="Franklin Gothic Book"/>
                <a:cs typeface="Franklin Gothic Book"/>
              </a:rPr>
              <a:t>sensor</a:t>
            </a:r>
            <a:r>
              <a:rPr sz="1700" spc="-55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335870"/>
                </a:solidFill>
                <a:latin typeface="Franklin Gothic Book"/>
                <a:cs typeface="Franklin Gothic Book"/>
              </a:rPr>
              <a:t>final</a:t>
            </a:r>
            <a:r>
              <a:rPr sz="1700" spc="-55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335870"/>
                </a:solidFill>
                <a:latin typeface="Franklin Gothic Book"/>
                <a:cs typeface="Franklin Gothic Book"/>
              </a:rPr>
              <a:t>version</a:t>
            </a:r>
            <a:r>
              <a:rPr sz="1700" spc="-45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1700" spc="-25" dirty="0">
                <a:solidFill>
                  <a:srgbClr val="335870"/>
                </a:solidFill>
                <a:latin typeface="Franklin Gothic Book"/>
                <a:cs typeface="Franklin Gothic Book"/>
              </a:rPr>
              <a:t>and </a:t>
            </a:r>
            <a:r>
              <a:rPr sz="1700" dirty="0">
                <a:solidFill>
                  <a:srgbClr val="335870"/>
                </a:solidFill>
                <a:latin typeface="Franklin Gothic Book"/>
                <a:cs typeface="Franklin Gothic Book"/>
              </a:rPr>
              <a:t>the</a:t>
            </a:r>
            <a:r>
              <a:rPr sz="1700" spc="-25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335870"/>
                </a:solidFill>
                <a:latin typeface="Franklin Gothic Book"/>
                <a:cs typeface="Franklin Gothic Book"/>
              </a:rPr>
              <a:t>method</a:t>
            </a:r>
            <a:r>
              <a:rPr sz="1700" spc="-40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335870"/>
                </a:solidFill>
                <a:latin typeface="Franklin Gothic Book"/>
                <a:cs typeface="Franklin Gothic Book"/>
              </a:rPr>
              <a:t>of</a:t>
            </a:r>
            <a:r>
              <a:rPr sz="1700" spc="-5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335870"/>
                </a:solidFill>
                <a:latin typeface="Franklin Gothic Book"/>
                <a:cs typeface="Franklin Gothic Book"/>
              </a:rPr>
              <a:t>manufacturing</a:t>
            </a:r>
            <a:r>
              <a:rPr sz="1700" spc="-15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335870"/>
                </a:solidFill>
                <a:latin typeface="Franklin Gothic Book"/>
                <a:cs typeface="Franklin Gothic Book"/>
              </a:rPr>
              <a:t>thereof (12/’25)</a:t>
            </a:r>
            <a:endParaRPr sz="17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4131" y="3084576"/>
            <a:ext cx="11603990" cy="3133725"/>
          </a:xfrm>
          <a:custGeom>
            <a:avLst/>
            <a:gdLst/>
            <a:ahLst/>
            <a:cxnLst/>
            <a:rect l="l" t="t" r="r" b="b"/>
            <a:pathLst>
              <a:path w="11603990" h="3133725">
                <a:moveTo>
                  <a:pt x="11603736" y="0"/>
                </a:moveTo>
                <a:lnTo>
                  <a:pt x="0" y="0"/>
                </a:lnTo>
                <a:lnTo>
                  <a:pt x="0" y="3133344"/>
                </a:lnTo>
                <a:lnTo>
                  <a:pt x="11603736" y="3133344"/>
                </a:lnTo>
                <a:lnTo>
                  <a:pt x="11603736" y="0"/>
                </a:lnTo>
                <a:close/>
              </a:path>
            </a:pathLst>
          </a:custGeom>
          <a:solidFill>
            <a:srgbClr val="A3D2E2">
              <a:alpha val="4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3481" y="3237636"/>
            <a:ext cx="11447145" cy="26752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600" spc="-10" dirty="0">
                <a:latin typeface="Franklin Gothic Medium"/>
                <a:cs typeface="Franklin Gothic Medium"/>
              </a:rPr>
              <a:t>TASKS:</a:t>
            </a:r>
            <a:endParaRPr sz="1600">
              <a:latin typeface="Franklin Gothic Medium"/>
              <a:cs typeface="Franklin Gothic Medium"/>
            </a:endParaRPr>
          </a:p>
          <a:p>
            <a:pPr marL="355600" marR="5080" indent="-342900">
              <a:lnSpc>
                <a:spcPts val="2000"/>
              </a:lnSpc>
              <a:spcBef>
                <a:spcPts val="110"/>
              </a:spcBef>
              <a:buFont typeface="Segoe UI Symbol"/>
              <a:buChar char="▪"/>
              <a:tabLst>
                <a:tab pos="355600" algn="l"/>
              </a:tabLst>
            </a:pP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Protocol</a:t>
            </a:r>
            <a:r>
              <a:rPr sz="1600" u="heavy" spc="18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definition</a:t>
            </a:r>
            <a:r>
              <a:rPr sz="1600" u="heavy" spc="19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for</a:t>
            </a:r>
            <a:r>
              <a:rPr sz="1600" u="heavy" spc="18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substrate</a:t>
            </a:r>
            <a:r>
              <a:rPr sz="1600" u="heavy" spc="19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and</a:t>
            </a:r>
            <a:r>
              <a:rPr sz="1600" u="heavy" spc="18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electrode</a:t>
            </a:r>
            <a:r>
              <a:rPr sz="1600" u="heavy" spc="18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development</a:t>
            </a:r>
            <a:r>
              <a:rPr sz="1600" u="heavy" spc="19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by</a:t>
            </a:r>
            <a:r>
              <a:rPr sz="1600" u="heavy" spc="17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lithography</a:t>
            </a:r>
            <a:r>
              <a:rPr sz="16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:</a:t>
            </a:r>
            <a:r>
              <a:rPr sz="1600" spc="18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2024,</a:t>
            </a:r>
            <a:r>
              <a:rPr sz="1400" spc="13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Q1</a:t>
            </a:r>
            <a:r>
              <a:rPr sz="1400" spc="14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-</a:t>
            </a:r>
            <a:r>
              <a:rPr sz="1400" spc="14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Q2</a:t>
            </a:r>
            <a:r>
              <a:rPr sz="1400" spc="14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for</a:t>
            </a:r>
            <a:r>
              <a:rPr sz="1400" spc="14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the</a:t>
            </a:r>
            <a:r>
              <a:rPr sz="1400" spc="13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prototype</a:t>
            </a:r>
            <a:r>
              <a:rPr sz="1400" spc="13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version</a:t>
            </a:r>
            <a:r>
              <a:rPr sz="1400" spc="13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of</a:t>
            </a:r>
            <a:r>
              <a:rPr sz="1400" spc="13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the</a:t>
            </a:r>
            <a:r>
              <a:rPr sz="1400" spc="14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sensor;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2025,</a:t>
            </a:r>
            <a:r>
              <a:rPr sz="1400" spc="-4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Q1</a:t>
            </a:r>
            <a:r>
              <a:rPr sz="1400" spc="-1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-</a:t>
            </a:r>
            <a:r>
              <a:rPr sz="1400" spc="-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Q2</a:t>
            </a:r>
            <a:r>
              <a:rPr sz="1400" spc="-1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for</a:t>
            </a:r>
            <a:r>
              <a:rPr sz="1400" spc="-3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the</a:t>
            </a:r>
            <a:r>
              <a:rPr sz="1400" spc="-1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optimized</a:t>
            </a:r>
            <a:r>
              <a:rPr sz="1400" spc="-4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version</a:t>
            </a:r>
            <a:r>
              <a:rPr sz="1400" spc="-4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of</a:t>
            </a:r>
            <a:r>
              <a:rPr sz="1400" spc="-3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the</a:t>
            </a:r>
            <a:r>
              <a:rPr sz="1400" spc="-1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sensor.</a:t>
            </a:r>
            <a:endParaRPr sz="1400">
              <a:latin typeface="Franklin Gothic Medium"/>
              <a:cs typeface="Franklin Gothic Medium"/>
            </a:endParaRPr>
          </a:p>
          <a:p>
            <a:pPr marL="355600" marR="5080" indent="-342900">
              <a:lnSpc>
                <a:spcPts val="2010"/>
              </a:lnSpc>
              <a:spcBef>
                <a:spcPts val="130"/>
              </a:spcBef>
              <a:buFont typeface="Segoe UI Symbol"/>
              <a:buChar char="▪"/>
              <a:tabLst>
                <a:tab pos="355600" algn="l"/>
              </a:tabLst>
            </a:pP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Protocol</a:t>
            </a:r>
            <a:r>
              <a:rPr sz="1600" u="heavy" spc="15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definition</a:t>
            </a:r>
            <a:r>
              <a:rPr sz="1600" u="heavy" spc="16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for</a:t>
            </a:r>
            <a:r>
              <a:rPr sz="1600" u="heavy" spc="15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material</a:t>
            </a:r>
            <a:r>
              <a:rPr sz="1600" u="heavy" spc="16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deposition</a:t>
            </a:r>
            <a:r>
              <a:rPr sz="1600" u="heavy" spc="15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by</a:t>
            </a:r>
            <a:r>
              <a:rPr sz="1600" u="heavy" spc="16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sputtering</a:t>
            </a:r>
            <a:r>
              <a:rPr sz="16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:</a:t>
            </a:r>
            <a:r>
              <a:rPr sz="1600" spc="15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2024,</a:t>
            </a:r>
            <a:r>
              <a:rPr sz="1400" spc="10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Q1</a:t>
            </a:r>
            <a:r>
              <a:rPr sz="1400" spc="12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-</a:t>
            </a:r>
            <a:r>
              <a:rPr sz="1400" spc="12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Q2</a:t>
            </a:r>
            <a:r>
              <a:rPr sz="1400" spc="12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for</a:t>
            </a:r>
            <a:r>
              <a:rPr sz="1400" spc="11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the</a:t>
            </a:r>
            <a:r>
              <a:rPr sz="1400" spc="11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prototype</a:t>
            </a:r>
            <a:r>
              <a:rPr sz="1400" spc="114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version</a:t>
            </a:r>
            <a:r>
              <a:rPr sz="1400" spc="11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of</a:t>
            </a:r>
            <a:r>
              <a:rPr sz="1400" spc="114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the</a:t>
            </a:r>
            <a:r>
              <a:rPr sz="1400" spc="114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sensor;</a:t>
            </a:r>
            <a:r>
              <a:rPr sz="1400" spc="10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2025,</a:t>
            </a:r>
            <a:r>
              <a:rPr sz="1400" spc="12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Q1</a:t>
            </a:r>
            <a:r>
              <a:rPr sz="1400" spc="12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-</a:t>
            </a:r>
            <a:r>
              <a:rPr sz="1400" spc="114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Q2</a:t>
            </a:r>
            <a:r>
              <a:rPr sz="1400" spc="12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for</a:t>
            </a:r>
            <a:r>
              <a:rPr sz="1400" spc="114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spc="-2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the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optimized</a:t>
            </a:r>
            <a:r>
              <a:rPr sz="1400" spc="-4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version</a:t>
            </a:r>
            <a:r>
              <a:rPr sz="1400" spc="-2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of</a:t>
            </a:r>
            <a:r>
              <a:rPr sz="1400" spc="-3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the</a:t>
            </a:r>
            <a:r>
              <a:rPr sz="1400" spc="-1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sensor.</a:t>
            </a:r>
            <a:endParaRPr sz="1400">
              <a:latin typeface="Franklin Gothic Medium"/>
              <a:cs typeface="Franklin Gothic Medium"/>
            </a:endParaRPr>
          </a:p>
          <a:p>
            <a:pPr marL="355600" marR="6350" indent="-342900">
              <a:lnSpc>
                <a:spcPts val="2000"/>
              </a:lnSpc>
              <a:spcBef>
                <a:spcPts val="135"/>
              </a:spcBef>
              <a:buFont typeface="Segoe UI Symbol"/>
              <a:buChar char="▪"/>
              <a:tabLst>
                <a:tab pos="355600" algn="l"/>
              </a:tabLst>
            </a:pP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Planning</a:t>
            </a:r>
            <a:r>
              <a:rPr sz="1600" u="heavy" spc="114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the</a:t>
            </a:r>
            <a:r>
              <a:rPr sz="1600" u="heavy" spc="12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fabrication</a:t>
            </a:r>
            <a:r>
              <a:rPr sz="1600" u="heavy" spc="114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activity</a:t>
            </a:r>
            <a:r>
              <a:rPr sz="1600" u="heavy" spc="12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of</a:t>
            </a:r>
            <a:r>
              <a:rPr sz="1600" u="heavy" spc="12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the</a:t>
            </a:r>
            <a:r>
              <a:rPr sz="1600" u="heavy" spc="12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sensitive</a:t>
            </a:r>
            <a:r>
              <a:rPr sz="1600" u="heavy" spc="114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element</a:t>
            </a:r>
            <a:r>
              <a:rPr sz="16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:</a:t>
            </a:r>
            <a:r>
              <a:rPr sz="1600" spc="12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2024,</a:t>
            </a:r>
            <a:r>
              <a:rPr sz="1400" spc="7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Q3</a:t>
            </a:r>
            <a:r>
              <a:rPr sz="1400" spc="8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-</a:t>
            </a:r>
            <a:r>
              <a:rPr sz="1400" spc="7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Q4</a:t>
            </a:r>
            <a:r>
              <a:rPr sz="1400" spc="8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for</a:t>
            </a:r>
            <a:r>
              <a:rPr sz="1400" spc="8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the</a:t>
            </a:r>
            <a:r>
              <a:rPr sz="1400" spc="8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prototype</a:t>
            </a:r>
            <a:r>
              <a:rPr sz="1400" spc="8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version</a:t>
            </a:r>
            <a:r>
              <a:rPr sz="1400" spc="8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of</a:t>
            </a:r>
            <a:r>
              <a:rPr sz="1400" spc="8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the</a:t>
            </a:r>
            <a:r>
              <a:rPr sz="1400" spc="7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sensor;</a:t>
            </a:r>
            <a:r>
              <a:rPr sz="1400" spc="7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2025,</a:t>
            </a:r>
            <a:r>
              <a:rPr sz="1400" spc="7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Q3</a:t>
            </a:r>
            <a:r>
              <a:rPr sz="1400" spc="8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-</a:t>
            </a:r>
            <a:r>
              <a:rPr sz="1400" spc="7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Q4</a:t>
            </a:r>
            <a:r>
              <a:rPr sz="1400" spc="8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for</a:t>
            </a:r>
            <a:r>
              <a:rPr sz="1400" spc="8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spc="-2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the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optimized</a:t>
            </a:r>
            <a:r>
              <a:rPr sz="1400" spc="-4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version</a:t>
            </a:r>
            <a:r>
              <a:rPr sz="1400" spc="-2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of</a:t>
            </a:r>
            <a:r>
              <a:rPr sz="1400" spc="-3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the</a:t>
            </a:r>
            <a:r>
              <a:rPr sz="1400" spc="-1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sensor.</a:t>
            </a:r>
            <a:endParaRPr sz="1400">
              <a:latin typeface="Franklin Gothic Medium"/>
              <a:cs typeface="Franklin Gothic Medium"/>
            </a:endParaRPr>
          </a:p>
          <a:p>
            <a:pPr marL="355600" marR="6350" indent="-342900">
              <a:lnSpc>
                <a:spcPts val="2000"/>
              </a:lnSpc>
              <a:spcBef>
                <a:spcPts val="140"/>
              </a:spcBef>
              <a:buFont typeface="Segoe UI Symbol"/>
              <a:buChar char="▪"/>
              <a:tabLst>
                <a:tab pos="355600" algn="l"/>
              </a:tabLst>
            </a:pP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Morphological,</a:t>
            </a:r>
            <a:r>
              <a:rPr sz="1600" u="heavy" spc="19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structural,</a:t>
            </a:r>
            <a:r>
              <a:rPr sz="1600" u="heavy" spc="18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electrical</a:t>
            </a:r>
            <a:r>
              <a:rPr sz="1600" u="heavy" spc="20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and</a:t>
            </a:r>
            <a:r>
              <a:rPr sz="1600" u="heavy" spc="19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piezoelectric</a:t>
            </a:r>
            <a:r>
              <a:rPr sz="1600" u="heavy" spc="19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characterization</a:t>
            </a:r>
            <a:r>
              <a:rPr sz="1600" u="heavy" spc="20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of</a:t>
            </a:r>
            <a:r>
              <a:rPr sz="1600" u="heavy" spc="19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the</a:t>
            </a:r>
            <a:r>
              <a:rPr sz="1600" u="heavy" spc="19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sensitive</a:t>
            </a:r>
            <a:r>
              <a:rPr sz="1600" u="heavy" spc="20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element</a:t>
            </a:r>
            <a:r>
              <a:rPr sz="16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:</a:t>
            </a:r>
            <a:r>
              <a:rPr sz="1600" spc="17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2024,</a:t>
            </a:r>
            <a:r>
              <a:rPr sz="1400" spc="14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Q3</a:t>
            </a:r>
            <a:r>
              <a:rPr sz="1400" spc="15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-</a:t>
            </a:r>
            <a:r>
              <a:rPr sz="1400" spc="15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Q4</a:t>
            </a:r>
            <a:r>
              <a:rPr sz="1400" spc="14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for</a:t>
            </a:r>
            <a:r>
              <a:rPr sz="1400" spc="15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the</a:t>
            </a:r>
            <a:r>
              <a:rPr sz="1400" spc="14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prototype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version</a:t>
            </a:r>
            <a:r>
              <a:rPr sz="1400" spc="-3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of</a:t>
            </a:r>
            <a:r>
              <a:rPr sz="1400" spc="-3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the</a:t>
            </a:r>
            <a:r>
              <a:rPr sz="1400" spc="-1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sensor;</a:t>
            </a:r>
            <a:r>
              <a:rPr sz="1400" spc="-4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2025,</a:t>
            </a:r>
            <a:r>
              <a:rPr sz="1400" spc="-4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Q3</a:t>
            </a:r>
            <a:r>
              <a:rPr sz="1400" spc="-1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-</a:t>
            </a:r>
            <a:r>
              <a:rPr sz="1400" spc="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Q4</a:t>
            </a:r>
            <a:r>
              <a:rPr sz="1400" spc="-1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for</a:t>
            </a:r>
            <a:r>
              <a:rPr sz="1400" spc="-4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the</a:t>
            </a:r>
            <a:r>
              <a:rPr sz="1400" spc="-1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optimized</a:t>
            </a:r>
            <a:r>
              <a:rPr sz="1400" spc="-4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version</a:t>
            </a:r>
            <a:r>
              <a:rPr sz="1400" spc="-3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of</a:t>
            </a:r>
            <a:r>
              <a:rPr sz="1400" spc="-3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the</a:t>
            </a:r>
            <a:r>
              <a:rPr sz="1400" spc="-3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sensor.</a:t>
            </a:r>
            <a:endParaRPr sz="1400">
              <a:latin typeface="Franklin Gothic Medium"/>
              <a:cs typeface="Franklin Gothic Medium"/>
            </a:endParaRPr>
          </a:p>
          <a:p>
            <a:pPr marL="354965" indent="-342265">
              <a:lnSpc>
                <a:spcPct val="100000"/>
              </a:lnSpc>
              <a:spcBef>
                <a:spcPts val="140"/>
              </a:spcBef>
              <a:buFont typeface="Segoe UI Symbol"/>
              <a:buChar char="▪"/>
              <a:tabLst>
                <a:tab pos="354965" algn="l"/>
              </a:tabLst>
            </a:pP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Planning</a:t>
            </a:r>
            <a:r>
              <a:rPr sz="1600" u="heavy" spc="-5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of</a:t>
            </a:r>
            <a:r>
              <a:rPr sz="1600" u="heavy" spc="-2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FEA</a:t>
            </a:r>
            <a:r>
              <a:rPr sz="1600" u="heavy" spc="-3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simulation</a:t>
            </a:r>
            <a:r>
              <a:rPr sz="1600" u="heavy" spc="-4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procedures</a:t>
            </a:r>
            <a:r>
              <a:rPr sz="1600" u="heavy" spc="-2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and</a:t>
            </a:r>
            <a:r>
              <a:rPr sz="1600" u="heavy" spc="-2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mechanical</a:t>
            </a:r>
            <a:r>
              <a:rPr sz="1600" u="heavy" spc="-5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tests</a:t>
            </a:r>
            <a:r>
              <a:rPr sz="1600" u="heavy" spc="-3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to</a:t>
            </a:r>
            <a:r>
              <a:rPr sz="1600" u="heavy" spc="-3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be</a:t>
            </a:r>
            <a:r>
              <a:rPr sz="1600" u="heavy" spc="-2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performed</a:t>
            </a:r>
            <a:r>
              <a:rPr sz="1600" u="heavy" spc="-4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on</a:t>
            </a:r>
            <a:r>
              <a:rPr sz="1600" u="heavy" spc="-2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the</a:t>
            </a:r>
            <a:r>
              <a:rPr sz="1600" u="heavy" spc="-3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packaged</a:t>
            </a:r>
            <a:r>
              <a:rPr sz="1600" u="heavy" spc="-4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epidermal</a:t>
            </a:r>
            <a:r>
              <a:rPr sz="1600" u="heavy" spc="-5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system</a:t>
            </a:r>
            <a:r>
              <a:rPr sz="18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:</a:t>
            </a:r>
            <a:r>
              <a:rPr sz="1800" spc="-3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2025,</a:t>
            </a:r>
            <a:r>
              <a:rPr sz="1400" spc="-5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Q3</a:t>
            </a:r>
            <a:r>
              <a:rPr sz="1400" spc="-3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-</a:t>
            </a:r>
            <a:r>
              <a:rPr sz="1400" spc="-2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Q4.</a:t>
            </a:r>
            <a:endParaRPr sz="1400">
              <a:latin typeface="Franklin Gothic Medium"/>
              <a:cs typeface="Franklin Gothic Medium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72" y="1168908"/>
            <a:ext cx="7135772" cy="1318260"/>
          </a:xfrm>
          <a:prstGeom prst="rect">
            <a:avLst/>
          </a:prstGeom>
        </p:spPr>
      </p:pic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5877D631-F50B-42A9-222D-D400C11F5F7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11</a:t>
            </a:fld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2026" y="234188"/>
            <a:ext cx="72707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1275" algn="l"/>
              </a:tabLst>
            </a:pPr>
            <a:r>
              <a:rPr spc="-25" dirty="0"/>
              <a:t>WP3</a:t>
            </a:r>
            <a:r>
              <a:rPr dirty="0"/>
              <a:t>	</a:t>
            </a:r>
            <a:r>
              <a:rPr sz="4000" spc="-110" dirty="0">
                <a:solidFill>
                  <a:srgbClr val="273551"/>
                </a:solidFill>
              </a:rPr>
              <a:t>electronics</a:t>
            </a:r>
            <a:r>
              <a:rPr sz="4000" spc="-195" dirty="0">
                <a:solidFill>
                  <a:srgbClr val="273551"/>
                </a:solidFill>
              </a:rPr>
              <a:t> </a:t>
            </a:r>
            <a:r>
              <a:rPr sz="4000" spc="-80" dirty="0">
                <a:solidFill>
                  <a:srgbClr val="273551"/>
                </a:solidFill>
              </a:rPr>
              <a:t>and</a:t>
            </a:r>
            <a:r>
              <a:rPr sz="4000" spc="-145" dirty="0">
                <a:solidFill>
                  <a:srgbClr val="273551"/>
                </a:solidFill>
              </a:rPr>
              <a:t> </a:t>
            </a:r>
            <a:r>
              <a:rPr sz="4000" spc="-95" dirty="0">
                <a:solidFill>
                  <a:srgbClr val="273551"/>
                </a:solidFill>
              </a:rPr>
              <a:t>data</a:t>
            </a:r>
            <a:r>
              <a:rPr sz="4000" spc="-160" dirty="0">
                <a:solidFill>
                  <a:srgbClr val="273551"/>
                </a:solidFill>
              </a:rPr>
              <a:t> </a:t>
            </a:r>
            <a:r>
              <a:rPr sz="4000" spc="-60" dirty="0">
                <a:solidFill>
                  <a:srgbClr val="273551"/>
                </a:solidFill>
              </a:rPr>
              <a:t>analysis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418446" y="284480"/>
            <a:ext cx="140208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120" dirty="0">
                <a:solidFill>
                  <a:srgbClr val="273551"/>
                </a:solidFill>
                <a:latin typeface="Franklin Gothic Medium"/>
                <a:cs typeface="Franklin Gothic Medium"/>
              </a:rPr>
              <a:t>(</a:t>
            </a:r>
            <a:r>
              <a:rPr sz="2800" spc="-120" dirty="0">
                <a:solidFill>
                  <a:srgbClr val="3184A3"/>
                </a:solidFill>
                <a:latin typeface="Franklin Gothic Medium"/>
                <a:cs typeface="Franklin Gothic Medium"/>
              </a:rPr>
              <a:t>INFN-</a:t>
            </a:r>
            <a:r>
              <a:rPr sz="2800" spc="-35" dirty="0">
                <a:solidFill>
                  <a:srgbClr val="3184A3"/>
                </a:solidFill>
                <a:latin typeface="Franklin Gothic Medium"/>
                <a:cs typeface="Franklin Gothic Medium"/>
              </a:rPr>
              <a:t>FE</a:t>
            </a:r>
            <a:r>
              <a:rPr sz="3800" spc="-35" dirty="0">
                <a:solidFill>
                  <a:srgbClr val="273551"/>
                </a:solidFill>
                <a:latin typeface="Franklin Gothic Medium"/>
                <a:cs typeface="Franklin Gothic Medium"/>
              </a:rPr>
              <a:t>)</a:t>
            </a:r>
            <a:endParaRPr sz="3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4695" y="3435096"/>
            <a:ext cx="11816080" cy="2508885"/>
          </a:xfrm>
          <a:custGeom>
            <a:avLst/>
            <a:gdLst/>
            <a:ahLst/>
            <a:cxnLst/>
            <a:rect l="l" t="t" r="r" b="b"/>
            <a:pathLst>
              <a:path w="11816080" h="2508885">
                <a:moveTo>
                  <a:pt x="11815572" y="0"/>
                </a:moveTo>
                <a:lnTo>
                  <a:pt x="0" y="0"/>
                </a:lnTo>
                <a:lnTo>
                  <a:pt x="0" y="2508504"/>
                </a:lnTo>
                <a:lnTo>
                  <a:pt x="11815572" y="2508504"/>
                </a:lnTo>
                <a:lnTo>
                  <a:pt x="11815572" y="0"/>
                </a:lnTo>
                <a:close/>
              </a:path>
            </a:pathLst>
          </a:custGeom>
          <a:solidFill>
            <a:srgbClr val="A3D2E2">
              <a:alpha val="4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9506" y="3532784"/>
            <a:ext cx="10290175" cy="222377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600" spc="-10" dirty="0">
                <a:latin typeface="Franklin Gothic Medium"/>
                <a:cs typeface="Franklin Gothic Medium"/>
              </a:rPr>
              <a:t>TASKS:</a:t>
            </a:r>
            <a:endParaRPr sz="1600">
              <a:latin typeface="Franklin Gothic Medium"/>
              <a:cs typeface="Franklin Gothic Medium"/>
            </a:endParaRPr>
          </a:p>
          <a:p>
            <a:pPr marL="354965" indent="-342265">
              <a:lnSpc>
                <a:spcPct val="100000"/>
              </a:lnSpc>
              <a:spcBef>
                <a:spcPts val="110"/>
              </a:spcBef>
              <a:buFont typeface="Segoe UI Symbol"/>
              <a:buChar char="▪"/>
              <a:tabLst>
                <a:tab pos="354965" algn="l"/>
              </a:tabLst>
            </a:pP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Data</a:t>
            </a:r>
            <a:r>
              <a:rPr sz="1600" u="heavy" spc="-3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collection</a:t>
            </a:r>
            <a:r>
              <a:rPr sz="1600" u="heavy" spc="-2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(JVP</a:t>
            </a:r>
            <a:r>
              <a:rPr sz="1600" u="heavy" spc="-1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signal)</a:t>
            </a:r>
            <a:r>
              <a:rPr sz="1600" u="heavy" spc="-4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with</a:t>
            </a:r>
            <a:r>
              <a:rPr sz="1600" u="heavy" spc="-4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devices</a:t>
            </a:r>
            <a:r>
              <a:rPr sz="1600" u="heavy" spc="-2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from</a:t>
            </a:r>
            <a:r>
              <a:rPr sz="1600" u="heavy" spc="-3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the</a:t>
            </a:r>
            <a:r>
              <a:rPr sz="1600" u="heavy" spc="-3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spc="-2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Eco-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Fluidodinamica</a:t>
            </a:r>
            <a:r>
              <a:rPr sz="1600" u="heavy" spc="-4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Lab.</a:t>
            </a:r>
            <a:r>
              <a:rPr sz="16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:</a:t>
            </a:r>
            <a:r>
              <a:rPr sz="1600" spc="-2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2024,</a:t>
            </a:r>
            <a:r>
              <a:rPr sz="1400" spc="-6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Q1</a:t>
            </a:r>
            <a:r>
              <a:rPr sz="1400" spc="-3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-</a:t>
            </a:r>
            <a:r>
              <a:rPr sz="1400" spc="-3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spc="-2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Q2.</a:t>
            </a:r>
            <a:endParaRPr sz="1400">
              <a:latin typeface="Franklin Gothic Medium"/>
              <a:cs typeface="Franklin Gothic Medium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Font typeface="Segoe UI Symbol"/>
              <a:buChar char="▪"/>
              <a:tabLst>
                <a:tab pos="354965" algn="l"/>
              </a:tabLst>
            </a:pPr>
            <a:r>
              <a:rPr sz="1600" u="heavy" spc="-1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Development</a:t>
            </a:r>
            <a:r>
              <a:rPr sz="1600" u="heavy" spc="-3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of</a:t>
            </a:r>
            <a:r>
              <a:rPr sz="1600" u="heavy" spc="-2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an</a:t>
            </a:r>
            <a:r>
              <a:rPr sz="1600" u="heavy" spc="-3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algorithm</a:t>
            </a:r>
            <a:r>
              <a:rPr sz="1600" u="heavy" spc="-4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for</a:t>
            </a:r>
            <a:r>
              <a:rPr sz="1600" u="heavy" spc="-2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filtering</a:t>
            </a:r>
            <a:r>
              <a:rPr sz="1600" u="heavy" spc="-3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the</a:t>
            </a:r>
            <a:r>
              <a:rPr sz="1600" u="heavy" spc="-5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acquired</a:t>
            </a:r>
            <a:r>
              <a:rPr sz="1600" u="heavy" spc="-3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signal,</a:t>
            </a:r>
            <a:r>
              <a:rPr sz="1600" u="heavy" spc="-4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and</a:t>
            </a:r>
            <a:r>
              <a:rPr sz="1600" u="heavy" spc="-3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an</a:t>
            </a:r>
            <a:r>
              <a:rPr sz="1600" u="heavy" spc="-3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algorithm</a:t>
            </a:r>
            <a:r>
              <a:rPr sz="1600" u="heavy" spc="-4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for</a:t>
            </a:r>
            <a:r>
              <a:rPr sz="1600" u="heavy" spc="-3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feature</a:t>
            </a:r>
            <a:r>
              <a:rPr sz="1600" u="heavy" spc="-3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extraction</a:t>
            </a:r>
            <a:r>
              <a:rPr sz="16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:</a:t>
            </a:r>
            <a:r>
              <a:rPr sz="1600" spc="-2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2024,</a:t>
            </a:r>
            <a:r>
              <a:rPr sz="1400" spc="-5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Q3</a:t>
            </a:r>
            <a:r>
              <a:rPr sz="1400" spc="-3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-</a:t>
            </a:r>
            <a:r>
              <a:rPr sz="1400" spc="-2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Q4.</a:t>
            </a:r>
            <a:endParaRPr sz="1400">
              <a:latin typeface="Franklin Gothic Medium"/>
              <a:cs typeface="Franklin Gothic Medium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Font typeface="Segoe UI Symbol"/>
              <a:buChar char="▪"/>
              <a:tabLst>
                <a:tab pos="354965" algn="l"/>
              </a:tabLst>
            </a:pP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Defining</a:t>
            </a:r>
            <a:r>
              <a:rPr sz="1600" u="heavy" spc="-5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the</a:t>
            </a:r>
            <a:r>
              <a:rPr sz="1600" u="heavy" spc="-4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system</a:t>
            </a:r>
            <a:r>
              <a:rPr sz="1600" u="heavy" spc="-2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hardware</a:t>
            </a:r>
            <a:r>
              <a:rPr sz="1600" u="heavy" spc="-4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and</a:t>
            </a:r>
            <a:r>
              <a:rPr sz="1600" u="heavy" spc="-3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software</a:t>
            </a:r>
            <a:r>
              <a:rPr sz="1600" u="heavy" spc="-4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components</a:t>
            </a:r>
            <a:r>
              <a:rPr sz="1600" u="heavy" spc="-1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for</a:t>
            </a:r>
            <a:r>
              <a:rPr sz="1600" u="heavy" spc="-3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the</a:t>
            </a:r>
            <a:r>
              <a:rPr sz="1600" u="heavy" spc="-3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epidermal</a:t>
            </a:r>
            <a:r>
              <a:rPr sz="1600" u="heavy" spc="-6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system</a:t>
            </a:r>
            <a:r>
              <a:rPr sz="16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:</a:t>
            </a:r>
            <a:r>
              <a:rPr sz="1600" spc="-1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2024,</a:t>
            </a:r>
            <a:r>
              <a:rPr sz="1400" spc="-6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Q3</a:t>
            </a:r>
            <a:r>
              <a:rPr sz="1400" spc="-3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-</a:t>
            </a:r>
            <a:r>
              <a:rPr sz="1400" spc="-3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spc="-2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Q4.</a:t>
            </a:r>
            <a:endParaRPr sz="1400">
              <a:latin typeface="Franklin Gothic Medium"/>
              <a:cs typeface="Franklin Gothic Medium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Font typeface="Segoe UI Symbol"/>
              <a:buChar char="▪"/>
              <a:tabLst>
                <a:tab pos="354965" algn="l"/>
              </a:tabLst>
            </a:pP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Planning</a:t>
            </a:r>
            <a:r>
              <a:rPr sz="1600" u="heavy" spc="-5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for</a:t>
            </a:r>
            <a:r>
              <a:rPr sz="1600" u="heavy" spc="-2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spc="-1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prototype</a:t>
            </a:r>
            <a:r>
              <a:rPr sz="1600" u="heavy" spc="-1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spc="-1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development</a:t>
            </a:r>
            <a:r>
              <a:rPr sz="1600" u="heavy" spc="-2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and</a:t>
            </a:r>
            <a:r>
              <a:rPr sz="1600" u="heavy" spc="-2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electrical</a:t>
            </a:r>
            <a:r>
              <a:rPr sz="1600" u="heavy" spc="-4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testing</a:t>
            </a:r>
            <a:r>
              <a:rPr sz="16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:</a:t>
            </a:r>
            <a:r>
              <a:rPr sz="1600" spc="-4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2024,</a:t>
            </a:r>
            <a:r>
              <a:rPr sz="1400" spc="-5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spc="-2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Q4.</a:t>
            </a:r>
            <a:endParaRPr sz="1400">
              <a:latin typeface="Franklin Gothic Medium"/>
              <a:cs typeface="Franklin Gothic Medium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Font typeface="Segoe UI Symbol"/>
              <a:buChar char="▪"/>
              <a:tabLst>
                <a:tab pos="354965" algn="l"/>
              </a:tabLst>
            </a:pP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Prototype</a:t>
            </a:r>
            <a:r>
              <a:rPr sz="1600" u="heavy" spc="-1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circuitry</a:t>
            </a:r>
            <a:r>
              <a:rPr sz="1600" u="heavy" spc="-2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spc="-1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development</a:t>
            </a:r>
            <a:r>
              <a:rPr sz="1600" u="heavy" spc="-3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and</a:t>
            </a:r>
            <a:r>
              <a:rPr sz="1600" u="heavy" spc="-2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electrical</a:t>
            </a:r>
            <a:r>
              <a:rPr sz="1600" u="heavy" spc="-4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testing</a:t>
            </a:r>
            <a:r>
              <a:rPr sz="16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:</a:t>
            </a:r>
            <a:r>
              <a:rPr sz="1600" spc="-3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2025,</a:t>
            </a:r>
            <a:r>
              <a:rPr sz="1400" spc="-6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Q1</a:t>
            </a:r>
            <a:r>
              <a:rPr sz="1400" spc="-3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-</a:t>
            </a:r>
            <a:r>
              <a:rPr sz="1400" spc="-2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Q2.</a:t>
            </a:r>
            <a:endParaRPr sz="1400">
              <a:latin typeface="Franklin Gothic Medium"/>
              <a:cs typeface="Franklin Gothic Medium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Font typeface="Segoe UI Symbol"/>
              <a:buChar char="▪"/>
              <a:tabLst>
                <a:tab pos="354965" algn="l"/>
              </a:tabLst>
            </a:pP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Planning</a:t>
            </a:r>
            <a:r>
              <a:rPr sz="1600" u="heavy" spc="-5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for</a:t>
            </a:r>
            <a:r>
              <a:rPr sz="1600" u="heavy" spc="-2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the</a:t>
            </a:r>
            <a:r>
              <a:rPr sz="1600" u="heavy" spc="-3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spc="-1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development</a:t>
            </a:r>
            <a:r>
              <a:rPr sz="1600" u="heavy" spc="-2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of</a:t>
            </a:r>
            <a:r>
              <a:rPr sz="1600" u="heavy" spc="-1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the</a:t>
            </a:r>
            <a:r>
              <a:rPr sz="1600" u="heavy" spc="-4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epidermal</a:t>
            </a:r>
            <a:r>
              <a:rPr sz="1600" u="heavy" spc="-4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system,</a:t>
            </a:r>
            <a:r>
              <a:rPr sz="1600" u="heavy" spc="-1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including</a:t>
            </a:r>
            <a:r>
              <a:rPr sz="1600" u="heavy" spc="-4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packaging</a:t>
            </a:r>
            <a:r>
              <a:rPr sz="16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:</a:t>
            </a:r>
            <a:r>
              <a:rPr sz="1600" spc="-4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2025,</a:t>
            </a:r>
            <a:r>
              <a:rPr sz="1400" spc="-5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Q3</a:t>
            </a:r>
            <a:r>
              <a:rPr sz="1400" spc="-3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-</a:t>
            </a:r>
            <a:r>
              <a:rPr sz="1400" spc="-2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Q4.</a:t>
            </a:r>
            <a:endParaRPr sz="1400">
              <a:latin typeface="Franklin Gothic Medium"/>
              <a:cs typeface="Franklin Gothic Medium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Font typeface="Segoe UI Symbol"/>
              <a:buChar char="▪"/>
              <a:tabLst>
                <a:tab pos="354965" algn="l"/>
              </a:tabLst>
            </a:pP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Results</a:t>
            </a:r>
            <a:r>
              <a:rPr sz="1600" u="heavy" spc="-4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on</a:t>
            </a:r>
            <a:r>
              <a:rPr sz="1600" u="heavy" spc="-2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the</a:t>
            </a:r>
            <a:r>
              <a:rPr sz="1600" u="heavy" spc="-4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calibrated</a:t>
            </a:r>
            <a:r>
              <a:rPr sz="1600" u="heavy" spc="-3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and</a:t>
            </a:r>
            <a:r>
              <a:rPr sz="1600" u="heavy" spc="-3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spc="-1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validated</a:t>
            </a:r>
            <a:r>
              <a:rPr sz="1600" u="heavy" spc="-5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epidermal</a:t>
            </a:r>
            <a:r>
              <a:rPr sz="1600" u="heavy" spc="-5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system</a:t>
            </a:r>
            <a:r>
              <a:rPr sz="16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:</a:t>
            </a:r>
            <a:r>
              <a:rPr sz="1600" spc="-2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2026,</a:t>
            </a:r>
            <a:r>
              <a:rPr sz="1400" spc="-6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spc="-2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Q1.</a:t>
            </a:r>
            <a:endParaRPr sz="1400">
              <a:latin typeface="Franklin Gothic Medium"/>
              <a:cs typeface="Franklin Gothic Medium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" y="1504188"/>
            <a:ext cx="6138667" cy="11430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171450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</a:tabLst>
            </a:pPr>
            <a:r>
              <a:rPr i="1" dirty="0">
                <a:latin typeface="Franklin Gothic Book"/>
                <a:cs typeface="Franklin Gothic Book"/>
              </a:rPr>
              <a:t>M3.1</a:t>
            </a:r>
            <a:r>
              <a:rPr dirty="0"/>
              <a:t>:</a:t>
            </a:r>
            <a:r>
              <a:rPr spc="-25" dirty="0"/>
              <a:t> </a:t>
            </a:r>
            <a:r>
              <a:rPr dirty="0"/>
              <a:t>defining</a:t>
            </a:r>
            <a:r>
              <a:rPr spc="-65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dirty="0"/>
              <a:t>requirements</a:t>
            </a:r>
            <a:r>
              <a:rPr spc="-65" dirty="0"/>
              <a:t> </a:t>
            </a:r>
            <a:r>
              <a:rPr dirty="0"/>
              <a:t>and</a:t>
            </a:r>
            <a:r>
              <a:rPr spc="-60" dirty="0"/>
              <a:t> </a:t>
            </a:r>
            <a:r>
              <a:rPr dirty="0"/>
              <a:t>specifications</a:t>
            </a:r>
            <a:r>
              <a:rPr spc="-70" dirty="0"/>
              <a:t> </a:t>
            </a:r>
            <a:r>
              <a:rPr spc="-25" dirty="0"/>
              <a:t>of </a:t>
            </a:r>
            <a:r>
              <a:rPr dirty="0"/>
              <a:t>the</a:t>
            </a:r>
            <a:r>
              <a:rPr spc="-50" dirty="0"/>
              <a:t> </a:t>
            </a:r>
            <a:r>
              <a:rPr dirty="0"/>
              <a:t>epidermal</a:t>
            </a:r>
            <a:r>
              <a:rPr spc="-55" dirty="0"/>
              <a:t> </a:t>
            </a:r>
            <a:r>
              <a:rPr dirty="0"/>
              <a:t>system</a:t>
            </a:r>
            <a:r>
              <a:rPr spc="-30" dirty="0"/>
              <a:t> </a:t>
            </a:r>
            <a:r>
              <a:rPr spc="-10" dirty="0"/>
              <a:t>(</a:t>
            </a:r>
            <a:r>
              <a:rPr u="sng" spc="-10" dirty="0">
                <a:uFill>
                  <a:solidFill>
                    <a:srgbClr val="335870"/>
                  </a:solidFill>
                </a:uFill>
              </a:rPr>
              <a:t>07/’24</a:t>
            </a:r>
            <a:r>
              <a:rPr spc="-10" dirty="0"/>
              <a:t>)</a:t>
            </a:r>
          </a:p>
          <a:p>
            <a:pPr marL="299085" marR="227329" indent="-287020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299085" algn="l"/>
              </a:tabLst>
            </a:pPr>
            <a:r>
              <a:rPr i="1" dirty="0">
                <a:latin typeface="Franklin Gothic Book"/>
                <a:cs typeface="Franklin Gothic Book"/>
              </a:rPr>
              <a:t>M3.2</a:t>
            </a:r>
            <a:r>
              <a:rPr dirty="0"/>
              <a:t>:</a:t>
            </a:r>
            <a:r>
              <a:rPr spc="-10" dirty="0"/>
              <a:t> implementation</a:t>
            </a:r>
            <a:r>
              <a:rPr spc="-4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JVP</a:t>
            </a:r>
            <a:r>
              <a:rPr spc="-30" dirty="0"/>
              <a:t> </a:t>
            </a:r>
            <a:r>
              <a:rPr dirty="0"/>
              <a:t>signal</a:t>
            </a:r>
            <a:r>
              <a:rPr spc="-45" dirty="0"/>
              <a:t> </a:t>
            </a:r>
            <a:r>
              <a:rPr dirty="0"/>
              <a:t>processing</a:t>
            </a:r>
            <a:r>
              <a:rPr spc="-45" dirty="0"/>
              <a:t> </a:t>
            </a:r>
            <a:r>
              <a:rPr spc="-25" dirty="0"/>
              <a:t>and </a:t>
            </a:r>
            <a:r>
              <a:rPr dirty="0"/>
              <a:t>analysis</a:t>
            </a:r>
            <a:r>
              <a:rPr spc="-45" dirty="0"/>
              <a:t> </a:t>
            </a:r>
            <a:r>
              <a:rPr dirty="0"/>
              <a:t>algorithm</a:t>
            </a:r>
            <a:r>
              <a:rPr spc="-25" dirty="0"/>
              <a:t> </a:t>
            </a:r>
            <a:r>
              <a:rPr spc="-10" dirty="0"/>
              <a:t>(</a:t>
            </a:r>
            <a:r>
              <a:rPr u="sng" spc="-10" dirty="0">
                <a:uFill>
                  <a:solidFill>
                    <a:srgbClr val="335870"/>
                  </a:solidFill>
                </a:uFill>
              </a:rPr>
              <a:t>12/’24</a:t>
            </a:r>
            <a:r>
              <a:rPr spc="-10" dirty="0"/>
              <a:t>)</a:t>
            </a:r>
          </a:p>
          <a:p>
            <a:pPr marL="299085" indent="-28638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99085" algn="l"/>
              </a:tabLst>
            </a:pPr>
            <a:r>
              <a:rPr i="1" dirty="0">
                <a:latin typeface="Franklin Gothic Book"/>
                <a:cs typeface="Franklin Gothic Book"/>
              </a:rPr>
              <a:t>M3.3</a:t>
            </a:r>
            <a:r>
              <a:rPr dirty="0"/>
              <a:t>:</a:t>
            </a:r>
            <a:r>
              <a:rPr spc="-10" dirty="0"/>
              <a:t> prototype</a:t>
            </a:r>
            <a:r>
              <a:rPr spc="-3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electronic</a:t>
            </a:r>
            <a:r>
              <a:rPr spc="-55" dirty="0"/>
              <a:t> </a:t>
            </a:r>
            <a:r>
              <a:rPr dirty="0"/>
              <a:t>circuitry</a:t>
            </a:r>
            <a:r>
              <a:rPr spc="-10" dirty="0"/>
              <a:t> (07/’25)</a:t>
            </a: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</a:tabLst>
            </a:pPr>
            <a:r>
              <a:rPr i="1" dirty="0">
                <a:latin typeface="Franklin Gothic Book"/>
                <a:cs typeface="Franklin Gothic Book"/>
              </a:rPr>
              <a:t>M3.4</a:t>
            </a:r>
            <a:r>
              <a:rPr dirty="0"/>
              <a:t>:</a:t>
            </a:r>
            <a:r>
              <a:rPr spc="-10" dirty="0"/>
              <a:t> </a:t>
            </a:r>
            <a:r>
              <a:rPr dirty="0"/>
              <a:t>user</a:t>
            </a:r>
            <a:r>
              <a:rPr spc="-50" dirty="0"/>
              <a:t> </a:t>
            </a:r>
            <a:r>
              <a:rPr dirty="0"/>
              <a:t>interface</a:t>
            </a:r>
            <a:r>
              <a:rPr spc="-55" dirty="0"/>
              <a:t> </a:t>
            </a:r>
            <a:r>
              <a:rPr dirty="0"/>
              <a:t>software</a:t>
            </a:r>
            <a:r>
              <a:rPr spc="-40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dirty="0"/>
              <a:t>reading</a:t>
            </a:r>
            <a:r>
              <a:rPr spc="-35" dirty="0"/>
              <a:t> </a:t>
            </a:r>
            <a:r>
              <a:rPr dirty="0"/>
              <a:t>data</a:t>
            </a:r>
            <a:r>
              <a:rPr spc="-10" dirty="0"/>
              <a:t> (12/’25)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7168205-6648-9AB0-02CD-156D3AB9741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12</a:t>
            </a:fld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4322" rIns="0" bIns="0" rtlCol="0">
            <a:spAutoFit/>
          </a:bodyPr>
          <a:lstStyle/>
          <a:p>
            <a:pPr marL="1443990">
              <a:lnSpc>
                <a:spcPct val="100000"/>
              </a:lnSpc>
              <a:spcBef>
                <a:spcPts val="100"/>
              </a:spcBef>
              <a:tabLst>
                <a:tab pos="2741295" algn="l"/>
                <a:tab pos="8978265" algn="l"/>
              </a:tabLst>
            </a:pPr>
            <a:r>
              <a:rPr spc="-25" dirty="0"/>
              <a:t>WP4</a:t>
            </a:r>
            <a:r>
              <a:rPr dirty="0"/>
              <a:t>	</a:t>
            </a:r>
            <a:r>
              <a:rPr sz="4000" spc="-105" dirty="0">
                <a:solidFill>
                  <a:srgbClr val="273551"/>
                </a:solidFill>
              </a:rPr>
              <a:t>validation</a:t>
            </a:r>
            <a:r>
              <a:rPr sz="4000" spc="-190" dirty="0">
                <a:solidFill>
                  <a:srgbClr val="273551"/>
                </a:solidFill>
              </a:rPr>
              <a:t> </a:t>
            </a:r>
            <a:r>
              <a:rPr sz="4000" spc="-80" dirty="0">
                <a:solidFill>
                  <a:srgbClr val="273551"/>
                </a:solidFill>
              </a:rPr>
              <a:t>and</a:t>
            </a:r>
            <a:r>
              <a:rPr sz="4000" spc="-165" dirty="0">
                <a:solidFill>
                  <a:srgbClr val="273551"/>
                </a:solidFill>
              </a:rPr>
              <a:t> </a:t>
            </a:r>
            <a:r>
              <a:rPr sz="4000" spc="-95" dirty="0">
                <a:solidFill>
                  <a:srgbClr val="273551"/>
                </a:solidFill>
              </a:rPr>
              <a:t>data</a:t>
            </a:r>
            <a:r>
              <a:rPr sz="4000" spc="-175" dirty="0">
                <a:solidFill>
                  <a:srgbClr val="273551"/>
                </a:solidFill>
              </a:rPr>
              <a:t> </a:t>
            </a:r>
            <a:r>
              <a:rPr sz="4000" spc="-10" dirty="0">
                <a:solidFill>
                  <a:srgbClr val="273551"/>
                </a:solidFill>
              </a:rPr>
              <a:t>collecting</a:t>
            </a:r>
            <a:r>
              <a:rPr sz="4000" dirty="0">
                <a:solidFill>
                  <a:srgbClr val="273551"/>
                </a:solidFill>
              </a:rPr>
              <a:t>	</a:t>
            </a:r>
            <a:r>
              <a:rPr sz="3800" spc="-120" dirty="0">
                <a:solidFill>
                  <a:srgbClr val="273551"/>
                </a:solidFill>
              </a:rPr>
              <a:t>(</a:t>
            </a:r>
            <a:r>
              <a:rPr sz="2800" spc="-120" dirty="0"/>
              <a:t>INFN-</a:t>
            </a:r>
            <a:r>
              <a:rPr sz="2800" spc="-35" dirty="0"/>
              <a:t>FE</a:t>
            </a:r>
            <a:r>
              <a:rPr sz="3800" spc="-35" dirty="0">
                <a:solidFill>
                  <a:srgbClr val="273551"/>
                </a:solidFill>
              </a:rPr>
              <a:t>)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294131" y="3502152"/>
            <a:ext cx="11603990" cy="2109470"/>
          </a:xfrm>
          <a:prstGeom prst="rect">
            <a:avLst/>
          </a:prstGeom>
          <a:solidFill>
            <a:srgbClr val="A3D2E2">
              <a:alpha val="43136"/>
            </a:srgbClr>
          </a:solidFill>
        </p:spPr>
        <p:txBody>
          <a:bodyPr vert="horz" wrap="square" lIns="0" tIns="233045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1835"/>
              </a:spcBef>
            </a:pPr>
            <a:r>
              <a:rPr sz="1600" spc="-10" dirty="0">
                <a:latin typeface="Franklin Gothic Medium"/>
                <a:cs typeface="Franklin Gothic Medium"/>
              </a:rPr>
              <a:t>TASKS:</a:t>
            </a:r>
            <a:endParaRPr sz="1600">
              <a:latin typeface="Franklin Gothic Medium"/>
              <a:cs typeface="Franklin Gothic Medium"/>
            </a:endParaRPr>
          </a:p>
          <a:p>
            <a:pPr marL="642620" indent="-342900">
              <a:lnSpc>
                <a:spcPct val="100000"/>
              </a:lnSpc>
              <a:spcBef>
                <a:spcPts val="105"/>
              </a:spcBef>
              <a:buFont typeface="Segoe UI Symbol"/>
              <a:buChar char="▪"/>
              <a:tabLst>
                <a:tab pos="642620" algn="l"/>
              </a:tabLst>
            </a:pP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Defining</a:t>
            </a:r>
            <a:r>
              <a:rPr sz="1600" u="heavy" spc="-4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the</a:t>
            </a:r>
            <a:r>
              <a:rPr sz="1600" u="heavy" spc="-4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instrumentation</a:t>
            </a:r>
            <a:r>
              <a:rPr sz="1600" u="heavy" spc="-5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of</a:t>
            </a:r>
            <a:r>
              <a:rPr sz="1600" u="heavy" spc="-2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the</a:t>
            </a:r>
            <a:r>
              <a:rPr sz="1600" u="heavy" spc="-3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spc="-2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Eco-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Fluidodinamica</a:t>
            </a:r>
            <a:r>
              <a:rPr sz="1600" u="heavy" spc="-2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Lab.</a:t>
            </a:r>
            <a:r>
              <a:rPr sz="1600" u="heavy" spc="-2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to</a:t>
            </a:r>
            <a:r>
              <a:rPr sz="1600" u="heavy" spc="-3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calibrate</a:t>
            </a:r>
            <a:r>
              <a:rPr sz="1600" u="heavy" spc="-4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the</a:t>
            </a:r>
            <a:r>
              <a:rPr sz="1600" u="heavy" spc="-4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epidermal</a:t>
            </a:r>
            <a:r>
              <a:rPr sz="1600" u="heavy" spc="-4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system</a:t>
            </a:r>
            <a:r>
              <a:rPr sz="16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:</a:t>
            </a:r>
            <a:r>
              <a:rPr sz="1600" spc="-2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2025,</a:t>
            </a:r>
            <a:r>
              <a:rPr sz="1400" spc="-6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spc="-2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Q4.</a:t>
            </a:r>
            <a:endParaRPr sz="1400">
              <a:latin typeface="Franklin Gothic Medium"/>
              <a:cs typeface="Franklin Gothic Medium"/>
            </a:endParaRPr>
          </a:p>
          <a:p>
            <a:pPr marL="642620" indent="-342900">
              <a:lnSpc>
                <a:spcPct val="100000"/>
              </a:lnSpc>
              <a:spcBef>
                <a:spcPts val="290"/>
              </a:spcBef>
              <a:buFont typeface="Segoe UI Symbol"/>
              <a:buChar char="▪"/>
              <a:tabLst>
                <a:tab pos="642620" algn="l"/>
              </a:tabLst>
            </a:pP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Measurement</a:t>
            </a:r>
            <a:r>
              <a:rPr sz="1600" u="heavy" spc="-4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planning</a:t>
            </a:r>
            <a:r>
              <a:rPr sz="1600" u="heavy" spc="-5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to</a:t>
            </a:r>
            <a:r>
              <a:rPr sz="1600" u="heavy" spc="-3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calibrate</a:t>
            </a:r>
            <a:r>
              <a:rPr sz="1600" u="heavy" spc="-6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the</a:t>
            </a:r>
            <a:r>
              <a:rPr sz="1600" u="heavy" spc="-3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epidermal</a:t>
            </a:r>
            <a:r>
              <a:rPr sz="1600" u="heavy" spc="-6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system</a:t>
            </a:r>
            <a:r>
              <a:rPr sz="16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:</a:t>
            </a:r>
            <a:r>
              <a:rPr sz="1600" spc="-3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2025,</a:t>
            </a:r>
            <a:r>
              <a:rPr sz="1400" spc="-6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spc="-2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Q4.</a:t>
            </a:r>
            <a:endParaRPr sz="1400">
              <a:latin typeface="Franklin Gothic Medium"/>
              <a:cs typeface="Franklin Gothic Medium"/>
            </a:endParaRPr>
          </a:p>
          <a:p>
            <a:pPr marL="642620" indent="-342900">
              <a:lnSpc>
                <a:spcPct val="100000"/>
              </a:lnSpc>
              <a:spcBef>
                <a:spcPts val="285"/>
              </a:spcBef>
              <a:buFont typeface="Segoe UI Symbol"/>
              <a:buChar char="▪"/>
              <a:tabLst>
                <a:tab pos="642620" algn="l"/>
              </a:tabLst>
            </a:pP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Evaluation</a:t>
            </a:r>
            <a:r>
              <a:rPr sz="1600" u="heavy" spc="-2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of</a:t>
            </a:r>
            <a:r>
              <a:rPr sz="1600" u="heavy" spc="-3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a</a:t>
            </a:r>
            <a:r>
              <a:rPr sz="1600" u="heavy" spc="-2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possible</a:t>
            </a:r>
            <a:r>
              <a:rPr sz="1600" u="heavy" spc="-3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amendment</a:t>
            </a:r>
            <a:r>
              <a:rPr sz="1600" u="heavy" spc="-4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to</a:t>
            </a:r>
            <a:r>
              <a:rPr sz="1600" u="heavy" spc="-3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the</a:t>
            </a:r>
            <a:r>
              <a:rPr sz="1600" u="heavy" spc="-4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study</a:t>
            </a:r>
            <a:r>
              <a:rPr sz="1600" u="heavy" spc="-2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protocol</a:t>
            </a:r>
            <a:r>
              <a:rPr sz="1600" u="heavy" spc="-1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n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Calibri"/>
                <a:cs typeface="Calibri"/>
              </a:rPr>
              <a:t>°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.</a:t>
            </a:r>
            <a:r>
              <a:rPr sz="1600" u="heavy" spc="-3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spc="-1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351/2023/Oss/AOUFe</a:t>
            </a:r>
            <a:r>
              <a:rPr sz="1600" spc="-1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:</a:t>
            </a:r>
            <a:r>
              <a:rPr sz="1600" spc="-3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2025,</a:t>
            </a:r>
            <a:r>
              <a:rPr sz="1400" spc="-6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Q4;</a:t>
            </a:r>
            <a:r>
              <a:rPr sz="1400" spc="-5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2026,</a:t>
            </a:r>
            <a:r>
              <a:rPr sz="1400" spc="-6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spc="-2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Q1.</a:t>
            </a:r>
            <a:endParaRPr sz="1400">
              <a:latin typeface="Franklin Gothic Medium"/>
              <a:cs typeface="Franklin Gothic Medium"/>
            </a:endParaRPr>
          </a:p>
          <a:p>
            <a:pPr marL="642620" indent="-342900">
              <a:lnSpc>
                <a:spcPct val="100000"/>
              </a:lnSpc>
              <a:spcBef>
                <a:spcPts val="290"/>
              </a:spcBef>
              <a:buFont typeface="Segoe UI Symbol"/>
              <a:buChar char="▪"/>
              <a:tabLst>
                <a:tab pos="642620" algn="l"/>
              </a:tabLst>
            </a:pP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Definition</a:t>
            </a:r>
            <a:r>
              <a:rPr sz="1600" u="heavy" spc="-4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of</a:t>
            </a:r>
            <a:r>
              <a:rPr sz="1600" u="heavy" spc="-3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procedures</a:t>
            </a:r>
            <a:r>
              <a:rPr sz="1600" u="heavy" spc="-1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for</a:t>
            </a:r>
            <a:r>
              <a:rPr sz="1600" u="heavy" spc="-3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the</a:t>
            </a:r>
            <a:r>
              <a:rPr sz="1600" u="heavy" spc="-3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proper</a:t>
            </a:r>
            <a:r>
              <a:rPr sz="1600" u="heavy" spc="-3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use</a:t>
            </a:r>
            <a:r>
              <a:rPr sz="1600" u="heavy" spc="-3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of</a:t>
            </a:r>
            <a:r>
              <a:rPr sz="1600" u="heavy" spc="-2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the</a:t>
            </a:r>
            <a:r>
              <a:rPr sz="1600" u="heavy" spc="-2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system</a:t>
            </a:r>
            <a:r>
              <a:rPr sz="1600" u="heavy" spc="-1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in</a:t>
            </a:r>
            <a:r>
              <a:rPr sz="1600" u="heavy" spc="-4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the</a:t>
            </a:r>
            <a:r>
              <a:rPr sz="1600" u="heavy" spc="-2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clinic</a:t>
            </a:r>
            <a:r>
              <a:rPr sz="16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:</a:t>
            </a:r>
            <a:r>
              <a:rPr sz="1600" spc="-4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2026,</a:t>
            </a:r>
            <a:r>
              <a:rPr sz="1400" spc="-5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Q1</a:t>
            </a:r>
            <a:r>
              <a:rPr sz="1400" spc="-5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-</a:t>
            </a:r>
            <a:r>
              <a:rPr sz="1400" spc="-1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spc="-2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Q2.</a:t>
            </a:r>
            <a:endParaRPr sz="1400">
              <a:latin typeface="Franklin Gothic Medium"/>
              <a:cs typeface="Franklin Gothic Medium"/>
            </a:endParaRPr>
          </a:p>
          <a:p>
            <a:pPr marL="642620" indent="-342900">
              <a:lnSpc>
                <a:spcPct val="100000"/>
              </a:lnSpc>
              <a:spcBef>
                <a:spcPts val="290"/>
              </a:spcBef>
              <a:buFont typeface="Segoe UI Symbol"/>
              <a:buChar char="▪"/>
              <a:tabLst>
                <a:tab pos="642620" algn="l"/>
              </a:tabLst>
            </a:pP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Clinical</a:t>
            </a:r>
            <a:r>
              <a:rPr sz="1600" u="heavy" spc="-4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data</a:t>
            </a:r>
            <a:r>
              <a:rPr sz="1600" u="heavy" spc="-4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collection</a:t>
            </a:r>
            <a:r>
              <a:rPr sz="1600" u="heavy" spc="-2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and</a:t>
            </a:r>
            <a:r>
              <a:rPr sz="1600" u="heavy" spc="-2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analysis</a:t>
            </a:r>
            <a:r>
              <a:rPr sz="1600" u="heavy" spc="-3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of</a:t>
            </a:r>
            <a:r>
              <a:rPr sz="1600" u="heavy" spc="-2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600" u="heavy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Franklin Gothic Medium"/>
                <a:cs typeface="Franklin Gothic Medium"/>
              </a:rPr>
              <a:t>results</a:t>
            </a:r>
            <a:r>
              <a:rPr sz="16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:</a:t>
            </a:r>
            <a:r>
              <a:rPr sz="1600" spc="-3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2026,</a:t>
            </a:r>
            <a:r>
              <a:rPr sz="1400" spc="-6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Q3</a:t>
            </a:r>
            <a:r>
              <a:rPr sz="1400" spc="-3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393939"/>
                </a:solidFill>
                <a:latin typeface="Franklin Gothic Medium"/>
                <a:cs typeface="Franklin Gothic Medium"/>
              </a:rPr>
              <a:t>-</a:t>
            </a:r>
            <a:r>
              <a:rPr sz="1400" spc="-1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 </a:t>
            </a:r>
            <a:r>
              <a:rPr sz="1400" spc="-25" dirty="0">
                <a:solidFill>
                  <a:srgbClr val="393939"/>
                </a:solidFill>
                <a:latin typeface="Franklin Gothic Medium"/>
                <a:cs typeface="Franklin Gothic Medium"/>
              </a:rPr>
              <a:t>Q4.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5396" y="1819401"/>
            <a:ext cx="5296535" cy="727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</a:tabLst>
            </a:pPr>
            <a:r>
              <a:rPr sz="1700" i="1" dirty="0">
                <a:solidFill>
                  <a:srgbClr val="335870"/>
                </a:solidFill>
                <a:latin typeface="Franklin Gothic Book"/>
                <a:cs typeface="Franklin Gothic Book"/>
              </a:rPr>
              <a:t>M4.1</a:t>
            </a:r>
            <a:r>
              <a:rPr sz="1700" dirty="0">
                <a:solidFill>
                  <a:srgbClr val="335870"/>
                </a:solidFill>
                <a:latin typeface="Franklin Gothic Book"/>
                <a:cs typeface="Franklin Gothic Book"/>
              </a:rPr>
              <a:t>:</a:t>
            </a:r>
            <a:r>
              <a:rPr sz="1700" spc="-20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335870"/>
                </a:solidFill>
                <a:latin typeface="Franklin Gothic Book"/>
                <a:cs typeface="Franklin Gothic Book"/>
              </a:rPr>
              <a:t>assembly</a:t>
            </a:r>
            <a:r>
              <a:rPr sz="1700" spc="-45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335870"/>
                </a:solidFill>
                <a:latin typeface="Franklin Gothic Book"/>
                <a:cs typeface="Franklin Gothic Book"/>
              </a:rPr>
              <a:t>of</a:t>
            </a:r>
            <a:r>
              <a:rPr sz="1700" spc="-30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335870"/>
                </a:solidFill>
                <a:latin typeface="Franklin Gothic Book"/>
                <a:cs typeface="Franklin Gothic Book"/>
              </a:rPr>
              <a:t>the</a:t>
            </a:r>
            <a:r>
              <a:rPr sz="1700" spc="-45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335870"/>
                </a:solidFill>
                <a:latin typeface="Franklin Gothic Book"/>
                <a:cs typeface="Franklin Gothic Book"/>
              </a:rPr>
              <a:t>final</a:t>
            </a:r>
            <a:r>
              <a:rPr sz="1700" spc="-55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335870"/>
                </a:solidFill>
                <a:latin typeface="Franklin Gothic Book"/>
                <a:cs typeface="Franklin Gothic Book"/>
              </a:rPr>
              <a:t>epidermal</a:t>
            </a:r>
            <a:r>
              <a:rPr sz="1700" spc="-55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335870"/>
                </a:solidFill>
                <a:latin typeface="Franklin Gothic Book"/>
                <a:cs typeface="Franklin Gothic Book"/>
              </a:rPr>
              <a:t>system</a:t>
            </a:r>
            <a:r>
              <a:rPr sz="1700" spc="-20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335870"/>
                </a:solidFill>
                <a:latin typeface="Franklin Gothic Book"/>
                <a:cs typeface="Franklin Gothic Book"/>
              </a:rPr>
              <a:t>(03/’26)</a:t>
            </a:r>
            <a:endParaRPr sz="1700">
              <a:latin typeface="Franklin Gothic Book"/>
              <a:cs typeface="Franklin Gothic Book"/>
            </a:endParaRPr>
          </a:p>
          <a:p>
            <a:pPr marL="299085" indent="-286385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299085" algn="l"/>
              </a:tabLst>
            </a:pPr>
            <a:r>
              <a:rPr sz="1700" i="1" dirty="0">
                <a:solidFill>
                  <a:srgbClr val="335870"/>
                </a:solidFill>
                <a:latin typeface="Franklin Gothic Book"/>
                <a:cs typeface="Franklin Gothic Book"/>
              </a:rPr>
              <a:t>M4.2</a:t>
            </a:r>
            <a:r>
              <a:rPr sz="1700" dirty="0">
                <a:solidFill>
                  <a:srgbClr val="335870"/>
                </a:solidFill>
                <a:latin typeface="Franklin Gothic Book"/>
                <a:cs typeface="Franklin Gothic Book"/>
              </a:rPr>
              <a:t>:</a:t>
            </a:r>
            <a:r>
              <a:rPr sz="1700" spc="-15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335870"/>
                </a:solidFill>
                <a:latin typeface="Franklin Gothic Book"/>
                <a:cs typeface="Franklin Gothic Book"/>
              </a:rPr>
              <a:t>analysis</a:t>
            </a:r>
            <a:r>
              <a:rPr sz="1700" spc="-45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335870"/>
                </a:solidFill>
                <a:latin typeface="Franklin Gothic Book"/>
                <a:cs typeface="Franklin Gothic Book"/>
              </a:rPr>
              <a:t>of</a:t>
            </a:r>
            <a:r>
              <a:rPr sz="1700" spc="-15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335870"/>
                </a:solidFill>
                <a:latin typeface="Franklin Gothic Book"/>
                <a:cs typeface="Franklin Gothic Book"/>
              </a:rPr>
              <a:t>clinical</a:t>
            </a:r>
            <a:r>
              <a:rPr sz="1700" spc="-55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335870"/>
                </a:solidFill>
                <a:latin typeface="Franklin Gothic Book"/>
                <a:cs typeface="Franklin Gothic Book"/>
              </a:rPr>
              <a:t>trial</a:t>
            </a:r>
            <a:r>
              <a:rPr sz="1700" spc="-40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1700" dirty="0">
                <a:solidFill>
                  <a:srgbClr val="335870"/>
                </a:solidFill>
                <a:latin typeface="Franklin Gothic Book"/>
                <a:cs typeface="Franklin Gothic Book"/>
              </a:rPr>
              <a:t>results</a:t>
            </a:r>
            <a:r>
              <a:rPr sz="1700" spc="5" dirty="0">
                <a:solidFill>
                  <a:srgbClr val="335870"/>
                </a:solidFill>
                <a:latin typeface="Franklin Gothic Book"/>
                <a:cs typeface="Franklin Gothic Book"/>
              </a:rPr>
              <a:t> </a:t>
            </a:r>
            <a:r>
              <a:rPr sz="1700" spc="-10" dirty="0">
                <a:solidFill>
                  <a:srgbClr val="335870"/>
                </a:solidFill>
                <a:latin typeface="Franklin Gothic Book"/>
                <a:cs typeface="Franklin Gothic Book"/>
              </a:rPr>
              <a:t>(12/’26)</a:t>
            </a:r>
            <a:endParaRPr sz="1700">
              <a:latin typeface="Franklin Gothic Book"/>
              <a:cs typeface="Franklin Gothic Boo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811" y="1691639"/>
            <a:ext cx="5967984" cy="1143000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02EC9A-D515-DF22-983D-DDA5D5363BE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13</a:t>
            </a:fld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4568" rIns="0" bIns="0" rtlCol="0">
            <a:spAutoFit/>
          </a:bodyPr>
          <a:lstStyle/>
          <a:p>
            <a:pPr marL="34544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Impact</a:t>
            </a:r>
            <a:r>
              <a:rPr spc="-210" dirty="0"/>
              <a:t> </a:t>
            </a:r>
            <a:r>
              <a:rPr dirty="0"/>
              <a:t>of</a:t>
            </a:r>
            <a:r>
              <a:rPr spc="-190" dirty="0"/>
              <a:t> </a:t>
            </a:r>
            <a:r>
              <a:rPr spc="-50" dirty="0"/>
              <a:t>research</a:t>
            </a:r>
            <a:r>
              <a:rPr spc="-204" dirty="0"/>
              <a:t> </a:t>
            </a:r>
            <a:r>
              <a:rPr spc="-20" dirty="0"/>
              <a:t>results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4423" y="1344147"/>
            <a:ext cx="10924540" cy="4552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6545" marR="5080" indent="-284480" algn="just">
              <a:lnSpc>
                <a:spcPct val="150000"/>
              </a:lnSpc>
              <a:spcBef>
                <a:spcPts val="95"/>
              </a:spcBef>
              <a:buFont typeface="Segoe UI Symbol"/>
              <a:buChar char="➢"/>
              <a:tabLst>
                <a:tab pos="299085" algn="l"/>
              </a:tabLst>
            </a:pP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Opportunity</a:t>
            </a:r>
            <a:r>
              <a:rPr sz="1800" i="1" spc="1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to</a:t>
            </a:r>
            <a:r>
              <a:rPr sz="1800" i="1" spc="1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take</a:t>
            </a:r>
            <a:r>
              <a:rPr sz="1800" i="1" spc="1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advantage of</a:t>
            </a:r>
            <a:r>
              <a:rPr sz="1800" i="1" spc="1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a</a:t>
            </a:r>
            <a:r>
              <a:rPr sz="1800" i="1" spc="1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miniaturized,</a:t>
            </a:r>
            <a:r>
              <a:rPr sz="1800" i="1" spc="1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1D283C"/>
                </a:solidFill>
                <a:latin typeface="Franklin Gothic Book"/>
                <a:cs typeface="Franklin Gothic Book"/>
              </a:rPr>
              <a:t>low-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energy,</a:t>
            </a:r>
            <a:r>
              <a:rPr sz="1800" i="1" spc="1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1D283C"/>
                </a:solidFill>
                <a:latin typeface="Franklin Gothic Book"/>
                <a:cs typeface="Franklin Gothic Book"/>
              </a:rPr>
              <a:t>non-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invasive and</a:t>
            </a:r>
            <a:r>
              <a:rPr sz="1800" i="1" spc="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1D283C"/>
                </a:solidFill>
                <a:latin typeface="Franklin Gothic Book"/>
                <a:cs typeface="Franklin Gothic Book"/>
              </a:rPr>
              <a:t>non-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ionizing</a:t>
            </a:r>
            <a:r>
              <a:rPr sz="1800" i="1" spc="1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epidermal</a:t>
            </a:r>
            <a:r>
              <a:rPr sz="1800" i="1" spc="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1D283C"/>
                </a:solidFill>
                <a:latin typeface="Franklin Gothic Book"/>
                <a:cs typeface="Franklin Gothic Book"/>
              </a:rPr>
              <a:t>system, 	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capable</a:t>
            </a:r>
            <a:r>
              <a:rPr sz="1800" i="1" spc="140" dirty="0">
                <a:solidFill>
                  <a:srgbClr val="1D283C"/>
                </a:solidFill>
                <a:latin typeface="Franklin Gothic Book"/>
                <a:cs typeface="Franklin Gothic Book"/>
              </a:rPr>
              <a:t> 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of</a:t>
            </a:r>
            <a:r>
              <a:rPr sz="1800" i="1" spc="135" dirty="0">
                <a:solidFill>
                  <a:srgbClr val="1D283C"/>
                </a:solidFill>
                <a:latin typeface="Franklin Gothic Book"/>
                <a:cs typeface="Franklin Gothic Book"/>
              </a:rPr>
              <a:t> 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providing</a:t>
            </a:r>
            <a:r>
              <a:rPr sz="1800" i="1" spc="135" dirty="0">
                <a:solidFill>
                  <a:srgbClr val="1D283C"/>
                </a:solidFill>
                <a:latin typeface="Franklin Gothic Book"/>
                <a:cs typeface="Franklin Gothic Book"/>
              </a:rPr>
              <a:t> 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expendable</a:t>
            </a:r>
            <a:r>
              <a:rPr sz="1800" i="1" spc="140" dirty="0">
                <a:solidFill>
                  <a:srgbClr val="1D283C"/>
                </a:solidFill>
                <a:latin typeface="Franklin Gothic Book"/>
                <a:cs typeface="Franklin Gothic Book"/>
              </a:rPr>
              <a:t> 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information</a:t>
            </a:r>
            <a:r>
              <a:rPr sz="1800" i="1" spc="135" dirty="0">
                <a:solidFill>
                  <a:srgbClr val="1D283C"/>
                </a:solidFill>
                <a:latin typeface="Franklin Gothic Book"/>
                <a:cs typeface="Franklin Gothic Book"/>
              </a:rPr>
              <a:t> 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for</a:t>
            </a:r>
            <a:r>
              <a:rPr sz="1800" i="1" spc="140" dirty="0">
                <a:solidFill>
                  <a:srgbClr val="1D283C"/>
                </a:solidFill>
                <a:latin typeface="Franklin Gothic Book"/>
                <a:cs typeface="Franklin Gothic Book"/>
              </a:rPr>
              <a:t> 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the</a:t>
            </a:r>
            <a:r>
              <a:rPr sz="1800" i="1" spc="135" dirty="0">
                <a:solidFill>
                  <a:srgbClr val="1D283C"/>
                </a:solidFill>
                <a:latin typeface="Franklin Gothic Book"/>
                <a:cs typeface="Franklin Gothic Book"/>
              </a:rPr>
              <a:t> 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study</a:t>
            </a:r>
            <a:r>
              <a:rPr sz="1800" i="1" spc="140" dirty="0">
                <a:solidFill>
                  <a:srgbClr val="1D283C"/>
                </a:solidFill>
                <a:latin typeface="Franklin Gothic Book"/>
                <a:cs typeface="Franklin Gothic Book"/>
              </a:rPr>
              <a:t> 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of</a:t>
            </a:r>
            <a:r>
              <a:rPr sz="1800" i="1" spc="130" dirty="0">
                <a:solidFill>
                  <a:srgbClr val="1D283C"/>
                </a:solidFill>
                <a:latin typeface="Franklin Gothic Book"/>
                <a:cs typeface="Franklin Gothic Book"/>
              </a:rPr>
              <a:t> 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cardiovascular</a:t>
            </a:r>
            <a:r>
              <a:rPr sz="1800" i="1" spc="140" dirty="0">
                <a:solidFill>
                  <a:srgbClr val="1D283C"/>
                </a:solidFill>
                <a:latin typeface="Franklin Gothic Book"/>
                <a:cs typeface="Franklin Gothic Book"/>
              </a:rPr>
              <a:t> 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disease</a:t>
            </a:r>
            <a:r>
              <a:rPr sz="1800" i="1" spc="140" dirty="0">
                <a:solidFill>
                  <a:srgbClr val="1D283C"/>
                </a:solidFill>
                <a:latin typeface="Franklin Gothic Book"/>
                <a:cs typeface="Franklin Gothic Book"/>
              </a:rPr>
              <a:t> 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and,</a:t>
            </a:r>
            <a:r>
              <a:rPr sz="1800" i="1" spc="145" dirty="0">
                <a:solidFill>
                  <a:srgbClr val="1D283C"/>
                </a:solidFill>
                <a:latin typeface="Franklin Gothic Book"/>
                <a:cs typeface="Franklin Gothic Book"/>
              </a:rPr>
              <a:t>  </a:t>
            </a:r>
            <a:r>
              <a:rPr sz="1800" i="1" spc="-10" dirty="0">
                <a:solidFill>
                  <a:srgbClr val="1D283C"/>
                </a:solidFill>
                <a:latin typeface="Franklin Gothic Book"/>
                <a:cs typeface="Franklin Gothic Book"/>
              </a:rPr>
              <a:t>possibly, 	neurodegenerative</a:t>
            </a:r>
            <a:r>
              <a:rPr sz="1800" i="1" spc="-4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1D283C"/>
                </a:solidFill>
                <a:latin typeface="Franklin Gothic Book"/>
                <a:cs typeface="Franklin Gothic Book"/>
              </a:rPr>
              <a:t>disorders.</a:t>
            </a:r>
            <a:endParaRPr sz="1800">
              <a:latin typeface="Franklin Gothic Book"/>
              <a:cs typeface="Franklin Gothic Book"/>
            </a:endParaRPr>
          </a:p>
          <a:p>
            <a:pPr marL="296545" marR="132080" indent="-284480">
              <a:lnSpc>
                <a:spcPct val="150000"/>
              </a:lnSpc>
              <a:buFont typeface="Segoe UI Symbol"/>
              <a:buChar char="➢"/>
              <a:tabLst>
                <a:tab pos="299085" algn="l"/>
              </a:tabLst>
            </a:pP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The</a:t>
            </a:r>
            <a:r>
              <a:rPr sz="1800" i="1" spc="-3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epidermal</a:t>
            </a:r>
            <a:r>
              <a:rPr sz="1800" i="1" spc="-3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1D283C"/>
                </a:solidFill>
                <a:latin typeface="Franklin Gothic Book"/>
                <a:cs typeface="Franklin Gothic Book"/>
              </a:rPr>
              <a:t>system</a:t>
            </a:r>
            <a:r>
              <a:rPr sz="1800" i="1" spc="-4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has</a:t>
            </a:r>
            <a:r>
              <a:rPr sz="1800" i="1" spc="-5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versatile</a:t>
            </a:r>
            <a:r>
              <a:rPr sz="1800" i="1" spc="-3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features</a:t>
            </a:r>
            <a:r>
              <a:rPr sz="1800" i="1" spc="-3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for</a:t>
            </a:r>
            <a:r>
              <a:rPr sz="1800" i="1" spc="-3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clinical</a:t>
            </a:r>
            <a:r>
              <a:rPr sz="1800" i="1" spc="-2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use</a:t>
            </a:r>
            <a:r>
              <a:rPr sz="1800" i="1" spc="-4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in</a:t>
            </a:r>
            <a:r>
              <a:rPr sz="1800" i="1" spc="-2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Medicine</a:t>
            </a:r>
            <a:r>
              <a:rPr sz="1800" i="1" spc="-4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and</a:t>
            </a:r>
            <a:r>
              <a:rPr sz="1800" i="1" spc="-3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1D283C"/>
                </a:solidFill>
                <a:latin typeface="Franklin Gothic Book"/>
                <a:cs typeface="Franklin Gothic Book"/>
              </a:rPr>
              <a:t>Telemedicine,</a:t>
            </a:r>
            <a:r>
              <a:rPr sz="1800" i="1" spc="-2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thus</a:t>
            </a:r>
            <a:r>
              <a:rPr sz="1800" i="1" spc="-5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being</a:t>
            </a:r>
            <a:r>
              <a:rPr sz="1800" i="1" spc="-3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able</a:t>
            </a:r>
            <a:r>
              <a:rPr sz="1800" i="1" spc="-4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25" dirty="0">
                <a:solidFill>
                  <a:srgbClr val="1D283C"/>
                </a:solidFill>
                <a:latin typeface="Franklin Gothic Book"/>
                <a:cs typeface="Franklin Gothic Book"/>
              </a:rPr>
              <a:t>to 	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provide</a:t>
            </a:r>
            <a:r>
              <a:rPr sz="1800" i="1" spc="-4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care</a:t>
            </a:r>
            <a:r>
              <a:rPr sz="1800" i="1" spc="-3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to</a:t>
            </a:r>
            <a:r>
              <a:rPr sz="1800" i="1" spc="-4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populations</a:t>
            </a:r>
            <a:r>
              <a:rPr sz="1800" i="1" spc="-1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with</a:t>
            </a:r>
            <a:r>
              <a:rPr sz="1800" i="1" spc="-4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mobility</a:t>
            </a:r>
            <a:r>
              <a:rPr sz="1800" i="1" spc="-3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difficulties</a:t>
            </a:r>
            <a:r>
              <a:rPr sz="1800" i="1" spc="-5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and</a:t>
            </a:r>
            <a:r>
              <a:rPr sz="1800" i="1" spc="-4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for</a:t>
            </a:r>
            <a:r>
              <a:rPr sz="1800" i="1" spc="-3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whom</a:t>
            </a:r>
            <a:r>
              <a:rPr sz="1800" i="1" spc="-3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it</a:t>
            </a:r>
            <a:r>
              <a:rPr sz="1800" i="1" spc="-4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is</a:t>
            </a:r>
            <a:r>
              <a:rPr sz="1800" i="1" spc="-4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1D283C"/>
                </a:solidFill>
                <a:latin typeface="Franklin Gothic Book"/>
                <a:cs typeface="Franklin Gothic Book"/>
              </a:rPr>
              <a:t>inconvenient</a:t>
            </a:r>
            <a:r>
              <a:rPr sz="1800" i="1" spc="-3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to</a:t>
            </a:r>
            <a:r>
              <a:rPr sz="1800" i="1" spc="-4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travel</a:t>
            </a:r>
            <a:r>
              <a:rPr sz="1800" i="1" spc="-4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to</a:t>
            </a:r>
            <a:r>
              <a:rPr sz="1800" i="1" spc="-4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1D283C"/>
                </a:solidFill>
                <a:latin typeface="Franklin Gothic Book"/>
                <a:cs typeface="Franklin Gothic Book"/>
              </a:rPr>
              <a:t>hospital 	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departments</a:t>
            </a:r>
            <a:r>
              <a:rPr sz="1800" i="1" spc="-4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for</a:t>
            </a:r>
            <a:r>
              <a:rPr sz="1800" i="1" spc="-2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1D283C"/>
                </a:solidFill>
                <a:latin typeface="Franklin Gothic Book"/>
                <a:cs typeface="Franklin Gothic Book"/>
              </a:rPr>
              <a:t>consultation.</a:t>
            </a:r>
            <a:endParaRPr sz="1800">
              <a:latin typeface="Franklin Gothic Book"/>
              <a:cs typeface="Franklin Gothic Book"/>
            </a:endParaRPr>
          </a:p>
          <a:p>
            <a:pPr marL="296545" marR="371475" indent="-284480">
              <a:lnSpc>
                <a:spcPct val="150000"/>
              </a:lnSpc>
              <a:spcBef>
                <a:spcPts val="5"/>
              </a:spcBef>
              <a:buFont typeface="Segoe UI Symbol"/>
              <a:buChar char="➢"/>
              <a:tabLst>
                <a:tab pos="299085" algn="l"/>
              </a:tabLst>
            </a:pP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Positive</a:t>
            </a:r>
            <a:r>
              <a:rPr sz="1800" i="1" spc="-2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spillover</a:t>
            </a:r>
            <a:r>
              <a:rPr sz="1800" i="1" spc="-1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effects</a:t>
            </a:r>
            <a:r>
              <a:rPr sz="1800" i="1" spc="-5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can</a:t>
            </a:r>
            <a:r>
              <a:rPr sz="1800" i="1" spc="-2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also</a:t>
            </a:r>
            <a:r>
              <a:rPr sz="1800" i="1" spc="-2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be</a:t>
            </a:r>
            <a:r>
              <a:rPr sz="1800" i="1" spc="-3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had</a:t>
            </a:r>
            <a:r>
              <a:rPr sz="1800" i="1" spc="-3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in</a:t>
            </a:r>
            <a:r>
              <a:rPr sz="1800" i="1" spc="-2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terms</a:t>
            </a:r>
            <a:r>
              <a:rPr sz="1800" i="1" spc="-3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of</a:t>
            </a:r>
            <a:r>
              <a:rPr sz="1800" i="1" spc="-2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1D283C"/>
                </a:solidFill>
                <a:latin typeface="Franklin Gothic Book"/>
                <a:cs typeface="Franklin Gothic Book"/>
              </a:rPr>
              <a:t>improved</a:t>
            </a:r>
            <a:r>
              <a:rPr sz="1800" i="1" spc="-3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1D283C"/>
                </a:solidFill>
                <a:latin typeface="Franklin Gothic Book"/>
                <a:cs typeface="Franklin Gothic Book"/>
              </a:rPr>
              <a:t>cardiovascular</a:t>
            </a:r>
            <a:r>
              <a:rPr sz="1800" i="1" spc="-2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fitness,</a:t>
            </a:r>
            <a:r>
              <a:rPr sz="1800" i="1" spc="-2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with</a:t>
            </a:r>
            <a:r>
              <a:rPr sz="1800" i="1" spc="-2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a</a:t>
            </a:r>
            <a:r>
              <a:rPr sz="1800" i="1" spc="-3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wider</a:t>
            </a:r>
            <a:r>
              <a:rPr sz="1800" i="1" spc="-1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range</a:t>
            </a:r>
            <a:r>
              <a:rPr sz="1800" i="1" spc="-2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25" dirty="0">
                <a:solidFill>
                  <a:srgbClr val="1D283C"/>
                </a:solidFill>
                <a:latin typeface="Franklin Gothic Book"/>
                <a:cs typeface="Franklin Gothic Book"/>
              </a:rPr>
              <a:t>of 	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stakeholders</a:t>
            </a:r>
            <a:r>
              <a:rPr sz="1800" i="1" spc="-4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who</a:t>
            </a:r>
            <a:r>
              <a:rPr sz="1800" i="1" spc="-3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for</a:t>
            </a:r>
            <a:r>
              <a:rPr sz="1800" i="1" spc="-2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different</a:t>
            </a:r>
            <a:r>
              <a:rPr sz="1800" i="1" spc="-5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causes</a:t>
            </a:r>
            <a:r>
              <a:rPr sz="1800" i="1" spc="-3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are</a:t>
            </a:r>
            <a:r>
              <a:rPr sz="1800" i="1" spc="-3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forced</a:t>
            </a:r>
            <a:r>
              <a:rPr sz="1800" i="1" spc="-2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to</a:t>
            </a:r>
            <a:r>
              <a:rPr sz="1800" i="1" spc="-3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reduce</a:t>
            </a:r>
            <a:r>
              <a:rPr sz="1800" i="1" spc="-4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mobility</a:t>
            </a:r>
            <a:r>
              <a:rPr sz="1800" i="1" spc="-3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1D283C"/>
                </a:solidFill>
                <a:latin typeface="Franklin Gothic Book"/>
                <a:cs typeface="Franklin Gothic Book"/>
              </a:rPr>
              <a:t>and</a:t>
            </a:r>
            <a:r>
              <a:rPr sz="1800" i="1" spc="-4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1D283C"/>
                </a:solidFill>
                <a:latin typeface="Franklin Gothic Book"/>
                <a:cs typeface="Franklin Gothic Book"/>
              </a:rPr>
              <a:t>exercise.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1D283C"/>
              </a:buClr>
              <a:buFont typeface="Segoe UI Symbol"/>
              <a:buChar char="➢"/>
            </a:pPr>
            <a:endParaRPr sz="1800">
              <a:latin typeface="Franklin Gothic Book"/>
              <a:cs typeface="Franklin Gothic Book"/>
            </a:endParaRPr>
          </a:p>
          <a:p>
            <a:pPr marL="296545" marR="511175" indent="-284480">
              <a:lnSpc>
                <a:spcPct val="150000"/>
              </a:lnSpc>
              <a:buFont typeface="Segoe UI Symbol"/>
              <a:buChar char="➢"/>
              <a:tabLst>
                <a:tab pos="299085" algn="l"/>
              </a:tabLst>
            </a:pPr>
            <a:r>
              <a:rPr sz="1800" dirty="0">
                <a:solidFill>
                  <a:srgbClr val="1D283C"/>
                </a:solidFill>
                <a:latin typeface="Franklin Gothic Book"/>
                <a:cs typeface="Franklin Gothic Book"/>
              </a:rPr>
              <a:t>The</a:t>
            </a:r>
            <a:r>
              <a:rPr sz="1800" spc="-4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D283C"/>
                </a:solidFill>
                <a:latin typeface="Franklin Gothic Book"/>
                <a:cs typeface="Franklin Gothic Book"/>
              </a:rPr>
              <a:t>results</a:t>
            </a:r>
            <a:r>
              <a:rPr sz="1800" spc="-5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D283C"/>
                </a:solidFill>
                <a:latin typeface="Franklin Gothic Book"/>
                <a:cs typeface="Franklin Gothic Book"/>
              </a:rPr>
              <a:t>of</a:t>
            </a:r>
            <a:r>
              <a:rPr sz="1800" spc="-2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D283C"/>
                </a:solidFill>
                <a:latin typeface="Franklin Gothic Book"/>
                <a:cs typeface="Franklin Gothic Book"/>
              </a:rPr>
              <a:t>the</a:t>
            </a:r>
            <a:r>
              <a:rPr sz="1800" spc="-2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D283C"/>
                </a:solidFill>
                <a:latin typeface="Franklin Gothic Book"/>
                <a:cs typeface="Franklin Gothic Book"/>
              </a:rPr>
              <a:t>EPiSe</a:t>
            </a:r>
            <a:r>
              <a:rPr sz="1800" spc="-4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D283C"/>
                </a:solidFill>
                <a:latin typeface="Franklin Gothic Book"/>
                <a:cs typeface="Franklin Gothic Book"/>
              </a:rPr>
              <a:t>experiment</a:t>
            </a:r>
            <a:r>
              <a:rPr sz="1800" spc="-6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D283C"/>
                </a:solidFill>
                <a:latin typeface="Franklin Gothic Book"/>
                <a:cs typeface="Franklin Gothic Book"/>
              </a:rPr>
              <a:t>potentially</a:t>
            </a:r>
            <a:r>
              <a:rPr sz="1800" spc="-5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D283C"/>
                </a:solidFill>
                <a:latin typeface="Franklin Gothic Book"/>
                <a:cs typeface="Franklin Gothic Book"/>
              </a:rPr>
              <a:t>predict</a:t>
            </a:r>
            <a:r>
              <a:rPr sz="1800" spc="-6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D283C"/>
                </a:solidFill>
                <a:latin typeface="Franklin Gothic Book"/>
                <a:cs typeface="Franklin Gothic Book"/>
              </a:rPr>
              <a:t>the</a:t>
            </a:r>
            <a:r>
              <a:rPr sz="1800" spc="-4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D283C"/>
                </a:solidFill>
                <a:latin typeface="Franklin Gothic Book"/>
                <a:cs typeface="Franklin Gothic Book"/>
              </a:rPr>
              <a:t>achievement</a:t>
            </a:r>
            <a:r>
              <a:rPr sz="1800" spc="-5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D283C"/>
                </a:solidFill>
                <a:latin typeface="Franklin Gothic Book"/>
                <a:cs typeface="Franklin Gothic Book"/>
              </a:rPr>
              <a:t>of</a:t>
            </a:r>
            <a:r>
              <a:rPr sz="1800" spc="-3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D283C"/>
                </a:solidFill>
                <a:latin typeface="Franklin Gothic Book"/>
                <a:cs typeface="Franklin Gothic Book"/>
              </a:rPr>
              <a:t>TRL</a:t>
            </a:r>
            <a:r>
              <a:rPr sz="1800" spc="-5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D283C"/>
                </a:solidFill>
                <a:latin typeface="Franklin Gothic Book"/>
                <a:cs typeface="Franklin Gothic Book"/>
              </a:rPr>
              <a:t>greater</a:t>
            </a:r>
            <a:r>
              <a:rPr sz="1800" spc="-4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D283C"/>
                </a:solidFill>
                <a:latin typeface="Franklin Gothic Book"/>
                <a:cs typeface="Franklin Gothic Book"/>
              </a:rPr>
              <a:t>than</a:t>
            </a:r>
            <a:r>
              <a:rPr sz="1800" spc="-5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D283C"/>
                </a:solidFill>
                <a:latin typeface="Franklin Gothic Book"/>
                <a:cs typeface="Franklin Gothic Book"/>
              </a:rPr>
              <a:t>or</a:t>
            </a:r>
            <a:r>
              <a:rPr sz="1800" spc="-3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D283C"/>
                </a:solidFill>
                <a:latin typeface="Franklin Gothic Book"/>
                <a:cs typeface="Franklin Gothic Book"/>
              </a:rPr>
              <a:t>equal</a:t>
            </a:r>
            <a:r>
              <a:rPr sz="1800" spc="-6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D283C"/>
                </a:solidFill>
                <a:latin typeface="Franklin Gothic Book"/>
                <a:cs typeface="Franklin Gothic Book"/>
              </a:rPr>
              <a:t>to</a:t>
            </a:r>
            <a:r>
              <a:rPr sz="1800" spc="-25" dirty="0">
                <a:solidFill>
                  <a:srgbClr val="1D283C"/>
                </a:solidFill>
                <a:latin typeface="Franklin Gothic Book"/>
                <a:cs typeface="Franklin Gothic Book"/>
              </a:rPr>
              <a:t> 4. 	</a:t>
            </a:r>
            <a:r>
              <a:rPr sz="1800" dirty="0">
                <a:solidFill>
                  <a:srgbClr val="1D283C"/>
                </a:solidFill>
                <a:latin typeface="Franklin Gothic Book"/>
                <a:cs typeface="Franklin Gothic Book"/>
              </a:rPr>
              <a:t>Therefore,</a:t>
            </a:r>
            <a:r>
              <a:rPr sz="1800" spc="-6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D283C"/>
                </a:solidFill>
                <a:latin typeface="Franklin Gothic Book"/>
                <a:cs typeface="Franklin Gothic Book"/>
              </a:rPr>
              <a:t>the</a:t>
            </a:r>
            <a:r>
              <a:rPr sz="1800" spc="-4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D283C"/>
                </a:solidFill>
                <a:latin typeface="Franklin Gothic Book"/>
                <a:cs typeface="Franklin Gothic Book"/>
              </a:rPr>
              <a:t>spillover</a:t>
            </a:r>
            <a:r>
              <a:rPr sz="1800" spc="-6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D283C"/>
                </a:solidFill>
                <a:latin typeface="Franklin Gothic Book"/>
                <a:cs typeface="Franklin Gothic Book"/>
              </a:rPr>
              <a:t>of</a:t>
            </a:r>
            <a:r>
              <a:rPr sz="1800" spc="-3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D283C"/>
                </a:solidFill>
                <a:latin typeface="Franklin Gothic Book"/>
                <a:cs typeface="Franklin Gothic Book"/>
              </a:rPr>
              <a:t>technology</a:t>
            </a:r>
            <a:r>
              <a:rPr sz="1800" spc="-6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D283C"/>
                </a:solidFill>
                <a:latin typeface="Franklin Gothic Book"/>
                <a:cs typeface="Franklin Gothic Book"/>
              </a:rPr>
              <a:t>transfer</a:t>
            </a:r>
            <a:r>
              <a:rPr sz="1800" spc="-4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D283C"/>
                </a:solidFill>
                <a:latin typeface="Franklin Gothic Book"/>
                <a:cs typeface="Franklin Gothic Book"/>
              </a:rPr>
              <a:t>is</a:t>
            </a:r>
            <a:r>
              <a:rPr sz="1800" spc="-2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D283C"/>
                </a:solidFill>
                <a:latin typeface="Franklin Gothic Book"/>
                <a:cs typeface="Franklin Gothic Book"/>
              </a:rPr>
              <a:t>hoped</a:t>
            </a:r>
            <a:r>
              <a:rPr sz="1800" spc="-5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D283C"/>
                </a:solidFill>
                <a:latin typeface="Franklin Gothic Book"/>
                <a:cs typeface="Franklin Gothic Book"/>
              </a:rPr>
              <a:t>for</a:t>
            </a:r>
            <a:r>
              <a:rPr sz="1800" spc="-5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D283C"/>
                </a:solidFill>
                <a:latin typeface="Franklin Gothic Book"/>
                <a:cs typeface="Franklin Gothic Book"/>
              </a:rPr>
              <a:t>the</a:t>
            </a:r>
            <a:r>
              <a:rPr sz="1800" spc="-4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D283C"/>
                </a:solidFill>
                <a:latin typeface="Franklin Gothic Book"/>
                <a:cs typeface="Franklin Gothic Book"/>
              </a:rPr>
              <a:t>epidermal</a:t>
            </a:r>
            <a:r>
              <a:rPr sz="1800" spc="-6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D283C"/>
                </a:solidFill>
                <a:latin typeface="Franklin Gothic Book"/>
                <a:cs typeface="Franklin Gothic Book"/>
              </a:rPr>
              <a:t>system</a:t>
            </a:r>
            <a:r>
              <a:rPr sz="1800" spc="-6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1D283C"/>
                </a:solidFill>
                <a:latin typeface="Franklin Gothic Book"/>
                <a:cs typeface="Franklin Gothic Book"/>
              </a:rPr>
              <a:t>proposed</a:t>
            </a:r>
            <a:r>
              <a:rPr sz="1800" spc="-5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1D283C"/>
                </a:solidFill>
                <a:latin typeface="Franklin Gothic Book"/>
                <a:cs typeface="Franklin Gothic Book"/>
              </a:rPr>
              <a:t>here.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0191A35-FFB6-ED53-EFE0-4E03AE0B408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14</a:t>
            </a:fld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491" y="92151"/>
            <a:ext cx="495990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6860" algn="l"/>
              </a:tabLst>
            </a:pPr>
            <a:r>
              <a:rPr spc="-10" dirty="0"/>
              <a:t>EPiSe</a:t>
            </a:r>
            <a:r>
              <a:rPr dirty="0"/>
              <a:t>	</a:t>
            </a:r>
            <a:r>
              <a:rPr lang="it-IT" spc="-60" dirty="0"/>
              <a:t>Collaboration</a:t>
            </a:r>
            <a:endParaRPr spc="-60" dirty="0"/>
          </a:p>
        </p:txBody>
      </p:sp>
      <p:sp>
        <p:nvSpPr>
          <p:cNvPr id="3" name="object 3"/>
          <p:cNvSpPr txBox="1"/>
          <p:nvPr/>
        </p:nvSpPr>
        <p:spPr>
          <a:xfrm>
            <a:off x="207887" y="612806"/>
            <a:ext cx="4637203" cy="41357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399415" algn="just">
              <a:lnSpc>
                <a:spcPct val="100000"/>
              </a:lnSpc>
              <a:spcBef>
                <a:spcPts val="1185"/>
              </a:spcBef>
            </a:pPr>
            <a:r>
              <a:rPr sz="1700" b="1" dirty="0">
                <a:solidFill>
                  <a:srgbClr val="585858"/>
                </a:solidFill>
                <a:latin typeface="Franklin Gothic Book"/>
                <a:cs typeface="Franklin Gothic Book"/>
              </a:rPr>
              <a:t>INFN-FE</a:t>
            </a:r>
            <a:r>
              <a:rPr sz="1700" b="1" spc="-45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700" b="1" spc="200" dirty="0">
                <a:solidFill>
                  <a:srgbClr val="585858"/>
                </a:solidFill>
                <a:latin typeface="Segoe UI Symbol"/>
                <a:cs typeface="Segoe UI Symbol"/>
              </a:rPr>
              <a:t>→</a:t>
            </a:r>
            <a:r>
              <a:rPr sz="1700" b="1" spc="-70" dirty="0">
                <a:solidFill>
                  <a:srgbClr val="585858"/>
                </a:solidFill>
                <a:latin typeface="Segoe UI Symbol"/>
                <a:cs typeface="Segoe UI Symbol"/>
              </a:rPr>
              <a:t> </a:t>
            </a:r>
            <a:r>
              <a:rPr sz="1700" b="1" dirty="0">
                <a:solidFill>
                  <a:srgbClr val="585858"/>
                </a:solidFill>
                <a:latin typeface="Franklin Gothic Book"/>
                <a:cs typeface="Franklin Gothic Book"/>
              </a:rPr>
              <a:t>Eco-Fluidodinamics</a:t>
            </a:r>
            <a:r>
              <a:rPr sz="1700" b="1" spc="-55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700" b="1" spc="-20" dirty="0">
                <a:solidFill>
                  <a:srgbClr val="585858"/>
                </a:solidFill>
                <a:latin typeface="Franklin Gothic Book"/>
                <a:cs typeface="Franklin Gothic Book"/>
              </a:rPr>
              <a:t>Lab.</a:t>
            </a:r>
            <a:endParaRPr sz="1700" b="1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37257" y="751306"/>
            <a:ext cx="5210175" cy="275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46680" algn="l"/>
                <a:tab pos="3023870" algn="l"/>
              </a:tabLst>
            </a:pPr>
            <a:r>
              <a:rPr sz="1700" b="1" dirty="0">
                <a:solidFill>
                  <a:srgbClr val="585858"/>
                </a:solidFill>
                <a:latin typeface="Franklin Gothic Book"/>
              </a:rPr>
              <a:t>INFN-LNL → Coating Lab</a:t>
            </a:r>
            <a:r>
              <a:rPr lang="it-IT" sz="1700" b="1" dirty="0">
                <a:solidFill>
                  <a:srgbClr val="585858"/>
                </a:solidFill>
                <a:latin typeface="Franklin Gothic Book"/>
              </a:rPr>
              <a:t> and</a:t>
            </a:r>
            <a:r>
              <a:rPr sz="1700" b="1" dirty="0">
                <a:solidFill>
                  <a:srgbClr val="585858"/>
                </a:solidFill>
                <a:latin typeface="Franklin Gothic Book"/>
              </a:rPr>
              <a:t>	INFN-LE → Omnics Lab.</a:t>
            </a:r>
            <a:endParaRPr lang="it-IT" sz="1700" b="1" dirty="0">
              <a:solidFill>
                <a:srgbClr val="585858"/>
              </a:solidFill>
              <a:latin typeface="Franklin Gothic Book"/>
            </a:endParaRPr>
          </a:p>
        </p:txBody>
      </p:sp>
      <p:pic>
        <p:nvPicPr>
          <p:cNvPr id="22" name="object 10">
            <a:extLst>
              <a:ext uri="{FF2B5EF4-FFF2-40B4-BE49-F238E27FC236}">
                <a16:creationId xmlns:a16="http://schemas.microsoft.com/office/drawing/2014/main" id="{648356F9-BAE2-9CAD-7DCD-373D6D1BD8B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590" y="2072798"/>
            <a:ext cx="3238174" cy="3816862"/>
          </a:xfrm>
          <a:prstGeom prst="rect">
            <a:avLst/>
          </a:prstGeom>
        </p:spPr>
      </p:pic>
      <p:pic>
        <p:nvPicPr>
          <p:cNvPr id="24" name="object 19">
            <a:extLst>
              <a:ext uri="{FF2B5EF4-FFF2-40B4-BE49-F238E27FC236}">
                <a16:creationId xmlns:a16="http://schemas.microsoft.com/office/drawing/2014/main" id="{4F8A5CF4-A1A3-EDF6-C571-118697E7863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1467" y="4075842"/>
            <a:ext cx="1993623" cy="1815083"/>
          </a:xfrm>
          <a:prstGeom prst="rect">
            <a:avLst/>
          </a:prstGeom>
        </p:spPr>
      </p:pic>
      <p:pic>
        <p:nvPicPr>
          <p:cNvPr id="25" name="object 13">
            <a:extLst>
              <a:ext uri="{FF2B5EF4-FFF2-40B4-BE49-F238E27FC236}">
                <a16:creationId xmlns:a16="http://schemas.microsoft.com/office/drawing/2014/main" id="{F3E97BD8-B4A0-C835-30FD-785AF42CAE1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1467" y="2072798"/>
            <a:ext cx="1993623" cy="2008800"/>
          </a:xfrm>
          <a:prstGeom prst="rect">
            <a:avLst/>
          </a:prstGeom>
        </p:spPr>
      </p:pic>
      <p:pic>
        <p:nvPicPr>
          <p:cNvPr id="26" name="object 7">
            <a:extLst>
              <a:ext uri="{FF2B5EF4-FFF2-40B4-BE49-F238E27FC236}">
                <a16:creationId xmlns:a16="http://schemas.microsoft.com/office/drawing/2014/main" id="{5A834363-0E8A-F7CD-3648-F3142EDD88D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76800" y="1744022"/>
            <a:ext cx="7194510" cy="4397429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CE76601-EC1C-ED0E-72C0-3500C58159B2}"/>
              </a:ext>
            </a:extLst>
          </p:cNvPr>
          <p:cNvSpPr txBox="1"/>
          <p:nvPr/>
        </p:nvSpPr>
        <p:spPr>
          <a:xfrm>
            <a:off x="5776128" y="1014348"/>
            <a:ext cx="5332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>
              <a:spcBef>
                <a:spcPts val="105"/>
              </a:spcBef>
              <a:tabLst>
                <a:tab pos="2646680" algn="l"/>
                <a:tab pos="3023870" algn="l"/>
              </a:tabLst>
            </a:pPr>
            <a:r>
              <a:rPr lang="en-US" spc="-10" dirty="0">
                <a:latin typeface="Franklin Gothic Book"/>
                <a:cs typeface="Franklin Gothic Book"/>
              </a:rPr>
              <a:t>F</a:t>
            </a:r>
            <a:r>
              <a:rPr lang="en-US" sz="1800" spc="-10" dirty="0">
                <a:latin typeface="Franklin Gothic Book"/>
                <a:cs typeface="Franklin Gothic Book"/>
              </a:rPr>
              <a:t>abrication</a:t>
            </a:r>
            <a:r>
              <a:rPr lang="en-US" spc="-10" dirty="0">
                <a:latin typeface="Franklin Gothic Book"/>
                <a:cs typeface="Franklin Gothic Book"/>
              </a:rPr>
              <a:t> </a:t>
            </a:r>
            <a:r>
              <a:rPr lang="en-US" sz="1800" spc="-25" dirty="0">
                <a:latin typeface="Franklin Gothic Book"/>
                <a:cs typeface="Franklin Gothic Book"/>
              </a:rPr>
              <a:t>and </a:t>
            </a:r>
            <a:r>
              <a:rPr lang="en-US" sz="1800" spc="-10" dirty="0">
                <a:latin typeface="Franklin Gothic Book"/>
                <a:cs typeface="Franklin Gothic Book"/>
              </a:rPr>
              <a:t>characterization</a:t>
            </a:r>
            <a:r>
              <a:rPr lang="en-US" sz="1800" spc="-45" dirty="0">
                <a:latin typeface="Franklin Gothic Book"/>
                <a:cs typeface="Franklin Gothic Book"/>
              </a:rPr>
              <a:t> </a:t>
            </a:r>
            <a:r>
              <a:rPr lang="en-US" sz="1800" dirty="0">
                <a:latin typeface="Franklin Gothic Book"/>
                <a:cs typeface="Franklin Gothic Book"/>
              </a:rPr>
              <a:t>of</a:t>
            </a:r>
            <a:r>
              <a:rPr lang="en-US" sz="1800" spc="-5" dirty="0">
                <a:latin typeface="Franklin Gothic Book"/>
                <a:cs typeface="Franklin Gothic Book"/>
              </a:rPr>
              <a:t> </a:t>
            </a:r>
            <a:r>
              <a:rPr lang="en-US" sz="1800" dirty="0">
                <a:latin typeface="Franklin Gothic Book"/>
                <a:cs typeface="Franklin Gothic Book"/>
              </a:rPr>
              <a:t>the</a:t>
            </a:r>
            <a:r>
              <a:rPr lang="en-US" sz="1800" spc="-25" dirty="0">
                <a:latin typeface="Franklin Gothic Book"/>
                <a:cs typeface="Franklin Gothic Book"/>
              </a:rPr>
              <a:t> piezoelectric </a:t>
            </a:r>
            <a:r>
              <a:rPr lang="en-US" sz="1800" dirty="0">
                <a:latin typeface="Franklin Gothic Book"/>
                <a:cs typeface="Franklin Gothic Book"/>
              </a:rPr>
              <a:t>sensor</a:t>
            </a:r>
            <a:r>
              <a:rPr lang="en-US" sz="1800" spc="-20" dirty="0">
                <a:latin typeface="Franklin Gothic Book"/>
                <a:cs typeface="Franklin Gothic Book"/>
              </a:rPr>
              <a:t>.</a:t>
            </a:r>
            <a:endParaRPr lang="en-US" sz="1800" dirty="0">
              <a:latin typeface="Franklin Gothic Book"/>
              <a:cs typeface="Franklin Gothic Book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6E9FC0F-5F3F-CC08-8B0A-33DA93D24E33}"/>
              </a:ext>
            </a:extLst>
          </p:cNvPr>
          <p:cNvSpPr txBox="1"/>
          <p:nvPr/>
        </p:nvSpPr>
        <p:spPr>
          <a:xfrm>
            <a:off x="518470" y="1073339"/>
            <a:ext cx="4426509" cy="52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ts val="1730"/>
              </a:lnSpc>
              <a:spcBef>
                <a:spcPts val="1230"/>
              </a:spcBef>
            </a:pPr>
            <a:r>
              <a:rPr lang="en-US" dirty="0">
                <a:solidFill>
                  <a:srgbClr val="585858"/>
                </a:solidFill>
                <a:latin typeface="Franklin Gothic Book"/>
                <a:cs typeface="Franklin Gothic Book"/>
              </a:rPr>
              <a:t>D</a:t>
            </a:r>
            <a:r>
              <a:rPr lang="en-US"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evelopment</a:t>
            </a:r>
            <a:r>
              <a:rPr lang="en-US" sz="1800" spc="305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of</a:t>
            </a:r>
            <a:r>
              <a:rPr lang="en-US" sz="1800" spc="315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electronics</a:t>
            </a:r>
            <a:r>
              <a:rPr lang="en-US" sz="1800" spc="305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for</a:t>
            </a:r>
            <a:r>
              <a:rPr lang="en-US" sz="1800" spc="320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both</a:t>
            </a:r>
            <a:r>
              <a:rPr lang="en-US" sz="1800" spc="305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HW</a:t>
            </a:r>
            <a:r>
              <a:rPr lang="en-US" sz="1800" spc="335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spc="-25" dirty="0">
                <a:solidFill>
                  <a:srgbClr val="585858"/>
                </a:solidFill>
                <a:latin typeface="Franklin Gothic Book"/>
                <a:cs typeface="Franklin Gothic Book"/>
              </a:rPr>
              <a:t>and SW.</a:t>
            </a:r>
            <a:endParaRPr lang="en-US" sz="1800" dirty="0">
              <a:latin typeface="Franklin Gothic Book"/>
              <a:cs typeface="Franklin Gothic Book"/>
            </a:endParaRPr>
          </a:p>
        </p:txBody>
      </p:sp>
      <p:sp>
        <p:nvSpPr>
          <p:cNvPr id="35" name="Segnaposto numero diapositiva 34">
            <a:extLst>
              <a:ext uri="{FF2B5EF4-FFF2-40B4-BE49-F238E27FC236}">
                <a16:creationId xmlns:a16="http://schemas.microsoft.com/office/drawing/2014/main" id="{5D7E5F66-409A-E59B-4F7F-2A52D81823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077200" y="6400800"/>
            <a:ext cx="280416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2</a:t>
            </a:fld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795" y="254253"/>
            <a:ext cx="12858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Goals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2391" y="1140792"/>
            <a:ext cx="5112614" cy="11260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1900" dirty="0">
                <a:solidFill>
                  <a:srgbClr val="585858"/>
                </a:solidFill>
                <a:latin typeface="Franklin Gothic Book"/>
                <a:cs typeface="Franklin Gothic Book"/>
              </a:rPr>
              <a:t>Study</a:t>
            </a:r>
            <a:r>
              <a:rPr sz="1900" spc="475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585858"/>
                </a:solidFill>
                <a:latin typeface="Franklin Gothic Book"/>
                <a:cs typeface="Franklin Gothic Book"/>
              </a:rPr>
              <a:t>and</a:t>
            </a:r>
            <a:r>
              <a:rPr sz="1900" spc="475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585858"/>
                </a:solidFill>
                <a:latin typeface="Franklin Gothic Book"/>
                <a:cs typeface="Franklin Gothic Book"/>
              </a:rPr>
              <a:t>implementation</a:t>
            </a:r>
            <a:r>
              <a:rPr sz="1900" spc="470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585858"/>
                </a:solidFill>
                <a:latin typeface="Franklin Gothic Book"/>
                <a:cs typeface="Franklin Gothic Book"/>
              </a:rPr>
              <a:t>of</a:t>
            </a:r>
            <a:r>
              <a:rPr sz="1900" spc="475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585858"/>
                </a:solidFill>
                <a:latin typeface="Franklin Gothic Book"/>
                <a:cs typeface="Franklin Gothic Book"/>
              </a:rPr>
              <a:t>an</a:t>
            </a:r>
            <a:r>
              <a:rPr sz="1900" spc="475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585858"/>
                </a:solidFill>
                <a:latin typeface="Franklin Gothic Book"/>
                <a:cs typeface="Franklin Gothic Book"/>
              </a:rPr>
              <a:t>advanced </a:t>
            </a:r>
            <a:r>
              <a:rPr sz="1900" dirty="0">
                <a:solidFill>
                  <a:srgbClr val="585858"/>
                </a:solidFill>
                <a:latin typeface="Franklin Gothic Book"/>
                <a:cs typeface="Franklin Gothic Book"/>
              </a:rPr>
              <a:t>technological</a:t>
            </a:r>
            <a:r>
              <a:rPr sz="1900" spc="229" dirty="0">
                <a:solidFill>
                  <a:srgbClr val="585858"/>
                </a:solidFill>
                <a:latin typeface="Franklin Gothic Book"/>
                <a:cs typeface="Franklin Gothic Book"/>
              </a:rPr>
              <a:t>  </a:t>
            </a:r>
            <a:r>
              <a:rPr sz="1900" dirty="0">
                <a:solidFill>
                  <a:srgbClr val="585858"/>
                </a:solidFill>
                <a:latin typeface="Franklin Gothic Book"/>
                <a:cs typeface="Franklin Gothic Book"/>
              </a:rPr>
              <a:t>solution</a:t>
            </a:r>
            <a:r>
              <a:rPr sz="1900" spc="245" dirty="0">
                <a:solidFill>
                  <a:srgbClr val="585858"/>
                </a:solidFill>
                <a:latin typeface="Franklin Gothic Book"/>
                <a:cs typeface="Franklin Gothic Book"/>
              </a:rPr>
              <a:t>  </a:t>
            </a:r>
            <a:r>
              <a:rPr sz="1900" dirty="0">
                <a:solidFill>
                  <a:srgbClr val="585858"/>
                </a:solidFill>
                <a:latin typeface="Franklin Gothic Book"/>
                <a:cs typeface="Franklin Gothic Book"/>
              </a:rPr>
              <a:t>for</a:t>
            </a:r>
            <a:r>
              <a:rPr sz="1900" spc="229" dirty="0">
                <a:solidFill>
                  <a:srgbClr val="585858"/>
                </a:solidFill>
                <a:latin typeface="Franklin Gothic Book"/>
                <a:cs typeface="Franklin Gothic Book"/>
              </a:rPr>
              <a:t>  </a:t>
            </a:r>
            <a:r>
              <a:rPr sz="2400" b="1" dirty="0">
                <a:solidFill>
                  <a:srgbClr val="585858"/>
                </a:solidFill>
                <a:latin typeface="Franklin Gothic Book"/>
                <a:cs typeface="Franklin Gothic Book"/>
              </a:rPr>
              <a:t>JVP</a:t>
            </a:r>
            <a:r>
              <a:rPr sz="2400" b="1" spc="225" dirty="0">
                <a:solidFill>
                  <a:srgbClr val="585858"/>
                </a:solidFill>
                <a:latin typeface="Franklin Gothic Book"/>
                <a:cs typeface="Franklin Gothic Book"/>
              </a:rPr>
              <a:t>  </a:t>
            </a:r>
            <a:r>
              <a:rPr sz="2400" b="1" spc="-10" dirty="0">
                <a:solidFill>
                  <a:srgbClr val="585858"/>
                </a:solidFill>
                <a:latin typeface="Franklin Gothic Book"/>
                <a:cs typeface="Franklin Gothic Book"/>
              </a:rPr>
              <a:t>monitoring </a:t>
            </a:r>
            <a:r>
              <a:rPr sz="1900" spc="-10" dirty="0">
                <a:solidFill>
                  <a:srgbClr val="585858"/>
                </a:solidFill>
                <a:latin typeface="Franklin Gothic Book"/>
                <a:cs typeface="Franklin Gothic Book"/>
              </a:rPr>
              <a:t>toward</a:t>
            </a:r>
            <a:r>
              <a:rPr sz="1900" spc="-55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585858"/>
                </a:solidFill>
                <a:latin typeface="Franklin Gothic Book"/>
                <a:cs typeface="Franklin Gothic Book"/>
              </a:rPr>
              <a:t>Personalized</a:t>
            </a:r>
            <a:r>
              <a:rPr sz="1900" spc="-45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900" dirty="0">
                <a:solidFill>
                  <a:srgbClr val="585858"/>
                </a:solidFill>
                <a:latin typeface="Franklin Gothic Book"/>
                <a:cs typeface="Franklin Gothic Book"/>
              </a:rPr>
              <a:t>and</a:t>
            </a:r>
            <a:r>
              <a:rPr sz="1900" spc="-65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585858"/>
                </a:solidFill>
                <a:latin typeface="Franklin Gothic Book"/>
                <a:cs typeface="Franklin Gothic Book"/>
              </a:rPr>
              <a:t>Preventive</a:t>
            </a:r>
            <a:r>
              <a:rPr sz="1900" spc="-55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900" spc="-10" dirty="0">
                <a:solidFill>
                  <a:srgbClr val="585858"/>
                </a:solidFill>
                <a:latin typeface="Franklin Gothic Book"/>
                <a:cs typeface="Franklin Gothic Book"/>
              </a:rPr>
              <a:t>Medicine</a:t>
            </a:r>
            <a:endParaRPr sz="19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9890" y="2262244"/>
            <a:ext cx="5020310" cy="394970"/>
          </a:xfrm>
          <a:custGeom>
            <a:avLst/>
            <a:gdLst/>
            <a:ahLst/>
            <a:cxnLst/>
            <a:rect l="l" t="t" r="r" b="b"/>
            <a:pathLst>
              <a:path w="4441190" h="394969">
                <a:moveTo>
                  <a:pt x="4440936" y="0"/>
                </a:moveTo>
                <a:lnTo>
                  <a:pt x="4435903" y="62368"/>
                </a:lnTo>
                <a:lnTo>
                  <a:pt x="4421892" y="116543"/>
                </a:lnTo>
                <a:lnTo>
                  <a:pt x="4400528" y="159270"/>
                </a:lnTo>
                <a:lnTo>
                  <a:pt x="4373441" y="187293"/>
                </a:lnTo>
                <a:lnTo>
                  <a:pt x="4342257" y="197358"/>
                </a:lnTo>
                <a:lnTo>
                  <a:pt x="2371344" y="197358"/>
                </a:lnTo>
                <a:lnTo>
                  <a:pt x="2340159" y="207422"/>
                </a:lnTo>
                <a:lnTo>
                  <a:pt x="2313072" y="235445"/>
                </a:lnTo>
                <a:lnTo>
                  <a:pt x="2291708" y="278172"/>
                </a:lnTo>
                <a:lnTo>
                  <a:pt x="2277697" y="332347"/>
                </a:lnTo>
                <a:lnTo>
                  <a:pt x="2272665" y="394716"/>
                </a:lnTo>
                <a:lnTo>
                  <a:pt x="2267632" y="332347"/>
                </a:lnTo>
                <a:lnTo>
                  <a:pt x="2253621" y="278172"/>
                </a:lnTo>
                <a:lnTo>
                  <a:pt x="2232257" y="235445"/>
                </a:lnTo>
                <a:lnTo>
                  <a:pt x="2205170" y="207422"/>
                </a:lnTo>
                <a:lnTo>
                  <a:pt x="2173986" y="197358"/>
                </a:lnTo>
                <a:lnTo>
                  <a:pt x="98678" y="197358"/>
                </a:lnTo>
                <a:lnTo>
                  <a:pt x="67490" y="187293"/>
                </a:lnTo>
                <a:lnTo>
                  <a:pt x="40401" y="159270"/>
                </a:lnTo>
                <a:lnTo>
                  <a:pt x="19040" y="116543"/>
                </a:lnTo>
                <a:lnTo>
                  <a:pt x="5031" y="62368"/>
                </a:lnTo>
                <a:lnTo>
                  <a:pt x="0" y="0"/>
                </a:lnTo>
              </a:path>
            </a:pathLst>
          </a:custGeom>
          <a:ln w="38100">
            <a:solidFill>
              <a:srgbClr val="4296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6800" y="2811995"/>
            <a:ext cx="4124960" cy="16433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0" i="1" dirty="0">
                <a:solidFill>
                  <a:srgbClr val="4296B7"/>
                </a:solidFill>
                <a:latin typeface="Franklin Gothic Book"/>
                <a:cs typeface="Franklin Gothic Book"/>
              </a:rPr>
              <a:t>design,</a:t>
            </a:r>
            <a:r>
              <a:rPr sz="2500" i="1" spc="-65" dirty="0">
                <a:solidFill>
                  <a:srgbClr val="4296B7"/>
                </a:solidFill>
                <a:latin typeface="Franklin Gothic Book"/>
                <a:cs typeface="Franklin Gothic Book"/>
              </a:rPr>
              <a:t> </a:t>
            </a:r>
            <a:r>
              <a:rPr sz="2500" i="1" spc="-10" dirty="0">
                <a:solidFill>
                  <a:srgbClr val="4296B7"/>
                </a:solidFill>
                <a:latin typeface="Franklin Gothic Book"/>
                <a:cs typeface="Franklin Gothic Book"/>
              </a:rPr>
              <a:t>development</a:t>
            </a:r>
            <a:r>
              <a:rPr sz="2500" i="1" spc="-55" dirty="0">
                <a:solidFill>
                  <a:srgbClr val="4296B7"/>
                </a:solidFill>
                <a:latin typeface="Franklin Gothic Book"/>
                <a:cs typeface="Franklin Gothic Book"/>
              </a:rPr>
              <a:t> </a:t>
            </a:r>
            <a:r>
              <a:rPr sz="2500" dirty="0">
                <a:solidFill>
                  <a:srgbClr val="4296B7"/>
                </a:solidFill>
                <a:latin typeface="Franklin Gothic Book"/>
                <a:cs typeface="Franklin Gothic Book"/>
              </a:rPr>
              <a:t>and</a:t>
            </a:r>
            <a:r>
              <a:rPr sz="2500" spc="-55" dirty="0">
                <a:solidFill>
                  <a:srgbClr val="4296B7"/>
                </a:solidFill>
                <a:latin typeface="Franklin Gothic Book"/>
                <a:cs typeface="Franklin Gothic Book"/>
              </a:rPr>
              <a:t> </a:t>
            </a:r>
            <a:r>
              <a:rPr sz="2500" i="1" spc="-10" dirty="0">
                <a:solidFill>
                  <a:srgbClr val="4296B7"/>
                </a:solidFill>
                <a:latin typeface="Franklin Gothic Book"/>
                <a:cs typeface="Franklin Gothic Book"/>
              </a:rPr>
              <a:t>tests</a:t>
            </a:r>
            <a:endParaRPr sz="2500" dirty="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</a:pPr>
            <a:r>
              <a:rPr sz="2500" dirty="0">
                <a:solidFill>
                  <a:srgbClr val="4296B7"/>
                </a:solidFill>
                <a:latin typeface="Franklin Gothic Book"/>
                <a:cs typeface="Franklin Gothic Book"/>
              </a:rPr>
              <a:t>of</a:t>
            </a:r>
            <a:r>
              <a:rPr sz="2500" spc="-25" dirty="0">
                <a:solidFill>
                  <a:srgbClr val="4296B7"/>
                </a:solidFill>
                <a:latin typeface="Franklin Gothic Book"/>
                <a:cs typeface="Franklin Gothic Book"/>
              </a:rPr>
              <a:t> an</a:t>
            </a:r>
            <a:endParaRPr sz="2500" dirty="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</a:pPr>
            <a:r>
              <a:rPr lang="it-IT" sz="2800" b="1" u="sng" dirty="0">
                <a:solidFill>
                  <a:srgbClr val="4296B7"/>
                </a:solidFill>
                <a:uFill>
                  <a:solidFill>
                    <a:srgbClr val="4296B7"/>
                  </a:solidFill>
                </a:uFill>
                <a:latin typeface="Franklin Gothic Book"/>
                <a:cs typeface="Franklin Gothic Book"/>
              </a:rPr>
              <a:t>Innovative E</a:t>
            </a:r>
            <a:r>
              <a:rPr sz="2800" b="1" u="sng" dirty="0" err="1">
                <a:solidFill>
                  <a:srgbClr val="4296B7"/>
                </a:solidFill>
                <a:uFill>
                  <a:solidFill>
                    <a:srgbClr val="4296B7"/>
                  </a:solidFill>
                </a:uFill>
                <a:latin typeface="Franklin Gothic Book"/>
                <a:cs typeface="Franklin Gothic Book"/>
              </a:rPr>
              <a:t>pidermal</a:t>
            </a:r>
            <a:r>
              <a:rPr sz="2800" b="1" u="sng" spc="-130" dirty="0">
                <a:solidFill>
                  <a:srgbClr val="4296B7"/>
                </a:solidFill>
                <a:uFill>
                  <a:solidFill>
                    <a:srgbClr val="4296B7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lang="it-IT" sz="2800" b="1" u="sng" spc="-130" dirty="0">
                <a:solidFill>
                  <a:srgbClr val="4296B7"/>
                </a:solidFill>
                <a:uFill>
                  <a:solidFill>
                    <a:srgbClr val="4296B7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2800" b="1" u="sng" dirty="0" err="1">
                <a:solidFill>
                  <a:srgbClr val="4296B7"/>
                </a:solidFill>
                <a:uFill>
                  <a:solidFill>
                    <a:srgbClr val="4296B7"/>
                  </a:solidFill>
                </a:uFill>
                <a:latin typeface="Franklin Gothic Book"/>
                <a:cs typeface="Franklin Gothic Book"/>
              </a:rPr>
              <a:t>lectronic</a:t>
            </a:r>
            <a:r>
              <a:rPr sz="2800" b="1" u="sng" spc="-120" dirty="0">
                <a:solidFill>
                  <a:srgbClr val="4296B7"/>
                </a:solidFill>
                <a:uFill>
                  <a:solidFill>
                    <a:srgbClr val="4296B7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lang="it-IT" sz="2800" b="1" u="sng" spc="-10" dirty="0">
                <a:solidFill>
                  <a:srgbClr val="4296B7"/>
                </a:solidFill>
                <a:uFill>
                  <a:solidFill>
                    <a:srgbClr val="4296B7"/>
                  </a:solidFill>
                </a:uFill>
                <a:latin typeface="Franklin Gothic Book"/>
                <a:cs typeface="Franklin Gothic Book"/>
              </a:rPr>
              <a:t>S</a:t>
            </a:r>
            <a:r>
              <a:rPr sz="2800" b="1" u="sng" spc="-10" dirty="0" err="1">
                <a:solidFill>
                  <a:srgbClr val="4296B7"/>
                </a:solidFill>
                <a:uFill>
                  <a:solidFill>
                    <a:srgbClr val="4296B7"/>
                  </a:solidFill>
                </a:uFill>
                <a:latin typeface="Franklin Gothic Book"/>
                <a:cs typeface="Franklin Gothic Book"/>
              </a:rPr>
              <a:t>ystem</a:t>
            </a:r>
            <a:endParaRPr sz="2800" b="1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2391" y="4786122"/>
            <a:ext cx="11677650" cy="153479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Scalable</a:t>
            </a:r>
            <a:r>
              <a:rPr sz="1800" spc="-40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methodology</a:t>
            </a:r>
            <a:r>
              <a:rPr sz="1800" spc="-15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for</a:t>
            </a:r>
            <a:r>
              <a:rPr sz="1800" spc="-45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Franklin Gothic Book"/>
                <a:cs typeface="Franklin Gothic Book"/>
              </a:rPr>
              <a:t>biocompatible</a:t>
            </a:r>
            <a:r>
              <a:rPr sz="1800" spc="-40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piezoelectric</a:t>
            </a:r>
            <a:r>
              <a:rPr sz="1800" spc="-25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thin</a:t>
            </a:r>
            <a:r>
              <a:rPr sz="1800" spc="-30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film</a:t>
            </a:r>
            <a:r>
              <a:rPr sz="1800" spc="-30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Franklin Gothic Book"/>
                <a:cs typeface="Franklin Gothic Book"/>
              </a:rPr>
              <a:t>deposition,</a:t>
            </a:r>
            <a:r>
              <a:rPr sz="1800" spc="-30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contacting,</a:t>
            </a:r>
            <a:r>
              <a:rPr sz="1800" spc="-30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and</a:t>
            </a:r>
            <a:r>
              <a:rPr sz="1800" spc="-15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sensor</a:t>
            </a:r>
            <a:r>
              <a:rPr sz="1800" spc="-45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Franklin Gothic Book"/>
                <a:cs typeface="Franklin Gothic Book"/>
              </a:rPr>
              <a:t>coating.</a:t>
            </a:r>
            <a:endParaRPr sz="1800" dirty="0">
              <a:latin typeface="Franklin Gothic Book"/>
              <a:cs typeface="Franklin Gothic Book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Miniaturized</a:t>
            </a:r>
            <a:r>
              <a:rPr sz="1800" spc="-25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and</a:t>
            </a:r>
            <a:r>
              <a:rPr sz="1800" spc="-30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Franklin Gothic Book"/>
                <a:cs typeface="Franklin Gothic Book"/>
              </a:rPr>
              <a:t>low-</a:t>
            </a:r>
            <a:r>
              <a:rPr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power</a:t>
            </a:r>
            <a:r>
              <a:rPr sz="1800" spc="-30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Franklin Gothic Book"/>
                <a:cs typeface="Franklin Gothic Book"/>
              </a:rPr>
              <a:t>electronics;</a:t>
            </a:r>
            <a:r>
              <a:rPr sz="1800" spc="-35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wireless</a:t>
            </a:r>
            <a:r>
              <a:rPr sz="1800" spc="-30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Franklin Gothic Book"/>
                <a:cs typeface="Franklin Gothic Book"/>
              </a:rPr>
              <a:t>connectivity,</a:t>
            </a:r>
            <a:r>
              <a:rPr sz="1800" spc="-30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and</a:t>
            </a:r>
            <a:r>
              <a:rPr sz="1800" spc="-30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intuitive</a:t>
            </a:r>
            <a:r>
              <a:rPr sz="1800" spc="-35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user</a:t>
            </a:r>
            <a:r>
              <a:rPr sz="1800" spc="-40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Franklin Gothic Book"/>
                <a:cs typeface="Franklin Gothic Book"/>
              </a:rPr>
              <a:t>interface.</a:t>
            </a:r>
            <a:endParaRPr sz="1800" dirty="0">
              <a:latin typeface="Franklin Gothic Book"/>
              <a:cs typeface="Franklin Gothic Book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Calibration,</a:t>
            </a:r>
            <a:r>
              <a:rPr sz="1800" spc="-40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585858"/>
                </a:solidFill>
                <a:latin typeface="Franklin Gothic Book"/>
                <a:cs typeface="Franklin Gothic Book"/>
              </a:rPr>
              <a:t>in-</a:t>
            </a:r>
            <a:r>
              <a:rPr sz="1800" i="1" dirty="0">
                <a:solidFill>
                  <a:srgbClr val="585858"/>
                </a:solidFill>
                <a:latin typeface="Franklin Gothic Book"/>
                <a:cs typeface="Franklin Gothic Book"/>
              </a:rPr>
              <a:t>vitro</a:t>
            </a:r>
            <a:r>
              <a:rPr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,</a:t>
            </a:r>
            <a:r>
              <a:rPr sz="1800" spc="-40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with</a:t>
            </a:r>
            <a:r>
              <a:rPr sz="1800" spc="-40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Franklin Gothic Book"/>
                <a:cs typeface="Franklin Gothic Book"/>
              </a:rPr>
              <a:t>Eco-</a:t>
            </a:r>
            <a:r>
              <a:rPr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Fluidodinamica</a:t>
            </a:r>
            <a:r>
              <a:rPr sz="1800" spc="-10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Lab’s</a:t>
            </a:r>
            <a:r>
              <a:rPr sz="1800" spc="-35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instrumentation;</a:t>
            </a:r>
            <a:r>
              <a:rPr sz="1800" spc="-20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and</a:t>
            </a:r>
            <a:r>
              <a:rPr sz="1800" spc="-30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Franklin Gothic Book"/>
                <a:cs typeface="Franklin Gothic Book"/>
              </a:rPr>
              <a:t>experimentation,</a:t>
            </a:r>
            <a:r>
              <a:rPr sz="1800" spc="-30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585858"/>
                </a:solidFill>
                <a:latin typeface="Franklin Gothic Book"/>
                <a:cs typeface="Franklin Gothic Book"/>
              </a:rPr>
              <a:t>in-</a:t>
            </a:r>
            <a:r>
              <a:rPr sz="1800" i="1" dirty="0">
                <a:solidFill>
                  <a:srgbClr val="585858"/>
                </a:solidFill>
                <a:latin typeface="Franklin Gothic Book"/>
                <a:cs typeface="Franklin Gothic Book"/>
              </a:rPr>
              <a:t>vivo</a:t>
            </a:r>
            <a:r>
              <a:rPr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,</a:t>
            </a:r>
            <a:r>
              <a:rPr sz="1800" spc="-30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with</a:t>
            </a:r>
            <a:r>
              <a:rPr sz="1800" spc="-40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clinical</a:t>
            </a:r>
            <a:r>
              <a:rPr sz="1800" spc="-30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Franklin Gothic Book"/>
                <a:cs typeface="Franklin Gothic Book"/>
              </a:rPr>
              <a:t>partners</a:t>
            </a:r>
            <a:endParaRPr sz="1800" dirty="0">
              <a:latin typeface="Franklin Gothic Book"/>
              <a:cs typeface="Franklin Gothic Book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(UNIFE),</a:t>
            </a:r>
            <a:r>
              <a:rPr sz="1800" spc="-60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under</a:t>
            </a:r>
            <a:r>
              <a:rPr sz="1800" spc="-40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study</a:t>
            </a:r>
            <a:r>
              <a:rPr sz="1800" spc="-30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protocol</a:t>
            </a:r>
            <a:r>
              <a:rPr sz="1800" spc="-30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n°:</a:t>
            </a:r>
            <a:r>
              <a:rPr sz="1800" spc="-30" dirty="0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Franklin Gothic Book"/>
                <a:cs typeface="Franklin Gothic Book"/>
              </a:rPr>
              <a:t>351/2023/Oss/AOUFe</a:t>
            </a:r>
            <a:endParaRPr sz="1800" dirty="0">
              <a:latin typeface="Franklin Gothic Book"/>
              <a:cs typeface="Franklin Gothic Book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2B316F2A-C983-089E-7680-FB4E11566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99790"/>
            <a:ext cx="3061444" cy="2694070"/>
          </a:xfrm>
          <a:prstGeom prst="rect">
            <a:avLst/>
          </a:prstGeom>
        </p:spPr>
      </p:pic>
      <p:pic>
        <p:nvPicPr>
          <p:cNvPr id="11" name="object 9">
            <a:extLst>
              <a:ext uri="{FF2B5EF4-FFF2-40B4-BE49-F238E27FC236}">
                <a16:creationId xmlns:a16="http://schemas.microsoft.com/office/drawing/2014/main" id="{06681C66-FC10-6B7D-D6B7-BDDDCF3A47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507" y="2399426"/>
            <a:ext cx="3744534" cy="2276816"/>
          </a:xfrm>
          <a:prstGeom prst="rect">
            <a:avLst/>
          </a:prstGeom>
        </p:spPr>
      </p:pic>
      <p:pic>
        <p:nvPicPr>
          <p:cNvPr id="14" name="Elemento grafico 13" descr="Freccia: rotazione a destra con riempimento a tinta unita">
            <a:extLst>
              <a:ext uri="{FF2B5EF4-FFF2-40B4-BE49-F238E27FC236}">
                <a16:creationId xmlns:a16="http://schemas.microsoft.com/office/drawing/2014/main" id="{2F1DE374-7651-D332-A23E-9AE8E2610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39200" y="537083"/>
            <a:ext cx="1691665" cy="1691665"/>
          </a:xfrm>
          <a:prstGeom prst="rect">
            <a:avLst/>
          </a:prstGeom>
        </p:spPr>
      </p:pic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89B5391D-A66C-59EB-7B55-5681D9EB205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237800" y="6397054"/>
            <a:ext cx="280416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3</a:t>
            </a:fld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491" y="92151"/>
            <a:ext cx="1044630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6860" algn="l"/>
              </a:tabLst>
            </a:pPr>
            <a:r>
              <a:rPr lang="en-US" spc="-10" dirty="0" err="1"/>
              <a:t>EPiSe</a:t>
            </a:r>
            <a:r>
              <a:rPr lang="en-US" dirty="0"/>
              <a:t>	</a:t>
            </a:r>
            <a:r>
              <a:rPr lang="en-US" spc="-60" dirty="0"/>
              <a:t>@ LNL: </a:t>
            </a:r>
            <a:r>
              <a:rPr lang="en-US" spc="-60" dirty="0" err="1"/>
              <a:t>AlN</a:t>
            </a:r>
            <a:r>
              <a:rPr lang="en-US" spc="-60" dirty="0"/>
              <a:t> Piezoelectric Thin Films</a:t>
            </a:r>
            <a:endParaRPr spc="-6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9A765A7-C034-6193-A0DC-B37488857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54" y="1059128"/>
            <a:ext cx="5101746" cy="42552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0E05E25-1C68-9864-1155-54E892489CBD}"/>
              </a:ext>
            </a:extLst>
          </p:cNvPr>
          <p:cNvSpPr txBox="1"/>
          <p:nvPr/>
        </p:nvSpPr>
        <p:spPr>
          <a:xfrm>
            <a:off x="400365" y="5314362"/>
            <a:ext cx="5238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SEM images of a representative Ti/</a:t>
            </a:r>
            <a:r>
              <a:rPr lang="en-US" sz="1200" dirty="0" err="1"/>
              <a:t>AlN</a:t>
            </a:r>
            <a:r>
              <a:rPr lang="en-US" sz="1200" dirty="0"/>
              <a:t> bilayer sputtered on Kapton substrate (</a:t>
            </a:r>
            <a:r>
              <a:rPr lang="en-US" sz="1200" dirty="0" err="1"/>
              <a:t>AlN</a:t>
            </a:r>
            <a:r>
              <a:rPr lang="en-US" sz="1200" dirty="0"/>
              <a:t> film is 250 nm-thick), evidencing (a) the high flexibility of the film as well as (</a:t>
            </a:r>
            <a:r>
              <a:rPr lang="en-US" sz="1200" dirty="0" err="1"/>
              <a:t>b,c</a:t>
            </a:r>
            <a:r>
              <a:rPr lang="en-US" sz="1200" dirty="0"/>
              <a:t>) the cross-sectional and surface morphology.</a:t>
            </a:r>
            <a:endParaRPr lang="it-IT" sz="12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8646A10-19E7-9D80-E05E-3B655B613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059128"/>
            <a:ext cx="4429125" cy="3506825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C806B1F7-66C0-1CEB-4FFC-B0347B4E73DF}"/>
              </a:ext>
            </a:extLst>
          </p:cNvPr>
          <p:cNvSpPr txBox="1">
            <a:spLocks/>
          </p:cNvSpPr>
          <p:nvPr/>
        </p:nvSpPr>
        <p:spPr>
          <a:xfrm>
            <a:off x="6553201" y="4749400"/>
            <a:ext cx="5038724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200" b="0" i="0">
                <a:solidFill>
                  <a:srgbClr val="3184A3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29845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546860" algn="l"/>
              </a:tabLst>
            </a:pPr>
            <a:r>
              <a:rPr lang="en-US" sz="1800" spc="-10" dirty="0" err="1"/>
              <a:t>AlN</a:t>
            </a:r>
            <a:r>
              <a:rPr lang="en-US" sz="1800" spc="-10" dirty="0"/>
              <a:t> </a:t>
            </a:r>
            <a:r>
              <a:rPr lang="en-US" sz="1800" spc="-10" dirty="0" err="1"/>
              <a:t>piezoeletctric</a:t>
            </a:r>
            <a:r>
              <a:rPr lang="en-US" sz="1800" spc="-10" dirty="0"/>
              <a:t> thin film (200-500nm) </a:t>
            </a:r>
            <a:r>
              <a:rPr lang="en-US" sz="1800" b="1" spc="-10" dirty="0"/>
              <a:t>flexible</a:t>
            </a:r>
          </a:p>
          <a:p>
            <a:pPr marL="29845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546860" algn="l"/>
              </a:tabLst>
            </a:pPr>
            <a:r>
              <a:rPr lang="en-US" sz="1800" spc="-10" dirty="0"/>
              <a:t>Piezoelectric effect depends on the </a:t>
            </a:r>
            <a:r>
              <a:rPr lang="en-US" sz="1800" b="1" spc="-10" dirty="0"/>
              <a:t>crystal orientation </a:t>
            </a:r>
            <a:r>
              <a:rPr lang="en-US" sz="1800" spc="-10" dirty="0"/>
              <a:t>High = (0002)</a:t>
            </a:r>
          </a:p>
          <a:p>
            <a:pPr marL="298450" indent="-2857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546860" algn="l"/>
              </a:tabLst>
            </a:pPr>
            <a:r>
              <a:rPr lang="en-US" sz="1800" b="1" spc="-10" dirty="0" err="1"/>
              <a:t>HiPIMS</a:t>
            </a:r>
            <a:r>
              <a:rPr lang="en-US" sz="1800" b="1" spc="-10" dirty="0"/>
              <a:t> technique</a:t>
            </a:r>
            <a:r>
              <a:rPr lang="en-US" sz="1800" spc="-10" dirty="0"/>
              <a:t>: high density of the coating and high orientation</a:t>
            </a:r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8A8F3BD9-0F12-17BF-73B1-24CD2CFF115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168640" y="6429779"/>
            <a:ext cx="280416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9487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491" y="92151"/>
            <a:ext cx="1044630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6860" algn="l"/>
              </a:tabLst>
            </a:pPr>
            <a:r>
              <a:rPr spc="-10" dirty="0" err="1"/>
              <a:t>EPiSe</a:t>
            </a:r>
            <a:r>
              <a:rPr lang="it-IT" spc="-60" dirty="0"/>
              <a:t> </a:t>
            </a:r>
            <a:r>
              <a:rPr lang="it-IT" spc="-60" dirty="0" err="1"/>
              <a:t>Piezoelectric</a:t>
            </a:r>
            <a:r>
              <a:rPr lang="it-IT" spc="-60" dirty="0"/>
              <a:t> Sensor </a:t>
            </a:r>
            <a:r>
              <a:rPr lang="it-IT" spc="-60" dirty="0" err="1"/>
              <a:t>WorkflowThin</a:t>
            </a:r>
            <a:endParaRPr spc="-6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3805BA3-5CF5-D46A-CA87-F89ABC9B2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01486"/>
            <a:ext cx="7338327" cy="5715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C9E5F02-C1A7-36DE-F305-2C7F211FC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946875"/>
            <a:ext cx="3921884" cy="2219325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5731441D-D717-AFF3-4ECE-E05F740FB7D7}"/>
              </a:ext>
            </a:extLst>
          </p:cNvPr>
          <p:cNvSpPr txBox="1">
            <a:spLocks/>
          </p:cNvSpPr>
          <p:nvPr/>
        </p:nvSpPr>
        <p:spPr>
          <a:xfrm>
            <a:off x="7924800" y="4150825"/>
            <a:ext cx="43850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200" b="0" i="0">
                <a:solidFill>
                  <a:srgbClr val="3184A3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>
              <a:spcBef>
                <a:spcPts val="100"/>
              </a:spcBef>
              <a:tabLst>
                <a:tab pos="1546860" algn="l"/>
              </a:tabLst>
            </a:pPr>
            <a:r>
              <a:rPr lang="it-IT" sz="2000" i="1" spc="-60" dirty="0"/>
              <a:t>Ex. of a </a:t>
            </a:r>
            <a:r>
              <a:rPr lang="it-IT" sz="2000" i="1" spc="-60" dirty="0" err="1"/>
              <a:t>possible</a:t>
            </a:r>
            <a:r>
              <a:rPr lang="it-IT" sz="2000" i="1" spc="-60" dirty="0"/>
              <a:t> </a:t>
            </a:r>
            <a:r>
              <a:rPr lang="it-IT" sz="2000" i="1" spc="-60" dirty="0" err="1"/>
              <a:t>Piezoelectric</a:t>
            </a:r>
            <a:r>
              <a:rPr lang="it-IT" sz="2000" i="1" spc="-60" dirty="0"/>
              <a:t> Sensor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95A7362-4103-056D-7A3E-EA5CBFC8A67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168640" y="6400800"/>
            <a:ext cx="280416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9278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46647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3600" spc="-70" dirty="0">
                <a:solidFill>
                  <a:srgbClr val="273551"/>
                </a:solidFill>
              </a:rPr>
              <a:t>FTE</a:t>
            </a:r>
            <a:r>
              <a:rPr sz="3600" spc="-204" dirty="0">
                <a:solidFill>
                  <a:srgbClr val="273551"/>
                </a:solidFill>
              </a:rPr>
              <a:t> </a:t>
            </a:r>
            <a:r>
              <a:rPr sz="3600" spc="-90" dirty="0">
                <a:solidFill>
                  <a:srgbClr val="273551"/>
                </a:solidFill>
              </a:rPr>
              <a:t>Registry</a:t>
            </a:r>
            <a:r>
              <a:rPr sz="3600" spc="-190" dirty="0">
                <a:solidFill>
                  <a:srgbClr val="273551"/>
                </a:solidFill>
              </a:rPr>
              <a:t> </a:t>
            </a:r>
            <a:r>
              <a:rPr sz="2800" spc="-80" dirty="0">
                <a:solidFill>
                  <a:srgbClr val="273551"/>
                </a:solidFill>
              </a:rPr>
              <a:t>for</a:t>
            </a:r>
            <a:r>
              <a:rPr sz="2800" spc="-210" dirty="0">
                <a:solidFill>
                  <a:srgbClr val="273551"/>
                </a:solidFill>
              </a:rPr>
              <a:t> </a:t>
            </a:r>
            <a:r>
              <a:rPr sz="2800" spc="-20" dirty="0"/>
              <a:t>2024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7560183" y="2969512"/>
            <a:ext cx="16446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4296B7"/>
                </a:solidFill>
                <a:latin typeface="Franklin Gothic Book"/>
                <a:cs typeface="Franklin Gothic Book"/>
              </a:rPr>
              <a:t>Angelo</a:t>
            </a:r>
            <a:r>
              <a:rPr sz="1800" i="1" spc="-40" dirty="0">
                <a:solidFill>
                  <a:srgbClr val="4296B7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4296B7"/>
                </a:solidFill>
                <a:latin typeface="Franklin Gothic Book"/>
                <a:cs typeface="Franklin Gothic Book"/>
              </a:rPr>
              <a:t>Taibi </a:t>
            </a:r>
            <a:r>
              <a:rPr sz="1800" i="1" dirty="0">
                <a:solidFill>
                  <a:srgbClr val="4296B7"/>
                </a:solidFill>
                <a:latin typeface="Franklin Gothic Book"/>
                <a:cs typeface="Franklin Gothic Book"/>
              </a:rPr>
              <a:t>Lucia</a:t>
            </a:r>
            <a:r>
              <a:rPr sz="1800" i="1" spc="-35" dirty="0">
                <a:solidFill>
                  <a:srgbClr val="4296B7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4296B7"/>
                </a:solidFill>
                <a:latin typeface="Franklin Gothic Book"/>
                <a:cs typeface="Franklin Gothic Book"/>
              </a:rPr>
              <a:t>Del</a:t>
            </a:r>
            <a:r>
              <a:rPr sz="1800" i="1" spc="-35" dirty="0">
                <a:solidFill>
                  <a:srgbClr val="4296B7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4296B7"/>
                </a:solidFill>
                <a:latin typeface="Franklin Gothic Book"/>
                <a:cs typeface="Franklin Gothic Book"/>
              </a:rPr>
              <a:t>Bianco </a:t>
            </a:r>
            <a:r>
              <a:rPr sz="1800" i="1" dirty="0">
                <a:solidFill>
                  <a:srgbClr val="4296B7"/>
                </a:solidFill>
                <a:latin typeface="Franklin Gothic Book"/>
                <a:cs typeface="Franklin Gothic Book"/>
              </a:rPr>
              <a:t>Erica</a:t>
            </a:r>
            <a:r>
              <a:rPr sz="1800" i="1" spc="-35" dirty="0">
                <a:solidFill>
                  <a:srgbClr val="4296B7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4296B7"/>
                </a:solidFill>
                <a:latin typeface="Franklin Gothic Book"/>
                <a:cs typeface="Franklin Gothic Book"/>
              </a:rPr>
              <a:t>Menegatti </a:t>
            </a:r>
            <a:r>
              <a:rPr sz="1800" i="1" dirty="0">
                <a:solidFill>
                  <a:srgbClr val="4296B7"/>
                </a:solidFill>
                <a:latin typeface="Franklin Gothic Book"/>
                <a:cs typeface="Franklin Gothic Book"/>
              </a:rPr>
              <a:t>Simona</a:t>
            </a:r>
            <a:r>
              <a:rPr sz="1800" i="1" spc="-10" dirty="0">
                <a:solidFill>
                  <a:srgbClr val="4296B7"/>
                </a:solidFill>
                <a:latin typeface="Franklin Gothic Book"/>
                <a:cs typeface="Franklin Gothic Book"/>
              </a:rPr>
              <a:t> Mandini</a:t>
            </a:r>
            <a:endParaRPr sz="18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0183" y="2146298"/>
            <a:ext cx="27920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9020" algn="l"/>
              </a:tabLst>
            </a:pPr>
            <a:r>
              <a:rPr sz="1800" dirty="0">
                <a:solidFill>
                  <a:srgbClr val="4296B7"/>
                </a:solidFill>
                <a:latin typeface="Franklin Gothic Book"/>
                <a:cs typeface="Franklin Gothic Book"/>
              </a:rPr>
              <a:t>INFN-</a:t>
            </a:r>
            <a:r>
              <a:rPr sz="1800" spc="-25" dirty="0">
                <a:solidFill>
                  <a:srgbClr val="4296B7"/>
                </a:solidFill>
                <a:latin typeface="Franklin Gothic Book"/>
                <a:cs typeface="Franklin Gothic Book"/>
              </a:rPr>
              <a:t>FE</a:t>
            </a:r>
            <a:r>
              <a:rPr sz="1800" dirty="0">
                <a:solidFill>
                  <a:srgbClr val="4296B7"/>
                </a:solidFill>
                <a:latin typeface="Franklin Gothic Book"/>
                <a:cs typeface="Franklin Gothic Book"/>
              </a:rPr>
              <a:t>	</a:t>
            </a:r>
            <a:r>
              <a:rPr sz="1800" spc="-25" dirty="0">
                <a:solidFill>
                  <a:srgbClr val="4296B7"/>
                </a:solidFill>
                <a:latin typeface="Franklin Gothic Book"/>
                <a:cs typeface="Franklin Gothic Book"/>
              </a:rPr>
              <a:t>FTE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tabLst>
                <a:tab pos="2319020" algn="l"/>
              </a:tabLst>
            </a:pPr>
            <a:r>
              <a:rPr sz="1800" i="1" spc="-10" dirty="0">
                <a:solidFill>
                  <a:srgbClr val="4296B7"/>
                </a:solidFill>
                <a:latin typeface="Franklin Gothic Book"/>
                <a:cs typeface="Franklin Gothic Book"/>
              </a:rPr>
              <a:t>Antonino</a:t>
            </a:r>
            <a:r>
              <a:rPr sz="1800" i="1" spc="-75" dirty="0">
                <a:solidFill>
                  <a:srgbClr val="4296B7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4296B7"/>
                </a:solidFill>
                <a:latin typeface="Franklin Gothic Book"/>
                <a:cs typeface="Franklin Gothic Book"/>
              </a:rPr>
              <a:t>Proto</a:t>
            </a:r>
            <a:r>
              <a:rPr sz="1800" i="1" spc="-60" dirty="0">
                <a:solidFill>
                  <a:srgbClr val="4296B7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4296B7"/>
                </a:solidFill>
                <a:latin typeface="Franklin Gothic Book"/>
                <a:cs typeface="Franklin Gothic Book"/>
              </a:rPr>
              <a:t>(Resp.)</a:t>
            </a:r>
            <a:r>
              <a:rPr sz="1800" i="1" dirty="0">
                <a:solidFill>
                  <a:srgbClr val="4296B7"/>
                </a:solidFill>
                <a:latin typeface="Franklin Gothic Book"/>
                <a:cs typeface="Franklin Gothic Book"/>
              </a:rPr>
              <a:t>	</a:t>
            </a:r>
            <a:r>
              <a:rPr sz="1800" i="1" spc="-20" dirty="0">
                <a:solidFill>
                  <a:srgbClr val="4296B7"/>
                </a:solidFill>
                <a:latin typeface="Franklin Gothic Book"/>
                <a:cs typeface="Franklin Gothic Book"/>
              </a:rPr>
              <a:t>0.70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66199" y="2969512"/>
            <a:ext cx="940435" cy="1504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9055" algn="r">
              <a:lnSpc>
                <a:spcPct val="100000"/>
              </a:lnSpc>
              <a:spcBef>
                <a:spcPts val="100"/>
              </a:spcBef>
            </a:pPr>
            <a:r>
              <a:rPr sz="1800" i="1" spc="-20" dirty="0">
                <a:solidFill>
                  <a:srgbClr val="4296B7"/>
                </a:solidFill>
                <a:latin typeface="Franklin Gothic Book"/>
                <a:cs typeface="Franklin Gothic Book"/>
              </a:rPr>
              <a:t>0.30</a:t>
            </a:r>
            <a:endParaRPr sz="1800">
              <a:latin typeface="Franklin Gothic Book"/>
              <a:cs typeface="Franklin Gothic Book"/>
            </a:endParaRPr>
          </a:p>
          <a:p>
            <a:pPr marR="76835" algn="r">
              <a:lnSpc>
                <a:spcPct val="100000"/>
              </a:lnSpc>
            </a:pPr>
            <a:r>
              <a:rPr sz="1800" i="1" spc="-20" dirty="0">
                <a:solidFill>
                  <a:srgbClr val="4296B7"/>
                </a:solidFill>
                <a:latin typeface="Franklin Gothic Book"/>
                <a:cs typeface="Franklin Gothic Book"/>
              </a:rPr>
              <a:t>0.10</a:t>
            </a:r>
            <a:endParaRPr sz="1800">
              <a:latin typeface="Franklin Gothic Book"/>
              <a:cs typeface="Franklin Gothic Book"/>
            </a:endParaRPr>
          </a:p>
          <a:p>
            <a:pPr marR="59055" algn="r">
              <a:lnSpc>
                <a:spcPct val="100000"/>
              </a:lnSpc>
            </a:pPr>
            <a:r>
              <a:rPr sz="1800" i="1" spc="-20" dirty="0">
                <a:solidFill>
                  <a:srgbClr val="4296B7"/>
                </a:solidFill>
                <a:latin typeface="Franklin Gothic Book"/>
                <a:cs typeface="Franklin Gothic Book"/>
              </a:rPr>
              <a:t>0.60</a:t>
            </a:r>
            <a:endParaRPr sz="1800">
              <a:latin typeface="Franklin Gothic Book"/>
              <a:cs typeface="Franklin Gothic Book"/>
            </a:endParaRPr>
          </a:p>
          <a:p>
            <a:pPr marR="76835" algn="r">
              <a:lnSpc>
                <a:spcPct val="100000"/>
              </a:lnSpc>
            </a:pPr>
            <a:r>
              <a:rPr sz="1800" i="1" spc="-20" dirty="0">
                <a:solidFill>
                  <a:srgbClr val="4296B7"/>
                </a:solidFill>
                <a:latin typeface="Franklin Gothic Book"/>
                <a:cs typeface="Franklin Gothic Book"/>
              </a:rPr>
              <a:t>0.10</a:t>
            </a:r>
            <a:endParaRPr sz="1800">
              <a:latin typeface="Franklin Gothic Book"/>
              <a:cs typeface="Franklin Gothic Book"/>
            </a:endParaRPr>
          </a:p>
          <a:p>
            <a:pPr marR="5080" algn="r">
              <a:lnSpc>
                <a:spcPct val="100000"/>
              </a:lnSpc>
              <a:spcBef>
                <a:spcPts val="840"/>
              </a:spcBef>
            </a:pPr>
            <a:r>
              <a:rPr sz="1800" i="1" dirty="0">
                <a:solidFill>
                  <a:srgbClr val="4296B7"/>
                </a:solidFill>
                <a:latin typeface="Franklin Gothic Book"/>
                <a:cs typeface="Franklin Gothic Book"/>
              </a:rPr>
              <a:t>Tot.</a:t>
            </a:r>
            <a:r>
              <a:rPr sz="1800" i="1" spc="300" dirty="0">
                <a:solidFill>
                  <a:srgbClr val="4296B7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20" dirty="0">
                <a:solidFill>
                  <a:srgbClr val="4296B7"/>
                </a:solidFill>
                <a:latin typeface="Franklin Gothic Book"/>
                <a:cs typeface="Franklin Gothic Book"/>
              </a:rPr>
              <a:t>1.80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0314" y="2146120"/>
            <a:ext cx="2544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6145" algn="l"/>
              </a:tabLst>
            </a:pPr>
            <a:r>
              <a:rPr sz="1800" spc="-10" dirty="0">
                <a:solidFill>
                  <a:srgbClr val="585858"/>
                </a:solidFill>
                <a:latin typeface="Franklin Gothic Book"/>
                <a:cs typeface="Franklin Gothic Book"/>
              </a:rPr>
              <a:t>INFN-</a:t>
            </a:r>
            <a:r>
              <a:rPr sz="1800" spc="-25" dirty="0">
                <a:solidFill>
                  <a:srgbClr val="585858"/>
                </a:solidFill>
                <a:latin typeface="Franklin Gothic Book"/>
                <a:cs typeface="Franklin Gothic Book"/>
              </a:rPr>
              <a:t>LNL</a:t>
            </a:r>
            <a:r>
              <a:rPr sz="1800" dirty="0">
                <a:solidFill>
                  <a:srgbClr val="585858"/>
                </a:solidFill>
                <a:latin typeface="Franklin Gothic Book"/>
                <a:cs typeface="Franklin Gothic Book"/>
              </a:rPr>
              <a:t>	</a:t>
            </a:r>
            <a:r>
              <a:rPr sz="2700" spc="-37" baseline="1543" dirty="0">
                <a:solidFill>
                  <a:srgbClr val="585858"/>
                </a:solidFill>
                <a:latin typeface="Franklin Gothic Book"/>
                <a:cs typeface="Franklin Gothic Book"/>
              </a:rPr>
              <a:t>FTE</a:t>
            </a:r>
            <a:endParaRPr sz="2700" baseline="1543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0314" y="2969639"/>
            <a:ext cx="16897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0000"/>
                </a:solidFill>
                <a:latin typeface="Franklin Gothic Book"/>
                <a:cs typeface="Franklin Gothic Book"/>
              </a:rPr>
              <a:t>Alisa</a:t>
            </a:r>
            <a:r>
              <a:rPr sz="1800" i="1" spc="-25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20" dirty="0">
                <a:solidFill>
                  <a:srgbClr val="FF0000"/>
                </a:solidFill>
                <a:latin typeface="Franklin Gothic Book"/>
                <a:cs typeface="Franklin Gothic Book"/>
              </a:rPr>
              <a:t>Kotiliarenko </a:t>
            </a:r>
            <a:r>
              <a:rPr sz="1800" i="1" dirty="0">
                <a:solidFill>
                  <a:srgbClr val="FF0000"/>
                </a:solidFill>
                <a:latin typeface="Franklin Gothic Book"/>
                <a:cs typeface="Franklin Gothic Book"/>
              </a:rPr>
              <a:t>Lisa</a:t>
            </a:r>
            <a:r>
              <a:rPr sz="1800" i="1" spc="-20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FF0000"/>
                </a:solidFill>
                <a:latin typeface="Franklin Gothic Book"/>
                <a:cs typeface="Franklin Gothic Book"/>
              </a:rPr>
              <a:t>Centofante </a:t>
            </a:r>
            <a:r>
              <a:rPr sz="1800" i="1" dirty="0">
                <a:solidFill>
                  <a:srgbClr val="FF0000"/>
                </a:solidFill>
                <a:latin typeface="Franklin Gothic Book"/>
                <a:cs typeface="Franklin Gothic Book"/>
              </a:rPr>
              <a:t>Liliana</a:t>
            </a:r>
            <a:r>
              <a:rPr sz="1800" i="1" spc="-35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25" dirty="0">
                <a:solidFill>
                  <a:srgbClr val="FF0000"/>
                </a:solidFill>
                <a:latin typeface="Franklin Gothic Book"/>
                <a:cs typeface="Franklin Gothic Book"/>
              </a:rPr>
              <a:t>Mou </a:t>
            </a:r>
            <a:r>
              <a:rPr sz="1800" i="1" dirty="0">
                <a:solidFill>
                  <a:srgbClr val="FF0000"/>
                </a:solidFill>
                <a:latin typeface="Franklin Gothic Book"/>
                <a:cs typeface="Franklin Gothic Book"/>
              </a:rPr>
              <a:t>Giorgio</a:t>
            </a:r>
            <a:r>
              <a:rPr sz="1800" i="1" spc="-40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FF0000"/>
                </a:solidFill>
                <a:latin typeface="Franklin Gothic Book"/>
                <a:cs typeface="Franklin Gothic Book"/>
              </a:rPr>
              <a:t>Keppel</a:t>
            </a:r>
            <a:endParaRPr sz="1800" dirty="0">
              <a:solidFill>
                <a:srgbClr val="FF0000"/>
              </a:solidFill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50314" y="2695318"/>
            <a:ext cx="2634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00B050"/>
                </a:solidFill>
                <a:latin typeface="Franklin Gothic Book"/>
                <a:cs typeface="Franklin Gothic Book"/>
              </a:rPr>
              <a:t>Oscar</a:t>
            </a:r>
            <a:r>
              <a:rPr sz="1800" i="1" spc="-40" dirty="0">
                <a:solidFill>
                  <a:srgbClr val="00B050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00B050"/>
                </a:solidFill>
                <a:latin typeface="Franklin Gothic Book"/>
                <a:cs typeface="Franklin Gothic Book"/>
              </a:rPr>
              <a:t>Azzolini</a:t>
            </a:r>
            <a:r>
              <a:rPr sz="1800" i="1" spc="-35" dirty="0">
                <a:solidFill>
                  <a:srgbClr val="00B050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00B050"/>
                </a:solidFill>
                <a:latin typeface="Franklin Gothic Book"/>
                <a:cs typeface="Franklin Gothic Book"/>
              </a:rPr>
              <a:t>(Resp.)</a:t>
            </a:r>
            <a:r>
              <a:rPr sz="1800" i="1" spc="220" dirty="0">
                <a:solidFill>
                  <a:srgbClr val="00B050"/>
                </a:solidFill>
                <a:latin typeface="Franklin Gothic Book"/>
                <a:cs typeface="Franklin Gothic Book"/>
              </a:rPr>
              <a:t> </a:t>
            </a:r>
            <a:r>
              <a:rPr sz="2700" i="1" spc="-30" baseline="1543" dirty="0">
                <a:solidFill>
                  <a:srgbClr val="585858"/>
                </a:solidFill>
                <a:latin typeface="Franklin Gothic Book"/>
                <a:cs typeface="Franklin Gothic Book"/>
              </a:rPr>
              <a:t>0.15</a:t>
            </a:r>
            <a:endParaRPr sz="2700" baseline="1543" dirty="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81324" y="4210202"/>
            <a:ext cx="940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0000"/>
                </a:solidFill>
                <a:latin typeface="Franklin Gothic Book"/>
                <a:cs typeface="Franklin Gothic Book"/>
              </a:rPr>
              <a:t>Tot.</a:t>
            </a:r>
            <a:r>
              <a:rPr sz="1800" i="1" spc="300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20" dirty="0">
                <a:solidFill>
                  <a:srgbClr val="FF0000"/>
                </a:solidFill>
                <a:latin typeface="Franklin Gothic Book"/>
                <a:cs typeface="Franklin Gothic Book"/>
              </a:rPr>
              <a:t>1.00</a:t>
            </a:r>
            <a:endParaRPr sz="1800" dirty="0">
              <a:solidFill>
                <a:srgbClr val="FF0000"/>
              </a:solidFill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44441" y="2146120"/>
            <a:ext cx="800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1F5F"/>
                </a:solidFill>
                <a:latin typeface="Franklin Gothic Book"/>
                <a:cs typeface="Franklin Gothic Book"/>
              </a:rPr>
              <a:t>INFN-</a:t>
            </a:r>
            <a:r>
              <a:rPr sz="1800" spc="-25" dirty="0">
                <a:solidFill>
                  <a:srgbClr val="001F5F"/>
                </a:solidFill>
                <a:latin typeface="Franklin Gothic Book"/>
                <a:cs typeface="Franklin Gothic Book"/>
              </a:rPr>
              <a:t>LE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44441" y="2695318"/>
            <a:ext cx="2024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001F5F"/>
                </a:solidFill>
                <a:latin typeface="Franklin Gothic Book"/>
                <a:cs typeface="Franklin Gothic Book"/>
              </a:rPr>
              <a:t>Silvia</a:t>
            </a:r>
            <a:r>
              <a:rPr sz="1800" i="1" spc="-50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001F5F"/>
                </a:solidFill>
                <a:latin typeface="Franklin Gothic Book"/>
                <a:cs typeface="Franklin Gothic Book"/>
              </a:rPr>
              <a:t>Rizzato</a:t>
            </a:r>
            <a:r>
              <a:rPr sz="1800" i="1" spc="-55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001F5F"/>
                </a:solidFill>
                <a:latin typeface="Franklin Gothic Book"/>
                <a:cs typeface="Franklin Gothic Book"/>
              </a:rPr>
              <a:t>(Resp.) </a:t>
            </a:r>
            <a:r>
              <a:rPr sz="1800" i="1" dirty="0">
                <a:solidFill>
                  <a:srgbClr val="001F5F"/>
                </a:solidFill>
                <a:latin typeface="Franklin Gothic Book"/>
                <a:cs typeface="Franklin Gothic Book"/>
              </a:rPr>
              <a:t>Giuseppe</a:t>
            </a:r>
            <a:r>
              <a:rPr sz="1800" i="1" spc="-15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001F5F"/>
                </a:solidFill>
                <a:latin typeface="Franklin Gothic Book"/>
                <a:cs typeface="Franklin Gothic Book"/>
              </a:rPr>
              <a:t>Maruccio</a:t>
            </a:r>
            <a:endParaRPr sz="1800" dirty="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14394" y="2965702"/>
            <a:ext cx="2610485" cy="112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20" dirty="0">
                <a:solidFill>
                  <a:srgbClr val="585858"/>
                </a:solidFill>
                <a:latin typeface="Franklin Gothic Book"/>
                <a:cs typeface="Franklin Gothic Book"/>
              </a:rPr>
              <a:t>0.40</a:t>
            </a:r>
            <a:endParaRPr sz="18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800" i="1" spc="-20" dirty="0">
                <a:solidFill>
                  <a:srgbClr val="585858"/>
                </a:solidFill>
                <a:latin typeface="Franklin Gothic Book"/>
                <a:cs typeface="Franklin Gothic Book"/>
              </a:rPr>
              <a:t>0.30</a:t>
            </a:r>
            <a:endParaRPr sz="18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642620" algn="l"/>
              </a:tabLst>
            </a:pPr>
            <a:r>
              <a:rPr sz="2700" i="1" spc="-30" baseline="1543" dirty="0">
                <a:solidFill>
                  <a:srgbClr val="585858"/>
                </a:solidFill>
                <a:latin typeface="Franklin Gothic Book"/>
                <a:cs typeface="Franklin Gothic Book"/>
              </a:rPr>
              <a:t>0.10</a:t>
            </a:r>
            <a:r>
              <a:rPr sz="2700" i="1" baseline="1543" dirty="0">
                <a:solidFill>
                  <a:srgbClr val="585858"/>
                </a:solidFill>
                <a:latin typeface="Franklin Gothic Book"/>
                <a:cs typeface="Franklin Gothic Book"/>
              </a:rPr>
              <a:t>	</a:t>
            </a:r>
            <a:r>
              <a:rPr sz="1800" i="1" dirty="0">
                <a:solidFill>
                  <a:srgbClr val="001F5F"/>
                </a:solidFill>
                <a:latin typeface="Franklin Gothic Book"/>
                <a:cs typeface="Franklin Gothic Book"/>
              </a:rPr>
              <a:t>Angela</a:t>
            </a:r>
            <a:r>
              <a:rPr sz="1800" i="1" spc="-60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25" dirty="0">
                <a:solidFill>
                  <a:srgbClr val="001F5F"/>
                </a:solidFill>
                <a:latin typeface="Franklin Gothic Book"/>
                <a:cs typeface="Franklin Gothic Book"/>
              </a:rPr>
              <a:t>Leo</a:t>
            </a:r>
            <a:endParaRPr sz="18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tabLst>
                <a:tab pos="642620" algn="l"/>
              </a:tabLst>
            </a:pPr>
            <a:r>
              <a:rPr sz="2700" i="1" spc="-30" baseline="1543" dirty="0">
                <a:solidFill>
                  <a:srgbClr val="585858"/>
                </a:solidFill>
                <a:latin typeface="Franklin Gothic Book"/>
                <a:cs typeface="Franklin Gothic Book"/>
              </a:rPr>
              <a:t>0.05</a:t>
            </a:r>
            <a:r>
              <a:rPr sz="2700" i="1" baseline="1543" dirty="0">
                <a:solidFill>
                  <a:srgbClr val="585858"/>
                </a:solidFill>
                <a:latin typeface="Franklin Gothic Book"/>
                <a:cs typeface="Franklin Gothic Book"/>
              </a:rPr>
              <a:t>	</a:t>
            </a:r>
            <a:r>
              <a:rPr sz="1800" i="1" dirty="0">
                <a:solidFill>
                  <a:srgbClr val="001F5F"/>
                </a:solidFill>
                <a:latin typeface="Franklin Gothic Book"/>
                <a:cs typeface="Franklin Gothic Book"/>
              </a:rPr>
              <a:t>Anna</a:t>
            </a:r>
            <a:r>
              <a:rPr sz="1800" i="1" spc="-20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i="1" dirty="0">
                <a:solidFill>
                  <a:srgbClr val="001F5F"/>
                </a:solidFill>
                <a:latin typeface="Franklin Gothic Book"/>
                <a:cs typeface="Franklin Gothic Book"/>
              </a:rPr>
              <a:t>Paola</a:t>
            </a:r>
            <a:r>
              <a:rPr sz="1800" i="1" spc="-20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10" dirty="0">
                <a:solidFill>
                  <a:srgbClr val="001F5F"/>
                </a:solidFill>
                <a:latin typeface="Franklin Gothic Book"/>
                <a:cs typeface="Franklin Gothic Book"/>
              </a:rPr>
              <a:t>Caricato</a:t>
            </a:r>
            <a:endParaRPr sz="1800" dirty="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10325" y="2154045"/>
            <a:ext cx="380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001F5F"/>
                </a:solidFill>
                <a:latin typeface="Franklin Gothic Book"/>
                <a:cs typeface="Franklin Gothic Book"/>
              </a:rPr>
              <a:t>FTE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10325" y="2702684"/>
            <a:ext cx="485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20" dirty="0">
                <a:solidFill>
                  <a:srgbClr val="001F5F"/>
                </a:solidFill>
                <a:latin typeface="Franklin Gothic Book"/>
                <a:cs typeface="Franklin Gothic Book"/>
              </a:rPr>
              <a:t>0.30</a:t>
            </a: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800" i="1" spc="-20" dirty="0">
                <a:solidFill>
                  <a:srgbClr val="001F5F"/>
                </a:solidFill>
                <a:latin typeface="Franklin Gothic Book"/>
                <a:cs typeface="Franklin Gothic Book"/>
              </a:rPr>
              <a:t>0.20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44441" y="3251324"/>
            <a:ext cx="2851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i="1" baseline="1543" dirty="0">
                <a:solidFill>
                  <a:srgbClr val="001F5F"/>
                </a:solidFill>
                <a:latin typeface="Franklin Gothic Book"/>
                <a:cs typeface="Franklin Gothic Book"/>
              </a:rPr>
              <a:t>Anna</a:t>
            </a:r>
            <a:r>
              <a:rPr sz="2700" i="1" spc="-67" baseline="1543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2700" i="1" baseline="1543" dirty="0">
                <a:solidFill>
                  <a:srgbClr val="001F5F"/>
                </a:solidFill>
                <a:latin typeface="Franklin Gothic Book"/>
                <a:cs typeface="Franklin Gothic Book"/>
              </a:rPr>
              <a:t>Grazia</a:t>
            </a:r>
            <a:r>
              <a:rPr sz="2700" i="1" spc="-67" baseline="1543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2700" i="1" baseline="1543" dirty="0">
                <a:solidFill>
                  <a:srgbClr val="001F5F"/>
                </a:solidFill>
                <a:latin typeface="Franklin Gothic Book"/>
                <a:cs typeface="Franklin Gothic Book"/>
              </a:rPr>
              <a:t>Monteduro</a:t>
            </a:r>
            <a:r>
              <a:rPr sz="2700" i="1" spc="135" baseline="1543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20" dirty="0">
                <a:solidFill>
                  <a:srgbClr val="001F5F"/>
                </a:solidFill>
                <a:latin typeface="Franklin Gothic Book"/>
                <a:cs typeface="Franklin Gothic Book"/>
              </a:rPr>
              <a:t>0.20</a:t>
            </a:r>
            <a:endParaRPr sz="1800" dirty="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10325" y="3525898"/>
            <a:ext cx="485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20" dirty="0">
                <a:solidFill>
                  <a:srgbClr val="001F5F"/>
                </a:solidFill>
                <a:latin typeface="Franklin Gothic Book"/>
                <a:cs typeface="Franklin Gothic Book"/>
              </a:rPr>
              <a:t>0.20</a:t>
            </a: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800" i="1" spc="-20" dirty="0">
                <a:solidFill>
                  <a:srgbClr val="001F5F"/>
                </a:solidFill>
                <a:latin typeface="Franklin Gothic Book"/>
                <a:cs typeface="Franklin Gothic Book"/>
              </a:rPr>
              <a:t>0.10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77000" y="4191000"/>
            <a:ext cx="940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001F5F"/>
                </a:solidFill>
                <a:latin typeface="Franklin Gothic Book"/>
                <a:cs typeface="Franklin Gothic Book"/>
              </a:rPr>
              <a:t>Tot.</a:t>
            </a:r>
            <a:r>
              <a:rPr sz="1800" i="1" spc="300" dirty="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sz="1800" i="1" spc="-20" dirty="0">
                <a:solidFill>
                  <a:srgbClr val="001F5F"/>
                </a:solidFill>
                <a:latin typeface="Franklin Gothic Book"/>
                <a:cs typeface="Franklin Gothic Book"/>
              </a:rPr>
              <a:t>1.00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9" name="Segnaposto numero diapositiva 18">
            <a:extLst>
              <a:ext uri="{FF2B5EF4-FFF2-40B4-BE49-F238E27FC236}">
                <a16:creationId xmlns:a16="http://schemas.microsoft.com/office/drawing/2014/main" id="{7C8E1C52-659F-F9C7-7D5A-6A042F3792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001000" y="6380729"/>
            <a:ext cx="280416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6</a:t>
            </a:fld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37A7CBBE-CA68-43C6-4ABC-9D1C99E56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818" t="50273" r="49472" b="16112"/>
          <a:stretch/>
        </p:blipFill>
        <p:spPr>
          <a:xfrm>
            <a:off x="2773978" y="0"/>
            <a:ext cx="9418022" cy="3629481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0C06156-5E3C-4817-8334-C1D5B9A33F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49" t="45638" r="50000" b="8830"/>
          <a:stretch/>
        </p:blipFill>
        <p:spPr>
          <a:xfrm>
            <a:off x="0" y="3472437"/>
            <a:ext cx="5940842" cy="328795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3E9EAF4B-4DE1-1963-3E67-666D04311166}"/>
              </a:ext>
            </a:extLst>
          </p:cNvPr>
          <p:cNvSpPr/>
          <p:nvPr/>
        </p:nvSpPr>
        <p:spPr>
          <a:xfrm>
            <a:off x="3180945" y="778213"/>
            <a:ext cx="1381327" cy="6225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57CF6CE4-2EC2-20FD-12FE-1F02A9EA8307}"/>
              </a:ext>
            </a:extLst>
          </p:cNvPr>
          <p:cNvCxnSpPr>
            <a:cxnSpLocks/>
          </p:cNvCxnSpPr>
          <p:nvPr/>
        </p:nvCxnSpPr>
        <p:spPr>
          <a:xfrm flipH="1">
            <a:off x="2586681" y="1400783"/>
            <a:ext cx="594264" cy="20716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13640A2-F946-1F34-E10C-E5E401C830E3}"/>
              </a:ext>
            </a:extLst>
          </p:cNvPr>
          <p:cNvSpPr txBox="1"/>
          <p:nvPr/>
        </p:nvSpPr>
        <p:spPr>
          <a:xfrm>
            <a:off x="6123746" y="521443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Oswald" panose="02000303000000000000" pitchFamily="2" charset="0"/>
              </a:rPr>
              <a:t>The development of a High Brightness Beams Test Facility (HB2TF) at the INFN-LASA laboratory.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5E82457-7ADF-5FE3-E645-15F8E9F0C1B8}"/>
              </a:ext>
            </a:extLst>
          </p:cNvPr>
          <p:cNvSpPr txBox="1"/>
          <p:nvPr/>
        </p:nvSpPr>
        <p:spPr>
          <a:xfrm>
            <a:off x="6123746" y="3890991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Oswald" panose="02000303000000000000" pitchFamily="2" charset="0"/>
              </a:rPr>
              <a:t>HB</a:t>
            </a:r>
            <a:r>
              <a:rPr lang="en-US" sz="4000" b="1" baseline="30000" dirty="0">
                <a:latin typeface="Oswald" panose="02000303000000000000" pitchFamily="2" charset="0"/>
              </a:rPr>
              <a:t>2</a:t>
            </a:r>
            <a:r>
              <a:rPr lang="en-US" sz="4000" b="1" dirty="0">
                <a:latin typeface="Oswald" panose="02000303000000000000" pitchFamily="2" charset="0"/>
              </a:rPr>
              <a:t>TF </a:t>
            </a:r>
            <a:r>
              <a:rPr lang="it-IT" sz="4000" b="1" dirty="0">
                <a:latin typeface="Oswald" panose="02000303000000000000" pitchFamily="2" charset="0"/>
              </a:rPr>
              <a:t>(2023-2025) call </a:t>
            </a:r>
            <a:r>
              <a:rPr lang="it-IT" sz="4000" b="1" dirty="0" err="1">
                <a:latin typeface="Oswald" panose="02000303000000000000" pitchFamily="2" charset="0"/>
              </a:rPr>
              <a:t>accelerators</a:t>
            </a:r>
            <a:endParaRPr lang="it-IT" sz="4000" b="1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3D38018-4B3C-0893-B561-405D562A10F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077200" y="6366419"/>
            <a:ext cx="280416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4945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519F8B-43CD-CE4C-589E-86D9C2943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9796"/>
            <a:ext cx="10515600" cy="646331"/>
          </a:xfrm>
        </p:spPr>
        <p:txBody>
          <a:bodyPr/>
          <a:lstStyle/>
          <a:p>
            <a:r>
              <a:rPr lang="en-GB" dirty="0">
                <a:latin typeface="Oswald" panose="02000303000000000000" pitchFamily="2" charset="0"/>
              </a:rPr>
              <a:t>INFN UNITS</a:t>
            </a:r>
            <a:endParaRPr lang="en-GB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2620BAA4-FA14-2B4C-2969-AF2261E15587}"/>
              </a:ext>
            </a:extLst>
          </p:cNvPr>
          <p:cNvSpPr txBox="1">
            <a:spLocks/>
          </p:cNvSpPr>
          <p:nvPr/>
        </p:nvSpPr>
        <p:spPr>
          <a:xfrm>
            <a:off x="838200" y="1555172"/>
            <a:ext cx="2534253" cy="1388883"/>
          </a:xfrm>
          <a:prstGeom prst="rect">
            <a:avLst/>
          </a:prstGeom>
        </p:spPr>
        <p:txBody>
          <a:bodyPr wrap="square" lIns="0" tIns="0" rIns="0" bIns="0" numCol="2">
            <a:normAutofit/>
          </a:bodyPr>
          <a:lstStyle>
            <a:lvl1pPr marL="0">
              <a:defRPr sz="1700" b="0" i="0">
                <a:solidFill>
                  <a:srgbClr val="335870"/>
                </a:solidFill>
                <a:latin typeface="Franklin Gothic Book"/>
                <a:ea typeface="+mn-ea"/>
                <a:cs typeface="Franklin Gothic Book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latin typeface="Oswald" panose="02000303000000000000" pitchFamily="2" charset="0"/>
              </a:rPr>
              <a:t>Milano</a:t>
            </a:r>
          </a:p>
          <a:p>
            <a:r>
              <a:rPr lang="it-IT" sz="2000" dirty="0">
                <a:latin typeface="Oswald" panose="02000303000000000000" pitchFamily="2" charset="0"/>
              </a:rPr>
              <a:t>LNF</a:t>
            </a:r>
          </a:p>
          <a:p>
            <a:r>
              <a:rPr lang="it-IT" sz="2000" dirty="0">
                <a:latin typeface="Oswald" panose="02000303000000000000" pitchFamily="2" charset="0"/>
              </a:rPr>
              <a:t>LNL</a:t>
            </a:r>
          </a:p>
          <a:p>
            <a:r>
              <a:rPr lang="it-IT" sz="2000" dirty="0">
                <a:latin typeface="Oswald" panose="02000303000000000000" pitchFamily="2" charset="0"/>
              </a:rPr>
              <a:t>LNS</a:t>
            </a:r>
          </a:p>
          <a:p>
            <a:r>
              <a:rPr lang="it-IT" sz="2000" dirty="0">
                <a:latin typeface="Oswald" panose="02000303000000000000" pitchFamily="2" charset="0"/>
              </a:rPr>
              <a:t>Bologna</a:t>
            </a:r>
          </a:p>
          <a:p>
            <a:r>
              <a:rPr lang="it-IT" sz="2000" dirty="0">
                <a:latin typeface="Oswald" panose="02000303000000000000" pitchFamily="2" charset="0"/>
              </a:rPr>
              <a:t>Napoli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B2405635-6631-4017-B763-6A26C9B9B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435610"/>
              </p:ext>
            </p:extLst>
          </p:nvPr>
        </p:nvGraphicFramePr>
        <p:xfrm>
          <a:off x="864712" y="5123424"/>
          <a:ext cx="3854002" cy="105285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5546">
                  <a:extLst>
                    <a:ext uri="{9D8B030D-6E8A-4147-A177-3AD203B41FA5}">
                      <a16:colId xmlns:a16="http://schemas.microsoft.com/office/drawing/2014/main" val="1405810186"/>
                    </a:ext>
                  </a:extLst>
                </a:gridCol>
                <a:gridCol w="1661556">
                  <a:extLst>
                    <a:ext uri="{9D8B030D-6E8A-4147-A177-3AD203B41FA5}">
                      <a16:colId xmlns:a16="http://schemas.microsoft.com/office/drawing/2014/main" val="3712126277"/>
                    </a:ext>
                  </a:extLst>
                </a:gridCol>
                <a:gridCol w="1666900">
                  <a:extLst>
                    <a:ext uri="{9D8B030D-6E8A-4147-A177-3AD203B41FA5}">
                      <a16:colId xmlns:a16="http://schemas.microsoft.com/office/drawing/2014/main" val="3864418950"/>
                    </a:ext>
                  </a:extLst>
                </a:gridCol>
              </a:tblGrid>
              <a:tr h="269388">
                <a:tc>
                  <a:txBody>
                    <a:bodyPr/>
                    <a:lstStyle/>
                    <a:p>
                      <a:pPr marL="66675" algn="ctr">
                        <a:lnSpc>
                          <a:spcPts val="1305"/>
                        </a:lnSpc>
                        <a:spcBef>
                          <a:spcPts val="10"/>
                        </a:spcBef>
                      </a:pPr>
                      <a:r>
                        <a:rPr lang="en-US" sz="1400" b="1" spc="-20">
                          <a:effectLst/>
                          <a:latin typeface="Oswald" panose="02000303000000000000" pitchFamily="2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Unit</a:t>
                      </a:r>
                      <a:endParaRPr lang="it-IT" sz="1200">
                        <a:effectLst/>
                        <a:latin typeface="Oswald" panose="02000303000000000000" pitchFamily="2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ts val="1305"/>
                        </a:lnSpc>
                        <a:spcBef>
                          <a:spcPts val="10"/>
                        </a:spcBef>
                      </a:pPr>
                      <a:r>
                        <a:rPr lang="en-US" sz="1400" b="1" spc="-20">
                          <a:effectLst/>
                          <a:latin typeface="Oswald" panose="02000303000000000000" pitchFamily="2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Name</a:t>
                      </a:r>
                      <a:endParaRPr lang="it-IT" sz="1200">
                        <a:effectLst/>
                        <a:latin typeface="Oswald" panose="02000303000000000000" pitchFamily="2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05"/>
                        </a:lnSpc>
                        <a:spcBef>
                          <a:spcPts val="10"/>
                        </a:spcBef>
                      </a:pPr>
                      <a:r>
                        <a:rPr lang="en-US" sz="1400" b="1" spc="-10" dirty="0">
                          <a:effectLst/>
                          <a:latin typeface="Oswald" panose="02000303000000000000" pitchFamily="2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FTE</a:t>
                      </a:r>
                      <a:endParaRPr lang="it-IT" sz="1200" dirty="0">
                        <a:effectLst/>
                        <a:latin typeface="Oswald" panose="02000303000000000000" pitchFamily="2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389940"/>
                  </a:ext>
                </a:extLst>
              </a:tr>
              <a:tr h="263648">
                <a:tc>
                  <a:txBody>
                    <a:bodyPr/>
                    <a:lstStyle/>
                    <a:p>
                      <a:pPr marL="66675" algn="ctr">
                        <a:lnSpc>
                          <a:spcPts val="1305"/>
                        </a:lnSpc>
                        <a:spcBef>
                          <a:spcPts val="10"/>
                        </a:spcBef>
                      </a:pPr>
                      <a:r>
                        <a:rPr lang="en-US" sz="1400" spc="-25" dirty="0">
                          <a:effectLst/>
                          <a:latin typeface="Oswald" panose="02000303000000000000" pitchFamily="2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LNL</a:t>
                      </a:r>
                      <a:endParaRPr lang="it-IT" sz="1200" dirty="0">
                        <a:effectLst/>
                        <a:latin typeface="Oswald" panose="02000303000000000000" pitchFamily="2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ts val="1305"/>
                        </a:lnSpc>
                        <a:spcBef>
                          <a:spcPts val="10"/>
                        </a:spcBef>
                      </a:pPr>
                      <a:r>
                        <a:rPr lang="en-US" sz="1400" dirty="0">
                          <a:effectLst/>
                          <a:latin typeface="Oswald" panose="02000303000000000000" pitchFamily="2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Oscar</a:t>
                      </a:r>
                      <a:r>
                        <a:rPr lang="en-US" sz="1400" spc="-10" dirty="0">
                          <a:effectLst/>
                          <a:latin typeface="Oswald" panose="02000303000000000000" pitchFamily="2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Azzolini </a:t>
                      </a:r>
                      <a:endParaRPr lang="it-IT" sz="1200" dirty="0">
                        <a:effectLst/>
                        <a:latin typeface="Oswald" panose="02000303000000000000" pitchFamily="2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05"/>
                        </a:lnSpc>
                        <a:spcBef>
                          <a:spcPts val="10"/>
                        </a:spcBef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Oswald" panose="02000303000000000000" pitchFamily="2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27220"/>
                  </a:ext>
                </a:extLst>
              </a:tr>
              <a:tr h="259908">
                <a:tc>
                  <a:txBody>
                    <a:bodyPr/>
                    <a:lstStyle/>
                    <a:p>
                      <a:pPr marL="66675" algn="ctr">
                        <a:lnSpc>
                          <a:spcPts val="1305"/>
                        </a:lnSpc>
                        <a:spcBef>
                          <a:spcPts val="10"/>
                        </a:spcBef>
                      </a:pPr>
                      <a:r>
                        <a:rPr lang="en-US" sz="1400" spc="-25" dirty="0">
                          <a:effectLst/>
                          <a:latin typeface="Oswald" panose="02000303000000000000" pitchFamily="2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LNL</a:t>
                      </a:r>
                      <a:endParaRPr lang="it-IT" sz="1200" dirty="0">
                        <a:effectLst/>
                        <a:latin typeface="Oswald" panose="02000303000000000000" pitchFamily="2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ts val="1305"/>
                        </a:lnSpc>
                        <a:spcBef>
                          <a:spcPts val="10"/>
                        </a:spcBef>
                      </a:pPr>
                      <a:r>
                        <a:rPr lang="en-US" sz="1400" dirty="0">
                          <a:effectLst/>
                          <a:latin typeface="Oswald" panose="02000303000000000000" pitchFamily="2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Marco </a:t>
                      </a:r>
                      <a:r>
                        <a:rPr lang="en-US" sz="1400" dirty="0" err="1">
                          <a:effectLst/>
                          <a:latin typeface="Oswald" panose="02000303000000000000" pitchFamily="2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Miglioranza</a:t>
                      </a:r>
                      <a:endParaRPr lang="it-IT" sz="1200" dirty="0">
                        <a:effectLst/>
                        <a:latin typeface="Oswald" panose="02000303000000000000" pitchFamily="2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05"/>
                        </a:lnSpc>
                        <a:spcBef>
                          <a:spcPts val="10"/>
                        </a:spcBef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Oswald" panose="02000303000000000000" pitchFamily="2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233956"/>
                  </a:ext>
                </a:extLst>
              </a:tr>
              <a:tr h="259908">
                <a:tc>
                  <a:txBody>
                    <a:bodyPr/>
                    <a:lstStyle/>
                    <a:p>
                      <a:pPr marL="66675" algn="ctr">
                        <a:lnSpc>
                          <a:spcPts val="1290"/>
                        </a:lnSpc>
                        <a:spcBef>
                          <a:spcPts val="10"/>
                        </a:spcBef>
                      </a:pPr>
                      <a:endParaRPr lang="it-IT" sz="1200" dirty="0">
                        <a:effectLst/>
                        <a:latin typeface="Oswald" panose="02000303000000000000" pitchFamily="2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ts val="1290"/>
                        </a:lnSpc>
                        <a:spcBef>
                          <a:spcPts val="10"/>
                        </a:spcBef>
                      </a:pPr>
                      <a:r>
                        <a:rPr lang="it-IT" sz="1200" b="1" dirty="0">
                          <a:effectLst/>
                          <a:latin typeface="Oswald" panose="02000303000000000000" pitchFamily="2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TOT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algn="ctr" defTabSz="914400" rtl="0" eaLnBrk="1" latinLnBrk="0" hangingPunct="1">
                        <a:lnSpc>
                          <a:spcPts val="129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effectLst/>
                          <a:latin typeface="Oswald" panose="02000303000000000000" pitchFamily="2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95819"/>
                  </a:ext>
                </a:extLst>
              </a:tr>
            </a:tbl>
          </a:graphicData>
        </a:graphic>
      </p:graphicFrame>
      <p:sp>
        <p:nvSpPr>
          <p:cNvPr id="8" name="Titolo 1">
            <a:extLst>
              <a:ext uri="{FF2B5EF4-FFF2-40B4-BE49-F238E27FC236}">
                <a16:creationId xmlns:a16="http://schemas.microsoft.com/office/drawing/2014/main" id="{6E3CAABC-104E-AF48-2138-22A1308FC4F8}"/>
              </a:ext>
            </a:extLst>
          </p:cNvPr>
          <p:cNvSpPr txBox="1">
            <a:spLocks/>
          </p:cNvSpPr>
          <p:nvPr/>
        </p:nvSpPr>
        <p:spPr>
          <a:xfrm>
            <a:off x="762000" y="3913946"/>
            <a:ext cx="4559300" cy="1074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latin typeface="Oswald" panose="02000303000000000000" pitchFamily="2" charset="0"/>
              </a:rPr>
              <a:t>LNL FTE 2024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22CC9EF3-1D9C-51FB-8F8D-9ED22093FC6C}"/>
              </a:ext>
            </a:extLst>
          </p:cNvPr>
          <p:cNvSpPr txBox="1">
            <a:spLocks/>
          </p:cNvSpPr>
          <p:nvPr/>
        </p:nvSpPr>
        <p:spPr>
          <a:xfrm>
            <a:off x="5586663" y="3909935"/>
            <a:ext cx="4559300" cy="1074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latin typeface="Oswald" panose="02000303000000000000" pitchFamily="2" charset="0"/>
              </a:rPr>
              <a:t>LNL Activities 2024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1D94FF4-66D8-19FE-23E4-C43EAF55F44C}"/>
              </a:ext>
            </a:extLst>
          </p:cNvPr>
          <p:cNvSpPr txBox="1"/>
          <p:nvPr/>
        </p:nvSpPr>
        <p:spPr>
          <a:xfrm>
            <a:off x="5562600" y="4984756"/>
            <a:ext cx="6289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GB" sz="2400" dirty="0"/>
              <a:t>Support</a:t>
            </a:r>
            <a:r>
              <a:rPr lang="it-IT" sz="2400" dirty="0"/>
              <a:t> for the </a:t>
            </a:r>
            <a:r>
              <a:rPr lang="en-GB" sz="2400" dirty="0" err="1"/>
              <a:t>Commisioning</a:t>
            </a:r>
            <a:r>
              <a:rPr lang="it-IT" sz="2400" dirty="0"/>
              <a:t> of the </a:t>
            </a:r>
            <a:r>
              <a:rPr lang="it-IT" sz="2400" dirty="0" err="1"/>
              <a:t>two</a:t>
            </a:r>
            <a:r>
              <a:rPr lang="it-IT" sz="2400" dirty="0"/>
              <a:t> </a:t>
            </a:r>
            <a:r>
              <a:rPr lang="it-IT" sz="2400" dirty="0" err="1"/>
              <a:t>buncher</a:t>
            </a:r>
            <a:r>
              <a:rPr lang="it-IT" sz="2400" dirty="0"/>
              <a:t> </a:t>
            </a:r>
            <a:r>
              <a:rPr lang="it-IT" sz="2400" dirty="0" err="1"/>
              <a:t>cavities</a:t>
            </a:r>
            <a:endParaRPr lang="it-IT" sz="2400" dirty="0"/>
          </a:p>
          <a:p>
            <a:pPr marL="457200" indent="-457200" algn="just">
              <a:buFont typeface="+mj-lt"/>
              <a:buAutoNum type="arabicPeriod"/>
            </a:pPr>
            <a:r>
              <a:rPr lang="en-GB" sz="2400" dirty="0"/>
              <a:t>Support</a:t>
            </a:r>
            <a:r>
              <a:rPr lang="it-IT" sz="2400" dirty="0"/>
              <a:t> for the </a:t>
            </a:r>
            <a:r>
              <a:rPr lang="en-GB" sz="2400" dirty="0"/>
              <a:t>Surface preparation</a:t>
            </a:r>
          </a:p>
          <a:p>
            <a:pPr marL="457200" indent="-457200" algn="just">
              <a:buFont typeface="+mj-lt"/>
              <a:buAutoNum type="arabicPeriod"/>
            </a:pPr>
            <a:endParaRPr lang="it-IT" sz="2400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54ED2671-C176-E6DD-A94F-BECA3EFD5E9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001000" y="6400800"/>
            <a:ext cx="280416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8</a:t>
            </a:fld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2BA42A0-70A2-6E12-5DED-2391F906C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438" y="534964"/>
            <a:ext cx="6096528" cy="3429297"/>
          </a:xfrm>
          <a:prstGeom prst="rect">
            <a:avLst/>
          </a:prstGeom>
        </p:spPr>
      </p:pic>
      <p:pic>
        <p:nvPicPr>
          <p:cNvPr id="16" name="Elemento grafico 15" descr="Freccia: rotazione a destra con riempimento a tinta unita">
            <a:extLst>
              <a:ext uri="{FF2B5EF4-FFF2-40B4-BE49-F238E27FC236}">
                <a16:creationId xmlns:a16="http://schemas.microsoft.com/office/drawing/2014/main" id="{E928ABAF-5E21-9AE2-0DCB-E1200D236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628961">
            <a:off x="9721983" y="31343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86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723" y="191770"/>
            <a:ext cx="48641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Scientific</a:t>
            </a:r>
            <a:r>
              <a:rPr spc="-204" dirty="0"/>
              <a:t> </a:t>
            </a:r>
            <a:r>
              <a:rPr spc="-35" dirty="0"/>
              <a:t>Background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1827" y="977899"/>
            <a:ext cx="7038340" cy="375412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4925" marR="98425">
              <a:lnSpc>
                <a:spcPts val="1730"/>
              </a:lnSpc>
              <a:spcBef>
                <a:spcPts val="310"/>
              </a:spcBef>
            </a:pPr>
            <a:r>
              <a:rPr sz="1600" b="1" dirty="0">
                <a:latin typeface="Franklin Gothic Book"/>
                <a:cs typeface="Franklin Gothic Book"/>
              </a:rPr>
              <a:t>Jugular</a:t>
            </a:r>
            <a:r>
              <a:rPr sz="1600" b="1" spc="135" dirty="0">
                <a:latin typeface="Franklin Gothic Book"/>
                <a:cs typeface="Franklin Gothic Book"/>
              </a:rPr>
              <a:t> </a:t>
            </a:r>
            <a:r>
              <a:rPr sz="1600" b="1" dirty="0">
                <a:latin typeface="Franklin Gothic Book"/>
                <a:cs typeface="Franklin Gothic Book"/>
              </a:rPr>
              <a:t>Venous</a:t>
            </a:r>
            <a:r>
              <a:rPr sz="1600" b="1" spc="140" dirty="0">
                <a:latin typeface="Franklin Gothic Book"/>
                <a:cs typeface="Franklin Gothic Book"/>
              </a:rPr>
              <a:t> </a:t>
            </a:r>
            <a:r>
              <a:rPr sz="1600" b="1" dirty="0">
                <a:latin typeface="Franklin Gothic Book"/>
                <a:cs typeface="Franklin Gothic Book"/>
              </a:rPr>
              <a:t>Pulse</a:t>
            </a:r>
            <a:r>
              <a:rPr sz="1600" b="1" spc="140" dirty="0">
                <a:latin typeface="Franklin Gothic Book"/>
                <a:cs typeface="Franklin Gothic Book"/>
              </a:rPr>
              <a:t> </a:t>
            </a:r>
            <a:r>
              <a:rPr sz="1600" b="1" dirty="0">
                <a:latin typeface="Franklin Gothic Book"/>
                <a:cs typeface="Franklin Gothic Book"/>
              </a:rPr>
              <a:t>(JVP)</a:t>
            </a:r>
            <a:r>
              <a:rPr sz="1600" b="1" spc="1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is</a:t>
            </a:r>
            <a:r>
              <a:rPr sz="1600" spc="1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</a:t>
            </a:r>
            <a:r>
              <a:rPr sz="1600" spc="1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fundamental</a:t>
            </a:r>
            <a:r>
              <a:rPr sz="1600" spc="1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predictive</a:t>
            </a:r>
            <a:r>
              <a:rPr sz="1600" spc="1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index</a:t>
            </a:r>
            <a:r>
              <a:rPr sz="1600" spc="1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in</a:t>
            </a:r>
            <a:r>
              <a:rPr sz="1600" spc="135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cardiovascular disfunction.</a:t>
            </a:r>
            <a:endParaRPr sz="1600" dirty="0">
              <a:latin typeface="Franklin Gothic Book"/>
              <a:cs typeface="Franklin Gothic Book"/>
            </a:endParaRPr>
          </a:p>
          <a:p>
            <a:pPr marL="34925" marR="97790">
              <a:lnSpc>
                <a:spcPts val="1730"/>
              </a:lnSpc>
              <a:spcBef>
                <a:spcPts val="1195"/>
              </a:spcBef>
            </a:pPr>
            <a:r>
              <a:rPr sz="1600" dirty="0">
                <a:latin typeface="Franklin Gothic Book"/>
                <a:cs typeface="Franklin Gothic Book"/>
              </a:rPr>
              <a:t>JVP</a:t>
            </a:r>
            <a:r>
              <a:rPr sz="1600" spc="5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is</a:t>
            </a:r>
            <a:r>
              <a:rPr sz="1600" spc="6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</a:t>
            </a:r>
            <a:r>
              <a:rPr sz="1600" spc="5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suitable</a:t>
            </a:r>
            <a:r>
              <a:rPr sz="1600" spc="6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indicator</a:t>
            </a:r>
            <a:r>
              <a:rPr sz="1600" spc="6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to</a:t>
            </a:r>
            <a:r>
              <a:rPr sz="1600" spc="6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detect</a:t>
            </a:r>
            <a:r>
              <a:rPr sz="1600" spc="7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and</a:t>
            </a:r>
            <a:r>
              <a:rPr sz="1600" spc="6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follow</a:t>
            </a:r>
            <a:r>
              <a:rPr sz="1600" spc="6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the</a:t>
            </a:r>
            <a:r>
              <a:rPr sz="1600" spc="6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heart</a:t>
            </a:r>
            <a:r>
              <a:rPr sz="1600" spc="6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failure</a:t>
            </a:r>
            <a:r>
              <a:rPr sz="1600" spc="5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events</a:t>
            </a:r>
            <a:r>
              <a:rPr sz="1600" spc="6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and</a:t>
            </a:r>
            <a:r>
              <a:rPr sz="1600" spc="60" dirty="0">
                <a:latin typeface="Franklin Gothic Book"/>
                <a:cs typeface="Franklin Gothic Book"/>
              </a:rPr>
              <a:t> </a:t>
            </a:r>
            <a:r>
              <a:rPr sz="1600" spc="-25" dirty="0">
                <a:latin typeface="Franklin Gothic Book"/>
                <a:cs typeface="Franklin Gothic Book"/>
              </a:rPr>
              <a:t>may </a:t>
            </a:r>
            <a:r>
              <a:rPr sz="1600" dirty="0">
                <a:latin typeface="Franklin Gothic Book"/>
                <a:cs typeface="Franklin Gothic Book"/>
              </a:rPr>
              <a:t>be</a:t>
            </a:r>
            <a:r>
              <a:rPr sz="1600" spc="-15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associated</a:t>
            </a:r>
            <a:r>
              <a:rPr sz="1600" spc="-1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also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with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neurodegenerative</a:t>
            </a:r>
            <a:r>
              <a:rPr sz="1600" spc="5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disorders.</a:t>
            </a:r>
            <a:endParaRPr sz="1600" dirty="0">
              <a:latin typeface="Franklin Gothic Book"/>
              <a:cs typeface="Franklin Gothic Book"/>
            </a:endParaRPr>
          </a:p>
          <a:p>
            <a:pPr marL="12700" marR="6350">
              <a:lnSpc>
                <a:spcPts val="1730"/>
              </a:lnSpc>
              <a:spcBef>
                <a:spcPts val="1525"/>
              </a:spcBef>
            </a:pPr>
            <a:r>
              <a:rPr sz="1600" dirty="0">
                <a:latin typeface="Franklin Gothic Book"/>
                <a:cs typeface="Franklin Gothic Book"/>
              </a:rPr>
              <a:t>In</a:t>
            </a:r>
            <a:r>
              <a:rPr sz="1600" spc="229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clinical</a:t>
            </a:r>
            <a:r>
              <a:rPr sz="1600" spc="2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practice,</a:t>
            </a:r>
            <a:r>
              <a:rPr sz="1600" spc="229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JVP</a:t>
            </a:r>
            <a:r>
              <a:rPr sz="1600" spc="2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is</a:t>
            </a:r>
            <a:r>
              <a:rPr sz="1600" spc="2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assessed</a:t>
            </a:r>
            <a:r>
              <a:rPr sz="1600" spc="2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qualitatively.</a:t>
            </a:r>
            <a:r>
              <a:rPr sz="1600" spc="2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Its</a:t>
            </a:r>
            <a:r>
              <a:rPr sz="1600" spc="229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quantification</a:t>
            </a:r>
            <a:r>
              <a:rPr sz="1600" spc="229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can</a:t>
            </a:r>
            <a:r>
              <a:rPr sz="1600" spc="24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only</a:t>
            </a:r>
            <a:r>
              <a:rPr sz="1600" spc="229" dirty="0">
                <a:latin typeface="Franklin Gothic Book"/>
                <a:cs typeface="Franklin Gothic Book"/>
              </a:rPr>
              <a:t> </a:t>
            </a:r>
            <a:r>
              <a:rPr sz="1600" spc="-25" dirty="0">
                <a:latin typeface="Franklin Gothic Book"/>
                <a:cs typeface="Franklin Gothic Book"/>
              </a:rPr>
              <a:t>be </a:t>
            </a:r>
            <a:r>
              <a:rPr sz="1600" dirty="0">
                <a:latin typeface="Franklin Gothic Book"/>
                <a:cs typeface="Franklin Gothic Book"/>
              </a:rPr>
              <a:t>done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invasively</a:t>
            </a:r>
            <a:r>
              <a:rPr sz="1600" spc="-6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through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central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venous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catheterization.</a:t>
            </a:r>
            <a:endParaRPr sz="1600" dirty="0">
              <a:latin typeface="Franklin Gothic Book"/>
              <a:cs typeface="Franklin Gothic Book"/>
            </a:endParaRPr>
          </a:p>
          <a:p>
            <a:pPr marL="12700">
              <a:lnSpc>
                <a:spcPts val="1825"/>
              </a:lnSpc>
              <a:spcBef>
                <a:spcPts val="980"/>
              </a:spcBef>
            </a:pPr>
            <a:r>
              <a:rPr sz="1600" dirty="0">
                <a:latin typeface="Franklin Gothic Book"/>
                <a:cs typeface="Franklin Gothic Book"/>
              </a:rPr>
              <a:t>Ultrasound</a:t>
            </a:r>
            <a:r>
              <a:rPr sz="1600" spc="15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can</a:t>
            </a:r>
            <a:r>
              <a:rPr sz="1600" spc="16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also</a:t>
            </a:r>
            <a:r>
              <a:rPr sz="1600" spc="16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be</a:t>
            </a:r>
            <a:r>
              <a:rPr sz="1600" spc="15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useful</a:t>
            </a:r>
            <a:r>
              <a:rPr sz="1600" spc="17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for</a:t>
            </a:r>
            <a:r>
              <a:rPr sz="1600" spc="16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assessing</a:t>
            </a:r>
            <a:r>
              <a:rPr sz="1600" spc="16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JVP</a:t>
            </a:r>
            <a:r>
              <a:rPr sz="1600" spc="17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but</a:t>
            </a:r>
            <a:r>
              <a:rPr sz="1600" spc="16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is</a:t>
            </a:r>
            <a:r>
              <a:rPr sz="1600" spc="170" dirty="0">
                <a:latin typeface="Franklin Gothic Book"/>
                <a:cs typeface="Franklin Gothic Book"/>
              </a:rPr>
              <a:t> </a:t>
            </a:r>
            <a:r>
              <a:rPr sz="1600" spc="-20" dirty="0">
                <a:latin typeface="Franklin Gothic Book"/>
                <a:cs typeface="Franklin Gothic Book"/>
              </a:rPr>
              <a:t>operator-</a:t>
            </a:r>
            <a:r>
              <a:rPr sz="1600" dirty="0">
                <a:latin typeface="Franklin Gothic Book"/>
                <a:cs typeface="Franklin Gothic Book"/>
              </a:rPr>
              <a:t>dependent</a:t>
            </a:r>
            <a:r>
              <a:rPr sz="1600" spc="170" dirty="0">
                <a:latin typeface="Franklin Gothic Book"/>
                <a:cs typeface="Franklin Gothic Book"/>
              </a:rPr>
              <a:t> </a:t>
            </a:r>
            <a:r>
              <a:rPr sz="1600" spc="-20" dirty="0">
                <a:latin typeface="Franklin Gothic Book"/>
                <a:cs typeface="Franklin Gothic Book"/>
              </a:rPr>
              <a:t>with</a:t>
            </a:r>
            <a:endParaRPr sz="1600" dirty="0">
              <a:latin typeface="Franklin Gothic Book"/>
              <a:cs typeface="Franklin Gothic Book"/>
            </a:endParaRPr>
          </a:p>
          <a:p>
            <a:pPr marL="12700">
              <a:lnSpc>
                <a:spcPts val="1825"/>
              </a:lnSpc>
            </a:pPr>
            <a:r>
              <a:rPr sz="1600" spc="-10" dirty="0">
                <a:latin typeface="Franklin Gothic Book"/>
                <a:cs typeface="Franklin Gothic Book"/>
              </a:rPr>
              <a:t>heterogeneous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and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inaccurate</a:t>
            </a:r>
            <a:r>
              <a:rPr sz="1600" spc="-35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results.</a:t>
            </a:r>
            <a:endParaRPr sz="1600" dirty="0">
              <a:latin typeface="Franklin Gothic Book"/>
              <a:cs typeface="Franklin Gothic Book"/>
            </a:endParaRPr>
          </a:p>
          <a:p>
            <a:pPr marL="12700" marR="7620">
              <a:lnSpc>
                <a:spcPts val="1730"/>
              </a:lnSpc>
              <a:spcBef>
                <a:spcPts val="1225"/>
              </a:spcBef>
            </a:pPr>
            <a:r>
              <a:rPr sz="1600" spc="-10" dirty="0">
                <a:latin typeface="Franklin Gothic Book"/>
                <a:cs typeface="Franklin Gothic Book"/>
              </a:rPr>
              <a:t>Photoplethysmography</a:t>
            </a:r>
            <a:r>
              <a:rPr sz="1600" spc="1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and</a:t>
            </a:r>
            <a:r>
              <a:rPr sz="1600" spc="16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plethysmography</a:t>
            </a:r>
            <a:r>
              <a:rPr sz="1600" spc="16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are</a:t>
            </a:r>
            <a:r>
              <a:rPr sz="1600" spc="16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being</a:t>
            </a:r>
            <a:r>
              <a:rPr sz="1600" spc="16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investigated</a:t>
            </a:r>
            <a:r>
              <a:rPr sz="1600" spc="17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in</a:t>
            </a:r>
            <a:r>
              <a:rPr sz="1600" spc="155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research, </a:t>
            </a:r>
            <a:r>
              <a:rPr sz="1600" dirty="0">
                <a:latin typeface="Franklin Gothic Book"/>
                <a:cs typeface="Franklin Gothic Book"/>
              </a:rPr>
              <a:t>but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they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require</a:t>
            </a:r>
            <a:r>
              <a:rPr sz="1600" spc="-2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</a:t>
            </a:r>
            <a:r>
              <a:rPr sz="1600" spc="-1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specific</a:t>
            </a:r>
            <a:r>
              <a:rPr sz="1600" spc="-45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experimental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set-</a:t>
            </a:r>
            <a:r>
              <a:rPr sz="1600" dirty="0">
                <a:latin typeface="Franklin Gothic Book"/>
                <a:cs typeface="Franklin Gothic Book"/>
              </a:rPr>
              <a:t>up</a:t>
            </a:r>
            <a:r>
              <a:rPr sz="1600" spc="-2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and/or</a:t>
            </a:r>
            <a:r>
              <a:rPr sz="1600" spc="-15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a</a:t>
            </a:r>
            <a:r>
              <a:rPr sz="1600" spc="-30" dirty="0">
                <a:latin typeface="Franklin Gothic Book"/>
                <a:cs typeface="Franklin Gothic Book"/>
              </a:rPr>
              <a:t> </a:t>
            </a:r>
            <a:r>
              <a:rPr sz="1600" dirty="0">
                <a:latin typeface="Franklin Gothic Book"/>
                <a:cs typeface="Franklin Gothic Book"/>
              </a:rPr>
              <a:t>healthcare</a:t>
            </a:r>
            <a:r>
              <a:rPr sz="1600" spc="-15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operator.</a:t>
            </a:r>
            <a:endParaRPr sz="1600" dirty="0">
              <a:latin typeface="Franklin Gothic Book"/>
              <a:cs typeface="Franklin Gothic Book"/>
            </a:endParaRPr>
          </a:p>
          <a:p>
            <a:pPr marL="95250">
              <a:lnSpc>
                <a:spcPct val="100000"/>
              </a:lnSpc>
              <a:spcBef>
                <a:spcPts val="1750"/>
              </a:spcBef>
            </a:pPr>
            <a:r>
              <a:rPr sz="1800" dirty="0">
                <a:solidFill>
                  <a:srgbClr val="77BAD5"/>
                </a:solidFill>
                <a:latin typeface="Franklin Gothic Book"/>
                <a:cs typeface="Franklin Gothic Book"/>
              </a:rPr>
              <a:t>INFN-FE</a:t>
            </a:r>
            <a:r>
              <a:rPr sz="1800" spc="-35" dirty="0">
                <a:solidFill>
                  <a:srgbClr val="77BAD5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77BAD5"/>
                </a:solidFill>
                <a:latin typeface="Franklin Gothic Book"/>
                <a:cs typeface="Franklin Gothic Book"/>
              </a:rPr>
              <a:t>developed</a:t>
            </a:r>
            <a:r>
              <a:rPr sz="1800" spc="-30" dirty="0">
                <a:solidFill>
                  <a:srgbClr val="77BAD5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77BAD5"/>
                </a:solidFill>
                <a:latin typeface="Franklin Gothic Book"/>
                <a:cs typeface="Franklin Gothic Book"/>
              </a:rPr>
              <a:t>a</a:t>
            </a:r>
            <a:r>
              <a:rPr sz="1800" spc="-15" dirty="0">
                <a:solidFill>
                  <a:srgbClr val="77BAD5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77BAD5"/>
                </a:solidFill>
                <a:latin typeface="Franklin Gothic Book"/>
                <a:cs typeface="Franklin Gothic Book"/>
              </a:rPr>
              <a:t>cervical</a:t>
            </a:r>
            <a:r>
              <a:rPr sz="1800" spc="-40" dirty="0">
                <a:solidFill>
                  <a:srgbClr val="77BAD5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77BAD5"/>
                </a:solidFill>
                <a:latin typeface="Franklin Gothic Book"/>
                <a:cs typeface="Franklin Gothic Book"/>
              </a:rPr>
              <a:t>plethysmography</a:t>
            </a:r>
            <a:r>
              <a:rPr sz="1800" spc="-35" dirty="0">
                <a:solidFill>
                  <a:srgbClr val="77BAD5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77BAD5"/>
                </a:solidFill>
                <a:latin typeface="Franklin Gothic Book"/>
                <a:cs typeface="Franklin Gothic Book"/>
              </a:rPr>
              <a:t>for</a:t>
            </a:r>
            <a:r>
              <a:rPr sz="1800" spc="-30" dirty="0">
                <a:solidFill>
                  <a:srgbClr val="77BAD5"/>
                </a:solidFill>
                <a:latin typeface="Franklin Gothic Book"/>
                <a:cs typeface="Franklin Gothic Book"/>
              </a:rPr>
              <a:t> </a:t>
            </a:r>
            <a:r>
              <a:rPr sz="1800" dirty="0">
                <a:solidFill>
                  <a:srgbClr val="77BAD5"/>
                </a:solidFill>
                <a:latin typeface="Franklin Gothic Book"/>
                <a:cs typeface="Franklin Gothic Book"/>
              </a:rPr>
              <a:t>JVP</a:t>
            </a:r>
            <a:r>
              <a:rPr sz="1800" spc="-20" dirty="0">
                <a:solidFill>
                  <a:srgbClr val="77BAD5"/>
                </a:solidFill>
                <a:latin typeface="Franklin Gothic Book"/>
                <a:cs typeface="Franklin Gothic Book"/>
              </a:rPr>
              <a:t> </a:t>
            </a:r>
            <a:r>
              <a:rPr sz="1800" spc="-10" dirty="0">
                <a:solidFill>
                  <a:srgbClr val="77BAD5"/>
                </a:solidFill>
                <a:latin typeface="Franklin Gothic Book"/>
                <a:cs typeface="Franklin Gothic Book"/>
              </a:rPr>
              <a:t>monitoring</a:t>
            </a:r>
            <a:endParaRPr sz="1800" dirty="0">
              <a:latin typeface="Franklin Gothic Book"/>
              <a:cs typeface="Franklin Gothic Book"/>
            </a:endParaRPr>
          </a:p>
          <a:p>
            <a:pPr marL="2137410">
              <a:lnSpc>
                <a:spcPct val="100000"/>
              </a:lnSpc>
              <a:spcBef>
                <a:spcPts val="1019"/>
              </a:spcBef>
            </a:pPr>
            <a:r>
              <a:rPr sz="1500" dirty="0">
                <a:solidFill>
                  <a:srgbClr val="1D283C"/>
                </a:solidFill>
                <a:latin typeface="Franklin Gothic Book"/>
                <a:cs typeface="Franklin Gothic Book"/>
              </a:rPr>
              <a:t>WISE</a:t>
            </a:r>
            <a:r>
              <a:rPr sz="1500" spc="-4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1D283C"/>
                </a:solidFill>
                <a:latin typeface="Franklin Gothic Book"/>
                <a:cs typeface="Franklin Gothic Book"/>
              </a:rPr>
              <a:t>project</a:t>
            </a:r>
            <a:r>
              <a:rPr sz="1500" spc="-4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1D283C"/>
                </a:solidFill>
                <a:latin typeface="Franklin Gothic Book"/>
                <a:cs typeface="Franklin Gothic Book"/>
              </a:rPr>
              <a:t>(CSN5,</a:t>
            </a:r>
            <a:r>
              <a:rPr sz="1500" spc="-3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1D283C"/>
                </a:solidFill>
                <a:latin typeface="Franklin Gothic Book"/>
                <a:cs typeface="Franklin Gothic Book"/>
              </a:rPr>
              <a:t>Dr.</a:t>
            </a:r>
            <a:r>
              <a:rPr sz="1500" spc="-10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500" dirty="0">
                <a:solidFill>
                  <a:srgbClr val="1D283C"/>
                </a:solidFill>
                <a:latin typeface="Franklin Gothic Book"/>
                <a:cs typeface="Franklin Gothic Book"/>
              </a:rPr>
              <a:t>Gadda,</a:t>
            </a:r>
            <a:r>
              <a:rPr sz="1500" spc="-35" dirty="0">
                <a:solidFill>
                  <a:srgbClr val="1D283C"/>
                </a:solidFill>
                <a:latin typeface="Franklin Gothic Book"/>
                <a:cs typeface="Franklin Gothic Book"/>
              </a:rPr>
              <a:t> </a:t>
            </a:r>
            <a:r>
              <a:rPr sz="1500" spc="-20" dirty="0">
                <a:solidFill>
                  <a:srgbClr val="1D283C"/>
                </a:solidFill>
                <a:latin typeface="Franklin Gothic Book"/>
                <a:cs typeface="Franklin Gothic Book"/>
              </a:rPr>
              <a:t>2019-</a:t>
            </a:r>
            <a:r>
              <a:rPr sz="1500" spc="-10" dirty="0">
                <a:solidFill>
                  <a:srgbClr val="1D283C"/>
                </a:solidFill>
                <a:latin typeface="Franklin Gothic Book"/>
                <a:cs typeface="Franklin Gothic Book"/>
              </a:rPr>
              <a:t>2021)</a:t>
            </a:r>
            <a:endParaRPr sz="1500" dirty="0">
              <a:latin typeface="Franklin Gothic Book"/>
              <a:cs typeface="Franklin Gothic Boo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8664" y="522731"/>
            <a:ext cx="3988506" cy="41071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069460" y="4831207"/>
            <a:ext cx="831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u="sng" spc="-10" dirty="0">
                <a:solidFill>
                  <a:srgbClr val="77BAD5"/>
                </a:solidFill>
                <a:uFill>
                  <a:solidFill>
                    <a:srgbClr val="77BAD5"/>
                  </a:solidFill>
                </a:uFill>
                <a:latin typeface="Franklin Gothic Book"/>
                <a:cs typeface="Franklin Gothic Book"/>
              </a:rPr>
              <a:t>however</a:t>
            </a:r>
            <a:endParaRPr sz="18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05141" y="4679975"/>
            <a:ext cx="43402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 algn="ctr">
              <a:lnSpc>
                <a:spcPct val="150000"/>
              </a:lnSpc>
              <a:spcBef>
                <a:spcPts val="100"/>
              </a:spcBef>
            </a:pPr>
            <a:r>
              <a:rPr sz="1600" i="1" u="sng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In</a:t>
            </a:r>
            <a:r>
              <a:rPr sz="1600" i="1" u="sng" spc="-25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600" i="1" u="sng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600" i="1" u="sng" spc="-10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 telemedicine</a:t>
            </a:r>
            <a:r>
              <a:rPr sz="1600" i="1" u="sng" spc="-50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600" i="1" u="sng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context,</a:t>
            </a:r>
            <a:r>
              <a:rPr sz="1600" i="1" u="sng" spc="-45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600" i="1" u="sng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an</a:t>
            </a:r>
            <a:r>
              <a:rPr sz="1600" i="1" u="sng" spc="-20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600" i="1" u="sng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advanced,</a:t>
            </a:r>
            <a:r>
              <a:rPr sz="1600" i="1" u="sng" spc="-50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600" i="1" u="sng" spc="-20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non-</a:t>
            </a:r>
            <a:r>
              <a:rPr sz="1600" i="1" spc="-20" dirty="0">
                <a:solidFill>
                  <a:srgbClr val="3184A3"/>
                </a:solidFill>
                <a:latin typeface="Franklin Gothic Book"/>
                <a:cs typeface="Franklin Gothic Book"/>
              </a:rPr>
              <a:t> </a:t>
            </a:r>
            <a:r>
              <a:rPr sz="1600" i="1" u="sng" spc="-10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invasive,</a:t>
            </a:r>
            <a:r>
              <a:rPr sz="1600" i="1" u="sng" spc="-50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600" i="1" u="sng" spc="-10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user-</a:t>
            </a:r>
            <a:r>
              <a:rPr sz="1600" i="1" u="sng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friendly</a:t>
            </a:r>
            <a:r>
              <a:rPr sz="1600" i="1" u="sng" spc="-60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600" i="1" u="sng" spc="-10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technology,</a:t>
            </a:r>
            <a:r>
              <a:rPr sz="1600" i="1" u="sng" spc="-45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600" i="1" u="sng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able</a:t>
            </a:r>
            <a:r>
              <a:rPr sz="1600" i="1" u="sng" spc="-40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600" i="1" u="sng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to</a:t>
            </a:r>
            <a:r>
              <a:rPr sz="1600" i="1" u="sng" spc="-40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600" i="1" u="sng" spc="-10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measure</a:t>
            </a:r>
            <a:r>
              <a:rPr sz="1600" i="1" spc="-10" dirty="0">
                <a:solidFill>
                  <a:srgbClr val="3184A3"/>
                </a:solidFill>
                <a:latin typeface="Franklin Gothic Book"/>
                <a:cs typeface="Franklin Gothic Book"/>
              </a:rPr>
              <a:t> </a:t>
            </a:r>
            <a:r>
              <a:rPr sz="1600" i="1" u="sng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the</a:t>
            </a:r>
            <a:r>
              <a:rPr sz="1600" i="1" u="sng" spc="-20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600" i="1" u="sng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JVP</a:t>
            </a:r>
            <a:r>
              <a:rPr sz="1600" i="1" u="sng" spc="-30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600" i="1" u="sng" spc="-10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locally,</a:t>
            </a:r>
            <a:r>
              <a:rPr sz="1600" i="1" u="sng" spc="-45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600" i="1" u="sng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can</a:t>
            </a:r>
            <a:r>
              <a:rPr sz="1600" i="1" u="sng" spc="-30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600" i="1" u="sng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be</a:t>
            </a:r>
            <a:r>
              <a:rPr sz="1600" i="1" u="sng" spc="-20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600" i="1" u="sng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provided</a:t>
            </a:r>
            <a:r>
              <a:rPr sz="1600" i="1" u="sng" spc="-45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600" i="1" u="sng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by</a:t>
            </a:r>
            <a:r>
              <a:rPr sz="1600" i="1" u="sng" spc="-25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600" i="1" u="sng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means</a:t>
            </a:r>
            <a:r>
              <a:rPr sz="1600" i="1" u="sng" spc="-30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600" i="1" u="sng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of</a:t>
            </a:r>
            <a:r>
              <a:rPr sz="1600" i="1" u="sng" spc="-30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600" i="1" u="sng" spc="-25" dirty="0">
                <a:solidFill>
                  <a:srgbClr val="3184A3"/>
                </a:solidFill>
                <a:uFill>
                  <a:solidFill>
                    <a:srgbClr val="3184A3"/>
                  </a:solidFill>
                </a:uFill>
                <a:latin typeface="Franklin Gothic Book"/>
                <a:cs typeface="Franklin Gothic Book"/>
              </a:rPr>
              <a:t>an</a:t>
            </a:r>
            <a:r>
              <a:rPr sz="1600" i="1" spc="-25" dirty="0">
                <a:solidFill>
                  <a:srgbClr val="3184A3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3184A3"/>
                </a:solidFill>
                <a:latin typeface="Franklin Gothic Book"/>
                <a:cs typeface="Franklin Gothic Book"/>
              </a:rPr>
              <a:t>EPIDERMAL,</a:t>
            </a:r>
            <a:r>
              <a:rPr sz="1600" spc="-40" dirty="0">
                <a:solidFill>
                  <a:srgbClr val="3184A3"/>
                </a:solidFill>
                <a:latin typeface="Franklin Gothic Book"/>
                <a:cs typeface="Franklin Gothic Book"/>
              </a:rPr>
              <a:t> PATCH-</a:t>
            </a:r>
            <a:r>
              <a:rPr sz="1600" dirty="0">
                <a:solidFill>
                  <a:srgbClr val="3184A3"/>
                </a:solidFill>
                <a:latin typeface="Franklin Gothic Book"/>
                <a:cs typeface="Franklin Gothic Book"/>
              </a:rPr>
              <a:t>LIKE</a:t>
            </a:r>
            <a:r>
              <a:rPr sz="1600" spc="-35" dirty="0">
                <a:solidFill>
                  <a:srgbClr val="3184A3"/>
                </a:solidFill>
                <a:latin typeface="Franklin Gothic Book"/>
                <a:cs typeface="Franklin Gothic Book"/>
              </a:rPr>
              <a:t> </a:t>
            </a:r>
            <a:r>
              <a:rPr sz="1600" spc="-10" dirty="0">
                <a:solidFill>
                  <a:srgbClr val="3184A3"/>
                </a:solidFill>
                <a:latin typeface="Franklin Gothic Book"/>
                <a:cs typeface="Franklin Gothic Book"/>
              </a:rPr>
              <a:t>SYSTEM!</a:t>
            </a:r>
            <a:endParaRPr sz="1600" dirty="0">
              <a:latin typeface="Franklin Gothic Book"/>
              <a:cs typeface="Franklin Gothic Boo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9763" y="4786439"/>
            <a:ext cx="2284095" cy="2011045"/>
            <a:chOff x="389763" y="4786439"/>
            <a:chExt cx="2284095" cy="201104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288" y="5500114"/>
              <a:ext cx="2264664" cy="12877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94525" y="5495353"/>
              <a:ext cx="2274570" cy="1297305"/>
            </a:xfrm>
            <a:custGeom>
              <a:avLst/>
              <a:gdLst/>
              <a:ahLst/>
              <a:cxnLst/>
              <a:rect l="l" t="t" r="r" b="b"/>
              <a:pathLst>
                <a:path w="2274570" h="1297304">
                  <a:moveTo>
                    <a:pt x="0" y="1297305"/>
                  </a:moveTo>
                  <a:lnTo>
                    <a:pt x="2274189" y="1297305"/>
                  </a:lnTo>
                  <a:lnTo>
                    <a:pt x="2274189" y="0"/>
                  </a:lnTo>
                  <a:lnTo>
                    <a:pt x="0" y="0"/>
                  </a:lnTo>
                  <a:lnTo>
                    <a:pt x="0" y="1297305"/>
                  </a:lnTo>
                  <a:close/>
                </a:path>
              </a:pathLst>
            </a:custGeom>
            <a:ln w="9525">
              <a:solidFill>
                <a:srgbClr val="2836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288" y="4796035"/>
              <a:ext cx="2264664" cy="70712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4525" y="4791202"/>
              <a:ext cx="2274570" cy="716915"/>
            </a:xfrm>
            <a:custGeom>
              <a:avLst/>
              <a:gdLst/>
              <a:ahLst/>
              <a:cxnLst/>
              <a:rect l="l" t="t" r="r" b="b"/>
              <a:pathLst>
                <a:path w="2274570" h="716914">
                  <a:moveTo>
                    <a:pt x="0" y="716661"/>
                  </a:moveTo>
                  <a:lnTo>
                    <a:pt x="2274189" y="716661"/>
                  </a:lnTo>
                  <a:lnTo>
                    <a:pt x="2274189" y="0"/>
                  </a:lnTo>
                  <a:lnTo>
                    <a:pt x="0" y="0"/>
                  </a:lnTo>
                  <a:lnTo>
                    <a:pt x="0" y="716661"/>
                  </a:lnTo>
                  <a:close/>
                </a:path>
              </a:pathLst>
            </a:custGeom>
            <a:ln w="9524">
              <a:solidFill>
                <a:srgbClr val="2836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63440" y="5760720"/>
            <a:ext cx="509777" cy="56769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895345" y="5338317"/>
            <a:ext cx="4027804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283651"/>
                </a:solidFill>
                <a:latin typeface="Franklin Gothic Book"/>
                <a:cs typeface="Franklin Gothic Book"/>
              </a:rPr>
              <a:t>it</a:t>
            </a:r>
            <a:r>
              <a:rPr sz="1600" spc="-75" dirty="0">
                <a:solidFill>
                  <a:srgbClr val="283651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283651"/>
                </a:solidFill>
                <a:latin typeface="Franklin Gothic Book"/>
                <a:cs typeface="Franklin Gothic Book"/>
              </a:rPr>
              <a:t>provides</a:t>
            </a:r>
            <a:r>
              <a:rPr sz="1600" spc="-60" dirty="0">
                <a:solidFill>
                  <a:srgbClr val="283651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283651"/>
                </a:solidFill>
                <a:latin typeface="Franklin Gothic Book"/>
                <a:cs typeface="Franklin Gothic Book"/>
              </a:rPr>
              <a:t>an</a:t>
            </a:r>
            <a:r>
              <a:rPr sz="1600" spc="-65" dirty="0">
                <a:solidFill>
                  <a:srgbClr val="283651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283651"/>
                </a:solidFill>
                <a:latin typeface="Franklin Gothic Book"/>
                <a:cs typeface="Franklin Gothic Book"/>
              </a:rPr>
              <a:t>integral</a:t>
            </a:r>
            <a:r>
              <a:rPr sz="1600" spc="-60" dirty="0">
                <a:solidFill>
                  <a:srgbClr val="283651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283651"/>
                </a:solidFill>
                <a:latin typeface="Franklin Gothic Book"/>
                <a:cs typeface="Franklin Gothic Book"/>
              </a:rPr>
              <a:t>measurement,</a:t>
            </a:r>
            <a:r>
              <a:rPr sz="1600" spc="-45" dirty="0">
                <a:solidFill>
                  <a:srgbClr val="283651"/>
                </a:solidFill>
                <a:latin typeface="Franklin Gothic Book"/>
                <a:cs typeface="Franklin Gothic Book"/>
              </a:rPr>
              <a:t> </a:t>
            </a:r>
            <a:r>
              <a:rPr sz="1600" spc="-10" dirty="0">
                <a:solidFill>
                  <a:srgbClr val="283651"/>
                </a:solidFill>
                <a:latin typeface="Franklin Gothic Book"/>
                <a:cs typeface="Franklin Gothic Book"/>
              </a:rPr>
              <a:t>collecting </a:t>
            </a:r>
            <a:r>
              <a:rPr sz="1600" dirty="0">
                <a:solidFill>
                  <a:srgbClr val="283651"/>
                </a:solidFill>
                <a:latin typeface="Franklin Gothic Book"/>
                <a:cs typeface="Franklin Gothic Book"/>
              </a:rPr>
              <a:t>also</a:t>
            </a:r>
            <a:r>
              <a:rPr sz="1600" spc="-45" dirty="0">
                <a:solidFill>
                  <a:srgbClr val="283651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283651"/>
                </a:solidFill>
                <a:latin typeface="Franklin Gothic Book"/>
                <a:cs typeface="Franklin Gothic Book"/>
              </a:rPr>
              <a:t>motion</a:t>
            </a:r>
            <a:r>
              <a:rPr sz="1600" spc="-45" dirty="0">
                <a:solidFill>
                  <a:srgbClr val="283651"/>
                </a:solidFill>
                <a:latin typeface="Franklin Gothic Book"/>
                <a:cs typeface="Franklin Gothic Book"/>
              </a:rPr>
              <a:t> </a:t>
            </a:r>
            <a:r>
              <a:rPr sz="1600" spc="-10" dirty="0">
                <a:solidFill>
                  <a:srgbClr val="283651"/>
                </a:solidFill>
                <a:latin typeface="Franklin Gothic Book"/>
                <a:cs typeface="Franklin Gothic Book"/>
              </a:rPr>
              <a:t>artifacts</a:t>
            </a:r>
            <a:endParaRPr sz="1600" dirty="0">
              <a:latin typeface="Franklin Gothic Book"/>
              <a:cs typeface="Franklin Gothic Book"/>
            </a:endParaRPr>
          </a:p>
          <a:p>
            <a:pPr algn="ctr">
              <a:lnSpc>
                <a:spcPts val="2395"/>
              </a:lnSpc>
            </a:pPr>
            <a:r>
              <a:rPr sz="2000" spc="-50" dirty="0">
                <a:latin typeface="Franklin Gothic Book"/>
                <a:cs typeface="Franklin Gothic Book"/>
              </a:rPr>
              <a:t>&amp;</a:t>
            </a:r>
            <a:endParaRPr sz="2000" dirty="0">
              <a:latin typeface="Franklin Gothic Book"/>
              <a:cs typeface="Franklin Gothic Book"/>
            </a:endParaRPr>
          </a:p>
          <a:p>
            <a:pPr marL="175260" marR="169545" algn="ctr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283651"/>
                </a:solidFill>
                <a:latin typeface="Franklin Gothic Book"/>
                <a:cs typeface="Franklin Gothic Book"/>
              </a:rPr>
              <a:t>because</a:t>
            </a:r>
            <a:r>
              <a:rPr sz="1600" spc="-5" dirty="0">
                <a:solidFill>
                  <a:srgbClr val="283651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283651"/>
                </a:solidFill>
                <a:latin typeface="Franklin Gothic Book"/>
                <a:cs typeface="Franklin Gothic Book"/>
              </a:rPr>
              <a:t>of</a:t>
            </a:r>
            <a:r>
              <a:rPr sz="1600" spc="-30" dirty="0">
                <a:solidFill>
                  <a:srgbClr val="283651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283651"/>
                </a:solidFill>
                <a:latin typeface="Franklin Gothic Book"/>
                <a:cs typeface="Franklin Gothic Book"/>
              </a:rPr>
              <a:t>the</a:t>
            </a:r>
            <a:r>
              <a:rPr sz="1600" spc="-25" dirty="0">
                <a:solidFill>
                  <a:srgbClr val="283651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283651"/>
                </a:solidFill>
                <a:latin typeface="Franklin Gothic Book"/>
                <a:cs typeface="Franklin Gothic Book"/>
              </a:rPr>
              <a:t>presence</a:t>
            </a:r>
            <a:r>
              <a:rPr sz="1600" spc="-20" dirty="0">
                <a:solidFill>
                  <a:srgbClr val="283651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283651"/>
                </a:solidFill>
                <a:latin typeface="Franklin Gothic Book"/>
                <a:cs typeface="Franklin Gothic Book"/>
              </a:rPr>
              <a:t>of</a:t>
            </a:r>
            <a:r>
              <a:rPr sz="1600" spc="-30" dirty="0">
                <a:solidFill>
                  <a:srgbClr val="283651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283651"/>
                </a:solidFill>
                <a:latin typeface="Franklin Gothic Book"/>
                <a:cs typeface="Franklin Gothic Book"/>
              </a:rPr>
              <a:t>the</a:t>
            </a:r>
            <a:r>
              <a:rPr sz="1600" spc="-35" dirty="0">
                <a:solidFill>
                  <a:srgbClr val="283651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283651"/>
                </a:solidFill>
                <a:latin typeface="Franklin Gothic Book"/>
                <a:cs typeface="Franklin Gothic Book"/>
              </a:rPr>
              <a:t>cables,</a:t>
            </a:r>
            <a:r>
              <a:rPr sz="1600" spc="-10" dirty="0">
                <a:solidFill>
                  <a:srgbClr val="283651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283651"/>
                </a:solidFill>
                <a:latin typeface="Franklin Gothic Book"/>
                <a:cs typeface="Franklin Gothic Book"/>
              </a:rPr>
              <a:t>it</a:t>
            </a:r>
            <a:r>
              <a:rPr sz="1600" spc="-45" dirty="0">
                <a:solidFill>
                  <a:srgbClr val="283651"/>
                </a:solidFill>
                <a:latin typeface="Franklin Gothic Book"/>
                <a:cs typeface="Franklin Gothic Book"/>
              </a:rPr>
              <a:t> </a:t>
            </a:r>
            <a:r>
              <a:rPr sz="1600" spc="-25" dirty="0">
                <a:solidFill>
                  <a:srgbClr val="283651"/>
                </a:solidFill>
                <a:latin typeface="Franklin Gothic Book"/>
                <a:cs typeface="Franklin Gothic Book"/>
              </a:rPr>
              <a:t>is </a:t>
            </a:r>
            <a:r>
              <a:rPr sz="1600" dirty="0">
                <a:solidFill>
                  <a:srgbClr val="283651"/>
                </a:solidFill>
                <a:latin typeface="Franklin Gothic Book"/>
                <a:cs typeface="Franklin Gothic Book"/>
              </a:rPr>
              <a:t>portable</a:t>
            </a:r>
            <a:r>
              <a:rPr sz="1600" spc="-15" dirty="0">
                <a:solidFill>
                  <a:srgbClr val="283651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283651"/>
                </a:solidFill>
                <a:latin typeface="Franklin Gothic Book"/>
                <a:cs typeface="Franklin Gothic Book"/>
              </a:rPr>
              <a:t>and</a:t>
            </a:r>
            <a:r>
              <a:rPr sz="1600" spc="-20" dirty="0">
                <a:solidFill>
                  <a:srgbClr val="283651"/>
                </a:solidFill>
                <a:latin typeface="Franklin Gothic Book"/>
                <a:cs typeface="Franklin Gothic Book"/>
              </a:rPr>
              <a:t> </a:t>
            </a:r>
            <a:r>
              <a:rPr sz="1600" dirty="0">
                <a:solidFill>
                  <a:srgbClr val="283651"/>
                </a:solidFill>
                <a:latin typeface="Franklin Gothic Book"/>
                <a:cs typeface="Franklin Gothic Book"/>
              </a:rPr>
              <a:t>not</a:t>
            </a:r>
            <a:r>
              <a:rPr sz="1600" spc="-25" dirty="0">
                <a:solidFill>
                  <a:srgbClr val="283651"/>
                </a:solidFill>
                <a:latin typeface="Franklin Gothic Book"/>
                <a:cs typeface="Franklin Gothic Book"/>
              </a:rPr>
              <a:t> </a:t>
            </a:r>
            <a:r>
              <a:rPr sz="1600" spc="-10" dirty="0">
                <a:solidFill>
                  <a:srgbClr val="283651"/>
                </a:solidFill>
                <a:latin typeface="Franklin Gothic Book"/>
                <a:cs typeface="Franklin Gothic Book"/>
              </a:rPr>
              <a:t>wearable.</a:t>
            </a:r>
            <a:endParaRPr sz="1600" dirty="0">
              <a:latin typeface="Franklin Gothic Book"/>
              <a:cs typeface="Franklin Gothic Book"/>
            </a:endParaRPr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6A46A481-E326-59EA-CE2E-391B71A186D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9</a:t>
            </a:fld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1459</Words>
  <Application>Microsoft Macintosh PowerPoint</Application>
  <PresentationFormat>Widescreen</PresentationFormat>
  <Paragraphs>187</Paragraphs>
  <Slides>14</Slides>
  <Notes>1</Notes>
  <HiddenSlides>8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3" baseType="lpstr">
      <vt:lpstr>Aptos</vt:lpstr>
      <vt:lpstr>Arial</vt:lpstr>
      <vt:lpstr>Calibri</vt:lpstr>
      <vt:lpstr>Franklin Gothic Book</vt:lpstr>
      <vt:lpstr>Franklin Gothic Medium</vt:lpstr>
      <vt:lpstr>Oswald</vt:lpstr>
      <vt:lpstr>Segoe UI Symbol</vt:lpstr>
      <vt:lpstr>Times New Roman</vt:lpstr>
      <vt:lpstr>Office Theme</vt:lpstr>
      <vt:lpstr>EPiSe</vt:lpstr>
      <vt:lpstr>EPiSe Collaboration</vt:lpstr>
      <vt:lpstr>Goals</vt:lpstr>
      <vt:lpstr>EPiSe @ LNL: AlN Piezoelectric Thin Films</vt:lpstr>
      <vt:lpstr>EPiSe Piezoelectric Sensor WorkflowThin</vt:lpstr>
      <vt:lpstr>FTE Registry for 2024</vt:lpstr>
      <vt:lpstr>Presentazione standard di PowerPoint</vt:lpstr>
      <vt:lpstr>INFN UNITS</vt:lpstr>
      <vt:lpstr>Scientific Background</vt:lpstr>
      <vt:lpstr>WPs &amp; Activity planning – Gantt Diagram</vt:lpstr>
      <vt:lpstr>WP2 coating and packaging</vt:lpstr>
      <vt:lpstr>WP3 electronics and data analysis</vt:lpstr>
      <vt:lpstr>WP4 validation and data collecting (INFN-FE)</vt:lpstr>
      <vt:lpstr>Impact of research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Cuicchio</dc:creator>
  <cp:lastModifiedBy>Oscar Azzolini</cp:lastModifiedBy>
  <cp:revision>2</cp:revision>
  <dcterms:created xsi:type="dcterms:W3CDTF">2024-03-12T09:46:22Z</dcterms:created>
  <dcterms:modified xsi:type="dcterms:W3CDTF">2024-03-13T09:50:57Z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2023-10-06T00:00:00Z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2024-03-12T00:00:00Z</vt:filetime>
  </property>
  <property fmtid="{D5CDD505-2E9C-101B-9397-08002B2CF9AE}" pid="5" name="Producer">
    <vt:lpwstr>Microsoft® PowerPoint® per Microsoft 365</vt:lpwstr>
  </property>
</Properties>
</file>