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7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2"/>
  </p:notesMasterIdLst>
  <p:sldIdLst>
    <p:sldId id="402" r:id="rId5"/>
    <p:sldId id="403" r:id="rId6"/>
    <p:sldId id="409" r:id="rId7"/>
    <p:sldId id="406" r:id="rId8"/>
    <p:sldId id="412" r:id="rId9"/>
    <p:sldId id="413" r:id="rId10"/>
    <p:sldId id="40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74A6"/>
    <a:srgbClr val="EA58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C54540-35BC-4D7F-8272-A2DA77831F8D}" v="256" dt="2024-03-12T10:44:59.0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Bianchi" userId="1dd43a41-4e4c-4b62-897c-c402d57a5e85" providerId="ADAL" clId="{14F8AF8A-29EB-4B7A-BB66-0A01CF8E6143}"/>
    <pc:docChg chg="modSld">
      <pc:chgData name="Anna Bianchi" userId="1dd43a41-4e4c-4b62-897c-c402d57a5e85" providerId="ADAL" clId="{14F8AF8A-29EB-4B7A-BB66-0A01CF8E6143}" dt="2024-03-11T07:21:04.103" v="9" actId="1076"/>
      <pc:docMkLst>
        <pc:docMk/>
      </pc:docMkLst>
      <pc:sldChg chg="modSp mod">
        <pc:chgData name="Anna Bianchi" userId="1dd43a41-4e4c-4b62-897c-c402d57a5e85" providerId="ADAL" clId="{14F8AF8A-29EB-4B7A-BB66-0A01CF8E6143}" dt="2024-03-07T16:09:52.053" v="0" actId="790"/>
        <pc:sldMkLst>
          <pc:docMk/>
          <pc:sldMk cId="3196564204" sldId="402"/>
        </pc:sldMkLst>
        <pc:spChg chg="mod">
          <ac:chgData name="Anna Bianchi" userId="1dd43a41-4e4c-4b62-897c-c402d57a5e85" providerId="ADAL" clId="{14F8AF8A-29EB-4B7A-BB66-0A01CF8E6143}" dt="2024-03-07T16:09:52.053" v="0" actId="790"/>
          <ac:spMkLst>
            <pc:docMk/>
            <pc:sldMk cId="3196564204" sldId="402"/>
            <ac:spMk id="4" creationId="{C2F083BF-F3CB-248F-F343-BFFBB329F5BA}"/>
          </ac:spMkLst>
        </pc:spChg>
      </pc:sldChg>
      <pc:sldChg chg="modSp mod modAnim">
        <pc:chgData name="Anna Bianchi" userId="1dd43a41-4e4c-4b62-897c-c402d57a5e85" providerId="ADAL" clId="{14F8AF8A-29EB-4B7A-BB66-0A01CF8E6143}" dt="2024-03-11T07:21:04.103" v="9" actId="1076"/>
        <pc:sldMkLst>
          <pc:docMk/>
          <pc:sldMk cId="568256115" sldId="403"/>
        </pc:sldMkLst>
        <pc:spChg chg="mod">
          <ac:chgData name="Anna Bianchi" userId="1dd43a41-4e4c-4b62-897c-c402d57a5e85" providerId="ADAL" clId="{14F8AF8A-29EB-4B7A-BB66-0A01CF8E6143}" dt="2024-03-11T07:20:53.670" v="8" actId="403"/>
          <ac:spMkLst>
            <pc:docMk/>
            <pc:sldMk cId="568256115" sldId="403"/>
            <ac:spMk id="42" creationId="{8BB0B2A5-A9C7-8819-731F-0BAEF655435E}"/>
          </ac:spMkLst>
        </pc:spChg>
        <pc:spChg chg="mod">
          <ac:chgData name="Anna Bianchi" userId="1dd43a41-4e4c-4b62-897c-c402d57a5e85" providerId="ADAL" clId="{14F8AF8A-29EB-4B7A-BB66-0A01CF8E6143}" dt="2024-03-11T07:20:53.670" v="8" actId="403"/>
          <ac:spMkLst>
            <pc:docMk/>
            <pc:sldMk cId="568256115" sldId="403"/>
            <ac:spMk id="2050" creationId="{C1C9E5D1-3069-290B-EDB6-12CF619D7E21}"/>
          </ac:spMkLst>
        </pc:spChg>
        <pc:spChg chg="mod">
          <ac:chgData name="Anna Bianchi" userId="1dd43a41-4e4c-4b62-897c-c402d57a5e85" providerId="ADAL" clId="{14F8AF8A-29EB-4B7A-BB66-0A01CF8E6143}" dt="2024-03-11T07:21:04.103" v="9" actId="1076"/>
          <ac:spMkLst>
            <pc:docMk/>
            <pc:sldMk cId="568256115" sldId="403"/>
            <ac:spMk id="2052" creationId="{64FCD846-AB04-088E-3DA4-B1B77A0AC555}"/>
          </ac:spMkLst>
        </pc:spChg>
        <pc:grpChg chg="mod">
          <ac:chgData name="Anna Bianchi" userId="1dd43a41-4e4c-4b62-897c-c402d57a5e85" providerId="ADAL" clId="{14F8AF8A-29EB-4B7A-BB66-0A01CF8E6143}" dt="2024-03-11T07:20:53.670" v="8" actId="403"/>
          <ac:grpSpMkLst>
            <pc:docMk/>
            <pc:sldMk cId="568256115" sldId="403"/>
            <ac:grpSpMk id="9" creationId="{543D79D0-245B-14C2-34E6-F97C31E44931}"/>
          </ac:grpSpMkLst>
        </pc:grpChg>
        <pc:picChg chg="mod">
          <ac:chgData name="Anna Bianchi" userId="1dd43a41-4e4c-4b62-897c-c402d57a5e85" providerId="ADAL" clId="{14F8AF8A-29EB-4B7A-BB66-0A01CF8E6143}" dt="2024-03-11T07:20:53.670" v="8" actId="403"/>
          <ac:picMkLst>
            <pc:docMk/>
            <pc:sldMk cId="568256115" sldId="403"/>
            <ac:picMk id="10" creationId="{8DDA3CBE-0936-7605-0141-328688576196}"/>
          </ac:picMkLst>
        </pc:picChg>
        <pc:cxnChg chg="mod">
          <ac:chgData name="Anna Bianchi" userId="1dd43a41-4e4c-4b62-897c-c402d57a5e85" providerId="ADAL" clId="{14F8AF8A-29EB-4B7A-BB66-0A01CF8E6143}" dt="2024-03-11T07:20:53.670" v="8" actId="403"/>
          <ac:cxnSpMkLst>
            <pc:docMk/>
            <pc:sldMk cId="568256115" sldId="403"/>
            <ac:cxnSpMk id="13" creationId="{766D6928-A572-04DF-FF6D-A2419D4D9602}"/>
          </ac:cxnSpMkLst>
        </pc:cxnChg>
        <pc:cxnChg chg="mod">
          <ac:chgData name="Anna Bianchi" userId="1dd43a41-4e4c-4b62-897c-c402d57a5e85" providerId="ADAL" clId="{14F8AF8A-29EB-4B7A-BB66-0A01CF8E6143}" dt="2024-03-11T07:20:53.670" v="8" actId="403"/>
          <ac:cxnSpMkLst>
            <pc:docMk/>
            <pc:sldMk cId="568256115" sldId="403"/>
            <ac:cxnSpMk id="34" creationId="{A01B94CA-23A1-A21A-D249-2D7773746AEC}"/>
          </ac:cxnSpMkLst>
        </pc:cxnChg>
        <pc:cxnChg chg="mod">
          <ac:chgData name="Anna Bianchi" userId="1dd43a41-4e4c-4b62-897c-c402d57a5e85" providerId="ADAL" clId="{14F8AF8A-29EB-4B7A-BB66-0A01CF8E6143}" dt="2024-03-11T07:20:53.670" v="8" actId="403"/>
          <ac:cxnSpMkLst>
            <pc:docMk/>
            <pc:sldMk cId="568256115" sldId="403"/>
            <ac:cxnSpMk id="36" creationId="{4B0703B2-90BF-A7AA-1C88-6438658F8EF4}"/>
          </ac:cxnSpMkLst>
        </pc:cxnChg>
      </pc:sldChg>
      <pc:sldChg chg="modSp mod">
        <pc:chgData name="Anna Bianchi" userId="1dd43a41-4e4c-4b62-897c-c402d57a5e85" providerId="ADAL" clId="{14F8AF8A-29EB-4B7A-BB66-0A01CF8E6143}" dt="2024-03-11T07:20:37.551" v="6" actId="122"/>
        <pc:sldMkLst>
          <pc:docMk/>
          <pc:sldMk cId="13317160" sldId="409"/>
        </pc:sldMkLst>
        <pc:spChg chg="mod">
          <ac:chgData name="Anna Bianchi" userId="1dd43a41-4e4c-4b62-897c-c402d57a5e85" providerId="ADAL" clId="{14F8AF8A-29EB-4B7A-BB66-0A01CF8E6143}" dt="2024-03-11T07:20:37.551" v="6" actId="122"/>
          <ac:spMkLst>
            <pc:docMk/>
            <pc:sldMk cId="13317160" sldId="409"/>
            <ac:spMk id="5292" creationId="{D654170A-23B3-5824-F50B-C0457DDDBE05}"/>
          </ac:spMkLst>
        </pc:spChg>
      </pc:sldChg>
    </pc:docChg>
  </pc:docChgLst>
  <pc:docChgLst>
    <pc:chgData name="Valeria Conte" userId="44ec3998-3992-4e3b-a519-d91016fe3849" providerId="ADAL" clId="{91C61BBC-22F7-41D6-AB86-BB250283AD6C}"/>
    <pc:docChg chg="custSel modSld">
      <pc:chgData name="Valeria Conte" userId="44ec3998-3992-4e3b-a519-d91016fe3849" providerId="ADAL" clId="{91C61BBC-22F7-41D6-AB86-BB250283AD6C}" dt="2024-03-06T10:44:52.360" v="233" actId="14100"/>
      <pc:docMkLst>
        <pc:docMk/>
      </pc:docMkLst>
      <pc:sldChg chg="addSp delSp modSp mod">
        <pc:chgData name="Valeria Conte" userId="44ec3998-3992-4e3b-a519-d91016fe3849" providerId="ADAL" clId="{91C61BBC-22F7-41D6-AB86-BB250283AD6C}" dt="2024-03-06T06:56:00.411" v="166"/>
        <pc:sldMkLst>
          <pc:docMk/>
          <pc:sldMk cId="568256115" sldId="403"/>
        </pc:sldMkLst>
        <pc:spChg chg="del">
          <ac:chgData name="Valeria Conte" userId="44ec3998-3992-4e3b-a519-d91016fe3849" providerId="ADAL" clId="{91C61BBC-22F7-41D6-AB86-BB250283AD6C}" dt="2024-03-06T06:56:00.057" v="165" actId="478"/>
          <ac:spMkLst>
            <pc:docMk/>
            <pc:sldMk cId="568256115" sldId="403"/>
            <ac:spMk id="4" creationId="{AAC5012E-2384-84F8-5ADF-DE19C3292050}"/>
          </ac:spMkLst>
        </pc:spChg>
        <pc:spChg chg="mod">
          <ac:chgData name="Valeria Conte" userId="44ec3998-3992-4e3b-a519-d91016fe3849" providerId="ADAL" clId="{91C61BBC-22F7-41D6-AB86-BB250283AD6C}" dt="2024-03-06T06:32:27.700" v="56" actId="1038"/>
          <ac:spMkLst>
            <pc:docMk/>
            <pc:sldMk cId="568256115" sldId="403"/>
            <ac:spMk id="2052" creationId="{64FCD846-AB04-088E-3DA4-B1B77A0AC555}"/>
          </ac:spMkLst>
        </pc:spChg>
        <pc:spChg chg="add mod">
          <ac:chgData name="Valeria Conte" userId="44ec3998-3992-4e3b-a519-d91016fe3849" providerId="ADAL" clId="{91C61BBC-22F7-41D6-AB86-BB250283AD6C}" dt="2024-03-06T06:56:00.411" v="166"/>
          <ac:spMkLst>
            <pc:docMk/>
            <pc:sldMk cId="568256115" sldId="403"/>
            <ac:spMk id="5281" creationId="{95D7B4C9-7B13-093D-6F0B-EC6C37CD486D}"/>
          </ac:spMkLst>
        </pc:spChg>
        <pc:picChg chg="mod">
          <ac:chgData name="Valeria Conte" userId="44ec3998-3992-4e3b-a519-d91016fe3849" providerId="ADAL" clId="{91C61BBC-22F7-41D6-AB86-BB250283AD6C}" dt="2024-03-06T06:32:21.455" v="38" actId="1037"/>
          <ac:picMkLst>
            <pc:docMk/>
            <pc:sldMk cId="568256115" sldId="403"/>
            <ac:picMk id="8" creationId="{11DF22BC-97A2-F3D0-19FB-EACD81BD9ABE}"/>
          </ac:picMkLst>
        </pc:picChg>
      </pc:sldChg>
      <pc:sldChg chg="modSp mod">
        <pc:chgData name="Valeria Conte" userId="44ec3998-3992-4e3b-a519-d91016fe3849" providerId="ADAL" clId="{91C61BBC-22F7-41D6-AB86-BB250283AD6C}" dt="2024-03-06T06:57:23.746" v="173" actId="1076"/>
        <pc:sldMkLst>
          <pc:docMk/>
          <pc:sldMk cId="2540207057" sldId="405"/>
        </pc:sldMkLst>
        <pc:spChg chg="mod">
          <ac:chgData name="Valeria Conte" userId="44ec3998-3992-4e3b-a519-d91016fe3849" providerId="ADAL" clId="{91C61BBC-22F7-41D6-AB86-BB250283AD6C}" dt="2024-03-06T06:57:23.746" v="173" actId="1076"/>
          <ac:spMkLst>
            <pc:docMk/>
            <pc:sldMk cId="2540207057" sldId="405"/>
            <ac:spMk id="7" creationId="{826A9C70-0DFB-4695-912A-46DFB79F7FC0}"/>
          </ac:spMkLst>
        </pc:spChg>
        <pc:grpChg chg="mod">
          <ac:chgData name="Valeria Conte" userId="44ec3998-3992-4e3b-a519-d91016fe3849" providerId="ADAL" clId="{91C61BBC-22F7-41D6-AB86-BB250283AD6C}" dt="2024-03-06T06:57:11.326" v="170" actId="1076"/>
          <ac:grpSpMkLst>
            <pc:docMk/>
            <pc:sldMk cId="2540207057" sldId="405"/>
            <ac:grpSpMk id="3" creationId="{B3505348-98B5-17D9-E4AB-AA11792FDABB}"/>
          </ac:grpSpMkLst>
        </pc:grpChg>
        <pc:grpChg chg="mod">
          <ac:chgData name="Valeria Conte" userId="44ec3998-3992-4e3b-a519-d91016fe3849" providerId="ADAL" clId="{91C61BBC-22F7-41D6-AB86-BB250283AD6C}" dt="2024-03-06T06:57:15.255" v="171" actId="1076"/>
          <ac:grpSpMkLst>
            <pc:docMk/>
            <pc:sldMk cId="2540207057" sldId="405"/>
            <ac:grpSpMk id="8" creationId="{B061DF29-03A6-4122-EC1B-97A79B90BCC2}"/>
          </ac:grpSpMkLst>
        </pc:grpChg>
        <pc:grpChg chg="mod">
          <ac:chgData name="Valeria Conte" userId="44ec3998-3992-4e3b-a519-d91016fe3849" providerId="ADAL" clId="{91C61BBC-22F7-41D6-AB86-BB250283AD6C}" dt="2024-03-06T06:57:18.511" v="172" actId="1076"/>
          <ac:grpSpMkLst>
            <pc:docMk/>
            <pc:sldMk cId="2540207057" sldId="405"/>
            <ac:grpSpMk id="9" creationId="{3F86F9CB-EB0A-4850-9DAC-AAA11559B408}"/>
          </ac:grpSpMkLst>
        </pc:grpChg>
      </pc:sldChg>
      <pc:sldChg chg="modSp mod">
        <pc:chgData name="Valeria Conte" userId="44ec3998-3992-4e3b-a519-d91016fe3849" providerId="ADAL" clId="{91C61BBC-22F7-41D6-AB86-BB250283AD6C}" dt="2024-03-06T06:56:14.784" v="169" actId="2085"/>
        <pc:sldMkLst>
          <pc:docMk/>
          <pc:sldMk cId="4083578635" sldId="406"/>
        </pc:sldMkLst>
        <pc:spChg chg="mod">
          <ac:chgData name="Valeria Conte" userId="44ec3998-3992-4e3b-a519-d91016fe3849" providerId="ADAL" clId="{91C61BBC-22F7-41D6-AB86-BB250283AD6C}" dt="2024-03-06T06:56:14.784" v="169" actId="2085"/>
          <ac:spMkLst>
            <pc:docMk/>
            <pc:sldMk cId="4083578635" sldId="406"/>
            <ac:spMk id="4" creationId="{F4850075-30B2-D22F-0196-787DF7ECFBE8}"/>
          </ac:spMkLst>
        </pc:spChg>
      </pc:sldChg>
      <pc:sldChg chg="modSp mod">
        <pc:chgData name="Valeria Conte" userId="44ec3998-3992-4e3b-a519-d91016fe3849" providerId="ADAL" clId="{91C61BBC-22F7-41D6-AB86-BB250283AD6C}" dt="2024-03-06T06:55:55.084" v="164" actId="2085"/>
        <pc:sldMkLst>
          <pc:docMk/>
          <pc:sldMk cId="13317160" sldId="409"/>
        </pc:sldMkLst>
        <pc:spChg chg="mod">
          <ac:chgData name="Valeria Conte" userId="44ec3998-3992-4e3b-a519-d91016fe3849" providerId="ADAL" clId="{91C61BBC-22F7-41D6-AB86-BB250283AD6C}" dt="2024-03-06T06:55:55.084" v="164" actId="2085"/>
          <ac:spMkLst>
            <pc:docMk/>
            <pc:sldMk cId="13317160" sldId="409"/>
            <ac:spMk id="2" creationId="{4309D9B2-27D2-1A1E-DF3B-D41229C76166}"/>
          </ac:spMkLst>
        </pc:spChg>
        <pc:spChg chg="mod">
          <ac:chgData name="Valeria Conte" userId="44ec3998-3992-4e3b-a519-d91016fe3849" providerId="ADAL" clId="{91C61BBC-22F7-41D6-AB86-BB250283AD6C}" dt="2024-03-06T06:55:29.089" v="161" actId="1076"/>
          <ac:spMkLst>
            <pc:docMk/>
            <pc:sldMk cId="13317160" sldId="409"/>
            <ac:spMk id="5282" creationId="{78E2AE5E-7653-06C9-7E79-32DECBF049FB}"/>
          </ac:spMkLst>
        </pc:spChg>
        <pc:spChg chg="mod">
          <ac:chgData name="Valeria Conte" userId="44ec3998-3992-4e3b-a519-d91016fe3849" providerId="ADAL" clId="{91C61BBC-22F7-41D6-AB86-BB250283AD6C}" dt="2024-03-06T06:46:05.541" v="100" actId="1076"/>
          <ac:spMkLst>
            <pc:docMk/>
            <pc:sldMk cId="13317160" sldId="409"/>
            <ac:spMk id="5283" creationId="{08F848DF-1B9B-8AEB-7734-D130B8CEC0B8}"/>
          </ac:spMkLst>
        </pc:spChg>
        <pc:spChg chg="mod">
          <ac:chgData name="Valeria Conte" userId="44ec3998-3992-4e3b-a519-d91016fe3849" providerId="ADAL" clId="{91C61BBC-22F7-41D6-AB86-BB250283AD6C}" dt="2024-03-06T06:34:58.828" v="59" actId="1076"/>
          <ac:spMkLst>
            <pc:docMk/>
            <pc:sldMk cId="13317160" sldId="409"/>
            <ac:spMk id="5295" creationId="{87FCB77B-39D8-CE79-C4FE-5162950A6144}"/>
          </ac:spMkLst>
        </pc:spChg>
        <pc:grpChg chg="mod">
          <ac:chgData name="Valeria Conte" userId="44ec3998-3992-4e3b-a519-d91016fe3849" providerId="ADAL" clId="{91C61BBC-22F7-41D6-AB86-BB250283AD6C}" dt="2024-03-06T06:35:02.376" v="60" actId="1076"/>
          <ac:grpSpMkLst>
            <pc:docMk/>
            <pc:sldMk cId="13317160" sldId="409"/>
            <ac:grpSpMk id="5286" creationId="{7460467E-6A4D-76C9-2247-1C5CB4268B1E}"/>
          </ac:grpSpMkLst>
        </pc:grpChg>
        <pc:picChg chg="mod">
          <ac:chgData name="Valeria Conte" userId="44ec3998-3992-4e3b-a519-d91016fe3849" providerId="ADAL" clId="{91C61BBC-22F7-41D6-AB86-BB250283AD6C}" dt="2024-03-06T06:54:47.549" v="156" actId="1037"/>
          <ac:picMkLst>
            <pc:docMk/>
            <pc:sldMk cId="13317160" sldId="409"/>
            <ac:picMk id="2050" creationId="{CC618D61-CF4A-4AD6-E817-FEA71F2311F5}"/>
          </ac:picMkLst>
        </pc:picChg>
        <pc:picChg chg="mod">
          <ac:chgData name="Valeria Conte" userId="44ec3998-3992-4e3b-a519-d91016fe3849" providerId="ADAL" clId="{91C61BBC-22F7-41D6-AB86-BB250283AD6C}" dt="2024-03-06T06:54:40.822" v="110" actId="554"/>
          <ac:picMkLst>
            <pc:docMk/>
            <pc:sldMk cId="13317160" sldId="409"/>
            <ac:picMk id="2052" creationId="{3C260EE0-7478-CB0F-0028-A5C3AD4B2AE2}"/>
          </ac:picMkLst>
        </pc:picChg>
        <pc:picChg chg="mod">
          <ac:chgData name="Valeria Conte" userId="44ec3998-3992-4e3b-a519-d91016fe3849" providerId="ADAL" clId="{91C61BBC-22F7-41D6-AB86-BB250283AD6C}" dt="2024-03-06T06:35:22.912" v="63" actId="1076"/>
          <ac:picMkLst>
            <pc:docMk/>
            <pc:sldMk cId="13317160" sldId="409"/>
            <ac:picMk id="5294" creationId="{6F2C857B-ABDD-0AF0-4C4A-9F5E41BD6136}"/>
          </ac:picMkLst>
        </pc:picChg>
      </pc:sldChg>
      <pc:sldChg chg="modSp mod">
        <pc:chgData name="Valeria Conte" userId="44ec3998-3992-4e3b-a519-d91016fe3849" providerId="ADAL" clId="{91C61BBC-22F7-41D6-AB86-BB250283AD6C}" dt="2024-03-06T10:44:52.360" v="233" actId="14100"/>
        <pc:sldMkLst>
          <pc:docMk/>
          <pc:sldMk cId="3752582447" sldId="411"/>
        </pc:sldMkLst>
        <pc:spChg chg="mod">
          <ac:chgData name="Valeria Conte" userId="44ec3998-3992-4e3b-a519-d91016fe3849" providerId="ADAL" clId="{91C61BBC-22F7-41D6-AB86-BB250283AD6C}" dt="2024-03-06T10:44:52.360" v="233" actId="14100"/>
          <ac:spMkLst>
            <pc:docMk/>
            <pc:sldMk cId="3752582447" sldId="411"/>
            <ac:spMk id="6" creationId="{094B6D6C-F578-4858-8FE5-68C20B76E0BA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7" creationId="{200BAC2F-DB5E-1DEA-5FB6-3C8799F68524}"/>
          </ac:spMkLst>
        </pc:spChg>
        <pc:spChg chg="mod">
          <ac:chgData name="Valeria Conte" userId="44ec3998-3992-4e3b-a519-d91016fe3849" providerId="ADAL" clId="{91C61BBC-22F7-41D6-AB86-BB250283AD6C}" dt="2024-03-06T10:44:17.276" v="197" actId="1076"/>
          <ac:spMkLst>
            <pc:docMk/>
            <pc:sldMk cId="3752582447" sldId="411"/>
            <ac:spMk id="8" creationId="{A09DB77C-DDFF-915E-C558-F3B2C087AB7F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9" creationId="{8A6A3E61-3AEB-3B64-C036-612E8C15089C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13" creationId="{008A60BC-737E-4C29-9EC1-0D175347F568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14" creationId="{564D0170-E4E1-98D1-87C8-D083FE2658BF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15" creationId="{A9565056-FE8E-A251-A23F-269753AF14BF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16" creationId="{BED1797D-FE8D-90D7-58D8-CED98B468AD6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17" creationId="{DA22AEAA-4EBD-7B9B-8EF1-97E320A0EE40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18" creationId="{96628EED-5B99-E6D2-2F39-B820A182C125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33" creationId="{1C1519CE-1462-6AB4-1736-5087333D8AD4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34" creationId="{C5873B87-21B5-95B5-A3C8-4F15BDD8704B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35" creationId="{47E61F25-93FD-ED75-B905-C57964037994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36" creationId="{2FB48BE0-9710-CEF0-8EEF-D8EE138EA54E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37" creationId="{DB49FF62-7B69-D7DB-E003-D8737B5FA395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38" creationId="{824E00D5-DC88-B6F4-64F1-0FD0992AA462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39" creationId="{5E17BE2F-8D20-E841-5BEF-9D5E3711E6B5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0" creationId="{B5C8EAF8-3073-4A8D-8EDC-DB67EAEBD918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" creationId="{0D2136E2-0C55-731B-F3DE-F43BD2580B2D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2" creationId="{CA278811-FFE6-F3C8-9A24-3D79958B1985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3" creationId="{B1D953B1-8E5E-6AEC-7D50-5AAFFF7E9F23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4" creationId="{CEE103AA-FEDE-AB7D-F40B-C62A19C19404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5" creationId="{E38F9010-B504-4E81-CCA6-BE1D65ACF64A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6" creationId="{50EA46CC-DBB8-D9B2-C3AF-6D47E0B53988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7" creationId="{F5420238-B78B-6410-2229-9E424E623713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8" creationId="{9585D12F-BE64-E787-7753-042D8282B0C1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9" creationId="{D1380756-47D3-4B22-8A0A-4F91381931C9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50" creationId="{8D3E64DE-9709-923E-B970-93F1A1CACD87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51" creationId="{F695E4E4-13C0-3773-A0E3-240DEF386BC5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52" creationId="{171DF1E3-37C5-6E88-1118-99ED40D81373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53" creationId="{D76129FC-4383-558B-5084-F2CE34E69D07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54" creationId="{32825DA7-5BC4-38D5-FEF4-B97912BDD0C7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55" creationId="{D6A2D6F6-E140-BC4C-550B-53597A245ED0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56" creationId="{DC189F74-DA40-ED74-AAB0-3EDC797968AE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57" creationId="{DB45E2D0-22B2-3943-25B8-1D396FBF30CD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58" creationId="{F51B0AF0-2730-9168-5B8C-D46E05580C7A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59" creationId="{9C7D9847-7E28-FD2E-04EF-FADF4573F3F8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60" creationId="{B5D764F7-5B6E-5F78-79C1-EABC0D7931A8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61" creationId="{C4861E19-84A1-3C12-9DC4-85729175AF91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62" creationId="{E9E69BF6-EB3F-E93E-8CBD-12E467925166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63" creationId="{8A410198-D14E-EA6E-8082-BFE46A77D920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096" creationId="{2F75A47B-865A-AA0D-713B-A096AC942977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097" creationId="{E0D0CBD2-D6F1-711C-335D-AF8D0AE1E21E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099" creationId="{7ED56F96-37BF-A762-81A6-D229B7A54C56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00" creationId="{68AB52D4-3267-1109-3A18-E0C281461F25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01" creationId="{8250EBA1-1BB1-AD63-619A-FDAE812BB8B1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02" creationId="{EE26358A-686B-E062-5600-2C6D982B4489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03" creationId="{15049E17-1E6D-A082-CB04-C14F17DE3017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04" creationId="{B35667F5-3F00-23A0-ECA8-125CBCFFBD74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05" creationId="{B491C0B0-B4F5-3D34-FE97-B29F47ACD2DD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06" creationId="{855964DD-A003-C0AD-377C-F227F801A0CD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07" creationId="{2F4BFD06-8AF4-DE29-D1BE-02194CA23C7A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08" creationId="{E9492414-2E9C-0291-6BC9-8C94ECA67E0D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09" creationId="{68FF0CC6-4567-F4F7-EDB8-A5787F453980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10" creationId="{5DE99A80-4FF4-82D5-ED89-33C23422E509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11" creationId="{73610C6B-6DED-0F60-2DD6-EBE0B3AB3345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12" creationId="{BC3AA0C0-92D4-B03A-30C5-3DF18372BA91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13" creationId="{4836DD07-C337-69A8-023A-AC28E29438EB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14" creationId="{67ACCCC9-B528-08FD-D557-678D3DFEB7E1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15" creationId="{2419B59C-D96C-E07B-4F63-34C1EA32C0F7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16" creationId="{C228C7CB-BCF0-9CF0-3B6E-AD80E1EA41E0}"/>
          </ac:spMkLst>
        </pc:spChg>
        <pc:spChg chg="mod">
          <ac:chgData name="Valeria Conte" userId="44ec3998-3992-4e3b-a519-d91016fe3849" providerId="ADAL" clId="{91C61BBC-22F7-41D6-AB86-BB250283AD6C}" dt="2024-03-06T10:43:52.768" v="196" actId="1037"/>
          <ac:spMkLst>
            <pc:docMk/>
            <pc:sldMk cId="3752582447" sldId="411"/>
            <ac:spMk id="4117" creationId="{F2D637D0-CC4B-1D1D-3D1F-70E478752263}"/>
          </ac:spMkLst>
        </pc:spChg>
        <pc:grpChg chg="mod">
          <ac:chgData name="Valeria Conte" userId="44ec3998-3992-4e3b-a519-d91016fe3849" providerId="ADAL" clId="{91C61BBC-22F7-41D6-AB86-BB250283AD6C}" dt="2024-03-06T10:44:28.662" v="202" actId="1036"/>
          <ac:grpSpMkLst>
            <pc:docMk/>
            <pc:sldMk cId="3752582447" sldId="411"/>
            <ac:grpSpMk id="3" creationId="{4EE36806-93C3-97AE-7E1A-79DA8B536F7E}"/>
          </ac:grpSpMkLst>
        </pc:grpChg>
        <pc:grpChg chg="mod">
          <ac:chgData name="Valeria Conte" userId="44ec3998-3992-4e3b-a519-d91016fe3849" providerId="ADAL" clId="{91C61BBC-22F7-41D6-AB86-BB250283AD6C}" dt="2024-03-06T10:43:52.768" v="196" actId="1037"/>
          <ac:grpSpMkLst>
            <pc:docMk/>
            <pc:sldMk cId="3752582447" sldId="411"/>
            <ac:grpSpMk id="10" creationId="{04D1FE2B-85D8-8538-713F-ED83EFB608F0}"/>
          </ac:grpSpMkLst>
        </pc:grpChg>
        <pc:grpChg chg="mod">
          <ac:chgData name="Valeria Conte" userId="44ec3998-3992-4e3b-a519-d91016fe3849" providerId="ADAL" clId="{91C61BBC-22F7-41D6-AB86-BB250283AD6C}" dt="2024-03-06T10:43:52.768" v="196" actId="1037"/>
          <ac:grpSpMkLst>
            <pc:docMk/>
            <pc:sldMk cId="3752582447" sldId="411"/>
            <ac:grpSpMk id="11" creationId="{BFFCB602-20BE-81EE-B487-C0F067EFD75F}"/>
          </ac:grpSpMkLst>
        </pc:grpChg>
        <pc:grpChg chg="mod">
          <ac:chgData name="Valeria Conte" userId="44ec3998-3992-4e3b-a519-d91016fe3849" providerId="ADAL" clId="{91C61BBC-22F7-41D6-AB86-BB250283AD6C}" dt="2024-03-06T10:43:52.768" v="196" actId="1037"/>
          <ac:grpSpMkLst>
            <pc:docMk/>
            <pc:sldMk cId="3752582447" sldId="411"/>
            <ac:grpSpMk id="12" creationId="{A3709545-A52B-2E6C-61BA-D5E301514587}"/>
          </ac:grpSpMkLst>
        </pc:grpChg>
        <pc:grpChg chg="mod">
          <ac:chgData name="Valeria Conte" userId="44ec3998-3992-4e3b-a519-d91016fe3849" providerId="ADAL" clId="{91C61BBC-22F7-41D6-AB86-BB250283AD6C}" dt="2024-03-06T10:43:52.768" v="196" actId="1037"/>
          <ac:grpSpMkLst>
            <pc:docMk/>
            <pc:sldMk cId="3752582447" sldId="411"/>
            <ac:grpSpMk id="19" creationId="{B1442A50-5039-736C-755B-AA9E136A82B7}"/>
          </ac:grpSpMkLst>
        </pc:grpChg>
        <pc:picChg chg="mod">
          <ac:chgData name="Valeria Conte" userId="44ec3998-3992-4e3b-a519-d91016fe3849" providerId="ADAL" clId="{91C61BBC-22F7-41D6-AB86-BB250283AD6C}" dt="2024-03-06T10:43:52.768" v="196" actId="1037"/>
          <ac:picMkLst>
            <pc:docMk/>
            <pc:sldMk cId="3752582447" sldId="411"/>
            <ac:picMk id="4098" creationId="{DB7D5E8C-CE38-8F73-FCB1-63B6CA845458}"/>
          </ac:picMkLst>
        </pc:pic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20" creationId="{0DCBE381-A59C-DF8F-F832-BB86B8B9FD7D}"/>
          </ac:cxnSpMkLst>
        </pc:cxn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21" creationId="{338A45CD-5CAE-94EF-C1BE-2FB055F20CFD}"/>
          </ac:cxnSpMkLst>
        </pc:cxn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22" creationId="{49BA60FD-FF0C-77B8-0459-0C8DB7F1F759}"/>
          </ac:cxnSpMkLst>
        </pc:cxn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23" creationId="{04331F5B-2BB8-E805-CA22-A13541DB7D5A}"/>
          </ac:cxnSpMkLst>
        </pc:cxn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24" creationId="{84F14245-4242-7DC3-E3F3-526A9C1CE5A7}"/>
          </ac:cxnSpMkLst>
        </pc:cxn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25" creationId="{804DF5AD-A4A8-C872-814E-CCACE249C40D}"/>
          </ac:cxnSpMkLst>
        </pc:cxn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26" creationId="{564E607C-873D-C0C8-3DFD-7D6AA85F4FC6}"/>
          </ac:cxnSpMkLst>
        </pc:cxn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27" creationId="{202276D6-1C61-D9CC-0B40-11A06DB4B5F5}"/>
          </ac:cxnSpMkLst>
        </pc:cxn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28" creationId="{65A0DBBD-8B78-955A-74CD-BB49C5DA95DF}"/>
          </ac:cxnSpMkLst>
        </pc:cxn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29" creationId="{AAC3925A-5BF2-266F-9B2D-8F1F9E98A11A}"/>
          </ac:cxnSpMkLst>
        </pc:cxn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30" creationId="{AA69EAFD-3616-3BB5-1408-4BB430F4CD43}"/>
          </ac:cxnSpMkLst>
        </pc:cxn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31" creationId="{032C3BAE-F629-3D93-1FB5-7130522C9823}"/>
          </ac:cxnSpMkLst>
        </pc:cxn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32" creationId="{9E9CC9D2-A244-99CC-E978-B7B9D5658EE8}"/>
          </ac:cxnSpMkLst>
        </pc:cxn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4118" creationId="{8A608523-7E8B-C126-B060-FED014E426BE}"/>
          </ac:cxnSpMkLst>
        </pc:cxnChg>
        <pc:cxnChg chg="mod">
          <ac:chgData name="Valeria Conte" userId="44ec3998-3992-4e3b-a519-d91016fe3849" providerId="ADAL" clId="{91C61BBC-22F7-41D6-AB86-BB250283AD6C}" dt="2024-03-06T10:43:52.768" v="196" actId="1037"/>
          <ac:cxnSpMkLst>
            <pc:docMk/>
            <pc:sldMk cId="3752582447" sldId="411"/>
            <ac:cxnSpMk id="4119" creationId="{9F1A748D-A00E-E50B-37D8-B8959793AAD5}"/>
          </ac:cxnSpMkLst>
        </pc:cxnChg>
      </pc:sldChg>
    </pc:docChg>
  </pc:docChgLst>
  <pc:docChgLst>
    <pc:chgData name="Valeria Conte" userId="44ec3998-3992-4e3b-a519-d91016fe3849" providerId="ADAL" clId="{367052C6-16DA-4D20-B952-A1E18C4A7B05}"/>
    <pc:docChg chg="custSel addSld delSld modSld">
      <pc:chgData name="Valeria Conte" userId="44ec3998-3992-4e3b-a519-d91016fe3849" providerId="ADAL" clId="{367052C6-16DA-4D20-B952-A1E18C4A7B05}" dt="2024-03-06T14:27:30.580" v="73" actId="14100"/>
      <pc:docMkLst>
        <pc:docMk/>
      </pc:docMkLst>
      <pc:sldChg chg="modSp mod">
        <pc:chgData name="Valeria Conte" userId="44ec3998-3992-4e3b-a519-d91016fe3849" providerId="ADAL" clId="{367052C6-16DA-4D20-B952-A1E18C4A7B05}" dt="2024-03-06T14:23:34.613" v="67" actId="1076"/>
        <pc:sldMkLst>
          <pc:docMk/>
          <pc:sldMk cId="3196564204" sldId="402"/>
        </pc:sldMkLst>
        <pc:spChg chg="mod">
          <ac:chgData name="Valeria Conte" userId="44ec3998-3992-4e3b-a519-d91016fe3849" providerId="ADAL" clId="{367052C6-16DA-4D20-B952-A1E18C4A7B05}" dt="2024-03-06T14:23:34.613" v="67" actId="1076"/>
          <ac:spMkLst>
            <pc:docMk/>
            <pc:sldMk cId="3196564204" sldId="402"/>
            <ac:spMk id="4" creationId="{C2F083BF-F3CB-248F-F343-BFFBB329F5BA}"/>
          </ac:spMkLst>
        </pc:spChg>
        <pc:spChg chg="mod">
          <ac:chgData name="Valeria Conte" userId="44ec3998-3992-4e3b-a519-d91016fe3849" providerId="ADAL" clId="{367052C6-16DA-4D20-B952-A1E18C4A7B05}" dt="2024-03-06T14:23:24.063" v="66" actId="403"/>
          <ac:spMkLst>
            <pc:docMk/>
            <pc:sldMk cId="3196564204" sldId="402"/>
            <ac:spMk id="27" creationId="{AA438019-0A2D-5CE9-8B68-35A93BA65563}"/>
          </ac:spMkLst>
        </pc:spChg>
      </pc:sldChg>
      <pc:sldChg chg="del">
        <pc:chgData name="Valeria Conte" userId="44ec3998-3992-4e3b-a519-d91016fe3849" providerId="ADAL" clId="{367052C6-16DA-4D20-B952-A1E18C4A7B05}" dt="2024-03-06T11:57:38.746" v="3" actId="2696"/>
        <pc:sldMkLst>
          <pc:docMk/>
          <pc:sldMk cId="640504829" sldId="404"/>
        </pc:sldMkLst>
      </pc:sldChg>
      <pc:sldChg chg="modSp mod">
        <pc:chgData name="Valeria Conte" userId="44ec3998-3992-4e3b-a519-d91016fe3849" providerId="ADAL" clId="{367052C6-16DA-4D20-B952-A1E18C4A7B05}" dt="2024-03-06T14:27:30.580" v="73" actId="14100"/>
        <pc:sldMkLst>
          <pc:docMk/>
          <pc:sldMk cId="2540207057" sldId="405"/>
        </pc:sldMkLst>
        <pc:spChg chg="mod">
          <ac:chgData name="Valeria Conte" userId="44ec3998-3992-4e3b-a519-d91016fe3849" providerId="ADAL" clId="{367052C6-16DA-4D20-B952-A1E18C4A7B05}" dt="2024-03-06T14:22:52.749" v="64" actId="12788"/>
          <ac:spMkLst>
            <pc:docMk/>
            <pc:sldMk cId="2540207057" sldId="405"/>
            <ac:spMk id="4" creationId="{9A758C08-4B0D-2092-5811-376E950E51D2}"/>
          </ac:spMkLst>
        </pc:spChg>
        <pc:spChg chg="mod">
          <ac:chgData name="Valeria Conte" userId="44ec3998-3992-4e3b-a519-d91016fe3849" providerId="ADAL" clId="{367052C6-16DA-4D20-B952-A1E18C4A7B05}" dt="2024-03-06T14:27:22.045" v="69" actId="14100"/>
          <ac:spMkLst>
            <pc:docMk/>
            <pc:sldMk cId="2540207057" sldId="405"/>
            <ac:spMk id="35" creationId="{97141006-A62A-FAF3-A70A-AE19F22E3087}"/>
          </ac:spMkLst>
        </pc:spChg>
        <pc:spChg chg="mod">
          <ac:chgData name="Valeria Conte" userId="44ec3998-3992-4e3b-a519-d91016fe3849" providerId="ADAL" clId="{367052C6-16DA-4D20-B952-A1E18C4A7B05}" dt="2024-03-06T14:27:25.335" v="71" actId="14100"/>
          <ac:spMkLst>
            <pc:docMk/>
            <pc:sldMk cId="2540207057" sldId="405"/>
            <ac:spMk id="36" creationId="{89E34DAB-2E46-97B4-B192-20DA6F2555D6}"/>
          </ac:spMkLst>
        </pc:spChg>
        <pc:spChg chg="mod">
          <ac:chgData name="Valeria Conte" userId="44ec3998-3992-4e3b-a519-d91016fe3849" providerId="ADAL" clId="{367052C6-16DA-4D20-B952-A1E18C4A7B05}" dt="2024-03-06T14:27:30.580" v="73" actId="14100"/>
          <ac:spMkLst>
            <pc:docMk/>
            <pc:sldMk cId="2540207057" sldId="405"/>
            <ac:spMk id="38" creationId="{2ECCCD5B-F210-2ECE-7A1D-957B26D86927}"/>
          </ac:spMkLst>
        </pc:spChg>
      </pc:sldChg>
      <pc:sldChg chg="modSp mod">
        <pc:chgData name="Valeria Conte" userId="44ec3998-3992-4e3b-a519-d91016fe3849" providerId="ADAL" clId="{367052C6-16DA-4D20-B952-A1E18C4A7B05}" dt="2024-03-06T14:21:40.173" v="50" actId="12788"/>
        <pc:sldMkLst>
          <pc:docMk/>
          <pc:sldMk cId="4083578635" sldId="406"/>
        </pc:sldMkLst>
        <pc:spChg chg="mod">
          <ac:chgData name="Valeria Conte" userId="44ec3998-3992-4e3b-a519-d91016fe3849" providerId="ADAL" clId="{367052C6-16DA-4D20-B952-A1E18C4A7B05}" dt="2024-03-06T14:21:40.173" v="50" actId="12788"/>
          <ac:spMkLst>
            <pc:docMk/>
            <pc:sldMk cId="4083578635" sldId="406"/>
            <ac:spMk id="4" creationId="{F4850075-30B2-D22F-0196-787DF7ECFBE8}"/>
          </ac:spMkLst>
        </pc:spChg>
      </pc:sldChg>
      <pc:sldChg chg="addSp modSp mod">
        <pc:chgData name="Valeria Conte" userId="44ec3998-3992-4e3b-a519-d91016fe3849" providerId="ADAL" clId="{367052C6-16DA-4D20-B952-A1E18C4A7B05}" dt="2024-03-06T12:03:04.187" v="45" actId="1076"/>
        <pc:sldMkLst>
          <pc:docMk/>
          <pc:sldMk cId="13317160" sldId="409"/>
        </pc:sldMkLst>
        <pc:spChg chg="mod">
          <ac:chgData name="Valeria Conte" userId="44ec3998-3992-4e3b-a519-d91016fe3849" providerId="ADAL" clId="{367052C6-16DA-4D20-B952-A1E18C4A7B05}" dt="2024-03-06T12:02:49.116" v="42" actId="164"/>
          <ac:spMkLst>
            <pc:docMk/>
            <pc:sldMk cId="13317160" sldId="409"/>
            <ac:spMk id="5282" creationId="{78E2AE5E-7653-06C9-7E79-32DECBF049FB}"/>
          </ac:spMkLst>
        </pc:spChg>
        <pc:spChg chg="mod">
          <ac:chgData name="Valeria Conte" userId="44ec3998-3992-4e3b-a519-d91016fe3849" providerId="ADAL" clId="{367052C6-16DA-4D20-B952-A1E18C4A7B05}" dt="2024-03-06T12:02:56.127" v="44" actId="1076"/>
          <ac:spMkLst>
            <pc:docMk/>
            <pc:sldMk cId="13317160" sldId="409"/>
            <ac:spMk id="5283" creationId="{08F848DF-1B9B-8AEB-7734-D130B8CEC0B8}"/>
          </ac:spMkLst>
        </pc:spChg>
        <pc:spChg chg="mod">
          <ac:chgData name="Valeria Conte" userId="44ec3998-3992-4e3b-a519-d91016fe3849" providerId="ADAL" clId="{367052C6-16DA-4D20-B952-A1E18C4A7B05}" dt="2024-03-06T12:02:03.571" v="40" actId="1038"/>
          <ac:spMkLst>
            <pc:docMk/>
            <pc:sldMk cId="13317160" sldId="409"/>
            <ac:spMk id="5295" creationId="{87FCB77B-39D8-CE79-C4FE-5162950A6144}"/>
          </ac:spMkLst>
        </pc:spChg>
        <pc:grpChg chg="add mod">
          <ac:chgData name="Valeria Conte" userId="44ec3998-3992-4e3b-a519-d91016fe3849" providerId="ADAL" clId="{367052C6-16DA-4D20-B952-A1E18C4A7B05}" dt="2024-03-06T12:02:56.127" v="44" actId="1076"/>
          <ac:grpSpMkLst>
            <pc:docMk/>
            <pc:sldMk cId="13317160" sldId="409"/>
            <ac:grpSpMk id="3" creationId="{6A2BD775-840B-F0B9-5C32-41B0E093FD07}"/>
          </ac:grpSpMkLst>
        </pc:grpChg>
        <pc:grpChg chg="add mod">
          <ac:chgData name="Valeria Conte" userId="44ec3998-3992-4e3b-a519-d91016fe3849" providerId="ADAL" clId="{367052C6-16DA-4D20-B952-A1E18C4A7B05}" dt="2024-03-06T12:03:04.187" v="45" actId="1076"/>
          <ac:grpSpMkLst>
            <pc:docMk/>
            <pc:sldMk cId="13317160" sldId="409"/>
            <ac:grpSpMk id="4" creationId="{4A2470CC-A321-9D86-9918-5C2F6D79B720}"/>
          </ac:grpSpMkLst>
        </pc:grpChg>
        <pc:grpChg chg="mod">
          <ac:chgData name="Valeria Conte" userId="44ec3998-3992-4e3b-a519-d91016fe3849" providerId="ADAL" clId="{367052C6-16DA-4D20-B952-A1E18C4A7B05}" dt="2024-03-06T12:00:04.879" v="19" actId="14100"/>
          <ac:grpSpMkLst>
            <pc:docMk/>
            <pc:sldMk cId="13317160" sldId="409"/>
            <ac:grpSpMk id="5286" creationId="{7460467E-6A4D-76C9-2247-1C5CB4268B1E}"/>
          </ac:grpSpMkLst>
        </pc:grpChg>
        <pc:picChg chg="mod">
          <ac:chgData name="Valeria Conte" userId="44ec3998-3992-4e3b-a519-d91016fe3849" providerId="ADAL" clId="{367052C6-16DA-4D20-B952-A1E18C4A7B05}" dt="2024-03-06T12:02:49.116" v="42" actId="164"/>
          <ac:picMkLst>
            <pc:docMk/>
            <pc:sldMk cId="13317160" sldId="409"/>
            <ac:picMk id="2050" creationId="{CC618D61-CF4A-4AD6-E817-FEA71F2311F5}"/>
          </ac:picMkLst>
        </pc:picChg>
        <pc:picChg chg="mod">
          <ac:chgData name="Valeria Conte" userId="44ec3998-3992-4e3b-a519-d91016fe3849" providerId="ADAL" clId="{367052C6-16DA-4D20-B952-A1E18C4A7B05}" dt="2024-03-06T12:02:56.127" v="44" actId="1076"/>
          <ac:picMkLst>
            <pc:docMk/>
            <pc:sldMk cId="13317160" sldId="409"/>
            <ac:picMk id="2052" creationId="{3C260EE0-7478-CB0F-0028-A5C3AD4B2AE2}"/>
          </ac:picMkLst>
        </pc:picChg>
      </pc:sldChg>
      <pc:sldChg chg="del">
        <pc:chgData name="Valeria Conte" userId="44ec3998-3992-4e3b-a519-d91016fe3849" providerId="ADAL" clId="{367052C6-16DA-4D20-B952-A1E18C4A7B05}" dt="2024-03-06T11:57:46.458" v="4" actId="2696"/>
        <pc:sldMkLst>
          <pc:docMk/>
          <pc:sldMk cId="3752582447" sldId="411"/>
        </pc:sldMkLst>
      </pc:sldChg>
      <pc:sldChg chg="modSp add mod">
        <pc:chgData name="Valeria Conte" userId="44ec3998-3992-4e3b-a519-d91016fe3849" providerId="ADAL" clId="{367052C6-16DA-4D20-B952-A1E18C4A7B05}" dt="2024-03-06T14:21:19.575" v="49" actId="12788"/>
        <pc:sldMkLst>
          <pc:docMk/>
          <pc:sldMk cId="252411858" sldId="412"/>
        </pc:sldMkLst>
        <pc:spChg chg="mod">
          <ac:chgData name="Valeria Conte" userId="44ec3998-3992-4e3b-a519-d91016fe3849" providerId="ADAL" clId="{367052C6-16DA-4D20-B952-A1E18C4A7B05}" dt="2024-03-06T14:21:19.575" v="49" actId="12788"/>
          <ac:spMkLst>
            <pc:docMk/>
            <pc:sldMk cId="252411858" sldId="412"/>
            <ac:spMk id="4" creationId="{0AA8AC3B-F7DD-FF05-F4D1-C29432CDA291}"/>
          </ac:spMkLst>
        </pc:spChg>
      </pc:sldChg>
      <pc:sldChg chg="add del setBg">
        <pc:chgData name="Valeria Conte" userId="44ec3998-3992-4e3b-a519-d91016fe3849" providerId="ADAL" clId="{367052C6-16DA-4D20-B952-A1E18C4A7B05}" dt="2024-03-06T11:57:31.462" v="1"/>
        <pc:sldMkLst>
          <pc:docMk/>
          <pc:sldMk cId="1667305674" sldId="412"/>
        </pc:sldMkLst>
      </pc:sldChg>
      <pc:sldChg chg="add del setBg">
        <pc:chgData name="Valeria Conte" userId="44ec3998-3992-4e3b-a519-d91016fe3849" providerId="ADAL" clId="{367052C6-16DA-4D20-B952-A1E18C4A7B05}" dt="2024-03-06T11:57:31.462" v="1"/>
        <pc:sldMkLst>
          <pc:docMk/>
          <pc:sldMk cId="2417295952" sldId="413"/>
        </pc:sldMkLst>
      </pc:sldChg>
      <pc:sldChg chg="modSp add mod">
        <pc:chgData name="Valeria Conte" userId="44ec3998-3992-4e3b-a519-d91016fe3849" providerId="ADAL" clId="{367052C6-16DA-4D20-B952-A1E18C4A7B05}" dt="2024-03-06T14:22:29.650" v="60" actId="1076"/>
        <pc:sldMkLst>
          <pc:docMk/>
          <pc:sldMk cId="3507251842" sldId="413"/>
        </pc:sldMkLst>
        <pc:spChg chg="mod">
          <ac:chgData name="Valeria Conte" userId="44ec3998-3992-4e3b-a519-d91016fe3849" providerId="ADAL" clId="{367052C6-16DA-4D20-B952-A1E18C4A7B05}" dt="2024-03-06T14:22:29.650" v="60" actId="1076"/>
          <ac:spMkLst>
            <pc:docMk/>
            <pc:sldMk cId="3507251842" sldId="413"/>
            <ac:spMk id="4" creationId="{1A0FE10E-14DA-7E15-67B6-B054CE5460F5}"/>
          </ac:spMkLst>
        </pc:spChg>
      </pc:sldChg>
    </pc:docChg>
  </pc:docChgLst>
  <pc:docChgLst>
    <pc:chgData name="Valeria" userId="44ec3998-3992-4e3b-a519-d91016fe3849" providerId="ADAL" clId="{367052C6-16DA-4D20-B952-A1E18C4A7B05}"/>
    <pc:docChg chg="undo custSel addSld delSld modSld">
      <pc:chgData name="Valeria" userId="44ec3998-3992-4e3b-a519-d91016fe3849" providerId="ADAL" clId="{367052C6-16DA-4D20-B952-A1E18C4A7B05}" dt="2024-03-06T10:06:25.202" v="847" actId="27636"/>
      <pc:docMkLst>
        <pc:docMk/>
      </pc:docMkLst>
      <pc:sldChg chg="delSp modSp add del mod">
        <pc:chgData name="Valeria" userId="44ec3998-3992-4e3b-a519-d91016fe3849" providerId="ADAL" clId="{367052C6-16DA-4D20-B952-A1E18C4A7B05}" dt="2024-03-06T10:00:07.949" v="800" actId="2696"/>
        <pc:sldMkLst>
          <pc:docMk/>
          <pc:sldMk cId="1995443541" sldId="258"/>
        </pc:sldMkLst>
        <pc:spChg chg="del mod">
          <ac:chgData name="Valeria" userId="44ec3998-3992-4e3b-a519-d91016fe3849" providerId="ADAL" clId="{367052C6-16DA-4D20-B952-A1E18C4A7B05}" dt="2024-03-06T09:52:57.644" v="697" actId="478"/>
          <ac:spMkLst>
            <pc:docMk/>
            <pc:sldMk cId="1995443541" sldId="258"/>
            <ac:spMk id="39" creationId="{A5019949-F15C-481C-29B6-3A3BBC729A6C}"/>
          </ac:spMkLst>
        </pc:spChg>
        <pc:spChg chg="del">
          <ac:chgData name="Valeria" userId="44ec3998-3992-4e3b-a519-d91016fe3849" providerId="ADAL" clId="{367052C6-16DA-4D20-B952-A1E18C4A7B05}" dt="2024-03-06T09:52:55.251" v="696" actId="478"/>
          <ac:spMkLst>
            <pc:docMk/>
            <pc:sldMk cId="1995443541" sldId="258"/>
            <ac:spMk id="40" creationId="{E147F591-9F90-A517-9A4D-098D570CCB8C}"/>
          </ac:spMkLst>
        </pc:spChg>
        <pc:spChg chg="del">
          <ac:chgData name="Valeria" userId="44ec3998-3992-4e3b-a519-d91016fe3849" providerId="ADAL" clId="{367052C6-16DA-4D20-B952-A1E18C4A7B05}" dt="2024-03-06T09:53:01.843" v="698" actId="478"/>
          <ac:spMkLst>
            <pc:docMk/>
            <pc:sldMk cId="1995443541" sldId="258"/>
            <ac:spMk id="41" creationId="{FA3E8F5C-B49D-999A-FFAE-BC50A78776AA}"/>
          </ac:spMkLst>
        </pc:spChg>
        <pc:picChg chg="mod">
          <ac:chgData name="Valeria" userId="44ec3998-3992-4e3b-a519-d91016fe3849" providerId="ADAL" clId="{367052C6-16DA-4D20-B952-A1E18C4A7B05}" dt="2024-03-06T09:52:42.795" v="695" actId="1038"/>
          <ac:picMkLst>
            <pc:docMk/>
            <pc:sldMk cId="1995443541" sldId="258"/>
            <ac:picMk id="34" creationId="{B8FC9184-0026-1DAF-8C78-4798163F40C4}"/>
          </ac:picMkLst>
        </pc:picChg>
      </pc:sldChg>
      <pc:sldChg chg="modSp mod">
        <pc:chgData name="Valeria" userId="44ec3998-3992-4e3b-a519-d91016fe3849" providerId="ADAL" clId="{367052C6-16DA-4D20-B952-A1E18C4A7B05}" dt="2024-03-06T10:01:53.700" v="845" actId="20577"/>
        <pc:sldMkLst>
          <pc:docMk/>
          <pc:sldMk cId="3196564204" sldId="402"/>
        </pc:sldMkLst>
        <pc:spChg chg="mod">
          <ac:chgData name="Valeria" userId="44ec3998-3992-4e3b-a519-d91016fe3849" providerId="ADAL" clId="{367052C6-16DA-4D20-B952-A1E18C4A7B05}" dt="2024-03-06T10:01:53.700" v="845" actId="20577"/>
          <ac:spMkLst>
            <pc:docMk/>
            <pc:sldMk cId="3196564204" sldId="402"/>
            <ac:spMk id="30" creationId="{DA912CDF-F124-7E0E-36D0-72351861C5C4}"/>
          </ac:spMkLst>
        </pc:spChg>
      </pc:sldChg>
      <pc:sldChg chg="addSp delSp modSp mod">
        <pc:chgData name="Valeria" userId="44ec3998-3992-4e3b-a519-d91016fe3849" providerId="ADAL" clId="{367052C6-16DA-4D20-B952-A1E18C4A7B05}" dt="2024-03-06T09:40:31.301" v="587" actId="11529"/>
        <pc:sldMkLst>
          <pc:docMk/>
          <pc:sldMk cId="640504829" sldId="404"/>
        </pc:sldMkLst>
        <pc:spChg chg="mod">
          <ac:chgData name="Valeria" userId="44ec3998-3992-4e3b-a519-d91016fe3849" providerId="ADAL" clId="{367052C6-16DA-4D20-B952-A1E18C4A7B05}" dt="2024-03-06T09:30:11.173" v="427" actId="164"/>
          <ac:spMkLst>
            <pc:docMk/>
            <pc:sldMk cId="640504829" sldId="404"/>
            <ac:spMk id="6" creationId="{1AF002FF-3729-BAD5-D9A6-A367B1EEC1FB}"/>
          </ac:spMkLst>
        </pc:spChg>
        <pc:spChg chg="mod">
          <ac:chgData name="Valeria" userId="44ec3998-3992-4e3b-a519-d91016fe3849" providerId="ADAL" clId="{367052C6-16DA-4D20-B952-A1E18C4A7B05}" dt="2024-03-06T09:29:42.060" v="421" actId="164"/>
          <ac:spMkLst>
            <pc:docMk/>
            <pc:sldMk cId="640504829" sldId="404"/>
            <ac:spMk id="7" creationId="{55DD7079-FAA8-B16E-5508-E0FB281580D0}"/>
          </ac:spMkLst>
        </pc:spChg>
        <pc:spChg chg="mod">
          <ac:chgData name="Valeria" userId="44ec3998-3992-4e3b-a519-d91016fe3849" providerId="ADAL" clId="{367052C6-16DA-4D20-B952-A1E18C4A7B05}" dt="2024-03-06T09:28:30.885" v="395" actId="164"/>
          <ac:spMkLst>
            <pc:docMk/>
            <pc:sldMk cId="640504829" sldId="404"/>
            <ac:spMk id="9" creationId="{404CF20D-B88E-5423-E153-A1CD9E466EB7}"/>
          </ac:spMkLst>
        </pc:spChg>
        <pc:spChg chg="add mod">
          <ac:chgData name="Valeria" userId="44ec3998-3992-4e3b-a519-d91016fe3849" providerId="ADAL" clId="{367052C6-16DA-4D20-B952-A1E18C4A7B05}" dt="2024-03-06T09:30:42.317" v="432" actId="164"/>
          <ac:spMkLst>
            <pc:docMk/>
            <pc:sldMk cId="640504829" sldId="404"/>
            <ac:spMk id="13" creationId="{DCC9F142-9F22-2B95-32F7-3CA2C2F4C954}"/>
          </ac:spMkLst>
        </pc:spChg>
        <pc:spChg chg="add">
          <ac:chgData name="Valeria" userId="44ec3998-3992-4e3b-a519-d91016fe3849" providerId="ADAL" clId="{367052C6-16DA-4D20-B952-A1E18C4A7B05}" dt="2024-03-06T08:32:03.600" v="306"/>
          <ac:spMkLst>
            <pc:docMk/>
            <pc:sldMk cId="640504829" sldId="404"/>
            <ac:spMk id="15" creationId="{9526AA16-D817-6BF7-FD32-5BBA1C31C946}"/>
          </ac:spMkLst>
        </pc:spChg>
        <pc:spChg chg="add">
          <ac:chgData name="Valeria" userId="44ec3998-3992-4e3b-a519-d91016fe3849" providerId="ADAL" clId="{367052C6-16DA-4D20-B952-A1E18C4A7B05}" dt="2024-03-06T09:24:50.492" v="341"/>
          <ac:spMkLst>
            <pc:docMk/>
            <pc:sldMk cId="640504829" sldId="404"/>
            <ac:spMk id="17" creationId="{CA30D193-634F-7C6C-1EEE-68FA229BF33D}"/>
          </ac:spMkLst>
        </pc:spChg>
        <pc:spChg chg="add mod">
          <ac:chgData name="Valeria" userId="44ec3998-3992-4e3b-a519-d91016fe3849" providerId="ADAL" clId="{367052C6-16DA-4D20-B952-A1E18C4A7B05}" dt="2024-03-06T09:27:16.046" v="381" actId="164"/>
          <ac:spMkLst>
            <pc:docMk/>
            <pc:sldMk cId="640504829" sldId="404"/>
            <ac:spMk id="19" creationId="{CE210648-DEF2-C571-17D4-EE71DDC56367}"/>
          </ac:spMkLst>
        </pc:spChg>
        <pc:spChg chg="del">
          <ac:chgData name="Valeria" userId="44ec3998-3992-4e3b-a519-d91016fe3849" providerId="ADAL" clId="{367052C6-16DA-4D20-B952-A1E18C4A7B05}" dt="2024-03-06T08:21:47.306" v="244" actId="478"/>
          <ac:spMkLst>
            <pc:docMk/>
            <pc:sldMk cId="640504829" sldId="404"/>
            <ac:spMk id="27" creationId="{5BD092D5-5027-30AA-B62E-BD173ADFD4E3}"/>
          </ac:spMkLst>
        </pc:spChg>
        <pc:spChg chg="del">
          <ac:chgData name="Valeria" userId="44ec3998-3992-4e3b-a519-d91016fe3849" providerId="ADAL" clId="{367052C6-16DA-4D20-B952-A1E18C4A7B05}" dt="2024-03-06T08:21:56.853" v="249" actId="478"/>
          <ac:spMkLst>
            <pc:docMk/>
            <pc:sldMk cId="640504829" sldId="404"/>
            <ac:spMk id="28" creationId="{3F701D46-9CA2-850B-B20A-F150FF7ADF9B}"/>
          </ac:spMkLst>
        </pc:spChg>
        <pc:spChg chg="del">
          <ac:chgData name="Valeria" userId="44ec3998-3992-4e3b-a519-d91016fe3849" providerId="ADAL" clId="{367052C6-16DA-4D20-B952-A1E18C4A7B05}" dt="2024-03-06T08:21:50.584" v="246" actId="478"/>
          <ac:spMkLst>
            <pc:docMk/>
            <pc:sldMk cId="640504829" sldId="404"/>
            <ac:spMk id="29" creationId="{5392C5EC-439D-760E-B300-B78A34417EC2}"/>
          </ac:spMkLst>
        </pc:spChg>
        <pc:spChg chg="del">
          <ac:chgData name="Valeria" userId="44ec3998-3992-4e3b-a519-d91016fe3849" providerId="ADAL" clId="{367052C6-16DA-4D20-B952-A1E18C4A7B05}" dt="2024-03-06T08:21:58.911" v="250" actId="478"/>
          <ac:spMkLst>
            <pc:docMk/>
            <pc:sldMk cId="640504829" sldId="404"/>
            <ac:spMk id="30" creationId="{BEEFA322-EB4E-95C7-F610-407F14803131}"/>
          </ac:spMkLst>
        </pc:spChg>
        <pc:spChg chg="add mod">
          <ac:chgData name="Valeria" userId="44ec3998-3992-4e3b-a519-d91016fe3849" providerId="ADAL" clId="{367052C6-16DA-4D20-B952-A1E18C4A7B05}" dt="2024-03-06T09:30:06.083" v="426" actId="14100"/>
          <ac:spMkLst>
            <pc:docMk/>
            <pc:sldMk cId="640504829" sldId="404"/>
            <ac:spMk id="35" creationId="{A7282D7F-5EC1-12C0-6CB0-87B1543900CA}"/>
          </ac:spMkLst>
        </pc:spChg>
        <pc:spChg chg="add">
          <ac:chgData name="Valeria" userId="44ec3998-3992-4e3b-a519-d91016fe3849" providerId="ADAL" clId="{367052C6-16DA-4D20-B952-A1E18C4A7B05}" dt="2024-03-06T09:27:59.453" v="390"/>
          <ac:spMkLst>
            <pc:docMk/>
            <pc:sldMk cId="640504829" sldId="404"/>
            <ac:spMk id="37" creationId="{7EE906E6-7880-D53B-4986-5450993A84A9}"/>
          </ac:spMkLst>
        </pc:spChg>
        <pc:spChg chg="add del mod">
          <ac:chgData name="Valeria" userId="44ec3998-3992-4e3b-a519-d91016fe3849" providerId="ADAL" clId="{367052C6-16DA-4D20-B952-A1E18C4A7B05}" dt="2024-03-06T09:28:02.890" v="392" actId="478"/>
          <ac:spMkLst>
            <pc:docMk/>
            <pc:sldMk cId="640504829" sldId="404"/>
            <ac:spMk id="38" creationId="{30EC965A-61F2-D6F9-AECD-A9B556912E42}"/>
          </ac:spMkLst>
        </pc:spChg>
        <pc:spChg chg="add mod">
          <ac:chgData name="Valeria" userId="44ec3998-3992-4e3b-a519-d91016fe3849" providerId="ADAL" clId="{367052C6-16DA-4D20-B952-A1E18C4A7B05}" dt="2024-03-06T09:28:14.195" v="394" actId="207"/>
          <ac:spMkLst>
            <pc:docMk/>
            <pc:sldMk cId="640504829" sldId="404"/>
            <ac:spMk id="39" creationId="{9CA1FAF4-DADF-79FD-5161-3B145B07AA14}"/>
          </ac:spMkLst>
        </pc:spChg>
        <pc:spChg chg="add mod">
          <ac:chgData name="Valeria" userId="44ec3998-3992-4e3b-a519-d91016fe3849" providerId="ADAL" clId="{367052C6-16DA-4D20-B952-A1E18C4A7B05}" dt="2024-03-06T09:29:42.060" v="421" actId="164"/>
          <ac:spMkLst>
            <pc:docMk/>
            <pc:sldMk cId="640504829" sldId="404"/>
            <ac:spMk id="41" creationId="{6D2EC67E-B896-938E-269F-3C04605B0A49}"/>
          </ac:spMkLst>
        </pc:spChg>
        <pc:spChg chg="add mod">
          <ac:chgData name="Valeria" userId="44ec3998-3992-4e3b-a519-d91016fe3849" providerId="ADAL" clId="{367052C6-16DA-4D20-B952-A1E18C4A7B05}" dt="2024-03-06T09:30:34.160" v="431" actId="207"/>
          <ac:spMkLst>
            <pc:docMk/>
            <pc:sldMk cId="640504829" sldId="404"/>
            <ac:spMk id="44" creationId="{D9E949AE-2234-972C-F5F1-D2A5BDEF8C96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47" creationId="{094B6D6C-F578-4858-8FE5-68C20B76E0BA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48" creationId="{200BAC2F-DB5E-1DEA-5FB6-3C8799F68524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49" creationId="{A09DB77C-DDFF-915E-C558-F3B2C087AB7F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50" creationId="{8A6A3E61-3AEB-3B64-C036-612E8C15089C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54" creationId="{008A60BC-737E-4C29-9EC1-0D175347F568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55" creationId="{564D0170-E4E1-98D1-87C8-D083FE2658BF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56" creationId="{A9565056-FE8E-A251-A23F-269753AF14BF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57" creationId="{BED1797D-FE8D-90D7-58D8-CED98B468AD6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58" creationId="{DA22AEAA-4EBD-7B9B-8EF1-97E320A0EE40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59" creationId="{96628EED-5B99-E6D2-2F39-B820A182C125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61" creationId="{1C1519CE-1462-6AB4-1736-5087333D8AD4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62" creationId="{C5873B87-21B5-95B5-A3C8-4F15BDD8704B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63" creationId="{47E61F25-93FD-ED75-B905-C57964037994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64" creationId="{2FB48BE0-9710-CEF0-8EEF-D8EE138EA54E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65" creationId="{DB49FF62-7B69-D7DB-E003-D8737B5FA395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66" creationId="{824E00D5-DC88-B6F4-64F1-0FD0992AA462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67" creationId="{5E17BE2F-8D20-E841-5BEF-9D5E3711E6B5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68" creationId="{B5C8EAF8-3073-4A8D-8EDC-DB67EAEBD918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69" creationId="{0D2136E2-0C55-731B-F3DE-F43BD2580B2D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70" creationId="{CA278811-FFE6-F3C8-9A24-3D79958B1985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71" creationId="{B1D953B1-8E5E-6AEC-7D50-5AAFFF7E9F23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72" creationId="{CEE103AA-FEDE-AB7D-F40B-C62A19C19404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73" creationId="{E38F9010-B504-4E81-CCA6-BE1D65ACF64A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74" creationId="{50EA46CC-DBB8-D9B2-C3AF-6D47E0B53988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75" creationId="{F5420238-B78B-6410-2229-9E424E623713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76" creationId="{9585D12F-BE64-E787-7753-042D8282B0C1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77" creationId="{D1380756-47D3-4B22-8A0A-4F91381931C9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78" creationId="{8D3E64DE-9709-923E-B970-93F1A1CACD87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79" creationId="{F695E4E4-13C0-3773-A0E3-240DEF386BC5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80" creationId="{171DF1E3-37C5-6E88-1118-99ED40D81373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81" creationId="{D76129FC-4383-558B-5084-F2CE34E69D07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82" creationId="{32825DA7-5BC4-38D5-FEF4-B97912BDD0C7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83" creationId="{D6A2D6F6-E140-BC4C-550B-53597A245ED0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84" creationId="{DC189F74-DA40-ED74-AAB0-3EDC797968AE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85" creationId="{DB45E2D0-22B2-3943-25B8-1D396FBF30CD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86" creationId="{F51B0AF0-2730-9168-5B8C-D46E05580C7A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87" creationId="{9C7D9847-7E28-FD2E-04EF-FADF4573F3F8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88" creationId="{B5D764F7-5B6E-5F78-79C1-EABC0D7931A8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89" creationId="{C4861E19-84A1-3C12-9DC4-85729175AF91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90" creationId="{E9E69BF6-EB3F-E93E-8CBD-12E467925166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91" creationId="{8A410198-D14E-EA6E-8082-BFE46A77D920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92" creationId="{2F75A47B-865A-AA0D-713B-A096AC942977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93" creationId="{E0D0CBD2-D6F1-711C-335D-AF8D0AE1E21E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94" creationId="{7ED56F96-37BF-A762-81A6-D229B7A54C56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95" creationId="{68AB52D4-3267-1109-3A18-E0C281461F25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96" creationId="{8250EBA1-1BB1-AD63-619A-FDAE812BB8B1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97" creationId="{EE26358A-686B-E062-5600-2C6D982B4489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98" creationId="{15049E17-1E6D-A082-CB04-C14F17DE3017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099" creationId="{B35667F5-3F00-23A0-ECA8-125CBCFFBD74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100" creationId="{B491C0B0-B4F5-3D34-FE97-B29F47ACD2DD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101" creationId="{855964DD-A003-C0AD-377C-F227F801A0CD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102" creationId="{2F4BFD06-8AF4-DE29-D1BE-02194CA23C7A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103" creationId="{E9492414-2E9C-0291-6BC9-8C94ECA67E0D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104" creationId="{68FF0CC6-4567-F4F7-EDB8-A5787F453980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105" creationId="{5DE99A80-4FF4-82D5-ED89-33C23422E509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106" creationId="{73610C6B-6DED-0F60-2DD6-EBE0B3AB3345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107" creationId="{BC3AA0C0-92D4-B03A-30C5-3DF18372BA91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108" creationId="{4836DD07-C337-69A8-023A-AC28E29438EB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109" creationId="{67ACCCC9-B528-08FD-D557-678D3DFEB7E1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110" creationId="{2419B59C-D96C-E07B-4F63-34C1EA32C0F7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111" creationId="{C228C7CB-BCF0-9CF0-3B6E-AD80E1EA41E0}"/>
          </ac:spMkLst>
        </pc:spChg>
        <pc:spChg chg="add mod">
          <ac:chgData name="Valeria" userId="44ec3998-3992-4e3b-a519-d91016fe3849" providerId="ADAL" clId="{367052C6-16DA-4D20-B952-A1E18C4A7B05}" dt="2024-03-06T09:33:51.744" v="434"/>
          <ac:spMkLst>
            <pc:docMk/>
            <pc:sldMk cId="640504829" sldId="404"/>
            <ac:spMk id="2112" creationId="{F2D637D0-CC4B-1D1D-3D1F-70E478752263}"/>
          </ac:spMkLst>
        </pc:spChg>
        <pc:spChg chg="add mod">
          <ac:chgData name="Valeria" userId="44ec3998-3992-4e3b-a519-d91016fe3849" providerId="ADAL" clId="{367052C6-16DA-4D20-B952-A1E18C4A7B05}" dt="2024-03-06T09:40:19.899" v="586" actId="1076"/>
          <ac:spMkLst>
            <pc:docMk/>
            <pc:sldMk cId="640504829" sldId="404"/>
            <ac:spMk id="2115" creationId="{51B02430-959E-305C-A8DD-EF15810B31C7}"/>
          </ac:spMkLst>
        </pc:spChg>
        <pc:spChg chg="add">
          <ac:chgData name="Valeria" userId="44ec3998-3992-4e3b-a519-d91016fe3849" providerId="ADAL" clId="{367052C6-16DA-4D20-B952-A1E18C4A7B05}" dt="2024-03-06T09:40:31.301" v="587" actId="11529"/>
          <ac:spMkLst>
            <pc:docMk/>
            <pc:sldMk cId="640504829" sldId="404"/>
            <ac:spMk id="2116" creationId="{4D15C470-5181-EF51-F18F-7A289DE8309D}"/>
          </ac:spMkLst>
        </pc:spChg>
        <pc:grpChg chg="del">
          <ac:chgData name="Valeria" userId="44ec3998-3992-4e3b-a519-d91016fe3849" providerId="ADAL" clId="{367052C6-16DA-4D20-B952-A1E18C4A7B05}" dt="2024-03-06T08:22:01.111" v="251" actId="478"/>
          <ac:grpSpMkLst>
            <pc:docMk/>
            <pc:sldMk cId="640504829" sldId="404"/>
            <ac:grpSpMk id="25" creationId="{84F1606B-3853-E091-F4A3-006243CB10F4}"/>
          </ac:grpSpMkLst>
        </pc:grpChg>
        <pc:grpChg chg="add mod">
          <ac:chgData name="Valeria" userId="44ec3998-3992-4e3b-a519-d91016fe3849" providerId="ADAL" clId="{367052C6-16DA-4D20-B952-A1E18C4A7B05}" dt="2024-03-06T09:30:11.173" v="427" actId="164"/>
          <ac:grpSpMkLst>
            <pc:docMk/>
            <pc:sldMk cId="640504829" sldId="404"/>
            <ac:grpSpMk id="36" creationId="{587DF7FB-1157-A645-D934-F97F7778A7D0}"/>
          </ac:grpSpMkLst>
        </pc:grpChg>
        <pc:grpChg chg="add mod">
          <ac:chgData name="Valeria" userId="44ec3998-3992-4e3b-a519-d91016fe3849" providerId="ADAL" clId="{367052C6-16DA-4D20-B952-A1E18C4A7B05}" dt="2024-03-06T09:28:30.885" v="395" actId="164"/>
          <ac:grpSpMkLst>
            <pc:docMk/>
            <pc:sldMk cId="640504829" sldId="404"/>
            <ac:grpSpMk id="40" creationId="{838C4F42-38E3-7741-F4EB-3855BD574F56}"/>
          </ac:grpSpMkLst>
        </pc:grpChg>
        <pc:grpChg chg="add mod">
          <ac:chgData name="Valeria" userId="44ec3998-3992-4e3b-a519-d91016fe3849" providerId="ADAL" clId="{367052C6-16DA-4D20-B952-A1E18C4A7B05}" dt="2024-03-06T09:29:42.060" v="421" actId="164"/>
          <ac:grpSpMkLst>
            <pc:docMk/>
            <pc:sldMk cId="640504829" sldId="404"/>
            <ac:grpSpMk id="42" creationId="{568039E1-EF38-7076-5F01-BB99F70BC32C}"/>
          </ac:grpSpMkLst>
        </pc:grpChg>
        <pc:grpChg chg="add mod">
          <ac:chgData name="Valeria" userId="44ec3998-3992-4e3b-a519-d91016fe3849" providerId="ADAL" clId="{367052C6-16DA-4D20-B952-A1E18C4A7B05}" dt="2024-03-06T09:30:11.173" v="427" actId="164"/>
          <ac:grpSpMkLst>
            <pc:docMk/>
            <pc:sldMk cId="640504829" sldId="404"/>
            <ac:grpSpMk id="43" creationId="{66C34F6E-177E-377F-752B-F89421A2BD91}"/>
          </ac:grpSpMkLst>
        </pc:grpChg>
        <pc:grpChg chg="add mod">
          <ac:chgData name="Valeria" userId="44ec3998-3992-4e3b-a519-d91016fe3849" providerId="ADAL" clId="{367052C6-16DA-4D20-B952-A1E18C4A7B05}" dt="2024-03-06T09:30:42.317" v="432" actId="164"/>
          <ac:grpSpMkLst>
            <pc:docMk/>
            <pc:sldMk cId="640504829" sldId="404"/>
            <ac:grpSpMk id="45" creationId="{5979D4AC-492B-6F49-DE12-FFD17B574B50}"/>
          </ac:grpSpMkLst>
        </pc:grpChg>
        <pc:grpChg chg="add del mod">
          <ac:chgData name="Valeria" userId="44ec3998-3992-4e3b-a519-d91016fe3849" providerId="ADAL" clId="{367052C6-16DA-4D20-B952-A1E18C4A7B05}" dt="2024-03-06T09:34:40.291" v="441" actId="21"/>
          <ac:grpSpMkLst>
            <pc:docMk/>
            <pc:sldMk cId="640504829" sldId="404"/>
            <ac:grpSpMk id="46" creationId="{4EE36806-93C3-97AE-7E1A-79DA8B536F7E}"/>
          </ac:grpSpMkLst>
        </pc:grpChg>
        <pc:grpChg chg="add mod">
          <ac:chgData name="Valeria" userId="44ec3998-3992-4e3b-a519-d91016fe3849" providerId="ADAL" clId="{367052C6-16DA-4D20-B952-A1E18C4A7B05}" dt="2024-03-06T09:33:51.744" v="434"/>
          <ac:grpSpMkLst>
            <pc:docMk/>
            <pc:sldMk cId="640504829" sldId="404"/>
            <ac:grpSpMk id="51" creationId="{04D1FE2B-85D8-8538-713F-ED83EFB608F0}"/>
          </ac:grpSpMkLst>
        </pc:grpChg>
        <pc:grpChg chg="add mod">
          <ac:chgData name="Valeria" userId="44ec3998-3992-4e3b-a519-d91016fe3849" providerId="ADAL" clId="{367052C6-16DA-4D20-B952-A1E18C4A7B05}" dt="2024-03-06T09:33:51.744" v="434"/>
          <ac:grpSpMkLst>
            <pc:docMk/>
            <pc:sldMk cId="640504829" sldId="404"/>
            <ac:grpSpMk id="52" creationId="{BFFCB602-20BE-81EE-B487-C0F067EFD75F}"/>
          </ac:grpSpMkLst>
        </pc:grpChg>
        <pc:grpChg chg="add mod">
          <ac:chgData name="Valeria" userId="44ec3998-3992-4e3b-a519-d91016fe3849" providerId="ADAL" clId="{367052C6-16DA-4D20-B952-A1E18C4A7B05}" dt="2024-03-06T09:33:51.744" v="434"/>
          <ac:grpSpMkLst>
            <pc:docMk/>
            <pc:sldMk cId="640504829" sldId="404"/>
            <ac:grpSpMk id="53" creationId="{A3709545-A52B-2E6C-61BA-D5E301514587}"/>
          </ac:grpSpMkLst>
        </pc:grpChg>
        <pc:grpChg chg="add mod">
          <ac:chgData name="Valeria" userId="44ec3998-3992-4e3b-a519-d91016fe3849" providerId="ADAL" clId="{367052C6-16DA-4D20-B952-A1E18C4A7B05}" dt="2024-03-06T09:33:51.744" v="434"/>
          <ac:grpSpMkLst>
            <pc:docMk/>
            <pc:sldMk cId="640504829" sldId="404"/>
            <ac:grpSpMk id="60" creationId="{B1442A50-5039-736C-755B-AA9E136A82B7}"/>
          </ac:grpSpMkLst>
        </pc:grpChg>
        <pc:picChg chg="mod">
          <ac:chgData name="Valeria" userId="44ec3998-3992-4e3b-a519-d91016fe3849" providerId="ADAL" clId="{367052C6-16DA-4D20-B952-A1E18C4A7B05}" dt="2024-03-06T09:30:42.317" v="432" actId="164"/>
          <ac:picMkLst>
            <pc:docMk/>
            <pc:sldMk cId="640504829" sldId="404"/>
            <ac:picMk id="3" creationId="{594617D6-F7F6-67CD-AC1A-7ABD1C70A300}"/>
          </ac:picMkLst>
        </pc:picChg>
        <pc:picChg chg="add mod modCrop">
          <ac:chgData name="Valeria" userId="44ec3998-3992-4e3b-a519-d91016fe3849" providerId="ADAL" clId="{367052C6-16DA-4D20-B952-A1E18C4A7B05}" dt="2024-03-06T09:29:42.060" v="421" actId="164"/>
          <ac:picMkLst>
            <pc:docMk/>
            <pc:sldMk cId="640504829" sldId="404"/>
            <ac:picMk id="5" creationId="{93F97130-09F2-BC89-FB44-AD1F75E1B3A6}"/>
          </ac:picMkLst>
        </pc:picChg>
        <pc:picChg chg="mod modCrop">
          <ac:chgData name="Valeria" userId="44ec3998-3992-4e3b-a519-d91016fe3849" providerId="ADAL" clId="{367052C6-16DA-4D20-B952-A1E18C4A7B05}" dt="2024-03-06T09:27:16.046" v="381" actId="164"/>
          <ac:picMkLst>
            <pc:docMk/>
            <pc:sldMk cId="640504829" sldId="404"/>
            <ac:picMk id="8" creationId="{DD2292AE-4188-29FC-E785-74477F5F2BDC}"/>
          </ac:picMkLst>
        </pc:picChg>
        <pc:picChg chg="mod">
          <ac:chgData name="Valeria" userId="44ec3998-3992-4e3b-a519-d91016fe3849" providerId="ADAL" clId="{367052C6-16DA-4D20-B952-A1E18C4A7B05}" dt="2024-03-06T09:29:42.060" v="421" actId="164"/>
          <ac:picMkLst>
            <pc:docMk/>
            <pc:sldMk cId="640504829" sldId="404"/>
            <ac:picMk id="10" creationId="{46971DED-3263-0F91-DE46-0C7AFBB080DE}"/>
          </ac:picMkLst>
        </pc:picChg>
        <pc:picChg chg="add mod">
          <ac:chgData name="Valeria" userId="44ec3998-3992-4e3b-a519-d91016fe3849" providerId="ADAL" clId="{367052C6-16DA-4D20-B952-A1E18C4A7B05}" dt="2024-03-06T09:30:42.317" v="432" actId="164"/>
          <ac:picMkLst>
            <pc:docMk/>
            <pc:sldMk cId="640504829" sldId="404"/>
            <ac:picMk id="12" creationId="{3E3B2717-B3EF-3485-A22D-768497446333}"/>
          </ac:picMkLst>
        </pc:picChg>
        <pc:picChg chg="add mod">
          <ac:chgData name="Valeria" userId="44ec3998-3992-4e3b-a519-d91016fe3849" providerId="ADAL" clId="{367052C6-16DA-4D20-B952-A1E18C4A7B05}" dt="2024-03-06T09:30:47.912" v="433" actId="1076"/>
          <ac:picMkLst>
            <pc:docMk/>
            <pc:sldMk cId="640504829" sldId="404"/>
            <ac:picMk id="14" creationId="{FDD91C0A-84A9-4B67-D77A-F9FBD24612DD}"/>
          </ac:picMkLst>
        </pc:picChg>
        <pc:picChg chg="add mod ord modCrop">
          <ac:chgData name="Valeria" userId="44ec3998-3992-4e3b-a519-d91016fe3849" providerId="ADAL" clId="{367052C6-16DA-4D20-B952-A1E18C4A7B05}" dt="2024-03-06T09:27:16.046" v="381" actId="164"/>
          <ac:picMkLst>
            <pc:docMk/>
            <pc:sldMk cId="640504829" sldId="404"/>
            <ac:picMk id="16" creationId="{F4A10163-EDCC-52EB-160F-6DEC790543B2}"/>
          </ac:picMkLst>
        </pc:picChg>
        <pc:picChg chg="add mod">
          <ac:chgData name="Valeria" userId="44ec3998-3992-4e3b-a519-d91016fe3849" providerId="ADAL" clId="{367052C6-16DA-4D20-B952-A1E18C4A7B05}" dt="2024-03-06T09:27:16.046" v="381" actId="164"/>
          <ac:picMkLst>
            <pc:docMk/>
            <pc:sldMk cId="640504829" sldId="404"/>
            <ac:picMk id="18" creationId="{7FA71DEC-30E5-3DEC-3237-04D05E9C2E65}"/>
          </ac:picMkLst>
        </pc:picChg>
        <pc:picChg chg="mod topLvl">
          <ac:chgData name="Valeria" userId="44ec3998-3992-4e3b-a519-d91016fe3849" providerId="ADAL" clId="{367052C6-16DA-4D20-B952-A1E18C4A7B05}" dt="2024-03-06T09:28:30.885" v="395" actId="164"/>
          <ac:picMkLst>
            <pc:docMk/>
            <pc:sldMk cId="640504829" sldId="404"/>
            <ac:picMk id="26" creationId="{86716E93-9954-3BE4-3082-42BCDEF03EFD}"/>
          </ac:picMkLst>
        </pc:picChg>
        <pc:picChg chg="add del">
          <ac:chgData name="Valeria" userId="44ec3998-3992-4e3b-a519-d91016fe3849" providerId="ADAL" clId="{367052C6-16DA-4D20-B952-A1E18C4A7B05}" dt="2024-03-06T09:22:50.105" v="329" actId="478"/>
          <ac:picMkLst>
            <pc:docMk/>
            <pc:sldMk cId="640504829" sldId="404"/>
            <ac:picMk id="2052" creationId="{211CF1C0-202C-44FB-ECD7-5B14B0119A02}"/>
          </ac:picMkLst>
        </pc:picChg>
        <pc:picChg chg="add del">
          <ac:chgData name="Valeria" userId="44ec3998-3992-4e3b-a519-d91016fe3849" providerId="ADAL" clId="{367052C6-16DA-4D20-B952-A1E18C4A7B05}" dt="2024-03-06T09:22:50.105" v="329" actId="478"/>
          <ac:picMkLst>
            <pc:docMk/>
            <pc:sldMk cId="640504829" sldId="404"/>
            <ac:picMk id="2053" creationId="{441FF78E-42BC-F6FB-0069-E264EFFCA44F}"/>
          </ac:picMkLst>
        </pc:picChg>
        <pc:picChg chg="add mod">
          <ac:chgData name="Valeria" userId="44ec3998-3992-4e3b-a519-d91016fe3849" providerId="ADAL" clId="{367052C6-16DA-4D20-B952-A1E18C4A7B05}" dt="2024-03-06T09:28:30.885" v="395" actId="164"/>
          <ac:picMkLst>
            <pc:docMk/>
            <pc:sldMk cId="640504829" sldId="404"/>
            <ac:picMk id="2055" creationId="{12FF2059-319A-DE08-8324-4A51366827AC}"/>
          </ac:picMkLst>
        </pc:picChg>
        <pc:cxnChg chg="add mod">
          <ac:chgData name="Valeria" userId="44ec3998-3992-4e3b-a519-d91016fe3849" providerId="ADAL" clId="{367052C6-16DA-4D20-B952-A1E18C4A7B05}" dt="2024-03-06T09:27:16.046" v="381" actId="164"/>
          <ac:cxnSpMkLst>
            <pc:docMk/>
            <pc:sldMk cId="640504829" sldId="404"/>
            <ac:cxnSpMk id="21" creationId="{EBFA590E-5CD1-B5D0-3C23-A1BE9F77F099}"/>
          </ac:cxnSpMkLst>
        </pc:cxnChg>
        <pc:cxnChg chg="del mod topLvl">
          <ac:chgData name="Valeria" userId="44ec3998-3992-4e3b-a519-d91016fe3849" providerId="ADAL" clId="{367052C6-16DA-4D20-B952-A1E18C4A7B05}" dt="2024-03-06T08:22:01.111" v="251" actId="478"/>
          <ac:cxnSpMkLst>
            <pc:docMk/>
            <pc:sldMk cId="640504829" sldId="404"/>
            <ac:cxnSpMk id="31" creationId="{B2272841-63C0-0C22-D260-7F845B414D8F}"/>
          </ac:cxnSpMkLst>
        </pc:cxnChg>
        <pc:cxnChg chg="del mod">
          <ac:chgData name="Valeria" userId="44ec3998-3992-4e3b-a519-d91016fe3849" providerId="ADAL" clId="{367052C6-16DA-4D20-B952-A1E18C4A7B05}" dt="2024-03-06T08:21:52.985" v="247" actId="478"/>
          <ac:cxnSpMkLst>
            <pc:docMk/>
            <pc:sldMk cId="640504829" sldId="404"/>
            <ac:cxnSpMk id="32" creationId="{3EEC9566-42B5-32E2-035E-EFCE4C61E259}"/>
          </ac:cxnSpMkLst>
        </pc:cxnChg>
        <pc:cxnChg chg="del mod">
          <ac:chgData name="Valeria" userId="44ec3998-3992-4e3b-a519-d91016fe3849" providerId="ADAL" clId="{367052C6-16DA-4D20-B952-A1E18C4A7B05}" dt="2024-03-06T08:21:55.268" v="248" actId="478"/>
          <ac:cxnSpMkLst>
            <pc:docMk/>
            <pc:sldMk cId="640504829" sldId="404"/>
            <ac:cxnSpMk id="33" creationId="{4B883B35-5E7D-7D3E-AB65-E218865CCFBB}"/>
          </ac:cxnSpMkLst>
        </pc:cxnChg>
        <pc:cxnChg chg="del mod">
          <ac:chgData name="Valeria" userId="44ec3998-3992-4e3b-a519-d91016fe3849" providerId="ADAL" clId="{367052C6-16DA-4D20-B952-A1E18C4A7B05}" dt="2024-03-06T08:21:49.087" v="245" actId="478"/>
          <ac:cxnSpMkLst>
            <pc:docMk/>
            <pc:sldMk cId="640504829" sldId="404"/>
            <ac:cxnSpMk id="34" creationId="{2654261C-5B57-B756-846C-F3161AB68E56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61" creationId="{0DCBE381-A59C-DF8F-F832-BB86B8B9FD7D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62" creationId="{338A45CD-5CAE-94EF-C1BE-2FB055F20CFD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63" creationId="{49BA60FD-FF0C-77B8-0459-0C8DB7F1F759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2048" creationId="{04331F5B-2BB8-E805-CA22-A13541DB7D5A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2049" creationId="{84F14245-4242-7DC3-E3F3-526A9C1CE5A7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2050" creationId="{804DF5AD-A4A8-C872-814E-CCACE249C40D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2051" creationId="{564E607C-873D-C0C8-3DFD-7D6AA85F4FC6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2054" creationId="{202276D6-1C61-D9CC-0B40-11A06DB4B5F5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2056" creationId="{65A0DBBD-8B78-955A-74CD-BB49C5DA95DF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2057" creationId="{AAC3925A-5BF2-266F-9B2D-8F1F9E98A11A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2058" creationId="{AA69EAFD-3616-3BB5-1408-4BB430F4CD43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2059" creationId="{032C3BAE-F629-3D93-1FB5-7130522C9823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2060" creationId="{9E9CC9D2-A244-99CC-E978-B7B9D5658EE8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2113" creationId="{8A608523-7E8B-C126-B060-FED014E426BE}"/>
          </ac:cxnSpMkLst>
        </pc:cxnChg>
        <pc:cxnChg chg="add mod">
          <ac:chgData name="Valeria" userId="44ec3998-3992-4e3b-a519-d91016fe3849" providerId="ADAL" clId="{367052C6-16DA-4D20-B952-A1E18C4A7B05}" dt="2024-03-06T09:33:51.744" v="434"/>
          <ac:cxnSpMkLst>
            <pc:docMk/>
            <pc:sldMk cId="640504829" sldId="404"/>
            <ac:cxnSpMk id="2114" creationId="{9F1A748D-A00E-E50B-37D8-B8959793AAD5}"/>
          </ac:cxnSpMkLst>
        </pc:cxnChg>
      </pc:sldChg>
      <pc:sldChg chg="addSp delSp modSp mod delAnim">
        <pc:chgData name="Valeria" userId="44ec3998-3992-4e3b-a519-d91016fe3849" providerId="ADAL" clId="{367052C6-16DA-4D20-B952-A1E18C4A7B05}" dt="2024-03-06T09:59:40.994" v="799" actId="1076"/>
        <pc:sldMkLst>
          <pc:docMk/>
          <pc:sldMk cId="2540207057" sldId="405"/>
        </pc:sldMkLst>
        <pc:spChg chg="mod">
          <ac:chgData name="Valeria" userId="44ec3998-3992-4e3b-a519-d91016fe3849" providerId="ADAL" clId="{367052C6-16DA-4D20-B952-A1E18C4A7B05}" dt="2024-03-06T09:54:51.302" v="725" actId="20577"/>
          <ac:spMkLst>
            <pc:docMk/>
            <pc:sldMk cId="2540207057" sldId="405"/>
            <ac:spMk id="7" creationId="{826A9C70-0DFB-4695-912A-46DFB79F7FC0}"/>
          </ac:spMkLst>
        </pc:spChg>
        <pc:spChg chg="add mod">
          <ac:chgData name="Valeria" userId="44ec3998-3992-4e3b-a519-d91016fe3849" providerId="ADAL" clId="{367052C6-16DA-4D20-B952-A1E18C4A7B05}" dt="2024-03-06T09:53:21.756" v="701"/>
          <ac:spMkLst>
            <pc:docMk/>
            <pc:sldMk cId="2540207057" sldId="405"/>
            <ac:spMk id="30" creationId="{E3D12D77-DD0B-6DA1-BF05-2CAE58256FEB}"/>
          </ac:spMkLst>
        </pc:spChg>
        <pc:spChg chg="add mod">
          <ac:chgData name="Valeria" userId="44ec3998-3992-4e3b-a519-d91016fe3849" providerId="ADAL" clId="{367052C6-16DA-4D20-B952-A1E18C4A7B05}" dt="2024-03-06T09:53:21.756" v="701"/>
          <ac:spMkLst>
            <pc:docMk/>
            <pc:sldMk cId="2540207057" sldId="405"/>
            <ac:spMk id="31" creationId="{A92FD53C-B064-F93F-EDB2-30AFA25F2FD8}"/>
          </ac:spMkLst>
        </pc:spChg>
        <pc:spChg chg="add mod">
          <ac:chgData name="Valeria" userId="44ec3998-3992-4e3b-a519-d91016fe3849" providerId="ADAL" clId="{367052C6-16DA-4D20-B952-A1E18C4A7B05}" dt="2024-03-06T09:53:21.756" v="701"/>
          <ac:spMkLst>
            <pc:docMk/>
            <pc:sldMk cId="2540207057" sldId="405"/>
            <ac:spMk id="32" creationId="{3D70FC6F-E0D2-F137-C057-D35D2985852D}"/>
          </ac:spMkLst>
        </pc:spChg>
        <pc:spChg chg="add mod">
          <ac:chgData name="Valeria" userId="44ec3998-3992-4e3b-a519-d91016fe3849" providerId="ADAL" clId="{367052C6-16DA-4D20-B952-A1E18C4A7B05}" dt="2024-03-06T09:53:21.756" v="701"/>
          <ac:spMkLst>
            <pc:docMk/>
            <pc:sldMk cId="2540207057" sldId="405"/>
            <ac:spMk id="33" creationId="{F113B5B8-BF91-C792-BB10-A6E676936264}"/>
          </ac:spMkLst>
        </pc:spChg>
        <pc:spChg chg="add mod">
          <ac:chgData name="Valeria" userId="44ec3998-3992-4e3b-a519-d91016fe3849" providerId="ADAL" clId="{367052C6-16DA-4D20-B952-A1E18C4A7B05}" dt="2024-03-06T09:58:29.564" v="790" actId="14100"/>
          <ac:spMkLst>
            <pc:docMk/>
            <pc:sldMk cId="2540207057" sldId="405"/>
            <ac:spMk id="35" creationId="{97141006-A62A-FAF3-A70A-AE19F22E3087}"/>
          </ac:spMkLst>
        </pc:spChg>
        <pc:spChg chg="add mod">
          <ac:chgData name="Valeria" userId="44ec3998-3992-4e3b-a519-d91016fe3849" providerId="ADAL" clId="{367052C6-16DA-4D20-B952-A1E18C4A7B05}" dt="2024-03-06T09:58:29.564" v="790" actId="14100"/>
          <ac:spMkLst>
            <pc:docMk/>
            <pc:sldMk cId="2540207057" sldId="405"/>
            <ac:spMk id="36" creationId="{89E34DAB-2E46-97B4-B192-20DA6F2555D6}"/>
          </ac:spMkLst>
        </pc:spChg>
        <pc:spChg chg="add mod">
          <ac:chgData name="Valeria" userId="44ec3998-3992-4e3b-a519-d91016fe3849" providerId="ADAL" clId="{367052C6-16DA-4D20-B952-A1E18C4A7B05}" dt="2024-03-06T09:58:29.564" v="790" actId="14100"/>
          <ac:spMkLst>
            <pc:docMk/>
            <pc:sldMk cId="2540207057" sldId="405"/>
            <ac:spMk id="37" creationId="{5775E753-98C8-C13E-358E-0C8183101DA7}"/>
          </ac:spMkLst>
        </pc:spChg>
        <pc:spChg chg="add mod">
          <ac:chgData name="Valeria" userId="44ec3998-3992-4e3b-a519-d91016fe3849" providerId="ADAL" clId="{367052C6-16DA-4D20-B952-A1E18C4A7B05}" dt="2024-03-06T09:58:29.564" v="790" actId="14100"/>
          <ac:spMkLst>
            <pc:docMk/>
            <pc:sldMk cId="2540207057" sldId="405"/>
            <ac:spMk id="38" creationId="{2ECCCD5B-F210-2ECE-7A1D-957B26D86927}"/>
          </ac:spMkLst>
        </pc:spChg>
        <pc:spChg chg="add mod">
          <ac:chgData name="Valeria" userId="44ec3998-3992-4e3b-a519-d91016fe3849" providerId="ADAL" clId="{367052C6-16DA-4D20-B952-A1E18C4A7B05}" dt="2024-03-06T09:58:29.564" v="790" actId="14100"/>
          <ac:spMkLst>
            <pc:docMk/>
            <pc:sldMk cId="2540207057" sldId="405"/>
            <ac:spMk id="42" creationId="{A4AA128E-C850-56D0-E920-E16E1C7C47BE}"/>
          </ac:spMkLst>
        </pc:spChg>
        <pc:spChg chg="add mod">
          <ac:chgData name="Valeria" userId="44ec3998-3992-4e3b-a519-d91016fe3849" providerId="ADAL" clId="{367052C6-16DA-4D20-B952-A1E18C4A7B05}" dt="2024-03-06T09:59:22.642" v="797" actId="14100"/>
          <ac:spMkLst>
            <pc:docMk/>
            <pc:sldMk cId="2540207057" sldId="405"/>
            <ac:spMk id="45" creationId="{88C3F6FB-9D1F-AC46-FA81-75FB90A3BA60}"/>
          </ac:spMkLst>
        </pc:spChg>
        <pc:grpChg chg="del">
          <ac:chgData name="Valeria" userId="44ec3998-3992-4e3b-a519-d91016fe3849" providerId="ADAL" clId="{367052C6-16DA-4D20-B952-A1E18C4A7B05}" dt="2024-03-06T09:40:55.161" v="589" actId="478"/>
          <ac:grpSpMkLst>
            <pc:docMk/>
            <pc:sldMk cId="2540207057" sldId="405"/>
            <ac:grpSpMk id="3" creationId="{B3505348-98B5-17D9-E4AB-AA11792FDABB}"/>
          </ac:grpSpMkLst>
        </pc:grpChg>
        <pc:grpChg chg="del">
          <ac:chgData name="Valeria" userId="44ec3998-3992-4e3b-a519-d91016fe3849" providerId="ADAL" clId="{367052C6-16DA-4D20-B952-A1E18C4A7B05}" dt="2024-03-06T09:40:53.989" v="588" actId="478"/>
          <ac:grpSpMkLst>
            <pc:docMk/>
            <pc:sldMk cId="2540207057" sldId="405"/>
            <ac:grpSpMk id="8" creationId="{B061DF29-03A6-4122-EC1B-97A79B90BCC2}"/>
          </ac:grpSpMkLst>
        </pc:grpChg>
        <pc:grpChg chg="del">
          <ac:chgData name="Valeria" userId="44ec3998-3992-4e3b-a519-d91016fe3849" providerId="ADAL" clId="{367052C6-16DA-4D20-B952-A1E18C4A7B05}" dt="2024-03-06T09:40:59.962" v="590" actId="478"/>
          <ac:grpSpMkLst>
            <pc:docMk/>
            <pc:sldMk cId="2540207057" sldId="405"/>
            <ac:grpSpMk id="9" creationId="{3F86F9CB-EB0A-4850-9DAC-AAA11559B408}"/>
          </ac:grpSpMkLst>
        </pc:grpChg>
        <pc:grpChg chg="add mod">
          <ac:chgData name="Valeria" userId="44ec3998-3992-4e3b-a519-d91016fe3849" providerId="ADAL" clId="{367052C6-16DA-4D20-B952-A1E18C4A7B05}" dt="2024-03-06T09:58:29.564" v="790" actId="14100"/>
          <ac:grpSpMkLst>
            <pc:docMk/>
            <pc:sldMk cId="2540207057" sldId="405"/>
            <ac:grpSpMk id="28" creationId="{FA539D1F-EB6E-267C-4AC7-D6A0C374702F}"/>
          </ac:grpSpMkLst>
        </pc:grpChg>
        <pc:grpChg chg="add mod">
          <ac:chgData name="Valeria" userId="44ec3998-3992-4e3b-a519-d91016fe3849" providerId="ADAL" clId="{367052C6-16DA-4D20-B952-A1E18C4A7B05}" dt="2024-03-06T09:58:29.564" v="790" actId="14100"/>
          <ac:grpSpMkLst>
            <pc:docMk/>
            <pc:sldMk cId="2540207057" sldId="405"/>
            <ac:grpSpMk id="39" creationId="{293E122D-C19D-8DA6-273B-94C4F85AAFAE}"/>
          </ac:grpSpMkLst>
        </pc:grpChg>
        <pc:grpChg chg="add mod">
          <ac:chgData name="Valeria" userId="44ec3998-3992-4e3b-a519-d91016fe3849" providerId="ADAL" clId="{367052C6-16DA-4D20-B952-A1E18C4A7B05}" dt="2024-03-06T09:58:29.564" v="790" actId="14100"/>
          <ac:grpSpMkLst>
            <pc:docMk/>
            <pc:sldMk cId="2540207057" sldId="405"/>
            <ac:grpSpMk id="43" creationId="{D1ADF552-A075-CB5D-B4CC-787C40803D38}"/>
          </ac:grpSpMkLst>
        </pc:grpChg>
        <pc:grpChg chg="add mod">
          <ac:chgData name="Valeria" userId="44ec3998-3992-4e3b-a519-d91016fe3849" providerId="ADAL" clId="{367052C6-16DA-4D20-B952-A1E18C4A7B05}" dt="2024-03-06T09:59:22.642" v="797" actId="14100"/>
          <ac:grpSpMkLst>
            <pc:docMk/>
            <pc:sldMk cId="2540207057" sldId="405"/>
            <ac:grpSpMk id="44" creationId="{758F9ED9-E894-FF26-CCB6-3CD1F37217AA}"/>
          </ac:grpSpMkLst>
        </pc:grpChg>
        <pc:grpChg chg="add mod">
          <ac:chgData name="Valeria" userId="44ec3998-3992-4e3b-a519-d91016fe3849" providerId="ADAL" clId="{367052C6-16DA-4D20-B952-A1E18C4A7B05}" dt="2024-03-06T09:59:22.642" v="797" actId="14100"/>
          <ac:grpSpMkLst>
            <pc:docMk/>
            <pc:sldMk cId="2540207057" sldId="405"/>
            <ac:grpSpMk id="47" creationId="{B618D846-5BD3-C86B-261A-3E4763B1F0FE}"/>
          </ac:grpSpMkLst>
        </pc:grpChg>
        <pc:picChg chg="add mod">
          <ac:chgData name="Valeria" userId="44ec3998-3992-4e3b-a519-d91016fe3849" providerId="ADAL" clId="{367052C6-16DA-4D20-B952-A1E18C4A7B05}" dt="2024-03-06T09:59:40.994" v="799" actId="1076"/>
          <ac:picMkLst>
            <pc:docMk/>
            <pc:sldMk cId="2540207057" sldId="405"/>
            <ac:picMk id="2" creationId="{A7BE876D-39BB-5A09-6E20-E4580399E936}"/>
          </ac:picMkLst>
        </pc:picChg>
        <pc:picChg chg="add mod">
          <ac:chgData name="Valeria" userId="44ec3998-3992-4e3b-a519-d91016fe3849" providerId="ADAL" clId="{367052C6-16DA-4D20-B952-A1E18C4A7B05}" dt="2024-03-06T09:53:21.756" v="701"/>
          <ac:picMkLst>
            <pc:docMk/>
            <pc:sldMk cId="2540207057" sldId="405"/>
            <ac:picMk id="29" creationId="{B21EF9EE-18F9-A744-6FDA-770266AB4DA2}"/>
          </ac:picMkLst>
        </pc:picChg>
        <pc:picChg chg="add mod">
          <ac:chgData name="Valeria" userId="44ec3998-3992-4e3b-a519-d91016fe3849" providerId="ADAL" clId="{367052C6-16DA-4D20-B952-A1E18C4A7B05}" dt="2024-03-06T09:58:29.564" v="790" actId="14100"/>
          <ac:picMkLst>
            <pc:docMk/>
            <pc:sldMk cId="2540207057" sldId="405"/>
            <ac:picMk id="34" creationId="{9FA0CB21-AA7A-8F14-D594-6407281A4499}"/>
          </ac:picMkLst>
        </pc:picChg>
        <pc:picChg chg="add mod">
          <ac:chgData name="Valeria" userId="44ec3998-3992-4e3b-a519-d91016fe3849" providerId="ADAL" clId="{367052C6-16DA-4D20-B952-A1E18C4A7B05}" dt="2024-03-06T09:59:22.642" v="797" actId="14100"/>
          <ac:picMkLst>
            <pc:docMk/>
            <pc:sldMk cId="2540207057" sldId="405"/>
            <ac:picMk id="3074" creationId="{EA2AC0B2-FA13-5C16-5890-D4868FB99B84}"/>
          </ac:picMkLst>
        </pc:picChg>
        <pc:picChg chg="add mod">
          <ac:chgData name="Valeria" userId="44ec3998-3992-4e3b-a519-d91016fe3849" providerId="ADAL" clId="{367052C6-16DA-4D20-B952-A1E18C4A7B05}" dt="2024-03-06T09:59:22.642" v="797" actId="14100"/>
          <ac:picMkLst>
            <pc:docMk/>
            <pc:sldMk cId="2540207057" sldId="405"/>
            <ac:picMk id="3076" creationId="{E579C070-3D9C-1928-15E1-D5125E7B3730}"/>
          </ac:picMkLst>
        </pc:picChg>
        <pc:picChg chg="add mod">
          <ac:chgData name="Valeria" userId="44ec3998-3992-4e3b-a519-d91016fe3849" providerId="ADAL" clId="{367052C6-16DA-4D20-B952-A1E18C4A7B05}" dt="2024-03-06T09:58:29.564" v="790" actId="14100"/>
          <ac:picMkLst>
            <pc:docMk/>
            <pc:sldMk cId="2540207057" sldId="405"/>
            <ac:picMk id="3078" creationId="{2A8C2422-B31C-1238-75DE-8C4E6F5816C0}"/>
          </ac:picMkLst>
        </pc:picChg>
        <pc:picChg chg="add mod">
          <ac:chgData name="Valeria" userId="44ec3998-3992-4e3b-a519-d91016fe3849" providerId="ADAL" clId="{367052C6-16DA-4D20-B952-A1E18C4A7B05}" dt="2024-03-06T09:58:29.564" v="790" actId="14100"/>
          <ac:picMkLst>
            <pc:docMk/>
            <pc:sldMk cId="2540207057" sldId="405"/>
            <ac:picMk id="3080" creationId="{61AD14F5-9D1E-211D-439F-31F35C0299BB}"/>
          </ac:picMkLst>
        </pc:picChg>
        <pc:picChg chg="add mod">
          <ac:chgData name="Valeria" userId="44ec3998-3992-4e3b-a519-d91016fe3849" providerId="ADAL" clId="{367052C6-16DA-4D20-B952-A1E18C4A7B05}" dt="2024-03-06T09:58:29.564" v="790" actId="14100"/>
          <ac:picMkLst>
            <pc:docMk/>
            <pc:sldMk cId="2540207057" sldId="405"/>
            <ac:picMk id="3081" creationId="{AA7B7935-EBB8-5857-EF99-4C66F9C5C6E9}"/>
          </ac:picMkLst>
        </pc:picChg>
        <pc:picChg chg="add mod">
          <ac:chgData name="Valeria" userId="44ec3998-3992-4e3b-a519-d91016fe3849" providerId="ADAL" clId="{367052C6-16DA-4D20-B952-A1E18C4A7B05}" dt="2024-03-06T09:58:29.564" v="790" actId="14100"/>
          <ac:picMkLst>
            <pc:docMk/>
            <pc:sldMk cId="2540207057" sldId="405"/>
            <ac:picMk id="3082" creationId="{B361FFA1-F75B-3068-23CC-8FFFB5143556}"/>
          </ac:picMkLst>
        </pc:picChg>
        <pc:picChg chg="add">
          <ac:chgData name="Valeria" userId="44ec3998-3992-4e3b-a519-d91016fe3849" providerId="ADAL" clId="{367052C6-16DA-4D20-B952-A1E18C4A7B05}" dt="2024-03-06T09:50:03.974" v="681"/>
          <ac:picMkLst>
            <pc:docMk/>
            <pc:sldMk cId="2540207057" sldId="405"/>
            <ac:picMk id="3084" creationId="{45338644-5475-7831-5AA8-9906F26C87F6}"/>
          </ac:picMkLst>
        </pc:picChg>
        <pc:picChg chg="add">
          <ac:chgData name="Valeria" userId="44ec3998-3992-4e3b-a519-d91016fe3849" providerId="ADAL" clId="{367052C6-16DA-4D20-B952-A1E18C4A7B05}" dt="2024-03-06T09:50:34.135" v="682"/>
          <ac:picMkLst>
            <pc:docMk/>
            <pc:sldMk cId="2540207057" sldId="405"/>
            <ac:picMk id="3086" creationId="{C45D2F05-6B91-BCD5-0681-F8E0F95134E7}"/>
          </ac:picMkLst>
        </pc:picChg>
        <pc:picChg chg="add del">
          <ac:chgData name="Valeria" userId="44ec3998-3992-4e3b-a519-d91016fe3849" providerId="ADAL" clId="{367052C6-16DA-4D20-B952-A1E18C4A7B05}" dt="2024-03-06T09:51:09.352" v="684" actId="478"/>
          <ac:picMkLst>
            <pc:docMk/>
            <pc:sldMk cId="2540207057" sldId="405"/>
            <ac:picMk id="3088" creationId="{A540B39D-2A16-38DB-9DC9-24F4D5058B3A}"/>
          </ac:picMkLst>
        </pc:picChg>
        <pc:cxnChg chg="mod">
          <ac:chgData name="Valeria" userId="44ec3998-3992-4e3b-a519-d91016fe3849" providerId="ADAL" clId="{367052C6-16DA-4D20-B952-A1E18C4A7B05}" dt="2024-03-06T09:40:59.962" v="590" actId="478"/>
          <ac:cxnSpMkLst>
            <pc:docMk/>
            <pc:sldMk cId="2540207057" sldId="405"/>
            <ac:cxnSpMk id="18" creationId="{15DC7FFC-451A-65E6-F447-6DEF4EA18043}"/>
          </ac:cxnSpMkLst>
        </pc:cxnChg>
        <pc:cxnChg chg="mod">
          <ac:chgData name="Valeria" userId="44ec3998-3992-4e3b-a519-d91016fe3849" providerId="ADAL" clId="{367052C6-16DA-4D20-B952-A1E18C4A7B05}" dt="2024-03-06T09:40:59.962" v="590" actId="478"/>
          <ac:cxnSpMkLst>
            <pc:docMk/>
            <pc:sldMk cId="2540207057" sldId="405"/>
            <ac:cxnSpMk id="19" creationId="{8FE47C01-8EB9-24BB-0FED-0A08A41144F4}"/>
          </ac:cxnSpMkLst>
        </pc:cxnChg>
        <pc:cxnChg chg="mod">
          <ac:chgData name="Valeria" userId="44ec3998-3992-4e3b-a519-d91016fe3849" providerId="ADAL" clId="{367052C6-16DA-4D20-B952-A1E18C4A7B05}" dt="2024-03-06T09:40:59.962" v="590" actId="478"/>
          <ac:cxnSpMkLst>
            <pc:docMk/>
            <pc:sldMk cId="2540207057" sldId="405"/>
            <ac:cxnSpMk id="20" creationId="{A920F3BB-CBAB-5C8F-9577-A1AF7774C0D9}"/>
          </ac:cxnSpMkLst>
        </pc:cxnChg>
        <pc:cxnChg chg="mod">
          <ac:chgData name="Valeria" userId="44ec3998-3992-4e3b-a519-d91016fe3849" providerId="ADAL" clId="{367052C6-16DA-4D20-B952-A1E18C4A7B05}" dt="2024-03-06T09:40:59.962" v="590" actId="478"/>
          <ac:cxnSpMkLst>
            <pc:docMk/>
            <pc:sldMk cId="2540207057" sldId="405"/>
            <ac:cxnSpMk id="21" creationId="{B7222030-EBF9-67D9-80D7-C38549978E70}"/>
          </ac:cxnSpMkLst>
        </pc:cxnChg>
        <pc:cxnChg chg="add mod">
          <ac:chgData name="Valeria" userId="44ec3998-3992-4e3b-a519-d91016fe3849" providerId="ADAL" clId="{367052C6-16DA-4D20-B952-A1E18C4A7B05}" dt="2024-03-06T09:59:40.994" v="799" actId="1076"/>
          <ac:cxnSpMkLst>
            <pc:docMk/>
            <pc:sldMk cId="2540207057" sldId="405"/>
            <ac:cxnSpMk id="22" creationId="{64D4553B-EC60-D7A7-7122-67134F04C83E}"/>
          </ac:cxnSpMkLst>
        </pc:cxnChg>
        <pc:cxnChg chg="add mod">
          <ac:chgData name="Valeria" userId="44ec3998-3992-4e3b-a519-d91016fe3849" providerId="ADAL" clId="{367052C6-16DA-4D20-B952-A1E18C4A7B05}" dt="2024-03-06T09:59:40.994" v="799" actId="1076"/>
          <ac:cxnSpMkLst>
            <pc:docMk/>
            <pc:sldMk cId="2540207057" sldId="405"/>
            <ac:cxnSpMk id="23" creationId="{660BF3F8-B1BF-F9D5-2D1E-9110CE96F8F7}"/>
          </ac:cxnSpMkLst>
        </pc:cxnChg>
      </pc:sldChg>
      <pc:sldChg chg="addSp delSp modSp mod">
        <pc:chgData name="Valeria" userId="44ec3998-3992-4e3b-a519-d91016fe3849" providerId="ADAL" clId="{367052C6-16DA-4D20-B952-A1E18C4A7B05}" dt="2024-03-06T10:06:25.202" v="847" actId="27636"/>
        <pc:sldMkLst>
          <pc:docMk/>
          <pc:sldMk cId="4083578635" sldId="406"/>
        </pc:sldMkLst>
        <pc:spChg chg="mod">
          <ac:chgData name="Valeria" userId="44ec3998-3992-4e3b-a519-d91016fe3849" providerId="ADAL" clId="{367052C6-16DA-4D20-B952-A1E18C4A7B05}" dt="2024-03-06T08:17:56.807" v="142" actId="1076"/>
          <ac:spMkLst>
            <pc:docMk/>
            <pc:sldMk cId="4083578635" sldId="406"/>
            <ac:spMk id="3" creationId="{7C9C1C14-12D0-5391-D325-7DFB2F04FC4F}"/>
          </ac:spMkLst>
        </pc:spChg>
        <pc:spChg chg="mod">
          <ac:chgData name="Valeria" userId="44ec3998-3992-4e3b-a519-d91016fe3849" providerId="ADAL" clId="{367052C6-16DA-4D20-B952-A1E18C4A7B05}" dt="2024-03-06T08:16:10.909" v="133" actId="27636"/>
          <ac:spMkLst>
            <pc:docMk/>
            <pc:sldMk cId="4083578635" sldId="406"/>
            <ac:spMk id="4" creationId="{F4850075-30B2-D22F-0196-787DF7ECFBE8}"/>
          </ac:spMkLst>
        </pc:spChg>
        <pc:spChg chg="mod">
          <ac:chgData name="Valeria" userId="44ec3998-3992-4e3b-a519-d91016fe3849" providerId="ADAL" clId="{367052C6-16DA-4D20-B952-A1E18C4A7B05}" dt="2024-03-06T08:17:56.807" v="142" actId="1076"/>
          <ac:spMkLst>
            <pc:docMk/>
            <pc:sldMk cId="4083578635" sldId="406"/>
            <ac:spMk id="5" creationId="{ED21A7A6-97EA-659C-C7A9-1CFC6E69C539}"/>
          </ac:spMkLst>
        </pc:spChg>
        <pc:spChg chg="mod">
          <ac:chgData name="Valeria" userId="44ec3998-3992-4e3b-a519-d91016fe3849" providerId="ADAL" clId="{367052C6-16DA-4D20-B952-A1E18C4A7B05}" dt="2024-03-06T08:17:56.807" v="142" actId="1076"/>
          <ac:spMkLst>
            <pc:docMk/>
            <pc:sldMk cId="4083578635" sldId="406"/>
            <ac:spMk id="6" creationId="{A394318E-7D2C-6FEF-340B-4A8D2A68EFF0}"/>
          </ac:spMkLst>
        </pc:spChg>
        <pc:spChg chg="mod">
          <ac:chgData name="Valeria" userId="44ec3998-3992-4e3b-a519-d91016fe3849" providerId="ADAL" clId="{367052C6-16DA-4D20-B952-A1E18C4A7B05}" dt="2024-03-06T08:18:57.829" v="152" actId="164"/>
          <ac:spMkLst>
            <pc:docMk/>
            <pc:sldMk cId="4083578635" sldId="406"/>
            <ac:spMk id="15" creationId="{D6FFAE8E-30E2-CF3D-3C88-E6FAACA5F29E}"/>
          </ac:spMkLst>
        </pc:spChg>
        <pc:spChg chg="mod">
          <ac:chgData name="Valeria" userId="44ec3998-3992-4e3b-a519-d91016fe3849" providerId="ADAL" clId="{367052C6-16DA-4D20-B952-A1E18C4A7B05}" dt="2024-03-06T08:18:46.332" v="150" actId="164"/>
          <ac:spMkLst>
            <pc:docMk/>
            <pc:sldMk cId="4083578635" sldId="406"/>
            <ac:spMk id="16" creationId="{176DF394-E19E-41A9-8C4F-0F6DE8B684F5}"/>
          </ac:spMkLst>
        </pc:spChg>
        <pc:spChg chg="mod">
          <ac:chgData name="Valeria" userId="44ec3998-3992-4e3b-a519-d91016fe3849" providerId="ADAL" clId="{367052C6-16DA-4D20-B952-A1E18C4A7B05}" dt="2024-03-06T10:06:25.202" v="847" actId="27636"/>
          <ac:spMkLst>
            <pc:docMk/>
            <pc:sldMk cId="4083578635" sldId="406"/>
            <ac:spMk id="17" creationId="{207E8DB7-586E-E51E-A581-FEBE28709809}"/>
          </ac:spMkLst>
        </pc:spChg>
        <pc:spChg chg="del">
          <ac:chgData name="Valeria" userId="44ec3998-3992-4e3b-a519-d91016fe3849" providerId="ADAL" clId="{367052C6-16DA-4D20-B952-A1E18C4A7B05}" dt="2024-03-06T08:04:35.146" v="54" actId="478"/>
          <ac:spMkLst>
            <pc:docMk/>
            <pc:sldMk cId="4083578635" sldId="406"/>
            <ac:spMk id="19" creationId="{2C05380F-05F9-5D71-5903-B6DF91D7EEC3}"/>
          </ac:spMkLst>
        </pc:spChg>
        <pc:spChg chg="del mod topLvl">
          <ac:chgData name="Valeria" userId="44ec3998-3992-4e3b-a519-d91016fe3849" providerId="ADAL" clId="{367052C6-16DA-4D20-B952-A1E18C4A7B05}" dt="2024-03-06T08:11:24.722" v="57" actId="478"/>
          <ac:spMkLst>
            <pc:docMk/>
            <pc:sldMk cId="4083578635" sldId="406"/>
            <ac:spMk id="20" creationId="{AE708710-12FD-04FC-9F67-59BA8417F697}"/>
          </ac:spMkLst>
        </pc:spChg>
        <pc:spChg chg="mod topLvl">
          <ac:chgData name="Valeria" userId="44ec3998-3992-4e3b-a519-d91016fe3849" providerId="ADAL" clId="{367052C6-16DA-4D20-B952-A1E18C4A7B05}" dt="2024-03-06T08:14:34.935" v="122" actId="1035"/>
          <ac:spMkLst>
            <pc:docMk/>
            <pc:sldMk cId="4083578635" sldId="406"/>
            <ac:spMk id="21" creationId="{5249D63C-040B-8303-46D1-7224CFB8C85B}"/>
          </ac:spMkLst>
        </pc:spChg>
        <pc:spChg chg="mod">
          <ac:chgData name="Valeria" userId="44ec3998-3992-4e3b-a519-d91016fe3849" providerId="ADAL" clId="{367052C6-16DA-4D20-B952-A1E18C4A7B05}" dt="2024-03-06T08:14:34.935" v="122" actId="1035"/>
          <ac:spMkLst>
            <pc:docMk/>
            <pc:sldMk cId="4083578635" sldId="406"/>
            <ac:spMk id="22" creationId="{6675E8F5-BB21-1FEF-1E66-B64DD96B8AC9}"/>
          </ac:spMkLst>
        </pc:spChg>
        <pc:spChg chg="add">
          <ac:chgData name="Valeria" userId="44ec3998-3992-4e3b-a519-d91016fe3849" providerId="ADAL" clId="{367052C6-16DA-4D20-B952-A1E18C4A7B05}" dt="2024-03-06T07:39:24.251" v="6"/>
          <ac:spMkLst>
            <pc:docMk/>
            <pc:sldMk cId="4083578635" sldId="406"/>
            <ac:spMk id="23" creationId="{8A2B0F36-6E36-C906-ABAC-787A6D2CCAC9}"/>
          </ac:spMkLst>
        </pc:spChg>
        <pc:spChg chg="add">
          <ac:chgData name="Valeria" userId="44ec3998-3992-4e3b-a519-d91016fe3849" providerId="ADAL" clId="{367052C6-16DA-4D20-B952-A1E18C4A7B05}" dt="2024-03-06T08:03:21.735" v="45"/>
          <ac:spMkLst>
            <pc:docMk/>
            <pc:sldMk cId="4083578635" sldId="406"/>
            <ac:spMk id="29" creationId="{F1658307-D398-9180-0587-3EB53CB34B31}"/>
          </ac:spMkLst>
        </pc:spChg>
        <pc:spChg chg="add">
          <ac:chgData name="Valeria" userId="44ec3998-3992-4e3b-a519-d91016fe3849" providerId="ADAL" clId="{367052C6-16DA-4D20-B952-A1E18C4A7B05}" dt="2024-03-06T08:15:34.413" v="123"/>
          <ac:spMkLst>
            <pc:docMk/>
            <pc:sldMk cId="4083578635" sldId="406"/>
            <ac:spMk id="31" creationId="{28C76CEE-53FA-5EB5-0589-966E5A513DE4}"/>
          </ac:spMkLst>
        </pc:spChg>
        <pc:spChg chg="add">
          <ac:chgData name="Valeria" userId="44ec3998-3992-4e3b-a519-d91016fe3849" providerId="ADAL" clId="{367052C6-16DA-4D20-B952-A1E18C4A7B05}" dt="2024-03-06T08:15:38.853" v="124"/>
          <ac:spMkLst>
            <pc:docMk/>
            <pc:sldMk cId="4083578635" sldId="406"/>
            <ac:spMk id="32" creationId="{1F19B81D-A8CB-1B5A-95E4-83D1F4E168E6}"/>
          </ac:spMkLst>
        </pc:spChg>
        <pc:spChg chg="add del ord">
          <ac:chgData name="Valeria" userId="44ec3998-3992-4e3b-a519-d91016fe3849" providerId="ADAL" clId="{367052C6-16DA-4D20-B952-A1E18C4A7B05}" dt="2024-03-06T08:17:35.265" v="141" actId="478"/>
          <ac:spMkLst>
            <pc:docMk/>
            <pc:sldMk cId="4083578635" sldId="406"/>
            <ac:spMk id="33" creationId="{F9252918-E33F-253F-7F8C-73ECCA67A6E9}"/>
          </ac:spMkLst>
        </pc:spChg>
        <pc:grpChg chg="mod">
          <ac:chgData name="Valeria" userId="44ec3998-3992-4e3b-a519-d91016fe3849" providerId="ADAL" clId="{367052C6-16DA-4D20-B952-A1E18C4A7B05}" dt="2024-03-06T08:18:57.829" v="152" actId="164"/>
          <ac:grpSpMkLst>
            <pc:docMk/>
            <pc:sldMk cId="4083578635" sldId="406"/>
            <ac:grpSpMk id="2" creationId="{6B561492-9726-898A-9763-EF38BA96EA02}"/>
          </ac:grpSpMkLst>
        </pc:grpChg>
        <pc:grpChg chg="mod">
          <ac:chgData name="Valeria" userId="44ec3998-3992-4e3b-a519-d91016fe3849" providerId="ADAL" clId="{367052C6-16DA-4D20-B952-A1E18C4A7B05}" dt="2024-03-06T08:18:46.332" v="150" actId="164"/>
          <ac:grpSpMkLst>
            <pc:docMk/>
            <pc:sldMk cId="4083578635" sldId="406"/>
            <ac:grpSpMk id="7" creationId="{645612A3-8746-4C8D-F30D-99124677311E}"/>
          </ac:grpSpMkLst>
        </pc:grpChg>
        <pc:grpChg chg="mod">
          <ac:chgData name="Valeria" userId="44ec3998-3992-4e3b-a519-d91016fe3849" providerId="ADAL" clId="{367052C6-16DA-4D20-B952-A1E18C4A7B05}" dt="2024-03-06T08:19:03.956" v="154" actId="164"/>
          <ac:grpSpMkLst>
            <pc:docMk/>
            <pc:sldMk cId="4083578635" sldId="406"/>
            <ac:grpSpMk id="11" creationId="{F57C22CC-CBDF-15EB-06EF-06071DE71CBA}"/>
          </ac:grpSpMkLst>
        </pc:grpChg>
        <pc:grpChg chg="del">
          <ac:chgData name="Valeria" userId="44ec3998-3992-4e3b-a519-d91016fe3849" providerId="ADAL" clId="{367052C6-16DA-4D20-B952-A1E18C4A7B05}" dt="2024-03-06T08:11:24.722" v="57" actId="478"/>
          <ac:grpSpMkLst>
            <pc:docMk/>
            <pc:sldMk cId="4083578635" sldId="406"/>
            <ac:grpSpMk id="18" creationId="{2005FC1D-40BE-3A18-2B06-7DF9233E98C7}"/>
          </ac:grpSpMkLst>
        </pc:grpChg>
        <pc:grpChg chg="add mod">
          <ac:chgData name="Valeria" userId="44ec3998-3992-4e3b-a519-d91016fe3849" providerId="ADAL" clId="{367052C6-16DA-4D20-B952-A1E18C4A7B05}" dt="2024-03-06T08:19:50.985" v="215" actId="1036"/>
          <ac:grpSpMkLst>
            <pc:docMk/>
            <pc:sldMk cId="4083578635" sldId="406"/>
            <ac:grpSpMk id="34" creationId="{E204E14D-C3CA-FCFF-0624-C899F0440DB2}"/>
          </ac:grpSpMkLst>
        </pc:grpChg>
        <pc:grpChg chg="add mod">
          <ac:chgData name="Valeria" userId="44ec3998-3992-4e3b-a519-d91016fe3849" providerId="ADAL" clId="{367052C6-16DA-4D20-B952-A1E18C4A7B05}" dt="2024-03-06T08:19:50.985" v="215" actId="1036"/>
          <ac:grpSpMkLst>
            <pc:docMk/>
            <pc:sldMk cId="4083578635" sldId="406"/>
            <ac:grpSpMk id="35" creationId="{890B4BFF-D22E-A631-2F84-D83BE14AD731}"/>
          </ac:grpSpMkLst>
        </pc:grpChg>
        <pc:grpChg chg="add mod">
          <ac:chgData name="Valeria" userId="44ec3998-3992-4e3b-a519-d91016fe3849" providerId="ADAL" clId="{367052C6-16DA-4D20-B952-A1E18C4A7B05}" dt="2024-03-06T08:19:10.980" v="156" actId="164"/>
          <ac:grpSpMkLst>
            <pc:docMk/>
            <pc:sldMk cId="4083578635" sldId="406"/>
            <ac:grpSpMk id="36" creationId="{89ADB71B-52C8-4281-CFA1-EAC4143D54CB}"/>
          </ac:grpSpMkLst>
        </pc:grpChg>
        <pc:grpChg chg="add mod">
          <ac:chgData name="Valeria" userId="44ec3998-3992-4e3b-a519-d91016fe3849" providerId="ADAL" clId="{367052C6-16DA-4D20-B952-A1E18C4A7B05}" dt="2024-03-06T08:19:50.985" v="215" actId="1036"/>
          <ac:grpSpMkLst>
            <pc:docMk/>
            <pc:sldMk cId="4083578635" sldId="406"/>
            <ac:grpSpMk id="37" creationId="{AC505D15-CA1F-5816-0FDF-F3D114866B33}"/>
          </ac:grpSpMkLst>
        </pc:grpChg>
        <pc:picChg chg="add del mod">
          <ac:chgData name="Valeria" userId="44ec3998-3992-4e3b-a519-d91016fe3849" providerId="ADAL" clId="{367052C6-16DA-4D20-B952-A1E18C4A7B05}" dt="2024-03-06T07:52:50.548" v="16" actId="478"/>
          <ac:picMkLst>
            <pc:docMk/>
            <pc:sldMk cId="4083578635" sldId="406"/>
            <ac:picMk id="24" creationId="{C9187B75-F22F-FB49-3AD2-1610E959E170}"/>
          </ac:picMkLst>
        </pc:picChg>
        <pc:picChg chg="add mod modCrop">
          <ac:chgData name="Valeria" userId="44ec3998-3992-4e3b-a519-d91016fe3849" providerId="ADAL" clId="{367052C6-16DA-4D20-B952-A1E18C4A7B05}" dt="2024-03-06T08:18:46.332" v="150" actId="164"/>
          <ac:picMkLst>
            <pc:docMk/>
            <pc:sldMk cId="4083578635" sldId="406"/>
            <ac:picMk id="26" creationId="{D3A7EEA6-C82A-D5C3-79DA-1C1A44EDB3EA}"/>
          </ac:picMkLst>
        </pc:picChg>
        <pc:picChg chg="add mod modCrop">
          <ac:chgData name="Valeria" userId="44ec3998-3992-4e3b-a519-d91016fe3849" providerId="ADAL" clId="{367052C6-16DA-4D20-B952-A1E18C4A7B05}" dt="2024-03-06T08:19:10.980" v="156" actId="164"/>
          <ac:picMkLst>
            <pc:docMk/>
            <pc:sldMk cId="4083578635" sldId="406"/>
            <ac:picMk id="28" creationId="{E6D28052-E076-71AA-CFDE-8871580D3BD7}"/>
          </ac:picMkLst>
        </pc:picChg>
        <pc:picChg chg="add mod">
          <ac:chgData name="Valeria" userId="44ec3998-3992-4e3b-a519-d91016fe3849" providerId="ADAL" clId="{367052C6-16DA-4D20-B952-A1E18C4A7B05}" dt="2024-03-06T08:14:34.935" v="122" actId="1035"/>
          <ac:picMkLst>
            <pc:docMk/>
            <pc:sldMk cId="4083578635" sldId="406"/>
            <ac:picMk id="30" creationId="{64CF7057-11AE-CA20-4EAA-E1CCA0467F55}"/>
          </ac:picMkLst>
        </pc:picChg>
        <pc:picChg chg="add mod">
          <ac:chgData name="Valeria" userId="44ec3998-3992-4e3b-a519-d91016fe3849" providerId="ADAL" clId="{367052C6-16DA-4D20-B952-A1E18C4A7B05}" dt="2024-03-06T08:17:56.807" v="142" actId="1076"/>
          <ac:picMkLst>
            <pc:docMk/>
            <pc:sldMk cId="4083578635" sldId="406"/>
            <ac:picMk id="1026" creationId="{C98795D2-11BB-7A0C-6D4C-5354981B3424}"/>
          </ac:picMkLst>
        </pc:picChg>
        <pc:picChg chg="add mod">
          <ac:chgData name="Valeria" userId="44ec3998-3992-4e3b-a519-d91016fe3849" providerId="ADAL" clId="{367052C6-16DA-4D20-B952-A1E18C4A7B05}" dt="2024-03-06T08:14:34.935" v="122" actId="1035"/>
          <ac:picMkLst>
            <pc:docMk/>
            <pc:sldMk cId="4083578635" sldId="406"/>
            <ac:picMk id="1030" creationId="{7E01305F-D55C-447B-41B6-A06A572931D4}"/>
          </ac:picMkLst>
        </pc:picChg>
        <pc:picChg chg="add mod">
          <ac:chgData name="Valeria" userId="44ec3998-3992-4e3b-a519-d91016fe3849" providerId="ADAL" clId="{367052C6-16DA-4D20-B952-A1E18C4A7B05}" dt="2024-03-06T08:14:34.935" v="122" actId="1035"/>
          <ac:picMkLst>
            <pc:docMk/>
            <pc:sldMk cId="4083578635" sldId="406"/>
            <ac:picMk id="1034" creationId="{261504F2-4447-6B6E-7B88-83365A17BC85}"/>
          </ac:picMkLst>
        </pc:picChg>
      </pc:sldChg>
      <pc:sldChg chg="addSp delSp modSp mod">
        <pc:chgData name="Valeria" userId="44ec3998-3992-4e3b-a519-d91016fe3849" providerId="ADAL" clId="{367052C6-16DA-4D20-B952-A1E18C4A7B05}" dt="2024-03-06T09:39:55.162" v="585" actId="113"/>
        <pc:sldMkLst>
          <pc:docMk/>
          <pc:sldMk cId="3752582447" sldId="411"/>
        </pc:sldMkLst>
        <pc:spChg chg="del">
          <ac:chgData name="Valeria" userId="44ec3998-3992-4e3b-a519-d91016fe3849" providerId="ADAL" clId="{367052C6-16DA-4D20-B952-A1E18C4A7B05}" dt="2024-03-06T09:36:52.927" v="514" actId="478"/>
          <ac:spMkLst>
            <pc:docMk/>
            <pc:sldMk cId="3752582447" sldId="411"/>
            <ac:spMk id="2" creationId="{16D7A8CF-8546-A48F-7CBA-DEFC88E68352}"/>
          </ac:spMkLst>
        </pc:spChg>
        <pc:spChg chg="mod">
          <ac:chgData name="Valeria" userId="44ec3998-3992-4e3b-a519-d91016fe3849" providerId="ADAL" clId="{367052C6-16DA-4D20-B952-A1E18C4A7B05}" dt="2024-03-06T09:39:46.849" v="583" actId="1076"/>
          <ac:spMkLst>
            <pc:docMk/>
            <pc:sldMk cId="3752582447" sldId="411"/>
            <ac:spMk id="4" creationId="{1A0FE10E-14DA-7E15-67B6-B054CE5460F5}"/>
          </ac:spMkLst>
        </pc:spChg>
        <pc:spChg chg="add mod">
          <ac:chgData name="Valeria" userId="44ec3998-3992-4e3b-a519-d91016fe3849" providerId="ADAL" clId="{367052C6-16DA-4D20-B952-A1E18C4A7B05}" dt="2024-03-06T09:38:55.880" v="531" actId="208"/>
          <ac:spMkLst>
            <pc:docMk/>
            <pc:sldMk cId="3752582447" sldId="411"/>
            <ac:spMk id="6" creationId="{094B6D6C-F578-4858-8FE5-68C20B76E0BA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7" creationId="{200BAC2F-DB5E-1DEA-5FB6-3C8799F68524}"/>
          </ac:spMkLst>
        </pc:spChg>
        <pc:spChg chg="add mod">
          <ac:chgData name="Valeria" userId="44ec3998-3992-4e3b-a519-d91016fe3849" providerId="ADAL" clId="{367052C6-16DA-4D20-B952-A1E18C4A7B05}" dt="2024-03-06T09:38:37.687" v="529" actId="207"/>
          <ac:spMkLst>
            <pc:docMk/>
            <pc:sldMk cId="3752582447" sldId="411"/>
            <ac:spMk id="8" creationId="{A09DB77C-DDFF-915E-C558-F3B2C087AB7F}"/>
          </ac:spMkLst>
        </pc:spChg>
        <pc:spChg chg="add mod">
          <ac:chgData name="Valeria" userId="44ec3998-3992-4e3b-a519-d91016fe3849" providerId="ADAL" clId="{367052C6-16DA-4D20-B952-A1E18C4A7B05}" dt="2024-03-06T09:39:55.162" v="585" actId="113"/>
          <ac:spMkLst>
            <pc:docMk/>
            <pc:sldMk cId="3752582447" sldId="411"/>
            <ac:spMk id="9" creationId="{8A6A3E61-3AEB-3B64-C036-612E8C15089C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13" creationId="{008A60BC-737E-4C29-9EC1-0D175347F568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14" creationId="{564D0170-E4E1-98D1-87C8-D083FE2658BF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15" creationId="{A9565056-FE8E-A251-A23F-269753AF14BF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16" creationId="{BED1797D-FE8D-90D7-58D8-CED98B468AD6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17" creationId="{DA22AEAA-4EBD-7B9B-8EF1-97E320A0EE40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18" creationId="{96628EED-5B99-E6D2-2F39-B820A182C125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33" creationId="{1C1519CE-1462-6AB4-1736-5087333D8AD4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34" creationId="{C5873B87-21B5-95B5-A3C8-4F15BDD8704B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35" creationId="{47E61F25-93FD-ED75-B905-C57964037994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36" creationId="{2FB48BE0-9710-CEF0-8EEF-D8EE138EA54E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37" creationId="{DB49FF62-7B69-D7DB-E003-D8737B5FA395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38" creationId="{824E00D5-DC88-B6F4-64F1-0FD0992AA462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39" creationId="{5E17BE2F-8D20-E841-5BEF-9D5E3711E6B5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0" creationId="{B5C8EAF8-3073-4A8D-8EDC-DB67EAEBD918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" creationId="{0D2136E2-0C55-731B-F3DE-F43BD2580B2D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2" creationId="{CA278811-FFE6-F3C8-9A24-3D79958B1985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3" creationId="{B1D953B1-8E5E-6AEC-7D50-5AAFFF7E9F23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4" creationId="{CEE103AA-FEDE-AB7D-F40B-C62A19C19404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5" creationId="{E38F9010-B504-4E81-CCA6-BE1D65ACF64A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6" creationId="{50EA46CC-DBB8-D9B2-C3AF-6D47E0B53988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7" creationId="{F5420238-B78B-6410-2229-9E424E623713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8" creationId="{9585D12F-BE64-E787-7753-042D8282B0C1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9" creationId="{D1380756-47D3-4B22-8A0A-4F91381931C9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50" creationId="{8D3E64DE-9709-923E-B970-93F1A1CACD87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51" creationId="{F695E4E4-13C0-3773-A0E3-240DEF386BC5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52" creationId="{171DF1E3-37C5-6E88-1118-99ED40D81373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53" creationId="{D76129FC-4383-558B-5084-F2CE34E69D07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54" creationId="{32825DA7-5BC4-38D5-FEF4-B97912BDD0C7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55" creationId="{D6A2D6F6-E140-BC4C-550B-53597A245ED0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56" creationId="{DC189F74-DA40-ED74-AAB0-3EDC797968AE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57" creationId="{DB45E2D0-22B2-3943-25B8-1D396FBF30CD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58" creationId="{F51B0AF0-2730-9168-5B8C-D46E05580C7A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59" creationId="{9C7D9847-7E28-FD2E-04EF-FADF4573F3F8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60" creationId="{B5D764F7-5B6E-5F78-79C1-EABC0D7931A8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61" creationId="{C4861E19-84A1-3C12-9DC4-85729175AF91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62" creationId="{E9E69BF6-EB3F-E93E-8CBD-12E467925166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63" creationId="{8A410198-D14E-EA6E-8082-BFE46A77D920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096" creationId="{2F75A47B-865A-AA0D-713B-A096AC942977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097" creationId="{E0D0CBD2-D6F1-711C-335D-AF8D0AE1E21E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099" creationId="{7ED56F96-37BF-A762-81A6-D229B7A54C56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00" creationId="{68AB52D4-3267-1109-3A18-E0C281461F25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01" creationId="{8250EBA1-1BB1-AD63-619A-FDAE812BB8B1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02" creationId="{EE26358A-686B-E062-5600-2C6D982B4489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03" creationId="{15049E17-1E6D-A082-CB04-C14F17DE3017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04" creationId="{B35667F5-3F00-23A0-ECA8-125CBCFFBD74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05" creationId="{B491C0B0-B4F5-3D34-FE97-B29F47ACD2DD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06" creationId="{855964DD-A003-C0AD-377C-F227F801A0CD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07" creationId="{2F4BFD06-8AF4-DE29-D1BE-02194CA23C7A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08" creationId="{E9492414-2E9C-0291-6BC9-8C94ECA67E0D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09" creationId="{68FF0CC6-4567-F4F7-EDB8-A5787F453980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10" creationId="{5DE99A80-4FF4-82D5-ED89-33C23422E509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11" creationId="{73610C6B-6DED-0F60-2DD6-EBE0B3AB3345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12" creationId="{BC3AA0C0-92D4-B03A-30C5-3DF18372BA91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13" creationId="{4836DD07-C337-69A8-023A-AC28E29438EB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14" creationId="{67ACCCC9-B528-08FD-D557-678D3DFEB7E1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15" creationId="{2419B59C-D96C-E07B-4F63-34C1EA32C0F7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16" creationId="{C228C7CB-BCF0-9CF0-3B6E-AD80E1EA41E0}"/>
          </ac:spMkLst>
        </pc:spChg>
        <pc:spChg chg="add mod">
          <ac:chgData name="Valeria" userId="44ec3998-3992-4e3b-a519-d91016fe3849" providerId="ADAL" clId="{367052C6-16DA-4D20-B952-A1E18C4A7B05}" dt="2024-03-06T09:37:04.303" v="516"/>
          <ac:spMkLst>
            <pc:docMk/>
            <pc:sldMk cId="3752582447" sldId="411"/>
            <ac:spMk id="4117" creationId="{F2D637D0-CC4B-1D1D-3D1F-70E478752263}"/>
          </ac:spMkLst>
        </pc:spChg>
        <pc:grpChg chg="add mod">
          <ac:chgData name="Valeria" userId="44ec3998-3992-4e3b-a519-d91016fe3849" providerId="ADAL" clId="{367052C6-16DA-4D20-B952-A1E18C4A7B05}" dt="2024-03-06T09:38:02.522" v="524" actId="1076"/>
          <ac:grpSpMkLst>
            <pc:docMk/>
            <pc:sldMk cId="3752582447" sldId="411"/>
            <ac:grpSpMk id="3" creationId="{4EE36806-93C3-97AE-7E1A-79DA8B536F7E}"/>
          </ac:grpSpMkLst>
        </pc:grpChg>
        <pc:grpChg chg="add mod">
          <ac:chgData name="Valeria" userId="44ec3998-3992-4e3b-a519-d91016fe3849" providerId="ADAL" clId="{367052C6-16DA-4D20-B952-A1E18C4A7B05}" dt="2024-03-06T09:37:04.303" v="516"/>
          <ac:grpSpMkLst>
            <pc:docMk/>
            <pc:sldMk cId="3752582447" sldId="411"/>
            <ac:grpSpMk id="10" creationId="{04D1FE2B-85D8-8538-713F-ED83EFB608F0}"/>
          </ac:grpSpMkLst>
        </pc:grpChg>
        <pc:grpChg chg="add mod">
          <ac:chgData name="Valeria" userId="44ec3998-3992-4e3b-a519-d91016fe3849" providerId="ADAL" clId="{367052C6-16DA-4D20-B952-A1E18C4A7B05}" dt="2024-03-06T09:37:04.303" v="516"/>
          <ac:grpSpMkLst>
            <pc:docMk/>
            <pc:sldMk cId="3752582447" sldId="411"/>
            <ac:grpSpMk id="11" creationId="{BFFCB602-20BE-81EE-B487-C0F067EFD75F}"/>
          </ac:grpSpMkLst>
        </pc:grpChg>
        <pc:grpChg chg="add mod">
          <ac:chgData name="Valeria" userId="44ec3998-3992-4e3b-a519-d91016fe3849" providerId="ADAL" clId="{367052C6-16DA-4D20-B952-A1E18C4A7B05}" dt="2024-03-06T09:37:04.303" v="516"/>
          <ac:grpSpMkLst>
            <pc:docMk/>
            <pc:sldMk cId="3752582447" sldId="411"/>
            <ac:grpSpMk id="12" creationId="{A3709545-A52B-2E6C-61BA-D5E301514587}"/>
          </ac:grpSpMkLst>
        </pc:grpChg>
        <pc:grpChg chg="add mod">
          <ac:chgData name="Valeria" userId="44ec3998-3992-4e3b-a519-d91016fe3849" providerId="ADAL" clId="{367052C6-16DA-4D20-B952-A1E18C4A7B05}" dt="2024-03-06T09:37:04.303" v="516"/>
          <ac:grpSpMkLst>
            <pc:docMk/>
            <pc:sldMk cId="3752582447" sldId="411"/>
            <ac:grpSpMk id="19" creationId="{B1442A50-5039-736C-755B-AA9E136A82B7}"/>
          </ac:grpSpMkLst>
        </pc:grpChg>
        <pc:picChg chg="del">
          <ac:chgData name="Valeria" userId="44ec3998-3992-4e3b-a519-d91016fe3849" providerId="ADAL" clId="{367052C6-16DA-4D20-B952-A1E18C4A7B05}" dt="2024-03-06T09:36:51.034" v="513" actId="478"/>
          <ac:picMkLst>
            <pc:docMk/>
            <pc:sldMk cId="3752582447" sldId="411"/>
            <ac:picMk id="5" creationId="{3457E4C0-106C-B9D7-16FD-2D46A4A013C3}"/>
          </ac:picMkLst>
        </pc:picChg>
        <pc:picChg chg="mod">
          <ac:chgData name="Valeria" userId="44ec3998-3992-4e3b-a519-d91016fe3849" providerId="ADAL" clId="{367052C6-16DA-4D20-B952-A1E18C4A7B05}" dt="2024-03-06T09:37:38.375" v="521" actId="1076"/>
          <ac:picMkLst>
            <pc:docMk/>
            <pc:sldMk cId="3752582447" sldId="411"/>
            <ac:picMk id="4098" creationId="{DB7D5E8C-CE38-8F73-FCB1-63B6CA845458}"/>
          </ac:picMkLst>
        </pc:pic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20" creationId="{0DCBE381-A59C-DF8F-F832-BB86B8B9FD7D}"/>
          </ac:cxnSpMkLst>
        </pc:cxn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21" creationId="{338A45CD-5CAE-94EF-C1BE-2FB055F20CFD}"/>
          </ac:cxnSpMkLst>
        </pc:cxn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22" creationId="{49BA60FD-FF0C-77B8-0459-0C8DB7F1F759}"/>
          </ac:cxnSpMkLst>
        </pc:cxn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23" creationId="{04331F5B-2BB8-E805-CA22-A13541DB7D5A}"/>
          </ac:cxnSpMkLst>
        </pc:cxn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24" creationId="{84F14245-4242-7DC3-E3F3-526A9C1CE5A7}"/>
          </ac:cxnSpMkLst>
        </pc:cxn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25" creationId="{804DF5AD-A4A8-C872-814E-CCACE249C40D}"/>
          </ac:cxnSpMkLst>
        </pc:cxn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26" creationId="{564E607C-873D-C0C8-3DFD-7D6AA85F4FC6}"/>
          </ac:cxnSpMkLst>
        </pc:cxn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27" creationId="{202276D6-1C61-D9CC-0B40-11A06DB4B5F5}"/>
          </ac:cxnSpMkLst>
        </pc:cxn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28" creationId="{65A0DBBD-8B78-955A-74CD-BB49C5DA95DF}"/>
          </ac:cxnSpMkLst>
        </pc:cxn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29" creationId="{AAC3925A-5BF2-266F-9B2D-8F1F9E98A11A}"/>
          </ac:cxnSpMkLst>
        </pc:cxn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30" creationId="{AA69EAFD-3616-3BB5-1408-4BB430F4CD43}"/>
          </ac:cxnSpMkLst>
        </pc:cxn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31" creationId="{032C3BAE-F629-3D93-1FB5-7130522C9823}"/>
          </ac:cxnSpMkLst>
        </pc:cxn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32" creationId="{9E9CC9D2-A244-99CC-E978-B7B9D5658EE8}"/>
          </ac:cxnSpMkLst>
        </pc:cxn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4118" creationId="{8A608523-7E8B-C126-B060-FED014E426BE}"/>
          </ac:cxnSpMkLst>
        </pc:cxnChg>
        <pc:cxnChg chg="add mod">
          <ac:chgData name="Valeria" userId="44ec3998-3992-4e3b-a519-d91016fe3849" providerId="ADAL" clId="{367052C6-16DA-4D20-B952-A1E18C4A7B05}" dt="2024-03-06T09:37:04.303" v="516"/>
          <ac:cxnSpMkLst>
            <pc:docMk/>
            <pc:sldMk cId="3752582447" sldId="411"/>
            <ac:cxnSpMk id="4119" creationId="{9F1A748D-A00E-E50B-37D8-B8959793AAD5}"/>
          </ac:cxnSpMkLst>
        </pc:cxnChg>
      </pc:sldChg>
      <pc:sldMasterChg chg="delSldLayout">
        <pc:chgData name="Valeria" userId="44ec3998-3992-4e3b-a519-d91016fe3849" providerId="ADAL" clId="{367052C6-16DA-4D20-B952-A1E18C4A7B05}" dt="2024-03-06T10:00:07.949" v="800" actId="2696"/>
        <pc:sldMasterMkLst>
          <pc:docMk/>
          <pc:sldMasterMk cId="1617502989" sldId="2147483660"/>
        </pc:sldMasterMkLst>
        <pc:sldLayoutChg chg="del">
          <pc:chgData name="Valeria" userId="44ec3998-3992-4e3b-a519-d91016fe3849" providerId="ADAL" clId="{367052C6-16DA-4D20-B952-A1E18C4A7B05}" dt="2024-03-06T10:00:07.949" v="800" actId="2696"/>
          <pc:sldLayoutMkLst>
            <pc:docMk/>
            <pc:sldMasterMk cId="1617502989" sldId="2147483660"/>
            <pc:sldLayoutMk cId="3325497691" sldId="2147483674"/>
          </pc:sldLayoutMkLst>
        </pc:sldLayoutChg>
      </pc:sldMasterChg>
    </pc:docChg>
  </pc:docChgLst>
  <pc:docChgLst>
    <pc:chgData name="Anna Bianchi" userId="1dd43a41-4e4c-4b62-897c-c402d57a5e85" providerId="ADAL" clId="{BBC54540-35BC-4D7F-8272-A2DA77831F8D}"/>
    <pc:docChg chg="custSel addSld delSld modSld">
      <pc:chgData name="Anna Bianchi" userId="1dd43a41-4e4c-4b62-897c-c402d57a5e85" providerId="ADAL" clId="{BBC54540-35BC-4D7F-8272-A2DA77831F8D}" dt="2024-03-12T10:44:59.095" v="255" actId="2696"/>
      <pc:docMkLst>
        <pc:docMk/>
      </pc:docMkLst>
      <pc:sldChg chg="addSp delSp modSp mod delAnim modAnim">
        <pc:chgData name="Anna Bianchi" userId="1dd43a41-4e4c-4b62-897c-c402d57a5e85" providerId="ADAL" clId="{BBC54540-35BC-4D7F-8272-A2DA77831F8D}" dt="2024-03-12T10:44:51.089" v="254"/>
        <pc:sldMkLst>
          <pc:docMk/>
          <pc:sldMk cId="3507251842" sldId="413"/>
        </pc:sldMkLst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24" creationId="{00585D64-500E-1ACF-C8A4-8A9C03DA6A7D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25" creationId="{EDA12E23-5AF0-CD9A-933A-3A4F822F5E9A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27" creationId="{2BCEDAD5-6DC6-AF6B-99E2-0A4883A172A6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29" creationId="{7D3B8016-274F-696C-B194-4936180396A0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31" creationId="{8654D22F-08F4-316D-9B91-C9A120104222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33" creationId="{35118054-81B5-E970-5300-5C048A124D53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35" creationId="{F513EDB9-BEB4-61CA-2E61-A8929020C7E9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37" creationId="{28EC0319-7550-F7D9-AFC5-E11AC16C96CE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39" creationId="{C6140CA3-815B-B74F-329A-D5E9329FCE50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41" creationId="{4D634F67-06AD-F5D8-6E7B-0FCAA5F175FE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43" creationId="{DD3F3AB4-14FB-F7C3-467F-38CE70711630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45" creationId="{7DB8AC3F-F498-32C7-EDE1-3FDC618922FA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47" creationId="{4B111382-C652-A63F-E84A-2BB5F55B5393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49" creationId="{DC8A17A1-2344-2CF4-FA37-A9393D8E593C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51" creationId="{F0FB5FE4-F1BE-0A5C-8FD3-9AEC8EAA4AAB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53" creationId="{E8B67C07-89AE-584E-84AB-201DE2FCDC21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55" creationId="{78B82BEA-4FFD-C9D6-80B7-FDE063655F96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56" creationId="{C984AE08-7FE2-FF2A-3EBE-948542B29539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57" creationId="{614BEF90-B2B3-3059-CD30-9AAB19873B24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58" creationId="{7AF9392A-7BAA-DCE3-9775-D7CAF9CDDB49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59" creationId="{EA32A149-44CC-929B-14EC-FE9D288F2FBB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60" creationId="{798B34C7-E873-23D0-5256-A5C0EF2550AB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61" creationId="{A0CE715B-E40B-CD89-0D64-EF314C54DD47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62" creationId="{7EBA0CCF-D7C8-BD14-5B19-C5D3D383DE99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63" creationId="{086175B4-FD2D-C7FF-569A-366127F55511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64" creationId="{26669974-930D-ECDC-6261-FA86D3D98846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65" creationId="{0504EACA-6EA2-AFB7-8B96-C3C01C114A99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66" creationId="{184800EE-A1C0-DF0B-1A03-2AC3EB8979DB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67" creationId="{D8EC60EE-CE14-C3EA-5D32-B1F7FD1154D2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68" creationId="{08E01770-7FAC-6D8A-768E-B3E04F8B3449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69" creationId="{B2C9FD54-F43C-07CC-FEDA-D826EFACF425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70" creationId="{D8AE8345-7EBC-DDD6-C8DD-472D64AB6FB4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71" creationId="{498E8641-CF78-2639-937F-976E8B0B72A5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72" creationId="{73285844-3C35-4234-0EC9-FDDEE1AD68EF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73" creationId="{3962F4C7-CE81-3F70-5EDE-0A520BEB9393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74" creationId="{FBB0311F-E60E-52C4-7D4A-32A5FEC33E9B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75" creationId="{E0894BDA-579B-A156-DBDC-8FEE800EE7A3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76" creationId="{DA6B77F5-7D44-C4D8-3E44-4A164CA7EB90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77" creationId="{159A87C5-1A0F-293C-94FB-4C4C79BC9AB2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78" creationId="{E69B0E40-D8F1-9C49-89C0-5617DF2EC8EF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79" creationId="{02ED6ACE-C0A3-17C1-A972-F3A3B7CC8BC5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80" creationId="{6AA8D697-7091-9E43-C46F-2F122E189CD8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1081" creationId="{E045BED5-AF2A-A4AA-CF24-9FD50A49A52F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1085" creationId="{F83B1F72-1FB3-AEF8-B0D5-3BCD829BC6DF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1086" creationId="{43CD6960-9AD3-02F6-A150-7F0D70FA784C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1087" creationId="{A28E7A3E-58BB-A30F-058F-1FF00ECC43DE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098" creationId="{0BA62FB6-A392-4C72-899C-A9980B34EA61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25" creationId="{36AC88FF-749C-188D-9798-DD91111B4BDD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26" creationId="{9201486F-6A19-1425-A693-5876AFF01590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27" creationId="{3584FFF6-D7B6-EF2C-E1FB-01A3BE7826EB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31" creationId="{11211947-463D-8261-2CDC-9FE026A32CB8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32" creationId="{E50ADADC-4127-E16B-396C-ADE6A43CEFD0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33" creationId="{B41C2B33-87DF-B55D-CE27-630745C74346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34" creationId="{02104869-52B0-35FE-EEC6-7F5EFAD7B6C6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35" creationId="{44F5078B-FCDA-A32F-A48A-4FBA6A011E2A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36" creationId="{22BEA7B2-C901-D61E-7074-71F1F463EC1B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51" creationId="{883AC84D-18DA-727E-57CD-FED17AFA9C8A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52" creationId="{04EF5051-1D24-CB04-8920-E64B1C9827BE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53" creationId="{40184EF3-DF62-5E97-6B60-51F4F919CB69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54" creationId="{E5ACA719-0E6A-B604-93BD-D4A7F3285126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55" creationId="{47AFAC00-B097-0A1A-5CF7-150896E298B3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56" creationId="{9A6EC4EC-D52C-6538-7CE3-B5F64F482448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57" creationId="{DF6F1CE6-FEDF-C873-214D-D5B73457165F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58" creationId="{6DCDD469-95E0-F2F9-AC7A-406741346BA9}"/>
          </ac:spMkLst>
        </pc:spChg>
        <pc:spChg chg="mod">
          <ac:chgData name="Anna Bianchi" userId="1dd43a41-4e4c-4b62-897c-c402d57a5e85" providerId="ADAL" clId="{BBC54540-35BC-4D7F-8272-A2DA77831F8D}" dt="2024-03-12T10:44:08.253" v="214"/>
          <ac:spMkLst>
            <pc:docMk/>
            <pc:sldMk cId="3507251842" sldId="413"/>
            <ac:spMk id="4159" creationId="{632CA3E0-1953-A30B-DFC4-3A96B328B371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60" creationId="{4FAC7F66-F3D3-15CD-7020-664BA610B43D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64" creationId="{401E643E-1B10-837C-CF5A-E4B1F02BEDA7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65" creationId="{7DDD51FE-1ED6-F94A-0415-6D724C0D9D38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66" creationId="{FE119C34-75FA-407B-C306-249B0413985F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67" creationId="{E6218CFA-4955-35FD-1AEC-BA96A25CC20B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68" creationId="{A6930A71-FBB3-D477-3ACA-6625CCC306F5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69" creationId="{87D84664-7B1B-75F4-1043-032914A98122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84" creationId="{86BAFADA-805D-13E9-22BE-654C06D88283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85" creationId="{D2662F4A-8D40-0807-10DE-C1529F586A3A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86" creationId="{C040EE70-54CB-CF19-0104-C08F63D7355C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87" creationId="{FA792C72-C510-7DB3-3B32-E2474797D9E1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88" creationId="{78F7B28D-ECD1-81B8-22D8-85F56CEA2537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89" creationId="{75B9D18C-224A-ACF6-5FCF-8219427E17E6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90" creationId="{B04761AF-56A9-01E0-484F-582EF6370CB2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91" creationId="{782718BC-8F30-D9B0-0DA3-7158E55DD270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92" creationId="{671AB5DD-0E66-EEEF-CD2C-DAE778D59495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93" creationId="{5CE92A19-5B29-B0CE-B8E1-F73A20BF1A5B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94" creationId="{887E7A0D-D4E3-02F1-1ED0-765FD3193651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95" creationId="{5F72066E-01EC-242D-C32F-A0C1C9D33754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96" creationId="{5429BD92-70E7-A2F0-7E9F-9054896CE63B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97" creationId="{198A1362-D462-603D-3003-DE1EBD28630C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98" creationId="{7EE93334-12ED-D4BA-EA3C-CA26C2132DCB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199" creationId="{3F97B7E4-2548-4B82-9636-1A479E139D28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00" creationId="{DCEC9CC7-77E7-97C5-08ED-6E0A080EAD53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01" creationId="{34588AC2-0285-B1B0-946B-A235AB497BC5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02" creationId="{2E888703-FCAA-766D-7FFA-C15C6DAC5371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03" creationId="{EAF80746-4ED3-E293-1D33-84D26774EA9C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04" creationId="{A683C629-3B1A-6F89-293C-06B034443B80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05" creationId="{DC23EAC5-4416-B3CE-5109-3BBE7820A5C7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06" creationId="{1E38AF82-D3B6-090F-5FC9-9D3BEA47BE87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07" creationId="{A4565EF8-4DF9-15DC-FF14-1A20A80295A8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08" creationId="{17F3EBEC-7C73-F28D-986D-33F9699A02A4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09" creationId="{B8EB1322-E75A-5C54-FA09-B54583566D1F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10" creationId="{906DE525-04F7-8D25-6FB1-6298BF60FF56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11" creationId="{30E08428-B225-84B7-325A-8BAD3CD60048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12" creationId="{7CB43920-29D3-75F6-C6D2-5EBFC0A29CEC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13" creationId="{C903035E-95A0-1FDD-DEC8-67265F8204D4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14" creationId="{A693C427-4416-1AA0-40DB-0DF3EE9A984F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15" creationId="{FC5D58E6-0B54-49E0-389F-97B011014CA2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16" creationId="{25C7EDAB-2B62-1FD2-BA6E-2894B25402C2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17" creationId="{B52588C8-9F5A-2435-624F-4CAB3C9307AD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18" creationId="{54204A49-40EB-209D-C0D0-50F55D99EFDF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19" creationId="{91E1828E-B9D9-D4CC-8602-1B43C06272DD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20" creationId="{B24C42BE-050E-F065-621A-36EEF4D63263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21" creationId="{B1E58DC1-6C88-E326-628B-D17E8E6F6A23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22" creationId="{A5CF49B4-DAD1-6CFE-7295-0319F3D36A1C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23" creationId="{6515FCF6-39D7-012D-3694-802E98BF00C0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24" creationId="{101DA72F-82AC-5B8F-A6C7-61D882344A9D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25" creationId="{3D2A5236-574F-3A4F-52C6-D21EE4595045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26" creationId="{4AEAFC9B-77A1-295C-604F-33C925ED422C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27" creationId="{A3ECF65C-B762-7A9A-D1DC-A744114EB6F8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28" creationId="{17C96BB7-DEB5-5E12-A97D-0DADB59D5D8D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29" creationId="{B98A92AE-5B79-37F0-7463-C59D48827B70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30" creationId="{16D56D6A-36A4-26D1-98BB-1B5C8B79127C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31" creationId="{9509739B-D857-8741-CA64-9628116EF687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32" creationId="{4B3EB069-E26E-29A6-72CE-0F160BE700DF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33" creationId="{8FE1A010-868C-FAE4-0BA8-921038FAE51C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34" creationId="{7AA98176-43A3-B9DB-2942-DC496F4D2CE4}"/>
          </ac:spMkLst>
        </pc:spChg>
        <pc:spChg chg="mod">
          <ac:chgData name="Anna Bianchi" userId="1dd43a41-4e4c-4b62-897c-c402d57a5e85" providerId="ADAL" clId="{BBC54540-35BC-4D7F-8272-A2DA77831F8D}" dt="2024-03-12T10:44:35.498" v="251"/>
          <ac:spMkLst>
            <pc:docMk/>
            <pc:sldMk cId="3507251842" sldId="413"/>
            <ac:spMk id="4235" creationId="{45F1C70F-0203-7E55-EF51-4BB6830B176A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39" creationId="{816022B8-6CAE-EF24-6343-137E6CEF075A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40" creationId="{0A6EBE44-BBDF-C593-678C-6D85625FBC27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41" creationId="{3FB2E35A-748E-D3E9-D446-14608C4BA72D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42" creationId="{0962BDC5-3661-C7A6-EE0F-DADD7A261B63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46" creationId="{F8BC6F8E-2026-8E83-CD20-87662890413D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47" creationId="{1768F313-336F-D56D-541B-69F3D9A27C73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48" creationId="{0D538A86-9426-55D7-9D18-120CE91F5FD8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49" creationId="{EFDD38DB-A033-7326-9CC6-2E66B93C8803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50" creationId="{9F7464C9-382F-4652-0373-C18A46760DFD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51" creationId="{C2D1449C-D98B-5212-88F1-0FA6531C357D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66" creationId="{17721B62-1146-1011-3739-4A4182B2BE64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67" creationId="{6896089B-5D42-C394-9148-18A07D1C2969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68" creationId="{8DBED18C-D325-6E19-1090-E817F3495EB6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69" creationId="{FBE9FA97-9DC8-D91D-4EEB-8CF6CDB249B3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70" creationId="{114CB185-F30A-81E6-C353-EFBB20E25CC4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71" creationId="{F0DA3532-EDD4-946C-95C9-BEA2BC3ACC9C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72" creationId="{02133C8B-B1B9-7290-1A8B-6ED5A364613E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73" creationId="{9979186B-BA77-3142-3093-BC678712820A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74" creationId="{9D1B0303-709F-B4CB-2E8D-2EE3C642F111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75" creationId="{66C0EB45-3536-4C6D-AC6F-1A971AC00C18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76" creationId="{366008C3-C774-6C0F-A145-B1FE8B90EBE6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77" creationId="{6151B178-1678-970B-3E1B-247F6928F0F2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78" creationId="{7BBDA3EA-1306-9828-05E9-06BADC58AB42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79" creationId="{8968CBFA-5D31-38FC-2735-C08597EBDFCC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80" creationId="{A3A5CA0A-D5AB-EECE-8000-2CC7F7010512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81" creationId="{DA915CFE-C3C1-9A9B-181A-9645234CC561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82" creationId="{7499DE11-4FDA-8C1E-430C-653A0F7E29E6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83" creationId="{643EF9B7-D639-EEBB-1619-2F94CE3383A1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84" creationId="{59BAF4CB-5D52-BD9A-04F8-1E530E0F7FC6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85" creationId="{93DB03DE-0A24-1FF1-1E05-D860E785ED73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86" creationId="{C0C8335E-C716-C918-B400-3061A5561344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87" creationId="{BAAE33F2-AA59-7853-A12B-90C7DE331A35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88" creationId="{CEF70115-F9DA-6D4F-7A73-B6CF695D411D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89" creationId="{A9729112-252D-83A9-A49B-15ED7DB3D058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90" creationId="{CBED1518-D5C8-EB7C-BB0A-CA71F029692B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91" creationId="{C883DDF5-1B4C-44DE-4626-6A36A2E6012F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92" creationId="{62F9075B-3159-0242-BA8C-B9E2654A69E4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93" creationId="{8EF23C6D-1170-8054-F0A2-ABD0B5716558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94" creationId="{1BD27B64-97C7-C97D-8F41-C95F6F1A28CC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95" creationId="{B19D9A2A-367D-9AF7-D911-EC635C8159BC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96" creationId="{E178CD6E-0DE4-3326-E12D-06B470CC787B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97" creationId="{8F755B98-BA90-E1DD-BA81-E5CDA6953BFB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98" creationId="{23C99C5B-9476-974C-6E87-DB3E6CA25514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299" creationId="{FCDF3BB7-B9D4-DE9F-1129-61CB31E198EA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00" creationId="{BCF0AB0E-65C1-1AB0-2A36-97B1F368704C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01" creationId="{95948956-52F4-2B9C-B3F9-4D4FEF56C89B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02" creationId="{FB3A7A0E-8300-7EF7-4D4B-AC0C222B9666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03" creationId="{15F1790E-1718-10FE-B184-F7CA0A3A4142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04" creationId="{1840AB32-4616-1CB8-64C9-34C7DF4E1061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05" creationId="{87715F5D-A0D7-F0FB-8063-CA9C9A6B346D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06" creationId="{E839E356-81A2-3D45-1E23-AAF1EB71C168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07" creationId="{AEFDD6F1-7DB0-EEB4-A68B-7CE395E19B65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08" creationId="{DC6C430A-4F9C-4AE5-DD21-57CAC38551AC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09" creationId="{86FF4B7D-47EC-A237-BDE8-C19BC43C0A0F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10" creationId="{80BAD214-5C4E-1755-018B-640F79444A99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11" creationId="{A090ABFB-0E09-2290-B4CD-FA258910FFC8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12" creationId="{0D50E9E7-2A3D-F02F-3D4B-D33FE6A794ED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13" creationId="{0272CE1B-CE8A-E1F8-D9F3-EBB4283B06CE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14" creationId="{D72ABB1D-BECC-CC83-1E7C-271DF45C5F21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15" creationId="{8359231D-7EC9-8687-ADF9-2EFD3715EED0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16" creationId="{9A96A6CD-68A6-A0EB-E996-165B8BAF872C}"/>
          </ac:spMkLst>
        </pc:spChg>
        <pc:spChg chg="mod">
          <ac:chgData name="Anna Bianchi" userId="1dd43a41-4e4c-4b62-897c-c402d57a5e85" providerId="ADAL" clId="{BBC54540-35BC-4D7F-8272-A2DA77831F8D}" dt="2024-03-12T10:44:51.089" v="254"/>
          <ac:spMkLst>
            <pc:docMk/>
            <pc:sldMk cId="3507251842" sldId="413"/>
            <ac:spMk id="4317" creationId="{DD348C7E-F3D0-A4A4-73F1-571EA455A36E}"/>
          </ac:spMkLst>
        </pc:spChg>
        <pc:grpChg chg="del">
          <ac:chgData name="Anna Bianchi" userId="1dd43a41-4e4c-4b62-897c-c402d57a5e85" providerId="ADAL" clId="{BBC54540-35BC-4D7F-8272-A2DA77831F8D}" dt="2024-03-12T10:29:29.090" v="1" actId="478"/>
          <ac:grpSpMkLst>
            <pc:docMk/>
            <pc:sldMk cId="3507251842" sldId="413"/>
            <ac:grpSpMk id="3" creationId="{4EE36806-93C3-97AE-7E1A-79DA8B536F7E}"/>
          </ac:grpSpMkLst>
        </pc:grpChg>
        <pc:grpChg chg="add mod">
          <ac:chgData name="Anna Bianchi" userId="1dd43a41-4e4c-4b62-897c-c402d57a5e85" providerId="ADAL" clId="{BBC54540-35BC-4D7F-8272-A2DA77831F8D}" dt="2024-03-12T10:44:08.253" v="214"/>
          <ac:grpSpMkLst>
            <pc:docMk/>
            <pc:sldMk cId="3507251842" sldId="413"/>
            <ac:grpSpMk id="5" creationId="{9E105AAD-D207-ED61-7FDF-05371DF3D830}"/>
          </ac:grpSpMkLst>
        </pc:grpChg>
        <pc:grpChg chg="add mod">
          <ac:chgData name="Anna Bianchi" userId="1dd43a41-4e4c-4b62-897c-c402d57a5e85" providerId="ADAL" clId="{BBC54540-35BC-4D7F-8272-A2DA77831F8D}" dt="2024-03-12T10:44:35.498" v="251"/>
          <ac:grpSpMkLst>
            <pc:docMk/>
            <pc:sldMk cId="3507251842" sldId="413"/>
            <ac:grpSpMk id="1084" creationId="{0FEB88CC-1779-7103-83EF-B65C90735E53}"/>
          </ac:grpSpMkLst>
        </pc:grpChg>
        <pc:grpChg chg="mod">
          <ac:chgData name="Anna Bianchi" userId="1dd43a41-4e4c-4b62-897c-c402d57a5e85" providerId="ADAL" clId="{BBC54540-35BC-4D7F-8272-A2DA77831F8D}" dt="2024-03-12T10:44:08.253" v="214"/>
          <ac:grpSpMkLst>
            <pc:docMk/>
            <pc:sldMk cId="3507251842" sldId="413"/>
            <ac:grpSpMk id="4128" creationId="{87E542DB-DA5F-308B-39FA-5DE723214C9C}"/>
          </ac:grpSpMkLst>
        </pc:grpChg>
        <pc:grpChg chg="mod">
          <ac:chgData name="Anna Bianchi" userId="1dd43a41-4e4c-4b62-897c-c402d57a5e85" providerId="ADAL" clId="{BBC54540-35BC-4D7F-8272-A2DA77831F8D}" dt="2024-03-12T10:44:08.253" v="214"/>
          <ac:grpSpMkLst>
            <pc:docMk/>
            <pc:sldMk cId="3507251842" sldId="413"/>
            <ac:grpSpMk id="4129" creationId="{7EF606A4-F7D4-D68D-7D49-EEA6E8F28B27}"/>
          </ac:grpSpMkLst>
        </pc:grpChg>
        <pc:grpChg chg="mod">
          <ac:chgData name="Anna Bianchi" userId="1dd43a41-4e4c-4b62-897c-c402d57a5e85" providerId="ADAL" clId="{BBC54540-35BC-4D7F-8272-A2DA77831F8D}" dt="2024-03-12T10:44:08.253" v="214"/>
          <ac:grpSpMkLst>
            <pc:docMk/>
            <pc:sldMk cId="3507251842" sldId="413"/>
            <ac:grpSpMk id="4130" creationId="{71F07199-9DA2-8D5B-2785-0E132DAA5443}"/>
          </ac:grpSpMkLst>
        </pc:grpChg>
        <pc:grpChg chg="mod">
          <ac:chgData name="Anna Bianchi" userId="1dd43a41-4e4c-4b62-897c-c402d57a5e85" providerId="ADAL" clId="{BBC54540-35BC-4D7F-8272-A2DA77831F8D}" dt="2024-03-12T10:44:08.253" v="214"/>
          <ac:grpSpMkLst>
            <pc:docMk/>
            <pc:sldMk cId="3507251842" sldId="413"/>
            <ac:grpSpMk id="4137" creationId="{EF300F49-EDB5-354A-83AB-4747FCECC878}"/>
          </ac:grpSpMkLst>
        </pc:grpChg>
        <pc:grpChg chg="mod">
          <ac:chgData name="Anna Bianchi" userId="1dd43a41-4e4c-4b62-897c-c402d57a5e85" providerId="ADAL" clId="{BBC54540-35BC-4D7F-8272-A2DA77831F8D}" dt="2024-03-12T10:44:35.498" v="251"/>
          <ac:grpSpMkLst>
            <pc:docMk/>
            <pc:sldMk cId="3507251842" sldId="413"/>
            <ac:grpSpMk id="4161" creationId="{D6C2CEF6-F68E-5314-89B1-861EDB360BCE}"/>
          </ac:grpSpMkLst>
        </pc:grpChg>
        <pc:grpChg chg="mod">
          <ac:chgData name="Anna Bianchi" userId="1dd43a41-4e4c-4b62-897c-c402d57a5e85" providerId="ADAL" clId="{BBC54540-35BC-4D7F-8272-A2DA77831F8D}" dt="2024-03-12T10:44:35.498" v="251"/>
          <ac:grpSpMkLst>
            <pc:docMk/>
            <pc:sldMk cId="3507251842" sldId="413"/>
            <ac:grpSpMk id="4162" creationId="{B89BAF1F-7823-E5FD-A966-CE1F30C4D175}"/>
          </ac:grpSpMkLst>
        </pc:grpChg>
        <pc:grpChg chg="mod">
          <ac:chgData name="Anna Bianchi" userId="1dd43a41-4e4c-4b62-897c-c402d57a5e85" providerId="ADAL" clId="{BBC54540-35BC-4D7F-8272-A2DA77831F8D}" dt="2024-03-12T10:44:35.498" v="251"/>
          <ac:grpSpMkLst>
            <pc:docMk/>
            <pc:sldMk cId="3507251842" sldId="413"/>
            <ac:grpSpMk id="4163" creationId="{6CCDF8B3-B522-1A1F-ED00-ADF3D303E9D1}"/>
          </ac:grpSpMkLst>
        </pc:grpChg>
        <pc:grpChg chg="mod">
          <ac:chgData name="Anna Bianchi" userId="1dd43a41-4e4c-4b62-897c-c402d57a5e85" providerId="ADAL" clId="{BBC54540-35BC-4D7F-8272-A2DA77831F8D}" dt="2024-03-12T10:44:35.498" v="251"/>
          <ac:grpSpMkLst>
            <pc:docMk/>
            <pc:sldMk cId="3507251842" sldId="413"/>
            <ac:grpSpMk id="4170" creationId="{D0BAECB0-2D90-96B2-E2DB-00AC1EF2791F}"/>
          </ac:grpSpMkLst>
        </pc:grpChg>
        <pc:grpChg chg="add mod">
          <ac:chgData name="Anna Bianchi" userId="1dd43a41-4e4c-4b62-897c-c402d57a5e85" providerId="ADAL" clId="{BBC54540-35BC-4D7F-8272-A2DA77831F8D}" dt="2024-03-12T10:44:51.089" v="254"/>
          <ac:grpSpMkLst>
            <pc:docMk/>
            <pc:sldMk cId="3507251842" sldId="413"/>
            <ac:grpSpMk id="4238" creationId="{21B2CA96-A24A-C8D1-42FC-83708AC25345}"/>
          </ac:grpSpMkLst>
        </pc:grpChg>
        <pc:grpChg chg="mod">
          <ac:chgData name="Anna Bianchi" userId="1dd43a41-4e4c-4b62-897c-c402d57a5e85" providerId="ADAL" clId="{BBC54540-35BC-4D7F-8272-A2DA77831F8D}" dt="2024-03-12T10:44:51.089" v="254"/>
          <ac:grpSpMkLst>
            <pc:docMk/>
            <pc:sldMk cId="3507251842" sldId="413"/>
            <ac:grpSpMk id="4243" creationId="{C61CC70A-C8A2-C390-C112-B77A3A0F1D87}"/>
          </ac:grpSpMkLst>
        </pc:grpChg>
        <pc:grpChg chg="mod">
          <ac:chgData name="Anna Bianchi" userId="1dd43a41-4e4c-4b62-897c-c402d57a5e85" providerId="ADAL" clId="{BBC54540-35BC-4D7F-8272-A2DA77831F8D}" dt="2024-03-12T10:44:51.089" v="254"/>
          <ac:grpSpMkLst>
            <pc:docMk/>
            <pc:sldMk cId="3507251842" sldId="413"/>
            <ac:grpSpMk id="4244" creationId="{318D3158-3FAB-979B-2EF5-B63E6F1CB663}"/>
          </ac:grpSpMkLst>
        </pc:grpChg>
        <pc:grpChg chg="mod">
          <ac:chgData name="Anna Bianchi" userId="1dd43a41-4e4c-4b62-897c-c402d57a5e85" providerId="ADAL" clId="{BBC54540-35BC-4D7F-8272-A2DA77831F8D}" dt="2024-03-12T10:44:51.089" v="254"/>
          <ac:grpSpMkLst>
            <pc:docMk/>
            <pc:sldMk cId="3507251842" sldId="413"/>
            <ac:grpSpMk id="4245" creationId="{F2AB1598-3E7D-B1C7-898A-299F8391E4F7}"/>
          </ac:grpSpMkLst>
        </pc:grpChg>
        <pc:grpChg chg="mod">
          <ac:chgData name="Anna Bianchi" userId="1dd43a41-4e4c-4b62-897c-c402d57a5e85" providerId="ADAL" clId="{BBC54540-35BC-4D7F-8272-A2DA77831F8D}" dt="2024-03-12T10:44:51.089" v="254"/>
          <ac:grpSpMkLst>
            <pc:docMk/>
            <pc:sldMk cId="3507251842" sldId="413"/>
            <ac:grpSpMk id="4252" creationId="{ABCB23B0-A869-8595-469C-24332C34FE01}"/>
          </ac:grpSpMkLst>
        </pc:grpChg>
        <pc:picChg chg="add del mod">
          <ac:chgData name="Anna Bianchi" userId="1dd43a41-4e4c-4b62-897c-c402d57a5e85" providerId="ADAL" clId="{BBC54540-35BC-4D7F-8272-A2DA77831F8D}" dt="2024-03-12T10:42:19.993" v="147" actId="478"/>
          <ac:picMkLst>
            <pc:docMk/>
            <pc:sldMk cId="3507251842" sldId="413"/>
            <ac:picMk id="2" creationId="{E7313337-9C7F-3949-394F-E7AC07EF9B18}"/>
          </ac:picMkLst>
        </pc:picChg>
        <pc:picChg chg="add mod">
          <ac:chgData name="Anna Bianchi" userId="1dd43a41-4e4c-4b62-897c-c402d57a5e85" providerId="ADAL" clId="{BBC54540-35BC-4D7F-8272-A2DA77831F8D}" dt="2024-03-12T10:44:26.822" v="232" actId="1036"/>
          <ac:picMkLst>
            <pc:docMk/>
            <pc:sldMk cId="3507251842" sldId="413"/>
            <ac:picMk id="1026" creationId="{7943E276-C070-6CCB-0CCD-67EE2CFE1510}"/>
          </ac:picMkLst>
        </pc:picChg>
        <pc:picChg chg="add mod">
          <ac:chgData name="Anna Bianchi" userId="1dd43a41-4e4c-4b62-897c-c402d57a5e85" providerId="ADAL" clId="{BBC54540-35BC-4D7F-8272-A2DA77831F8D}" dt="2024-03-12T10:44:26.822" v="232" actId="1036"/>
          <ac:picMkLst>
            <pc:docMk/>
            <pc:sldMk cId="3507251842" sldId="413"/>
            <ac:picMk id="1028" creationId="{69B71757-0948-4CDC-AE07-51E17178C781}"/>
          </ac:picMkLst>
        </pc:picChg>
        <pc:picChg chg="add mod">
          <ac:chgData name="Anna Bianchi" userId="1dd43a41-4e4c-4b62-897c-c402d57a5e85" providerId="ADAL" clId="{BBC54540-35BC-4D7F-8272-A2DA77831F8D}" dt="2024-03-12T10:44:26.822" v="232" actId="1036"/>
          <ac:picMkLst>
            <pc:docMk/>
            <pc:sldMk cId="3507251842" sldId="413"/>
            <ac:picMk id="1030" creationId="{877F7AA0-CCC5-1A56-748E-B09F998FDD3F}"/>
          </ac:picMkLst>
        </pc:picChg>
        <pc:picChg chg="add mod">
          <ac:chgData name="Anna Bianchi" userId="1dd43a41-4e4c-4b62-897c-c402d57a5e85" providerId="ADAL" clId="{BBC54540-35BC-4D7F-8272-A2DA77831F8D}" dt="2024-03-12T10:44:26.822" v="232" actId="1036"/>
          <ac:picMkLst>
            <pc:docMk/>
            <pc:sldMk cId="3507251842" sldId="413"/>
            <ac:picMk id="1032" creationId="{A4032F52-7837-5AAF-EC31-82565EAECCE0}"/>
          </ac:picMkLst>
        </pc:picChg>
        <pc:picChg chg="add mod">
          <ac:chgData name="Anna Bianchi" userId="1dd43a41-4e4c-4b62-897c-c402d57a5e85" providerId="ADAL" clId="{BBC54540-35BC-4D7F-8272-A2DA77831F8D}" dt="2024-03-12T10:44:26.822" v="232" actId="1036"/>
          <ac:picMkLst>
            <pc:docMk/>
            <pc:sldMk cId="3507251842" sldId="413"/>
            <ac:picMk id="1034" creationId="{249669A9-7FB5-E007-ACE4-9F59CF15F47C}"/>
          </ac:picMkLst>
        </pc:picChg>
        <pc:picChg chg="add mod">
          <ac:chgData name="Anna Bianchi" userId="1dd43a41-4e4c-4b62-897c-c402d57a5e85" providerId="ADAL" clId="{BBC54540-35BC-4D7F-8272-A2DA77831F8D}" dt="2024-03-12T10:44:26.822" v="232" actId="1036"/>
          <ac:picMkLst>
            <pc:docMk/>
            <pc:sldMk cId="3507251842" sldId="413"/>
            <ac:picMk id="1036" creationId="{FA53DC4E-9D7B-E009-2D94-027A4FC2E04C}"/>
          </ac:picMkLst>
        </pc:picChg>
        <pc:picChg chg="add del">
          <ac:chgData name="Anna Bianchi" userId="1dd43a41-4e4c-4b62-897c-c402d57a5e85" providerId="ADAL" clId="{BBC54540-35BC-4D7F-8272-A2DA77831F8D}" dt="2024-03-12T10:33:18.525" v="33" actId="478"/>
          <ac:picMkLst>
            <pc:docMk/>
            <pc:sldMk cId="3507251842" sldId="413"/>
            <ac:picMk id="1038" creationId="{4D453132-4872-B3D1-61FC-FB4968F92FE1}"/>
          </ac:picMkLst>
        </pc:picChg>
        <pc:picChg chg="add mod">
          <ac:chgData name="Anna Bianchi" userId="1dd43a41-4e4c-4b62-897c-c402d57a5e85" providerId="ADAL" clId="{BBC54540-35BC-4D7F-8272-A2DA77831F8D}" dt="2024-03-12T10:44:26.822" v="232" actId="1036"/>
          <ac:picMkLst>
            <pc:docMk/>
            <pc:sldMk cId="3507251842" sldId="413"/>
            <ac:picMk id="1040" creationId="{91A39F4D-D00A-6E04-911C-324B8A0EA6E4}"/>
          </ac:picMkLst>
        </pc:picChg>
        <pc:picChg chg="add mod">
          <ac:chgData name="Anna Bianchi" userId="1dd43a41-4e4c-4b62-897c-c402d57a5e85" providerId="ADAL" clId="{BBC54540-35BC-4D7F-8272-A2DA77831F8D}" dt="2024-03-12T10:44:33.104" v="250" actId="1076"/>
          <ac:picMkLst>
            <pc:docMk/>
            <pc:sldMk cId="3507251842" sldId="413"/>
            <ac:picMk id="1042" creationId="{4A3F40C6-FAA3-4294-64F7-817DEEFC4183}"/>
          </ac:picMkLst>
        </pc:picChg>
        <pc:picChg chg="add mod">
          <ac:chgData name="Anna Bianchi" userId="1dd43a41-4e4c-4b62-897c-c402d57a5e85" providerId="ADAL" clId="{BBC54540-35BC-4D7F-8272-A2DA77831F8D}" dt="2024-03-12T10:44:00.295" v="210" actId="1076"/>
          <ac:picMkLst>
            <pc:docMk/>
            <pc:sldMk cId="3507251842" sldId="413"/>
            <ac:picMk id="1044" creationId="{8B4B06CB-D005-BECF-B3EE-18AF290DA195}"/>
          </ac:picMkLst>
        </pc:picChg>
        <pc:picChg chg="add mod">
          <ac:chgData name="Anna Bianchi" userId="1dd43a41-4e4c-4b62-897c-c402d57a5e85" providerId="ADAL" clId="{BBC54540-35BC-4D7F-8272-A2DA77831F8D}" dt="2024-03-12T10:43:59.682" v="209" actId="1076"/>
          <ac:picMkLst>
            <pc:docMk/>
            <pc:sldMk cId="3507251842" sldId="413"/>
            <ac:picMk id="1046" creationId="{24E83324-5CA0-0CC1-9093-0C5B23B0438E}"/>
          </ac:picMkLst>
        </pc:picChg>
        <pc:picChg chg="add mod">
          <ac:chgData name="Anna Bianchi" userId="1dd43a41-4e4c-4b62-897c-c402d57a5e85" providerId="ADAL" clId="{BBC54540-35BC-4D7F-8272-A2DA77831F8D}" dt="2024-03-12T10:44:03.343" v="213" actId="1076"/>
          <ac:picMkLst>
            <pc:docMk/>
            <pc:sldMk cId="3507251842" sldId="413"/>
            <ac:picMk id="1048" creationId="{D0D27CA2-7814-E5BD-BA7D-AA6AEE5692C4}"/>
          </ac:picMkLst>
        </pc:picChg>
        <pc:picChg chg="add mod">
          <ac:chgData name="Anna Bianchi" userId="1dd43a41-4e4c-4b62-897c-c402d57a5e85" providerId="ADAL" clId="{BBC54540-35BC-4D7F-8272-A2DA77831F8D}" dt="2024-03-12T10:44:00.994" v="211" actId="1076"/>
          <ac:picMkLst>
            <pc:docMk/>
            <pc:sldMk cId="3507251842" sldId="413"/>
            <ac:picMk id="1050" creationId="{0BA5D808-31A2-9C39-C9FF-8B17AA0C64CA}"/>
          </ac:picMkLst>
        </pc:picChg>
        <pc:picChg chg="add mod">
          <ac:chgData name="Anna Bianchi" userId="1dd43a41-4e4c-4b62-897c-c402d57a5e85" providerId="ADAL" clId="{BBC54540-35BC-4D7F-8272-A2DA77831F8D}" dt="2024-03-12T10:43:58.307" v="207" actId="1076"/>
          <ac:picMkLst>
            <pc:docMk/>
            <pc:sldMk cId="3507251842" sldId="413"/>
            <ac:picMk id="1052" creationId="{C3A74F59-CEEA-990C-B786-9AF52437AD21}"/>
          </ac:picMkLst>
        </pc:picChg>
        <pc:picChg chg="add mod">
          <ac:chgData name="Anna Bianchi" userId="1dd43a41-4e4c-4b62-897c-c402d57a5e85" providerId="ADAL" clId="{BBC54540-35BC-4D7F-8272-A2DA77831F8D}" dt="2024-03-12T10:44:26.822" v="232" actId="1036"/>
          <ac:picMkLst>
            <pc:docMk/>
            <pc:sldMk cId="3507251842" sldId="413"/>
            <ac:picMk id="1054" creationId="{8D7643A5-9EE8-1188-6791-BA94B0453E2C}"/>
          </ac:picMkLst>
        </pc:picChg>
        <pc:picChg chg="mod modCrop">
          <ac:chgData name="Anna Bianchi" userId="1dd43a41-4e4c-4b62-897c-c402d57a5e85" providerId="ADAL" clId="{BBC54540-35BC-4D7F-8272-A2DA77831F8D}" dt="2024-03-12T10:44:49.543" v="253" actId="732"/>
          <ac:picMkLst>
            <pc:docMk/>
            <pc:sldMk cId="3507251842" sldId="413"/>
            <ac:picMk id="4124" creationId="{1AC0CA41-20F2-7B96-374D-E46DEC037969}"/>
          </ac:picMkLst>
        </pc:pic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1082" creationId="{E03418AF-E904-332D-AFE1-65CD08E32836}"/>
          </ac:cxnSpMkLst>
        </pc:cxn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1083" creationId="{8E057EEC-032B-5513-A37D-24644053329A}"/>
          </ac:cxnSpMkLst>
        </pc:cxn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4138" creationId="{B533CE9D-BDBB-7B8F-C564-0966C3C2BF00}"/>
          </ac:cxnSpMkLst>
        </pc:cxn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4139" creationId="{FE3336E0-50B2-E858-8902-A04BEC828D56}"/>
          </ac:cxnSpMkLst>
        </pc:cxn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4140" creationId="{81499CE4-4B2D-5DC1-4868-36E55E99125F}"/>
          </ac:cxnSpMkLst>
        </pc:cxn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4141" creationId="{14E71B02-D1E7-BCD2-C516-1A3D2A0F1F24}"/>
          </ac:cxnSpMkLst>
        </pc:cxn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4142" creationId="{05DCB059-5142-429F-2022-4F408915367F}"/>
          </ac:cxnSpMkLst>
        </pc:cxn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4143" creationId="{6EE4DB2C-389F-51B2-F9EE-EC9C346A336D}"/>
          </ac:cxnSpMkLst>
        </pc:cxn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4144" creationId="{922A0920-0D88-38B5-1512-8C9CE2CEADFF}"/>
          </ac:cxnSpMkLst>
        </pc:cxn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4145" creationId="{9E3A3351-DC24-2B2B-364F-3EAC4F442223}"/>
          </ac:cxnSpMkLst>
        </pc:cxn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4146" creationId="{25D88EAE-C8D8-E02F-CC0D-B973661BCBAF}"/>
          </ac:cxnSpMkLst>
        </pc:cxn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4147" creationId="{4F19D668-73EF-BBA7-56AF-A6C5D1236F82}"/>
          </ac:cxnSpMkLst>
        </pc:cxn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4148" creationId="{F8026CC8-B5C7-3610-E519-150ED4786CDE}"/>
          </ac:cxnSpMkLst>
        </pc:cxn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4149" creationId="{0E9FEC33-B583-2D06-9DFD-F45240B5FC1F}"/>
          </ac:cxnSpMkLst>
        </pc:cxnChg>
        <pc:cxnChg chg="mod">
          <ac:chgData name="Anna Bianchi" userId="1dd43a41-4e4c-4b62-897c-c402d57a5e85" providerId="ADAL" clId="{BBC54540-35BC-4D7F-8272-A2DA77831F8D}" dt="2024-03-12T10:44:08.253" v="214"/>
          <ac:cxnSpMkLst>
            <pc:docMk/>
            <pc:sldMk cId="3507251842" sldId="413"/>
            <ac:cxnSpMk id="4150" creationId="{AAC4D658-DCB9-EEDD-7594-2C1CFBDAC440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171" creationId="{E9EB3B05-5957-B1DD-83DE-CC7BBA89ACA3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172" creationId="{B3D7C418-C17F-BE0C-E642-CB194440C45A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173" creationId="{62C7C207-97AE-2E12-97BE-9F470E667A75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174" creationId="{0FCF3A03-D4E2-4BB7-965B-BD5355695CEF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175" creationId="{EE59DC76-ADD4-7FF9-EBBC-8AA70FF2EA6E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176" creationId="{A69B94E5-177E-D5A2-EA2A-CC33F2C82113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177" creationId="{7A1A2CA8-4D4C-95D6-C978-2B70345E4C3B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178" creationId="{511E4D2D-250F-7C53-C2D3-C22AB1B279F9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179" creationId="{17CBDAB7-E2F6-9AFC-819F-B7A26E5E3841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180" creationId="{15F17876-5851-2F1E-D7B1-5E07C5CFDCD8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181" creationId="{1B4606C2-84B9-8693-B1E1-C4DC0467F8B6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182" creationId="{590E56F8-857F-35F8-0642-58B3314C79C4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183" creationId="{6CF3C63E-27FA-556B-73B3-F5350E8A3EDC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236" creationId="{A84046F9-73A4-8830-5484-839578EA4166}"/>
          </ac:cxnSpMkLst>
        </pc:cxnChg>
        <pc:cxnChg chg="mod">
          <ac:chgData name="Anna Bianchi" userId="1dd43a41-4e4c-4b62-897c-c402d57a5e85" providerId="ADAL" clId="{BBC54540-35BC-4D7F-8272-A2DA77831F8D}" dt="2024-03-12T10:44:35.498" v="251"/>
          <ac:cxnSpMkLst>
            <pc:docMk/>
            <pc:sldMk cId="3507251842" sldId="413"/>
            <ac:cxnSpMk id="4237" creationId="{248F6C96-3FC0-3DD1-C74D-3F98DFAD1607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253" creationId="{C89C12C4-8ED4-A6A4-0BBF-7CAF0422846F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254" creationId="{EE692BD1-1726-55C8-F6BB-C2077B74586D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255" creationId="{C90D79C6-5B0A-B0BF-2933-3F9384A506D1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256" creationId="{9A0A4738-B193-5660-CC9D-4131870DCAC1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257" creationId="{6EAC33CD-9778-5072-929F-70CE373C3451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258" creationId="{F70C9349-5DDF-B8DE-3F59-AB90B0B48A91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259" creationId="{FD160F77-F948-1DEC-04B5-B51AD8115E5E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260" creationId="{E580F276-7AD4-CDF1-37C3-071DEF419E5F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261" creationId="{86695639-9814-9312-7A65-265414DCAACB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262" creationId="{2917BAE4-AA63-3C77-83C9-297AF8ACF915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263" creationId="{BA924FB3-9628-4A6C-8EAD-65C07C903CD0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264" creationId="{B2B37143-C271-B2DE-1C5C-097653DA5B48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265" creationId="{B26EB630-B726-46CB-4AF6-35DF7A40E0B9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318" creationId="{A754256D-1DB8-8B75-D5A5-837409E70434}"/>
          </ac:cxnSpMkLst>
        </pc:cxnChg>
        <pc:cxnChg chg="mod">
          <ac:chgData name="Anna Bianchi" userId="1dd43a41-4e4c-4b62-897c-c402d57a5e85" providerId="ADAL" clId="{BBC54540-35BC-4D7F-8272-A2DA77831F8D}" dt="2024-03-12T10:44:51.089" v="254"/>
          <ac:cxnSpMkLst>
            <pc:docMk/>
            <pc:sldMk cId="3507251842" sldId="413"/>
            <ac:cxnSpMk id="4319" creationId="{1E8B0569-E6C9-2F12-1910-00978C1E8BB5}"/>
          </ac:cxnSpMkLst>
        </pc:cxnChg>
      </pc:sldChg>
      <pc:sldChg chg="add del setBg">
        <pc:chgData name="Anna Bianchi" userId="1dd43a41-4e4c-4b62-897c-c402d57a5e85" providerId="ADAL" clId="{BBC54540-35BC-4D7F-8272-A2DA77831F8D}" dt="2024-03-12T10:44:59.095" v="255" actId="2696"/>
        <pc:sldMkLst>
          <pc:docMk/>
          <pc:sldMk cId="1673394585" sldId="41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28B74-2C7F-4689-9095-100F6D7ED24A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CA5E5-3213-4946-AD97-C46A3D83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25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A5E5-3213-4946-AD97-C46A3D831D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142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CA5E5-3213-4946-AD97-C46A3D831D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009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BCA5E5-3213-4946-AD97-C46A3D831D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44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2773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827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2940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7253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model2">
    <p:bg>
      <p:bgPr>
        <a:gradFill flip="none" rotWithShape="1">
          <a:gsLst>
            <a:gs pos="55000">
              <a:srgbClr val="1181AE"/>
            </a:gs>
            <a:gs pos="0">
              <a:srgbClr val="1181AE"/>
            </a:gs>
            <a:gs pos="100000">
              <a:srgbClr val="09547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8672" y="2870634"/>
            <a:ext cx="5932223" cy="711081"/>
          </a:xfrm>
        </p:spPr>
        <p:txBody>
          <a:bodyPr>
            <a:normAutofit/>
          </a:bodyPr>
          <a:lstStyle>
            <a:lvl1pPr algn="ctr">
              <a:defRPr sz="36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itchFamily="34" charset="0"/>
                <a:cs typeface="Open Sans" pitchFamily="34" charset="0"/>
              </a:defRPr>
            </a:lvl1pPr>
          </a:lstStyle>
          <a:p>
            <a:r>
              <a:rPr lang="en-US"/>
              <a:t>SlideModel.com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404F2-BE9A-4460-8815-8F645183555F}" type="datetimeFigureOut">
              <a:rPr lang="en-US" smtClean="0">
                <a:solidFill>
                  <a:srgbClr val="080808">
                    <a:tint val="75000"/>
                  </a:srgbClr>
                </a:solidFill>
              </a:rPr>
              <a:pPr/>
              <a:t>3/12/2024</a:t>
            </a:fld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69268-9C8B-4EBF-A9EE-DC5DC2D48DC3}" type="slidenum">
              <a:rPr lang="en-US" smtClean="0">
                <a:solidFill>
                  <a:srgbClr val="080808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80808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17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3454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209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42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752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2297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3905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180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517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de-DE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de-DE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A8E5F-40E5-4553-9F3C-699F1A5B8145}" type="datetimeFigureOut">
              <a:rPr lang="de-DE" smtClean="0"/>
              <a:t>12.03.2024</a:t>
            </a:fld>
            <a:endParaRPr lang="de-DE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D45B7-DFE2-4393-8D37-380FC36BF3AA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7502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3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jpeg"/><Relationship Id="rId12" Type="http://schemas.microsoft.com/office/2007/relationships/hdphoto" Target="../media/hdphoto1.wdp"/><Relationship Id="rId17" Type="http://schemas.openxmlformats.org/officeDocument/2006/relationships/image" Target="../media/image27.jpe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26.jpe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45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52.jpeg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828E68-E506-67EE-3EE5-2C8B9F80E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C2F083BF-F3CB-248F-F343-BFFBB329F5BA}"/>
              </a:ext>
            </a:extLst>
          </p:cNvPr>
          <p:cNvSpPr txBox="1">
            <a:spLocks/>
          </p:cNvSpPr>
          <p:nvPr/>
        </p:nvSpPr>
        <p:spPr>
          <a:xfrm>
            <a:off x="4630138" y="160830"/>
            <a:ext cx="7262506" cy="59761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91440" tIns="45720" rIns="91440" bIns="45720" anchor="ctr">
            <a:normAutofit/>
          </a:bodyPr>
          <a:lstStyle/>
          <a:p>
            <a:pPr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4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line:    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Medical </a:t>
            </a:r>
            <a:r>
              <a:rPr lang="en-GB" sz="2400"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C65494-42E9-2465-2E2F-5283D8C54A42}"/>
              </a:ext>
            </a:extLst>
          </p:cNvPr>
          <p:cNvGrpSpPr>
            <a:grpSpLocks noChangeAspect="1"/>
          </p:cNvGrpSpPr>
          <p:nvPr/>
        </p:nvGrpSpPr>
        <p:grpSpPr>
          <a:xfrm>
            <a:off x="299356" y="219102"/>
            <a:ext cx="3875890" cy="611768"/>
            <a:chOff x="4113734" y="1462930"/>
            <a:chExt cx="7109040" cy="112208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1F0209-72CB-BCB1-DCBF-589C78A98DDA}"/>
                </a:ext>
              </a:extLst>
            </p:cNvPr>
            <p:cNvSpPr/>
            <p:nvPr/>
          </p:nvSpPr>
          <p:spPr>
            <a:xfrm>
              <a:off x="4690885" y="1471730"/>
              <a:ext cx="6465957" cy="1104489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7B237F-5D94-49E4-90C3-C96261C610D9}"/>
                </a:ext>
              </a:extLst>
            </p:cNvPr>
            <p:cNvSpPr txBox="1"/>
            <p:nvPr/>
          </p:nvSpPr>
          <p:spPr>
            <a:xfrm>
              <a:off x="5486399" y="1673895"/>
              <a:ext cx="5736375" cy="7338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DISCOVER22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BEF0B50-02D0-B3CE-F4A2-330CF9070B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113734" y="1462930"/>
              <a:ext cx="1122088" cy="112208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3600" ker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F9F2E9F-DD06-68B3-69E1-2E2085A37DEE}"/>
              </a:ext>
            </a:extLst>
          </p:cNvPr>
          <p:cNvGrpSpPr>
            <a:grpSpLocks noChangeAspect="1"/>
          </p:cNvGrpSpPr>
          <p:nvPr/>
        </p:nvGrpSpPr>
        <p:grpSpPr>
          <a:xfrm>
            <a:off x="299356" y="940921"/>
            <a:ext cx="3835432" cy="615705"/>
            <a:chOff x="4878898" y="3243971"/>
            <a:chExt cx="7033000" cy="112901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B180016-953B-703D-A798-9D8AD6320CBA}"/>
                </a:ext>
              </a:extLst>
            </p:cNvPr>
            <p:cNvSpPr/>
            <p:nvPr/>
          </p:nvSpPr>
          <p:spPr>
            <a:xfrm>
              <a:off x="5447627" y="3268786"/>
              <a:ext cx="6464271" cy="1104199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9D45F7-7023-74E6-F90F-0314EECB6254}"/>
                </a:ext>
              </a:extLst>
            </p:cNvPr>
            <p:cNvSpPr txBox="1"/>
            <p:nvPr/>
          </p:nvSpPr>
          <p:spPr>
            <a:xfrm>
              <a:off x="6374398" y="3470898"/>
              <a:ext cx="4496183" cy="7336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MUSICA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5F95472-93EA-C420-22F1-A573DDA45A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8898" y="3243971"/>
              <a:ext cx="1121795" cy="112179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3600" ker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2D17A2-1917-5985-DED3-B98D30CB0357}"/>
              </a:ext>
            </a:extLst>
          </p:cNvPr>
          <p:cNvGrpSpPr>
            <a:grpSpLocks noChangeAspect="1"/>
          </p:cNvGrpSpPr>
          <p:nvPr/>
        </p:nvGrpSpPr>
        <p:grpSpPr>
          <a:xfrm>
            <a:off x="290194" y="1670517"/>
            <a:ext cx="3835431" cy="613862"/>
            <a:chOff x="4097345" y="5014193"/>
            <a:chExt cx="7032998" cy="112563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B134504-7918-9E82-1F3A-6ABAF68D76E6}"/>
                </a:ext>
              </a:extLst>
            </p:cNvPr>
            <p:cNvSpPr/>
            <p:nvPr/>
          </p:nvSpPr>
          <p:spPr>
            <a:xfrm>
              <a:off x="4666071" y="5035626"/>
              <a:ext cx="6464272" cy="1104201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99E360D-24AE-496E-A3EA-5BAD430747BE}"/>
                </a:ext>
              </a:extLst>
            </p:cNvPr>
            <p:cNvSpPr txBox="1"/>
            <p:nvPr/>
          </p:nvSpPr>
          <p:spPr>
            <a:xfrm>
              <a:off x="5592845" y="5237738"/>
              <a:ext cx="5277737" cy="7336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DIODE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A266789-3509-FC6F-3253-6A81C48F32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7345" y="5014193"/>
              <a:ext cx="1121795" cy="112179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3600" ker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sp>
        <p:nvSpPr>
          <p:cNvPr id="27" name="Content Placeholder 10">
            <a:extLst>
              <a:ext uri="{FF2B5EF4-FFF2-40B4-BE49-F238E27FC236}">
                <a16:creationId xmlns:a16="http://schemas.microsoft.com/office/drawing/2014/main" id="{AA438019-0A2D-5CE9-8B68-35A93BA65563}"/>
              </a:ext>
            </a:extLst>
          </p:cNvPr>
          <p:cNvSpPr txBox="1">
            <a:spLocks/>
          </p:cNvSpPr>
          <p:nvPr/>
        </p:nvSpPr>
        <p:spPr>
          <a:xfrm>
            <a:off x="4630138" y="1064675"/>
            <a:ext cx="7262506" cy="4362732"/>
          </a:xfrm>
          <a:prstGeom prst="rect">
            <a:avLst/>
          </a:prstGeom>
          <a:ln w="19050">
            <a:solidFill>
              <a:srgbClr val="0174A6"/>
            </a:solidFill>
          </a:ln>
        </p:spPr>
        <p:txBody>
          <a:bodyPr lIns="91440" tIns="45720" rIns="91440" bIns="45720" anchor="t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4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en-GB" sz="24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it-IT" sz="24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Microdosimetry</a:t>
            </a:r>
          </a:p>
          <a:p>
            <a:pPr algn="just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Biological effectiveness of ionizing radiation depends on the stochastic characteristics of radiation interaction at subcellular level. These characteristics are not described by absorbed dose and linear energy transfer (LET).</a:t>
            </a:r>
          </a:p>
          <a:p>
            <a:pPr algn="just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Same dose of different radiation types, albeit at the same LET, induce damages of different entities.  </a:t>
            </a:r>
          </a:p>
          <a:p>
            <a:pPr algn="ctr">
              <a:lnSpc>
                <a:spcPct val="130000"/>
              </a:lnSpc>
              <a:spcBef>
                <a:spcPts val="12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en-US" sz="240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Can we measure physical quantities</a:t>
            </a:r>
          </a:p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en-US" sz="240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rPr>
              <a:t>that correlate with radiobiology?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EBE92C1-19F2-563D-2E48-DF00053F07F5}"/>
              </a:ext>
            </a:extLst>
          </p:cNvPr>
          <p:cNvGrpSpPr>
            <a:grpSpLocks noChangeAspect="1"/>
          </p:cNvGrpSpPr>
          <p:nvPr/>
        </p:nvGrpSpPr>
        <p:grpSpPr>
          <a:xfrm>
            <a:off x="290194" y="2583682"/>
            <a:ext cx="4187178" cy="613862"/>
            <a:chOff x="4097345" y="5014193"/>
            <a:chExt cx="7677993" cy="1125634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8EBCE89-332B-99F0-072B-A7244A71B4AC}"/>
                </a:ext>
              </a:extLst>
            </p:cNvPr>
            <p:cNvSpPr/>
            <p:nvPr/>
          </p:nvSpPr>
          <p:spPr>
            <a:xfrm>
              <a:off x="4666071" y="5035626"/>
              <a:ext cx="6464272" cy="1104201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8FEDF2A-3BEE-33BA-5945-65CF78F84083}"/>
                </a:ext>
              </a:extLst>
            </p:cNvPr>
            <p:cNvSpPr txBox="1"/>
            <p:nvPr/>
          </p:nvSpPr>
          <p:spPr>
            <a:xfrm>
              <a:off x="5592845" y="5237738"/>
              <a:ext cx="6182493" cy="73367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2000">
                  <a:latin typeface="Arial" panose="020B0604020202020204" pitchFamily="34" charset="0"/>
                  <a:cs typeface="Arial" panose="020B0604020202020204" pitchFamily="34" charset="0"/>
                </a:rPr>
                <a:t>ANTHEM &amp; AMONG_US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55B693D-758B-D926-D548-77C0FFAE53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097345" y="5014193"/>
              <a:ext cx="1121795" cy="112179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it-IT" sz="2000" ker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</a:t>
              </a:r>
              <a:r>
                <a:rPr lang="en-US" sz="2000" ker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</a:t>
              </a:r>
            </a:p>
          </p:txBody>
        </p:sp>
      </p:grp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0E9F2B0C-5653-9DCD-837E-F3A17057B437}"/>
              </a:ext>
            </a:extLst>
          </p:cNvPr>
          <p:cNvSpPr/>
          <p:nvPr/>
        </p:nvSpPr>
        <p:spPr>
          <a:xfrm>
            <a:off x="5086829" y="3839076"/>
            <a:ext cx="6427900" cy="1335626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467E211-03AC-0D93-83B6-C94EA7711DA7}"/>
              </a:ext>
            </a:extLst>
          </p:cNvPr>
          <p:cNvGrpSpPr/>
          <p:nvPr/>
        </p:nvGrpSpPr>
        <p:grpSpPr>
          <a:xfrm>
            <a:off x="232835" y="3674803"/>
            <a:ext cx="10435164" cy="3031296"/>
            <a:chOff x="232835" y="3674803"/>
            <a:chExt cx="10435164" cy="3031296"/>
          </a:xfrm>
        </p:grpSpPr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915ED297-75DB-786A-1C5E-A1B5C7969165}"/>
                </a:ext>
              </a:extLst>
            </p:cNvPr>
            <p:cNvGrpSpPr/>
            <p:nvPr/>
          </p:nvGrpSpPr>
          <p:grpSpPr>
            <a:xfrm>
              <a:off x="232835" y="3674803"/>
              <a:ext cx="10435164" cy="3031296"/>
              <a:chOff x="232835" y="3428999"/>
              <a:chExt cx="10435164" cy="3031296"/>
            </a:xfrm>
          </p:grpSpPr>
          <p:sp>
            <p:nvSpPr>
              <p:cNvPr id="30" name="Content Placeholder 10">
                <a:extLst>
                  <a:ext uri="{FF2B5EF4-FFF2-40B4-BE49-F238E27FC236}">
                    <a16:creationId xmlns:a16="http://schemas.microsoft.com/office/drawing/2014/main" id="{DA912CDF-F124-7E0E-36D0-72351861C5C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3130" y="4249152"/>
                <a:ext cx="10144869" cy="2102488"/>
              </a:xfrm>
              <a:prstGeom prst="rect">
                <a:avLst/>
              </a:prstGeom>
            </p:spPr>
            <p:txBody>
              <a:bodyPr lIns="91440" tIns="45720" rIns="91440" bIns="45720" anchor="t">
                <a:normAutofit lnSpcReduction="10000"/>
              </a:bodyPr>
              <a:lstStyle/>
              <a:p>
                <a:pPr>
                  <a:lnSpc>
                    <a:spcPct val="130000"/>
                  </a:lnSpc>
                  <a:spcBef>
                    <a:spcPct val="20000"/>
                  </a:spcBef>
                  <a:buClr>
                    <a:schemeClr val="accent1">
                      <a:lumMod val="75000"/>
                    </a:schemeClr>
                  </a:buClr>
                  <a:buSzPct val="200000"/>
                  <a:tabLst>
                    <a:tab pos="719138" algn="l"/>
                  </a:tabLst>
                </a:pPr>
                <a:r>
                  <a:rPr lang="en-US" sz="1600">
                    <a:solidFill>
                      <a:srgbClr val="156082"/>
                    </a:solidFill>
                    <a:latin typeface="Arial"/>
                    <a:cs typeface="Arial"/>
                  </a:rPr>
                  <a:t>Valeria Conte</a:t>
                </a:r>
                <a:r>
                  <a:rPr lang="en-US" sz="16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cs typeface="Arial"/>
                  </a:rPr>
                  <a:t>	</a:t>
                </a:r>
              </a:p>
              <a:p>
                <a:pPr>
                  <a:lnSpc>
                    <a:spcPct val="130000"/>
                  </a:lnSpc>
                  <a:spcBef>
                    <a:spcPct val="20000"/>
                  </a:spcBef>
                  <a:buClr>
                    <a:schemeClr val="accent1">
                      <a:lumMod val="75000"/>
                    </a:schemeClr>
                  </a:buClr>
                  <a:buSzPct val="200000"/>
                  <a:tabLst>
                    <a:tab pos="719138" algn="l"/>
                  </a:tabLst>
                </a:pPr>
                <a:r>
                  <a:rPr lang="en-US" sz="1600">
                    <a:solidFill>
                      <a:srgbClr val="156082"/>
                    </a:solidFill>
                    <a:latin typeface="Arial"/>
                    <a:cs typeface="Arial"/>
                  </a:rPr>
                  <a:t>Anna Bianchi     </a:t>
                </a:r>
                <a:r>
                  <a:rPr lang="en-US" sz="1600" i="1">
                    <a:solidFill>
                      <a:srgbClr val="156082"/>
                    </a:solidFill>
                    <a:latin typeface="Arial"/>
                    <a:cs typeface="Arial"/>
                  </a:rPr>
                  <a:t>micro/</a:t>
                </a:r>
                <a:r>
                  <a:rPr lang="en-US" sz="1600" i="1" err="1">
                    <a:solidFill>
                      <a:srgbClr val="156082"/>
                    </a:solidFill>
                    <a:latin typeface="Arial"/>
                    <a:cs typeface="Arial"/>
                  </a:rPr>
                  <a:t>nanodosimetry</a:t>
                </a:r>
                <a:r>
                  <a:rPr lang="en-US" sz="16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cs typeface="Arial"/>
                  </a:rPr>
                  <a:t>	</a:t>
                </a:r>
                <a:endParaRPr lang="en-US" sz="160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lnSpc>
                    <a:spcPct val="130000"/>
                  </a:lnSpc>
                  <a:spcBef>
                    <a:spcPct val="20000"/>
                  </a:spcBef>
                  <a:buClr>
                    <a:srgbClr val="055B89"/>
                  </a:buClr>
                  <a:buSzPct val="200000"/>
                  <a:tabLst>
                    <a:tab pos="719138" algn="l"/>
                  </a:tabLst>
                </a:pPr>
                <a:r>
                  <a:rPr lang="en-US" sz="1600">
                    <a:solidFill>
                      <a:srgbClr val="156082"/>
                    </a:solidFill>
                    <a:latin typeface="Arial"/>
                    <a:cs typeface="Arial"/>
                  </a:rPr>
                  <a:t>Anna Selva </a:t>
                </a:r>
              </a:p>
              <a:p>
                <a:pPr>
                  <a:lnSpc>
                    <a:spcPct val="130000"/>
                  </a:lnSpc>
                  <a:spcBef>
                    <a:spcPct val="20000"/>
                  </a:spcBef>
                  <a:buClr>
                    <a:srgbClr val="055B89"/>
                  </a:buClr>
                  <a:buSzPct val="200000"/>
                  <a:tabLst>
                    <a:tab pos="719138" algn="l"/>
                  </a:tabLst>
                </a:pPr>
                <a:r>
                  <a:rPr lang="en-US" sz="1600">
                    <a:solidFill>
                      <a:srgbClr val="156082"/>
                    </a:solidFill>
                    <a:latin typeface="Arial"/>
                    <a:cs typeface="Arial"/>
                  </a:rPr>
                  <a:t>Stefania Canella   		</a:t>
                </a:r>
                <a:r>
                  <a:rPr lang="en-US" sz="1600" i="1">
                    <a:solidFill>
                      <a:srgbClr val="156082"/>
                    </a:solidFill>
                    <a:latin typeface="Arial"/>
                    <a:cs typeface="Arial"/>
                  </a:rPr>
                  <a:t>control system and ambient  environment parameters</a:t>
                </a:r>
                <a:r>
                  <a:rPr lang="en-US" sz="160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cs typeface="Arial"/>
                  </a:rPr>
                  <a:t>	</a:t>
                </a:r>
              </a:p>
              <a:p>
                <a:pPr>
                  <a:lnSpc>
                    <a:spcPct val="130000"/>
                  </a:lnSpc>
                  <a:spcBef>
                    <a:spcPct val="20000"/>
                  </a:spcBef>
                  <a:buClr>
                    <a:srgbClr val="055B89"/>
                  </a:buClr>
                  <a:buSzPct val="200000"/>
                  <a:tabLst>
                    <a:tab pos="719138" algn="l"/>
                  </a:tabLst>
                </a:pPr>
                <a:r>
                  <a:rPr lang="en-US" sz="1600" err="1">
                    <a:solidFill>
                      <a:srgbClr val="156082"/>
                    </a:solidFill>
                    <a:latin typeface="Arial"/>
                    <a:cs typeface="Arial"/>
                  </a:rPr>
                  <a:t>M.Rossignoli</a:t>
                </a:r>
                <a:r>
                  <a:rPr lang="en-US" sz="1600">
                    <a:solidFill>
                      <a:srgbClr val="156082"/>
                    </a:solidFill>
                    <a:latin typeface="Arial"/>
                    <a:cs typeface="Arial"/>
                  </a:rPr>
                  <a:t> &amp; MW 	</a:t>
                </a:r>
                <a:r>
                  <a:rPr lang="en-US" sz="1600" i="1">
                    <a:solidFill>
                      <a:srgbClr val="156082"/>
                    </a:solidFill>
                    <a:latin typeface="Arial"/>
                    <a:cs typeface="Arial"/>
                  </a:rPr>
                  <a:t>mechanical design and construction</a:t>
                </a:r>
                <a:endParaRPr lang="en-US" sz="1600" i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/>
                  <a:cs typeface="Arial"/>
                </a:endParaRPr>
              </a:p>
              <a:p>
                <a:pPr>
                  <a:lnSpc>
                    <a:spcPct val="130000"/>
                  </a:lnSpc>
                  <a:spcBef>
                    <a:spcPct val="20000"/>
                  </a:spcBef>
                  <a:buClr>
                    <a:srgbClr val="055B89"/>
                  </a:buClr>
                  <a:buSzPct val="200000"/>
                  <a:tabLst>
                    <a:tab pos="719138" algn="l"/>
                  </a:tabLst>
                </a:pPr>
                <a:r>
                  <a:rPr lang="en-US" sz="1600" err="1">
                    <a:solidFill>
                      <a:srgbClr val="156082"/>
                    </a:solidFill>
                    <a:latin typeface="Arial"/>
                    <a:cs typeface="Arial"/>
                  </a:rPr>
                  <a:t>L.Bellan</a:t>
                </a:r>
                <a:r>
                  <a:rPr lang="en-US" sz="1600">
                    <a:solidFill>
                      <a:srgbClr val="156082"/>
                    </a:solidFill>
                    <a:latin typeface="Arial"/>
                    <a:cs typeface="Arial"/>
                  </a:rPr>
                  <a:t> etc.		</a:t>
                </a:r>
                <a:r>
                  <a:rPr lang="en-US" sz="1600" i="1">
                    <a:solidFill>
                      <a:srgbClr val="156082"/>
                    </a:solidFill>
                    <a:latin typeface="Arial"/>
                    <a:cs typeface="Arial"/>
                  </a:rPr>
                  <a:t>target design neutron field characterization for BNCT</a:t>
                </a:r>
                <a:r>
                  <a:rPr lang="en-US" sz="1600" i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"/>
                    <a:cs typeface="Arial"/>
                  </a:rPr>
                  <a:t>	</a:t>
                </a:r>
                <a:endParaRPr lang="en-US" sz="1600" i="1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1" name="Group 31">
                <a:extLst>
                  <a:ext uri="{FF2B5EF4-FFF2-40B4-BE49-F238E27FC236}">
                    <a16:creationId xmlns:a16="http://schemas.microsoft.com/office/drawing/2014/main" id="{78F5AD03-377A-3449-75B7-E4424463DC15}"/>
                  </a:ext>
                </a:extLst>
              </p:cNvPr>
              <p:cNvGrpSpPr/>
              <p:nvPr/>
            </p:nvGrpSpPr>
            <p:grpSpPr>
              <a:xfrm>
                <a:off x="232835" y="3428999"/>
                <a:ext cx="3215436" cy="739280"/>
                <a:chOff x="2116976" y="1572064"/>
                <a:chExt cx="3215436" cy="739279"/>
              </a:xfrm>
              <a:solidFill>
                <a:schemeClr val="accent1">
                  <a:lumMod val="75000"/>
                </a:schemeClr>
              </a:solidFill>
            </p:grpSpPr>
            <p:sp>
              <p:nvSpPr>
                <p:cNvPr id="32" name="Isosceles Triangle 31">
                  <a:extLst>
                    <a:ext uri="{FF2B5EF4-FFF2-40B4-BE49-F238E27FC236}">
                      <a16:creationId xmlns:a16="http://schemas.microsoft.com/office/drawing/2014/main" id="{F763BFD4-A702-C136-6102-EE1D72F9915D}"/>
                    </a:ext>
                  </a:extLst>
                </p:cNvPr>
                <p:cNvSpPr/>
                <p:nvPr/>
              </p:nvSpPr>
              <p:spPr>
                <a:xfrm rot="12041857">
                  <a:off x="2116976" y="1652937"/>
                  <a:ext cx="493805" cy="658406"/>
                </a:xfrm>
                <a:prstGeom prst="triangl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B101423E-631E-FCEA-C52C-969D22C91B78}"/>
                    </a:ext>
                  </a:extLst>
                </p:cNvPr>
                <p:cNvSpPr/>
                <p:nvPr/>
              </p:nvSpPr>
              <p:spPr>
                <a:xfrm>
                  <a:off x="2250416" y="1572064"/>
                  <a:ext cx="3081996" cy="5334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91440" rIns="91440" rtlCol="0" anchor="ctr"/>
                <a:lstStyle/>
                <a:p>
                  <a:pPr algn="ctr"/>
                  <a:r>
                    <a:rPr lang="en-US" sz="1600">
                      <a:solidFill>
                        <a:prstClr val="white"/>
                      </a:solidFill>
                      <a:latin typeface="Arial" pitchFamily="34" charset="0"/>
                      <a:cs typeface="Arial" pitchFamily="34" charset="0"/>
                    </a:rPr>
                    <a:t>Employees INFN</a:t>
                  </a:r>
                </a:p>
              </p:txBody>
            </p:sp>
          </p:grp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EF7E83D4-C7B1-A680-B923-D415DED44C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365" y="4119112"/>
                <a:ext cx="0" cy="2341183"/>
              </a:xfrm>
              <a:prstGeom prst="line">
                <a:avLst/>
              </a:prstGeom>
              <a:ln w="19050">
                <a:solidFill>
                  <a:srgbClr val="15608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Parentesi graffa chiusa 2">
              <a:extLst>
                <a:ext uri="{FF2B5EF4-FFF2-40B4-BE49-F238E27FC236}">
                  <a16:creationId xmlns:a16="http://schemas.microsoft.com/office/drawing/2014/main" id="{6E40AA86-DECE-B467-D2EA-C6E8AE14DD66}"/>
                </a:ext>
              </a:extLst>
            </p:cNvPr>
            <p:cNvSpPr/>
            <p:nvPr/>
          </p:nvSpPr>
          <p:spPr>
            <a:xfrm>
              <a:off x="1872676" y="4578973"/>
              <a:ext cx="167149" cy="926643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" name="Connettore 2 6">
              <a:extLst>
                <a:ext uri="{FF2B5EF4-FFF2-40B4-BE49-F238E27FC236}">
                  <a16:creationId xmlns:a16="http://schemas.microsoft.com/office/drawing/2014/main" id="{CA70EB67-CFC3-9ECB-DD53-ABE6A2E6A57D}"/>
                </a:ext>
              </a:extLst>
            </p:cNvPr>
            <p:cNvCxnSpPr/>
            <p:nvPr/>
          </p:nvCxnSpPr>
          <p:spPr>
            <a:xfrm>
              <a:off x="2202426" y="5726710"/>
              <a:ext cx="10717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2 7">
              <a:extLst>
                <a:ext uri="{FF2B5EF4-FFF2-40B4-BE49-F238E27FC236}">
                  <a16:creationId xmlns:a16="http://schemas.microsoft.com/office/drawing/2014/main" id="{0E578278-79BF-799A-6480-68725C2936EA}"/>
                </a:ext>
              </a:extLst>
            </p:cNvPr>
            <p:cNvCxnSpPr>
              <a:cxnSpLocks/>
            </p:cNvCxnSpPr>
            <p:nvPr/>
          </p:nvCxnSpPr>
          <p:spPr>
            <a:xfrm>
              <a:off x="2495192" y="6046259"/>
              <a:ext cx="7789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>
              <a:extLst>
                <a:ext uri="{FF2B5EF4-FFF2-40B4-BE49-F238E27FC236}">
                  <a16:creationId xmlns:a16="http://schemas.microsoft.com/office/drawing/2014/main" id="{D92A7343-D4DD-A772-07BD-48B479BEB02F}"/>
                </a:ext>
              </a:extLst>
            </p:cNvPr>
            <p:cNvCxnSpPr>
              <a:cxnSpLocks/>
            </p:cNvCxnSpPr>
            <p:nvPr/>
          </p:nvCxnSpPr>
          <p:spPr>
            <a:xfrm>
              <a:off x="2495192" y="6405138"/>
              <a:ext cx="7789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6564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93EB59-E2B3-3504-7404-A20F978BB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>
            <a:extLst>
              <a:ext uri="{FF2B5EF4-FFF2-40B4-BE49-F238E27FC236}">
                <a16:creationId xmlns:a16="http://schemas.microsoft.com/office/drawing/2014/main" id="{CECF3B7F-38AB-77FC-09EE-AA3F22927ED5}"/>
              </a:ext>
            </a:extLst>
          </p:cNvPr>
          <p:cNvGrpSpPr/>
          <p:nvPr/>
        </p:nvGrpSpPr>
        <p:grpSpPr>
          <a:xfrm>
            <a:off x="748106" y="4589695"/>
            <a:ext cx="10695787" cy="2101936"/>
            <a:chOff x="977798" y="3919352"/>
            <a:chExt cx="10695787" cy="2101936"/>
          </a:xfrm>
        </p:grpSpPr>
        <p:grpSp>
          <p:nvGrpSpPr>
            <p:cNvPr id="12" name="Group 413">
              <a:extLst>
                <a:ext uri="{FF2B5EF4-FFF2-40B4-BE49-F238E27FC236}">
                  <a16:creationId xmlns:a16="http://schemas.microsoft.com/office/drawing/2014/main" id="{D6442D7D-A492-E31A-A974-A0622C560F16}"/>
                </a:ext>
              </a:extLst>
            </p:cNvPr>
            <p:cNvGrpSpPr/>
            <p:nvPr/>
          </p:nvGrpSpPr>
          <p:grpSpPr>
            <a:xfrm>
              <a:off x="977798" y="3919352"/>
              <a:ext cx="1756341" cy="2101936"/>
              <a:chOff x="983710" y="408285"/>
              <a:chExt cx="1756341" cy="2101936"/>
            </a:xfrm>
          </p:grpSpPr>
          <p:grpSp>
            <p:nvGrpSpPr>
              <p:cNvPr id="5207" name="Group 162">
                <a:extLst>
                  <a:ext uri="{FF2B5EF4-FFF2-40B4-BE49-F238E27FC236}">
                    <a16:creationId xmlns:a16="http://schemas.microsoft.com/office/drawing/2014/main" id="{747C987D-651F-E1EC-7D3A-5C366FA4BA90}"/>
                  </a:ext>
                </a:extLst>
              </p:cNvPr>
              <p:cNvGrpSpPr/>
              <p:nvPr/>
            </p:nvGrpSpPr>
            <p:grpSpPr>
              <a:xfrm>
                <a:off x="1038994" y="799059"/>
                <a:ext cx="1701057" cy="1711162"/>
                <a:chOff x="1131187" y="828729"/>
                <a:chExt cx="1701057" cy="1711162"/>
              </a:xfrm>
            </p:grpSpPr>
            <p:pic>
              <p:nvPicPr>
                <p:cNvPr id="5209" name="Picture 80">
                  <a:extLst>
                    <a:ext uri="{FF2B5EF4-FFF2-40B4-BE49-F238E27FC236}">
                      <a16:creationId xmlns:a16="http://schemas.microsoft.com/office/drawing/2014/main" id="{C2D5FD30-98AD-AB9E-E5B1-8D9E7D50FB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131187" y="828729"/>
                  <a:ext cx="1701057" cy="1711162"/>
                </a:xfrm>
                <a:prstGeom prst="rect">
                  <a:avLst/>
                </a:prstGeom>
              </p:spPr>
            </p:pic>
            <p:sp>
              <p:nvSpPr>
                <p:cNvPr id="5210" name="Oval 4">
                  <a:extLst>
                    <a:ext uri="{FF2B5EF4-FFF2-40B4-BE49-F238E27FC236}">
                      <a16:creationId xmlns:a16="http://schemas.microsoft.com/office/drawing/2014/main" id="{3CC26BFC-18D3-AC96-5FD1-6994BF77439A}"/>
                    </a:ext>
                  </a:extLst>
                </p:cNvPr>
                <p:cNvSpPr/>
                <p:nvPr/>
              </p:nvSpPr>
              <p:spPr>
                <a:xfrm>
                  <a:off x="1220427" y="93725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1" name="Oval 83">
                  <a:extLst>
                    <a:ext uri="{FF2B5EF4-FFF2-40B4-BE49-F238E27FC236}">
                      <a16:creationId xmlns:a16="http://schemas.microsoft.com/office/drawing/2014/main" id="{B84FFFBD-88DF-D778-914B-48BB7BD25069}"/>
                    </a:ext>
                  </a:extLst>
                </p:cNvPr>
                <p:cNvSpPr/>
                <p:nvPr/>
              </p:nvSpPr>
              <p:spPr>
                <a:xfrm>
                  <a:off x="1425138" y="93725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2" name="Oval 84">
                  <a:extLst>
                    <a:ext uri="{FF2B5EF4-FFF2-40B4-BE49-F238E27FC236}">
                      <a16:creationId xmlns:a16="http://schemas.microsoft.com/office/drawing/2014/main" id="{330A2DDC-EB42-1F0D-385D-DF8589E3B22A}"/>
                    </a:ext>
                  </a:extLst>
                </p:cNvPr>
                <p:cNvSpPr/>
                <p:nvPr/>
              </p:nvSpPr>
              <p:spPr>
                <a:xfrm>
                  <a:off x="1629849" y="93725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3" name="Oval 85">
                  <a:extLst>
                    <a:ext uri="{FF2B5EF4-FFF2-40B4-BE49-F238E27FC236}">
                      <a16:creationId xmlns:a16="http://schemas.microsoft.com/office/drawing/2014/main" id="{CD86159A-467F-BBF2-E00A-17B7C15D2844}"/>
                    </a:ext>
                  </a:extLst>
                </p:cNvPr>
                <p:cNvSpPr/>
                <p:nvPr/>
              </p:nvSpPr>
              <p:spPr>
                <a:xfrm>
                  <a:off x="1834560" y="93725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4" name="Oval 86">
                  <a:extLst>
                    <a:ext uri="{FF2B5EF4-FFF2-40B4-BE49-F238E27FC236}">
                      <a16:creationId xmlns:a16="http://schemas.microsoft.com/office/drawing/2014/main" id="{EABDEFA7-A87B-B10C-AE69-50429B2E1C94}"/>
                    </a:ext>
                  </a:extLst>
                </p:cNvPr>
                <p:cNvSpPr/>
                <p:nvPr/>
              </p:nvSpPr>
              <p:spPr>
                <a:xfrm>
                  <a:off x="2039271" y="93725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5" name="Oval 87">
                  <a:extLst>
                    <a:ext uri="{FF2B5EF4-FFF2-40B4-BE49-F238E27FC236}">
                      <a16:creationId xmlns:a16="http://schemas.microsoft.com/office/drawing/2014/main" id="{FD5188B4-22FF-E249-DD12-776DAB78250E}"/>
                    </a:ext>
                  </a:extLst>
                </p:cNvPr>
                <p:cNvSpPr/>
                <p:nvPr/>
              </p:nvSpPr>
              <p:spPr>
                <a:xfrm>
                  <a:off x="2243982" y="93725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6" name="Oval 88">
                  <a:extLst>
                    <a:ext uri="{FF2B5EF4-FFF2-40B4-BE49-F238E27FC236}">
                      <a16:creationId xmlns:a16="http://schemas.microsoft.com/office/drawing/2014/main" id="{646B3CD3-F9CD-0CB9-8ABE-0E9843E66129}"/>
                    </a:ext>
                  </a:extLst>
                </p:cNvPr>
                <p:cNvSpPr/>
                <p:nvPr/>
              </p:nvSpPr>
              <p:spPr>
                <a:xfrm>
                  <a:off x="2448693" y="93725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7" name="Oval 89">
                  <a:extLst>
                    <a:ext uri="{FF2B5EF4-FFF2-40B4-BE49-F238E27FC236}">
                      <a16:creationId xmlns:a16="http://schemas.microsoft.com/office/drawing/2014/main" id="{B896CD3B-9B6A-4D64-E4E2-EF77FEBF5B6A}"/>
                    </a:ext>
                  </a:extLst>
                </p:cNvPr>
                <p:cNvSpPr/>
                <p:nvPr/>
              </p:nvSpPr>
              <p:spPr>
                <a:xfrm>
                  <a:off x="2653401" y="93725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8" name="Oval 106">
                  <a:extLst>
                    <a:ext uri="{FF2B5EF4-FFF2-40B4-BE49-F238E27FC236}">
                      <a16:creationId xmlns:a16="http://schemas.microsoft.com/office/drawing/2014/main" id="{DA4C709F-2421-B2C0-DE20-9E608FF8AA3E}"/>
                    </a:ext>
                  </a:extLst>
                </p:cNvPr>
                <p:cNvSpPr/>
                <p:nvPr/>
              </p:nvSpPr>
              <p:spPr>
                <a:xfrm>
                  <a:off x="1223533" y="113631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19" name="Oval 107">
                  <a:extLst>
                    <a:ext uri="{FF2B5EF4-FFF2-40B4-BE49-F238E27FC236}">
                      <a16:creationId xmlns:a16="http://schemas.microsoft.com/office/drawing/2014/main" id="{34C8AC56-7590-7EAD-58DE-C4B70E9E0961}"/>
                    </a:ext>
                  </a:extLst>
                </p:cNvPr>
                <p:cNvSpPr/>
                <p:nvPr/>
              </p:nvSpPr>
              <p:spPr>
                <a:xfrm>
                  <a:off x="1428244" y="113631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0" name="Oval 108">
                  <a:extLst>
                    <a:ext uri="{FF2B5EF4-FFF2-40B4-BE49-F238E27FC236}">
                      <a16:creationId xmlns:a16="http://schemas.microsoft.com/office/drawing/2014/main" id="{E1517E1B-817D-3CC0-4F7B-F7447E0F4536}"/>
                    </a:ext>
                  </a:extLst>
                </p:cNvPr>
                <p:cNvSpPr/>
                <p:nvPr/>
              </p:nvSpPr>
              <p:spPr>
                <a:xfrm>
                  <a:off x="1632955" y="113631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1" name="Oval 109">
                  <a:extLst>
                    <a:ext uri="{FF2B5EF4-FFF2-40B4-BE49-F238E27FC236}">
                      <a16:creationId xmlns:a16="http://schemas.microsoft.com/office/drawing/2014/main" id="{227D0DE8-9DD5-79B6-73C7-E70888E240B6}"/>
                    </a:ext>
                  </a:extLst>
                </p:cNvPr>
                <p:cNvSpPr/>
                <p:nvPr/>
              </p:nvSpPr>
              <p:spPr>
                <a:xfrm>
                  <a:off x="1837666" y="113631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2" name="Oval 110">
                  <a:extLst>
                    <a:ext uri="{FF2B5EF4-FFF2-40B4-BE49-F238E27FC236}">
                      <a16:creationId xmlns:a16="http://schemas.microsoft.com/office/drawing/2014/main" id="{D2DB618B-5F0B-3B56-54A8-29A7751D669B}"/>
                    </a:ext>
                  </a:extLst>
                </p:cNvPr>
                <p:cNvSpPr/>
                <p:nvPr/>
              </p:nvSpPr>
              <p:spPr>
                <a:xfrm>
                  <a:off x="2042377" y="113631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3" name="Oval 111">
                  <a:extLst>
                    <a:ext uri="{FF2B5EF4-FFF2-40B4-BE49-F238E27FC236}">
                      <a16:creationId xmlns:a16="http://schemas.microsoft.com/office/drawing/2014/main" id="{8CD55279-8FC6-7FA1-F287-BBDF8AD0B835}"/>
                    </a:ext>
                  </a:extLst>
                </p:cNvPr>
                <p:cNvSpPr/>
                <p:nvPr/>
              </p:nvSpPr>
              <p:spPr>
                <a:xfrm>
                  <a:off x="2247088" y="113631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4" name="Oval 112">
                  <a:extLst>
                    <a:ext uri="{FF2B5EF4-FFF2-40B4-BE49-F238E27FC236}">
                      <a16:creationId xmlns:a16="http://schemas.microsoft.com/office/drawing/2014/main" id="{F36036C6-5002-20FB-C267-42CB89E38B14}"/>
                    </a:ext>
                  </a:extLst>
                </p:cNvPr>
                <p:cNvSpPr/>
                <p:nvPr/>
              </p:nvSpPr>
              <p:spPr>
                <a:xfrm>
                  <a:off x="2451799" y="113631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5" name="Oval 113">
                  <a:extLst>
                    <a:ext uri="{FF2B5EF4-FFF2-40B4-BE49-F238E27FC236}">
                      <a16:creationId xmlns:a16="http://schemas.microsoft.com/office/drawing/2014/main" id="{A36D4120-7735-48E0-D94A-0798AA402695}"/>
                    </a:ext>
                  </a:extLst>
                </p:cNvPr>
                <p:cNvSpPr/>
                <p:nvPr/>
              </p:nvSpPr>
              <p:spPr>
                <a:xfrm>
                  <a:off x="2656507" y="113631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6" name="Oval 114">
                  <a:extLst>
                    <a:ext uri="{FF2B5EF4-FFF2-40B4-BE49-F238E27FC236}">
                      <a16:creationId xmlns:a16="http://schemas.microsoft.com/office/drawing/2014/main" id="{8D03265F-BEE7-2939-76BD-09B8A3EAADF6}"/>
                    </a:ext>
                  </a:extLst>
                </p:cNvPr>
                <p:cNvSpPr/>
                <p:nvPr/>
              </p:nvSpPr>
              <p:spPr>
                <a:xfrm>
                  <a:off x="1235970" y="133536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7" name="Oval 115">
                  <a:extLst>
                    <a:ext uri="{FF2B5EF4-FFF2-40B4-BE49-F238E27FC236}">
                      <a16:creationId xmlns:a16="http://schemas.microsoft.com/office/drawing/2014/main" id="{EDA92DE0-1658-FF2B-9F56-DB66F8A44D43}"/>
                    </a:ext>
                  </a:extLst>
                </p:cNvPr>
                <p:cNvSpPr/>
                <p:nvPr/>
              </p:nvSpPr>
              <p:spPr>
                <a:xfrm>
                  <a:off x="1440681" y="133536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8" name="Oval 116">
                  <a:extLst>
                    <a:ext uri="{FF2B5EF4-FFF2-40B4-BE49-F238E27FC236}">
                      <a16:creationId xmlns:a16="http://schemas.microsoft.com/office/drawing/2014/main" id="{B6DE92D6-673C-2E76-74F1-DDD26B7AD64F}"/>
                    </a:ext>
                  </a:extLst>
                </p:cNvPr>
                <p:cNvSpPr/>
                <p:nvPr/>
              </p:nvSpPr>
              <p:spPr>
                <a:xfrm>
                  <a:off x="1645392" y="133536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29" name="Oval 117">
                  <a:extLst>
                    <a:ext uri="{FF2B5EF4-FFF2-40B4-BE49-F238E27FC236}">
                      <a16:creationId xmlns:a16="http://schemas.microsoft.com/office/drawing/2014/main" id="{B1570572-FB23-1F44-3B0E-2AC6AB889645}"/>
                    </a:ext>
                  </a:extLst>
                </p:cNvPr>
                <p:cNvSpPr/>
                <p:nvPr/>
              </p:nvSpPr>
              <p:spPr>
                <a:xfrm>
                  <a:off x="1850103" y="133536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0" name="Oval 118">
                  <a:extLst>
                    <a:ext uri="{FF2B5EF4-FFF2-40B4-BE49-F238E27FC236}">
                      <a16:creationId xmlns:a16="http://schemas.microsoft.com/office/drawing/2014/main" id="{5AB25F70-4568-6AD2-E98C-E7B5236D31A5}"/>
                    </a:ext>
                  </a:extLst>
                </p:cNvPr>
                <p:cNvSpPr/>
                <p:nvPr/>
              </p:nvSpPr>
              <p:spPr>
                <a:xfrm>
                  <a:off x="2054814" y="133536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1" name="Oval 119">
                  <a:extLst>
                    <a:ext uri="{FF2B5EF4-FFF2-40B4-BE49-F238E27FC236}">
                      <a16:creationId xmlns:a16="http://schemas.microsoft.com/office/drawing/2014/main" id="{F3AA4FA0-99CD-32D2-651A-DFF6BFBE3DC8}"/>
                    </a:ext>
                  </a:extLst>
                </p:cNvPr>
                <p:cNvSpPr/>
                <p:nvPr/>
              </p:nvSpPr>
              <p:spPr>
                <a:xfrm>
                  <a:off x="2259525" y="133536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2" name="Oval 120">
                  <a:extLst>
                    <a:ext uri="{FF2B5EF4-FFF2-40B4-BE49-F238E27FC236}">
                      <a16:creationId xmlns:a16="http://schemas.microsoft.com/office/drawing/2014/main" id="{B212404A-C1ED-2902-BD0E-27898EA009C9}"/>
                    </a:ext>
                  </a:extLst>
                </p:cNvPr>
                <p:cNvSpPr/>
                <p:nvPr/>
              </p:nvSpPr>
              <p:spPr>
                <a:xfrm>
                  <a:off x="2464236" y="133536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3" name="Oval 121">
                  <a:extLst>
                    <a:ext uri="{FF2B5EF4-FFF2-40B4-BE49-F238E27FC236}">
                      <a16:creationId xmlns:a16="http://schemas.microsoft.com/office/drawing/2014/main" id="{A6EB6E68-8B15-0B18-F932-6B60ABA87E0F}"/>
                    </a:ext>
                  </a:extLst>
                </p:cNvPr>
                <p:cNvSpPr/>
                <p:nvPr/>
              </p:nvSpPr>
              <p:spPr>
                <a:xfrm>
                  <a:off x="2668944" y="1335365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4" name="Oval 122">
                  <a:extLst>
                    <a:ext uri="{FF2B5EF4-FFF2-40B4-BE49-F238E27FC236}">
                      <a16:creationId xmlns:a16="http://schemas.microsoft.com/office/drawing/2014/main" id="{365E59DE-5BA9-DF5E-D90D-CC932F8CB8B5}"/>
                    </a:ext>
                  </a:extLst>
                </p:cNvPr>
                <p:cNvSpPr/>
                <p:nvPr/>
              </p:nvSpPr>
              <p:spPr>
                <a:xfrm>
                  <a:off x="1220412" y="155308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5" name="Oval 123">
                  <a:extLst>
                    <a:ext uri="{FF2B5EF4-FFF2-40B4-BE49-F238E27FC236}">
                      <a16:creationId xmlns:a16="http://schemas.microsoft.com/office/drawing/2014/main" id="{903E44B8-40AE-2642-E3E0-7E28735C6271}"/>
                    </a:ext>
                  </a:extLst>
                </p:cNvPr>
                <p:cNvSpPr/>
                <p:nvPr/>
              </p:nvSpPr>
              <p:spPr>
                <a:xfrm>
                  <a:off x="1425123" y="155308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6" name="Oval 124">
                  <a:extLst>
                    <a:ext uri="{FF2B5EF4-FFF2-40B4-BE49-F238E27FC236}">
                      <a16:creationId xmlns:a16="http://schemas.microsoft.com/office/drawing/2014/main" id="{9CAD7608-206E-8E54-FC63-6817D52B265E}"/>
                    </a:ext>
                  </a:extLst>
                </p:cNvPr>
                <p:cNvSpPr/>
                <p:nvPr/>
              </p:nvSpPr>
              <p:spPr>
                <a:xfrm>
                  <a:off x="1629834" y="155308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7" name="Oval 125">
                  <a:extLst>
                    <a:ext uri="{FF2B5EF4-FFF2-40B4-BE49-F238E27FC236}">
                      <a16:creationId xmlns:a16="http://schemas.microsoft.com/office/drawing/2014/main" id="{DDB282E3-F540-D598-80BF-8DD518869D6C}"/>
                    </a:ext>
                  </a:extLst>
                </p:cNvPr>
                <p:cNvSpPr/>
                <p:nvPr/>
              </p:nvSpPr>
              <p:spPr>
                <a:xfrm>
                  <a:off x="1834545" y="155308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8" name="Oval 126">
                  <a:extLst>
                    <a:ext uri="{FF2B5EF4-FFF2-40B4-BE49-F238E27FC236}">
                      <a16:creationId xmlns:a16="http://schemas.microsoft.com/office/drawing/2014/main" id="{82261732-5DA5-1AFF-A9B5-B6F0406D536F}"/>
                    </a:ext>
                  </a:extLst>
                </p:cNvPr>
                <p:cNvSpPr/>
                <p:nvPr/>
              </p:nvSpPr>
              <p:spPr>
                <a:xfrm>
                  <a:off x="2039256" y="155308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39" name="Oval 127">
                  <a:extLst>
                    <a:ext uri="{FF2B5EF4-FFF2-40B4-BE49-F238E27FC236}">
                      <a16:creationId xmlns:a16="http://schemas.microsoft.com/office/drawing/2014/main" id="{6A84D4DD-71F4-0C28-8EB2-1EC8F25A8287}"/>
                    </a:ext>
                  </a:extLst>
                </p:cNvPr>
                <p:cNvSpPr/>
                <p:nvPr/>
              </p:nvSpPr>
              <p:spPr>
                <a:xfrm>
                  <a:off x="2243967" y="155308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0" name="Oval 128">
                  <a:extLst>
                    <a:ext uri="{FF2B5EF4-FFF2-40B4-BE49-F238E27FC236}">
                      <a16:creationId xmlns:a16="http://schemas.microsoft.com/office/drawing/2014/main" id="{E84D8F57-22A4-697A-33DF-9B91BF8472AE}"/>
                    </a:ext>
                  </a:extLst>
                </p:cNvPr>
                <p:cNvSpPr/>
                <p:nvPr/>
              </p:nvSpPr>
              <p:spPr>
                <a:xfrm>
                  <a:off x="2448678" y="155308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1" name="Oval 129">
                  <a:extLst>
                    <a:ext uri="{FF2B5EF4-FFF2-40B4-BE49-F238E27FC236}">
                      <a16:creationId xmlns:a16="http://schemas.microsoft.com/office/drawing/2014/main" id="{D810BDFD-B429-26DE-C09E-C6A0215DD277}"/>
                    </a:ext>
                  </a:extLst>
                </p:cNvPr>
                <p:cNvSpPr/>
                <p:nvPr/>
              </p:nvSpPr>
              <p:spPr>
                <a:xfrm>
                  <a:off x="2653386" y="155308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2" name="Oval 130">
                  <a:extLst>
                    <a:ext uri="{FF2B5EF4-FFF2-40B4-BE49-F238E27FC236}">
                      <a16:creationId xmlns:a16="http://schemas.microsoft.com/office/drawing/2014/main" id="{E9D96A48-4E02-CD94-F9D1-B9F7FDA44789}"/>
                    </a:ext>
                  </a:extLst>
                </p:cNvPr>
                <p:cNvSpPr/>
                <p:nvPr/>
              </p:nvSpPr>
              <p:spPr>
                <a:xfrm>
                  <a:off x="1223516" y="175213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3" name="Oval 131">
                  <a:extLst>
                    <a:ext uri="{FF2B5EF4-FFF2-40B4-BE49-F238E27FC236}">
                      <a16:creationId xmlns:a16="http://schemas.microsoft.com/office/drawing/2014/main" id="{BD149477-109D-07E2-2716-23A078002258}"/>
                    </a:ext>
                  </a:extLst>
                </p:cNvPr>
                <p:cNvSpPr/>
                <p:nvPr/>
              </p:nvSpPr>
              <p:spPr>
                <a:xfrm>
                  <a:off x="1428227" y="175213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4" name="Oval 132">
                  <a:extLst>
                    <a:ext uri="{FF2B5EF4-FFF2-40B4-BE49-F238E27FC236}">
                      <a16:creationId xmlns:a16="http://schemas.microsoft.com/office/drawing/2014/main" id="{3A33A4C6-74F4-E32E-DE7C-4EE535B2D4EE}"/>
                    </a:ext>
                  </a:extLst>
                </p:cNvPr>
                <p:cNvSpPr/>
                <p:nvPr/>
              </p:nvSpPr>
              <p:spPr>
                <a:xfrm>
                  <a:off x="1632938" y="175213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5" name="Oval 133">
                  <a:extLst>
                    <a:ext uri="{FF2B5EF4-FFF2-40B4-BE49-F238E27FC236}">
                      <a16:creationId xmlns:a16="http://schemas.microsoft.com/office/drawing/2014/main" id="{8F71A9B2-9786-7824-F95B-33B8C9D31E71}"/>
                    </a:ext>
                  </a:extLst>
                </p:cNvPr>
                <p:cNvSpPr/>
                <p:nvPr/>
              </p:nvSpPr>
              <p:spPr>
                <a:xfrm>
                  <a:off x="1837649" y="175213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6" name="Oval 134">
                  <a:extLst>
                    <a:ext uri="{FF2B5EF4-FFF2-40B4-BE49-F238E27FC236}">
                      <a16:creationId xmlns:a16="http://schemas.microsoft.com/office/drawing/2014/main" id="{B5796B3E-8726-DC8A-EFAF-43C681F389A4}"/>
                    </a:ext>
                  </a:extLst>
                </p:cNvPr>
                <p:cNvSpPr/>
                <p:nvPr/>
              </p:nvSpPr>
              <p:spPr>
                <a:xfrm>
                  <a:off x="2042360" y="175213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7" name="Oval 135">
                  <a:extLst>
                    <a:ext uri="{FF2B5EF4-FFF2-40B4-BE49-F238E27FC236}">
                      <a16:creationId xmlns:a16="http://schemas.microsoft.com/office/drawing/2014/main" id="{8EDA5C0C-35DF-7085-4EF2-19CD8E82BF2A}"/>
                    </a:ext>
                  </a:extLst>
                </p:cNvPr>
                <p:cNvSpPr/>
                <p:nvPr/>
              </p:nvSpPr>
              <p:spPr>
                <a:xfrm>
                  <a:off x="2247071" y="175213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8" name="Oval 136">
                  <a:extLst>
                    <a:ext uri="{FF2B5EF4-FFF2-40B4-BE49-F238E27FC236}">
                      <a16:creationId xmlns:a16="http://schemas.microsoft.com/office/drawing/2014/main" id="{B08E067C-C777-740E-79B2-FC2FE89F9622}"/>
                    </a:ext>
                  </a:extLst>
                </p:cNvPr>
                <p:cNvSpPr/>
                <p:nvPr/>
              </p:nvSpPr>
              <p:spPr>
                <a:xfrm>
                  <a:off x="2451782" y="175213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49" name="Oval 137">
                  <a:extLst>
                    <a:ext uri="{FF2B5EF4-FFF2-40B4-BE49-F238E27FC236}">
                      <a16:creationId xmlns:a16="http://schemas.microsoft.com/office/drawing/2014/main" id="{7830B8EC-5626-6D7B-4D2C-7461419F36B6}"/>
                    </a:ext>
                  </a:extLst>
                </p:cNvPr>
                <p:cNvSpPr/>
                <p:nvPr/>
              </p:nvSpPr>
              <p:spPr>
                <a:xfrm>
                  <a:off x="2656490" y="175213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0" name="Oval 138">
                  <a:extLst>
                    <a:ext uri="{FF2B5EF4-FFF2-40B4-BE49-F238E27FC236}">
                      <a16:creationId xmlns:a16="http://schemas.microsoft.com/office/drawing/2014/main" id="{EABF3554-8E46-9176-BFF2-0AEB07383374}"/>
                    </a:ext>
                  </a:extLst>
                </p:cNvPr>
                <p:cNvSpPr/>
                <p:nvPr/>
              </p:nvSpPr>
              <p:spPr>
                <a:xfrm>
                  <a:off x="1226620" y="194186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1" name="Oval 139">
                  <a:extLst>
                    <a:ext uri="{FF2B5EF4-FFF2-40B4-BE49-F238E27FC236}">
                      <a16:creationId xmlns:a16="http://schemas.microsoft.com/office/drawing/2014/main" id="{B5B9AEF3-53F3-0537-28E6-17A1B9221CEB}"/>
                    </a:ext>
                  </a:extLst>
                </p:cNvPr>
                <p:cNvSpPr/>
                <p:nvPr/>
              </p:nvSpPr>
              <p:spPr>
                <a:xfrm>
                  <a:off x="1431331" y="194186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2" name="Oval 140">
                  <a:extLst>
                    <a:ext uri="{FF2B5EF4-FFF2-40B4-BE49-F238E27FC236}">
                      <a16:creationId xmlns:a16="http://schemas.microsoft.com/office/drawing/2014/main" id="{9F96CBD7-666F-A4B6-2F2F-8DF9F9C0973D}"/>
                    </a:ext>
                  </a:extLst>
                </p:cNvPr>
                <p:cNvSpPr/>
                <p:nvPr/>
              </p:nvSpPr>
              <p:spPr>
                <a:xfrm>
                  <a:off x="1636042" y="194186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3" name="Oval 141">
                  <a:extLst>
                    <a:ext uri="{FF2B5EF4-FFF2-40B4-BE49-F238E27FC236}">
                      <a16:creationId xmlns:a16="http://schemas.microsoft.com/office/drawing/2014/main" id="{0086D7AE-9280-6E6C-8859-6CBAF9BF6651}"/>
                    </a:ext>
                  </a:extLst>
                </p:cNvPr>
                <p:cNvSpPr/>
                <p:nvPr/>
              </p:nvSpPr>
              <p:spPr>
                <a:xfrm>
                  <a:off x="1840753" y="194186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4" name="Oval 142">
                  <a:extLst>
                    <a:ext uri="{FF2B5EF4-FFF2-40B4-BE49-F238E27FC236}">
                      <a16:creationId xmlns:a16="http://schemas.microsoft.com/office/drawing/2014/main" id="{26AE5FF6-D6BD-ACAD-857D-6C09B49EB417}"/>
                    </a:ext>
                  </a:extLst>
                </p:cNvPr>
                <p:cNvSpPr/>
                <p:nvPr/>
              </p:nvSpPr>
              <p:spPr>
                <a:xfrm>
                  <a:off x="2045464" y="194186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5" name="Oval 143">
                  <a:extLst>
                    <a:ext uri="{FF2B5EF4-FFF2-40B4-BE49-F238E27FC236}">
                      <a16:creationId xmlns:a16="http://schemas.microsoft.com/office/drawing/2014/main" id="{B237FBA7-5269-761B-6AEB-AA9766B766F1}"/>
                    </a:ext>
                  </a:extLst>
                </p:cNvPr>
                <p:cNvSpPr/>
                <p:nvPr/>
              </p:nvSpPr>
              <p:spPr>
                <a:xfrm>
                  <a:off x="2250175" y="194186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6" name="Oval 144">
                  <a:extLst>
                    <a:ext uri="{FF2B5EF4-FFF2-40B4-BE49-F238E27FC236}">
                      <a16:creationId xmlns:a16="http://schemas.microsoft.com/office/drawing/2014/main" id="{D61E1F5B-1F23-D442-C1F9-581C78B9F4D6}"/>
                    </a:ext>
                  </a:extLst>
                </p:cNvPr>
                <p:cNvSpPr/>
                <p:nvPr/>
              </p:nvSpPr>
              <p:spPr>
                <a:xfrm>
                  <a:off x="2454886" y="194186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7" name="Oval 145">
                  <a:extLst>
                    <a:ext uri="{FF2B5EF4-FFF2-40B4-BE49-F238E27FC236}">
                      <a16:creationId xmlns:a16="http://schemas.microsoft.com/office/drawing/2014/main" id="{6F587D1D-4055-AFC9-5199-0A86162789B0}"/>
                    </a:ext>
                  </a:extLst>
                </p:cNvPr>
                <p:cNvSpPr/>
                <p:nvPr/>
              </p:nvSpPr>
              <p:spPr>
                <a:xfrm>
                  <a:off x="2659594" y="1941860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8" name="Oval 146">
                  <a:extLst>
                    <a:ext uri="{FF2B5EF4-FFF2-40B4-BE49-F238E27FC236}">
                      <a16:creationId xmlns:a16="http://schemas.microsoft.com/office/drawing/2014/main" id="{23D32048-C1FC-1F07-10E9-A012F3505DD3}"/>
                    </a:ext>
                  </a:extLst>
                </p:cNvPr>
                <p:cNvSpPr/>
                <p:nvPr/>
              </p:nvSpPr>
              <p:spPr>
                <a:xfrm>
                  <a:off x="1220393" y="215024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59" name="Oval 147">
                  <a:extLst>
                    <a:ext uri="{FF2B5EF4-FFF2-40B4-BE49-F238E27FC236}">
                      <a16:creationId xmlns:a16="http://schemas.microsoft.com/office/drawing/2014/main" id="{0DE78604-AD79-5AE6-0CCF-0BEFEC9DC6D2}"/>
                    </a:ext>
                  </a:extLst>
                </p:cNvPr>
                <p:cNvSpPr/>
                <p:nvPr/>
              </p:nvSpPr>
              <p:spPr>
                <a:xfrm>
                  <a:off x="1425104" y="215024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60" name="Oval 148">
                  <a:extLst>
                    <a:ext uri="{FF2B5EF4-FFF2-40B4-BE49-F238E27FC236}">
                      <a16:creationId xmlns:a16="http://schemas.microsoft.com/office/drawing/2014/main" id="{BAF1E188-AE21-2005-CD20-8A2A1890A945}"/>
                    </a:ext>
                  </a:extLst>
                </p:cNvPr>
                <p:cNvSpPr/>
                <p:nvPr/>
              </p:nvSpPr>
              <p:spPr>
                <a:xfrm>
                  <a:off x="1629815" y="215024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61" name="Oval 149">
                  <a:extLst>
                    <a:ext uri="{FF2B5EF4-FFF2-40B4-BE49-F238E27FC236}">
                      <a16:creationId xmlns:a16="http://schemas.microsoft.com/office/drawing/2014/main" id="{04A9CD4E-5098-C3F8-9185-05EEA63DC36E}"/>
                    </a:ext>
                  </a:extLst>
                </p:cNvPr>
                <p:cNvSpPr/>
                <p:nvPr/>
              </p:nvSpPr>
              <p:spPr>
                <a:xfrm>
                  <a:off x="1834526" y="215024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62" name="Oval 150">
                  <a:extLst>
                    <a:ext uri="{FF2B5EF4-FFF2-40B4-BE49-F238E27FC236}">
                      <a16:creationId xmlns:a16="http://schemas.microsoft.com/office/drawing/2014/main" id="{174F8434-DC11-F542-F151-B7677A44C3AB}"/>
                    </a:ext>
                  </a:extLst>
                </p:cNvPr>
                <p:cNvSpPr/>
                <p:nvPr/>
              </p:nvSpPr>
              <p:spPr>
                <a:xfrm>
                  <a:off x="2039237" y="215024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63" name="Oval 151">
                  <a:extLst>
                    <a:ext uri="{FF2B5EF4-FFF2-40B4-BE49-F238E27FC236}">
                      <a16:creationId xmlns:a16="http://schemas.microsoft.com/office/drawing/2014/main" id="{63C53B89-4301-7B85-2428-B730821479FE}"/>
                    </a:ext>
                  </a:extLst>
                </p:cNvPr>
                <p:cNvSpPr/>
                <p:nvPr/>
              </p:nvSpPr>
              <p:spPr>
                <a:xfrm>
                  <a:off x="2243948" y="215024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64" name="Oval 152">
                  <a:extLst>
                    <a:ext uri="{FF2B5EF4-FFF2-40B4-BE49-F238E27FC236}">
                      <a16:creationId xmlns:a16="http://schemas.microsoft.com/office/drawing/2014/main" id="{BF1C0295-443A-079D-C1AF-58C4FD368164}"/>
                    </a:ext>
                  </a:extLst>
                </p:cNvPr>
                <p:cNvSpPr/>
                <p:nvPr/>
              </p:nvSpPr>
              <p:spPr>
                <a:xfrm>
                  <a:off x="2448659" y="215024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65" name="Oval 153">
                  <a:extLst>
                    <a:ext uri="{FF2B5EF4-FFF2-40B4-BE49-F238E27FC236}">
                      <a16:creationId xmlns:a16="http://schemas.microsoft.com/office/drawing/2014/main" id="{8BA432E3-0CD5-B164-69A8-0FFCB150D467}"/>
                    </a:ext>
                  </a:extLst>
                </p:cNvPr>
                <p:cNvSpPr/>
                <p:nvPr/>
              </p:nvSpPr>
              <p:spPr>
                <a:xfrm>
                  <a:off x="2653367" y="2150246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66" name="Oval 154">
                  <a:extLst>
                    <a:ext uri="{FF2B5EF4-FFF2-40B4-BE49-F238E27FC236}">
                      <a16:creationId xmlns:a16="http://schemas.microsoft.com/office/drawing/2014/main" id="{CB8BC47F-E983-0918-B940-3BF7DC373DC9}"/>
                    </a:ext>
                  </a:extLst>
                </p:cNvPr>
                <p:cNvSpPr/>
                <p:nvPr/>
              </p:nvSpPr>
              <p:spPr>
                <a:xfrm>
                  <a:off x="1223497" y="234930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67" name="Oval 155">
                  <a:extLst>
                    <a:ext uri="{FF2B5EF4-FFF2-40B4-BE49-F238E27FC236}">
                      <a16:creationId xmlns:a16="http://schemas.microsoft.com/office/drawing/2014/main" id="{31CB2E7E-01EC-33A8-23F0-3EC55ED3AA34}"/>
                    </a:ext>
                  </a:extLst>
                </p:cNvPr>
                <p:cNvSpPr/>
                <p:nvPr/>
              </p:nvSpPr>
              <p:spPr>
                <a:xfrm>
                  <a:off x="1428208" y="234930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68" name="Oval 156">
                  <a:extLst>
                    <a:ext uri="{FF2B5EF4-FFF2-40B4-BE49-F238E27FC236}">
                      <a16:creationId xmlns:a16="http://schemas.microsoft.com/office/drawing/2014/main" id="{0F775A0D-A3D9-8767-A847-34E09C29D053}"/>
                    </a:ext>
                  </a:extLst>
                </p:cNvPr>
                <p:cNvSpPr/>
                <p:nvPr/>
              </p:nvSpPr>
              <p:spPr>
                <a:xfrm>
                  <a:off x="1632919" y="234930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69" name="Oval 157">
                  <a:extLst>
                    <a:ext uri="{FF2B5EF4-FFF2-40B4-BE49-F238E27FC236}">
                      <a16:creationId xmlns:a16="http://schemas.microsoft.com/office/drawing/2014/main" id="{40FF516F-5348-E6F8-EAE2-E70F74119C38}"/>
                    </a:ext>
                  </a:extLst>
                </p:cNvPr>
                <p:cNvSpPr/>
                <p:nvPr/>
              </p:nvSpPr>
              <p:spPr>
                <a:xfrm>
                  <a:off x="1837630" y="234930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70" name="Oval 158">
                  <a:extLst>
                    <a:ext uri="{FF2B5EF4-FFF2-40B4-BE49-F238E27FC236}">
                      <a16:creationId xmlns:a16="http://schemas.microsoft.com/office/drawing/2014/main" id="{8AA6D74B-5DC2-BE10-0F14-D8B3B026BDB7}"/>
                    </a:ext>
                  </a:extLst>
                </p:cNvPr>
                <p:cNvSpPr/>
                <p:nvPr/>
              </p:nvSpPr>
              <p:spPr>
                <a:xfrm>
                  <a:off x="2042341" y="234930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71" name="Oval 159">
                  <a:extLst>
                    <a:ext uri="{FF2B5EF4-FFF2-40B4-BE49-F238E27FC236}">
                      <a16:creationId xmlns:a16="http://schemas.microsoft.com/office/drawing/2014/main" id="{E5B520ED-23FB-E26A-716B-EDC7570A62EC}"/>
                    </a:ext>
                  </a:extLst>
                </p:cNvPr>
                <p:cNvSpPr/>
                <p:nvPr/>
              </p:nvSpPr>
              <p:spPr>
                <a:xfrm>
                  <a:off x="2247052" y="234930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72" name="Oval 160">
                  <a:extLst>
                    <a:ext uri="{FF2B5EF4-FFF2-40B4-BE49-F238E27FC236}">
                      <a16:creationId xmlns:a16="http://schemas.microsoft.com/office/drawing/2014/main" id="{1908EED1-2526-BE67-1712-F8361278C065}"/>
                    </a:ext>
                  </a:extLst>
                </p:cNvPr>
                <p:cNvSpPr/>
                <p:nvPr/>
              </p:nvSpPr>
              <p:spPr>
                <a:xfrm>
                  <a:off x="2451763" y="234930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73" name="Oval 161">
                  <a:extLst>
                    <a:ext uri="{FF2B5EF4-FFF2-40B4-BE49-F238E27FC236}">
                      <a16:creationId xmlns:a16="http://schemas.microsoft.com/office/drawing/2014/main" id="{50849C55-8059-3DFE-8FE7-DC0732BC5263}"/>
                    </a:ext>
                  </a:extLst>
                </p:cNvPr>
                <p:cNvSpPr/>
                <p:nvPr/>
              </p:nvSpPr>
              <p:spPr>
                <a:xfrm>
                  <a:off x="2656471" y="2349301"/>
                  <a:ext cx="80637" cy="80637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08" name="TextBox 23">
                <a:extLst>
                  <a:ext uri="{FF2B5EF4-FFF2-40B4-BE49-F238E27FC236}">
                    <a16:creationId xmlns:a16="http://schemas.microsoft.com/office/drawing/2014/main" id="{DF30B337-3E4C-0AEE-7FFB-C4ADCCD99B84}"/>
                  </a:ext>
                </a:extLst>
              </p:cNvPr>
              <p:cNvSpPr txBox="1"/>
              <p:nvPr/>
            </p:nvSpPr>
            <p:spPr>
              <a:xfrm>
                <a:off x="983710" y="408285"/>
                <a:ext cx="1749030" cy="36933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2 </a:t>
                </a:r>
                <a:r>
                  <a:rPr lang="en-US" err="1"/>
                  <a:t>Gy</a:t>
                </a:r>
                <a:r>
                  <a:rPr lang="en-US"/>
                  <a:t> - Photons</a:t>
                </a:r>
              </a:p>
            </p:txBody>
          </p:sp>
        </p:grpSp>
        <p:grpSp>
          <p:nvGrpSpPr>
            <p:cNvPr id="14" name="Group 448">
              <a:extLst>
                <a:ext uri="{FF2B5EF4-FFF2-40B4-BE49-F238E27FC236}">
                  <a16:creationId xmlns:a16="http://schemas.microsoft.com/office/drawing/2014/main" id="{BF45EBD4-2B87-B300-FAEC-12CE4C3D509B}"/>
                </a:ext>
              </a:extLst>
            </p:cNvPr>
            <p:cNvGrpSpPr/>
            <p:nvPr/>
          </p:nvGrpSpPr>
          <p:grpSpPr>
            <a:xfrm>
              <a:off x="9655532" y="3933056"/>
              <a:ext cx="2018053" cy="2088232"/>
              <a:chOff x="1690297" y="3982624"/>
              <a:chExt cx="2018053" cy="2088232"/>
            </a:xfrm>
          </p:grpSpPr>
          <p:grpSp>
            <p:nvGrpSpPr>
              <p:cNvPr id="5181" name="Group 411">
                <a:extLst>
                  <a:ext uri="{FF2B5EF4-FFF2-40B4-BE49-F238E27FC236}">
                    <a16:creationId xmlns:a16="http://schemas.microsoft.com/office/drawing/2014/main" id="{E40CDA95-1A87-8063-2650-A0FFBC753AD3}"/>
                  </a:ext>
                </a:extLst>
              </p:cNvPr>
              <p:cNvGrpSpPr/>
              <p:nvPr/>
            </p:nvGrpSpPr>
            <p:grpSpPr>
              <a:xfrm>
                <a:off x="1690297" y="3982624"/>
                <a:ext cx="2018053" cy="2088232"/>
                <a:chOff x="877769" y="3974882"/>
                <a:chExt cx="2018053" cy="2088232"/>
              </a:xfrm>
            </p:grpSpPr>
            <p:sp>
              <p:nvSpPr>
                <p:cNvPr id="2053" name="TextBox 44">
                  <a:extLst>
                    <a:ext uri="{FF2B5EF4-FFF2-40B4-BE49-F238E27FC236}">
                      <a16:creationId xmlns:a16="http://schemas.microsoft.com/office/drawing/2014/main" id="{0F05F48D-1A83-BB79-316D-D007543B5A0E}"/>
                    </a:ext>
                  </a:extLst>
                </p:cNvPr>
                <p:cNvSpPr txBox="1"/>
                <p:nvPr/>
              </p:nvSpPr>
              <p:spPr>
                <a:xfrm>
                  <a:off x="877769" y="3974882"/>
                  <a:ext cx="2018053" cy="369332"/>
                </a:xfrm>
                <a:prstGeom prst="rect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/>
                    <a:t>2 </a:t>
                  </a:r>
                  <a:r>
                    <a:rPr lang="en-US" err="1"/>
                    <a:t>Gy</a:t>
                  </a:r>
                  <a:r>
                    <a:rPr lang="en-US"/>
                    <a:t> – Carbon ions</a:t>
                  </a:r>
                </a:p>
              </p:txBody>
            </p:sp>
            <p:grpSp>
              <p:nvGrpSpPr>
                <p:cNvPr id="2054" name="Group 410">
                  <a:extLst>
                    <a:ext uri="{FF2B5EF4-FFF2-40B4-BE49-F238E27FC236}">
                      <a16:creationId xmlns:a16="http://schemas.microsoft.com/office/drawing/2014/main" id="{84788AB2-4E1E-848A-87BD-0DCFA4BF6158}"/>
                    </a:ext>
                  </a:extLst>
                </p:cNvPr>
                <p:cNvGrpSpPr/>
                <p:nvPr/>
              </p:nvGrpSpPr>
              <p:grpSpPr>
                <a:xfrm>
                  <a:off x="1038996" y="4351952"/>
                  <a:ext cx="1701057" cy="1711162"/>
                  <a:chOff x="1038996" y="4351952"/>
                  <a:chExt cx="1701057" cy="1711162"/>
                </a:xfrm>
              </p:grpSpPr>
              <p:pic>
                <p:nvPicPr>
                  <p:cNvPr id="2055" name="Picture 82">
                    <a:extLst>
                      <a:ext uri="{FF2B5EF4-FFF2-40B4-BE49-F238E27FC236}">
                        <a16:creationId xmlns:a16="http://schemas.microsoft.com/office/drawing/2014/main" id="{ADD0BBD2-19E5-0E54-6FC1-F3D1C60C54A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1038996" y="4351952"/>
                    <a:ext cx="1701057" cy="1711162"/>
                  </a:xfrm>
                  <a:prstGeom prst="rect">
                    <a:avLst/>
                  </a:prstGeom>
                </p:spPr>
              </p:pic>
              <p:grpSp>
                <p:nvGrpSpPr>
                  <p:cNvPr id="2056" name="Group 288">
                    <a:extLst>
                      <a:ext uri="{FF2B5EF4-FFF2-40B4-BE49-F238E27FC236}">
                        <a16:creationId xmlns:a16="http://schemas.microsoft.com/office/drawing/2014/main" id="{F29C5FE0-E44C-1B68-01DC-F4D0C0CD4C5B}"/>
                      </a:ext>
                    </a:extLst>
                  </p:cNvPr>
                  <p:cNvGrpSpPr/>
                  <p:nvPr/>
                </p:nvGrpSpPr>
                <p:grpSpPr>
                  <a:xfrm>
                    <a:off x="2505156" y="4619060"/>
                    <a:ext cx="163580" cy="164383"/>
                    <a:chOff x="3196828" y="4407350"/>
                    <a:chExt cx="169993" cy="155883"/>
                  </a:xfrm>
                </p:grpSpPr>
                <p:sp>
                  <p:nvSpPr>
                    <p:cNvPr id="5204" name="Oval 276">
                      <a:extLst>
                        <a:ext uri="{FF2B5EF4-FFF2-40B4-BE49-F238E27FC236}">
                          <a16:creationId xmlns:a16="http://schemas.microsoft.com/office/drawing/2014/main" id="{0E46170E-DCDB-C232-BC89-05E821FB62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6828" y="44073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05" name="Oval 277">
                      <a:extLst>
                        <a:ext uri="{FF2B5EF4-FFF2-40B4-BE49-F238E27FC236}">
                          <a16:creationId xmlns:a16="http://schemas.microsoft.com/office/drawing/2014/main" id="{F67F878F-5CA4-042B-3CED-2884D3B6FD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5547" y="4438382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06" name="Oval 278">
                      <a:extLst>
                        <a:ext uri="{FF2B5EF4-FFF2-40B4-BE49-F238E27FC236}">
                          <a16:creationId xmlns:a16="http://schemas.microsoft.com/office/drawing/2014/main" id="{6DD87FAB-2E53-2E97-5063-E56294E7DC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3062" y="4491959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57" name="Group 287">
                    <a:extLst>
                      <a:ext uri="{FF2B5EF4-FFF2-40B4-BE49-F238E27FC236}">
                        <a16:creationId xmlns:a16="http://schemas.microsoft.com/office/drawing/2014/main" id="{56AA8B66-B8B0-1FEF-71EE-F3FFAD97F0E1}"/>
                      </a:ext>
                    </a:extLst>
                  </p:cNvPr>
                  <p:cNvGrpSpPr/>
                  <p:nvPr/>
                </p:nvGrpSpPr>
                <p:grpSpPr>
                  <a:xfrm>
                    <a:off x="1791066" y="4858324"/>
                    <a:ext cx="442571" cy="325655"/>
                    <a:chOff x="3229130" y="4484769"/>
                    <a:chExt cx="442571" cy="325655"/>
                  </a:xfrm>
                </p:grpSpPr>
                <p:sp>
                  <p:nvSpPr>
                    <p:cNvPr id="5202" name="Oval 279">
                      <a:extLst>
                        <a:ext uri="{FF2B5EF4-FFF2-40B4-BE49-F238E27FC236}">
                          <a16:creationId xmlns:a16="http://schemas.microsoft.com/office/drawing/2014/main" id="{648E3362-1F53-CB81-6C3F-B16EBC13105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0427" y="4484769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03" name="Oval 280">
                      <a:extLst>
                        <a:ext uri="{FF2B5EF4-FFF2-40B4-BE49-F238E27FC236}">
                          <a16:creationId xmlns:a16="http://schemas.microsoft.com/office/drawing/2014/main" id="{7099410B-8687-DA72-181E-7C820FA739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9130" y="47391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58" name="Group 286">
                    <a:extLst>
                      <a:ext uri="{FF2B5EF4-FFF2-40B4-BE49-F238E27FC236}">
                        <a16:creationId xmlns:a16="http://schemas.microsoft.com/office/drawing/2014/main" id="{77675395-9FEF-93C5-64B0-F1B75A0B8A2D}"/>
                      </a:ext>
                    </a:extLst>
                  </p:cNvPr>
                  <p:cNvGrpSpPr/>
                  <p:nvPr/>
                </p:nvGrpSpPr>
                <p:grpSpPr>
                  <a:xfrm>
                    <a:off x="2495898" y="5015195"/>
                    <a:ext cx="161490" cy="174972"/>
                    <a:chOff x="3430796" y="4891550"/>
                    <a:chExt cx="172065" cy="223674"/>
                  </a:xfrm>
                </p:grpSpPr>
                <p:sp>
                  <p:nvSpPr>
                    <p:cNvPr id="5198" name="Oval 281">
                      <a:extLst>
                        <a:ext uri="{FF2B5EF4-FFF2-40B4-BE49-F238E27FC236}">
                          <a16:creationId xmlns:a16="http://schemas.microsoft.com/office/drawing/2014/main" id="{11B036AC-5667-A594-60E6-3E06209A0B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2163" y="48915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99" name="Oval 282">
                      <a:extLst>
                        <a:ext uri="{FF2B5EF4-FFF2-40B4-BE49-F238E27FC236}">
                          <a16:creationId xmlns:a16="http://schemas.microsoft.com/office/drawing/2014/main" id="{4119E8AA-ACA0-2E63-47FA-C7B559B942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6526" y="50439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00" name="Oval 283">
                      <a:extLst>
                        <a:ext uri="{FF2B5EF4-FFF2-40B4-BE49-F238E27FC236}">
                          <a16:creationId xmlns:a16="http://schemas.microsoft.com/office/drawing/2014/main" id="{AE36AF24-02F0-7353-B340-B53B16D375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0796" y="4971354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201" name="Oval 284">
                      <a:extLst>
                        <a:ext uri="{FF2B5EF4-FFF2-40B4-BE49-F238E27FC236}">
                          <a16:creationId xmlns:a16="http://schemas.microsoft.com/office/drawing/2014/main" id="{2C02B1D7-57BC-E258-353E-EAEC4A319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587" y="4978172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59" name="Group 289">
                    <a:extLst>
                      <a:ext uri="{FF2B5EF4-FFF2-40B4-BE49-F238E27FC236}">
                        <a16:creationId xmlns:a16="http://schemas.microsoft.com/office/drawing/2014/main" id="{58D1DB45-FE3A-AA29-0CAA-393D9A9DEC36}"/>
                      </a:ext>
                    </a:extLst>
                  </p:cNvPr>
                  <p:cNvGrpSpPr/>
                  <p:nvPr/>
                </p:nvGrpSpPr>
                <p:grpSpPr>
                  <a:xfrm>
                    <a:off x="1667060" y="5029176"/>
                    <a:ext cx="161490" cy="174972"/>
                    <a:chOff x="3430796" y="4891550"/>
                    <a:chExt cx="172065" cy="223674"/>
                  </a:xfrm>
                </p:grpSpPr>
                <p:sp>
                  <p:nvSpPr>
                    <p:cNvPr id="5194" name="Oval 290">
                      <a:extLst>
                        <a:ext uri="{FF2B5EF4-FFF2-40B4-BE49-F238E27FC236}">
                          <a16:creationId xmlns:a16="http://schemas.microsoft.com/office/drawing/2014/main" id="{F47B2CC9-0C6F-2A64-1EFD-0CA9F5B199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52512" y="48915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95" name="Oval 291">
                      <a:extLst>
                        <a:ext uri="{FF2B5EF4-FFF2-40B4-BE49-F238E27FC236}">
                          <a16:creationId xmlns:a16="http://schemas.microsoft.com/office/drawing/2014/main" id="{F39FDD74-92EC-08BB-E22D-BC79929868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6526" y="50439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96" name="Oval 292">
                      <a:extLst>
                        <a:ext uri="{FF2B5EF4-FFF2-40B4-BE49-F238E27FC236}">
                          <a16:creationId xmlns:a16="http://schemas.microsoft.com/office/drawing/2014/main" id="{34A9B806-073A-0ED7-B4DD-87264FE43B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0796" y="4971354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97" name="Oval 293">
                      <a:extLst>
                        <a:ext uri="{FF2B5EF4-FFF2-40B4-BE49-F238E27FC236}">
                          <a16:creationId xmlns:a16="http://schemas.microsoft.com/office/drawing/2014/main" id="{8C52DB9C-40A0-C324-BBA7-DC5FC81988D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587" y="4930459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60" name="Group 294">
                    <a:extLst>
                      <a:ext uri="{FF2B5EF4-FFF2-40B4-BE49-F238E27FC236}">
                        <a16:creationId xmlns:a16="http://schemas.microsoft.com/office/drawing/2014/main" id="{E7CEC9EF-0FCB-4B9A-AA64-E5E986F33228}"/>
                      </a:ext>
                    </a:extLst>
                  </p:cNvPr>
                  <p:cNvGrpSpPr/>
                  <p:nvPr/>
                </p:nvGrpSpPr>
                <p:grpSpPr>
                  <a:xfrm>
                    <a:off x="1487864" y="4820912"/>
                    <a:ext cx="161490" cy="174972"/>
                    <a:chOff x="3430796" y="4891550"/>
                    <a:chExt cx="172065" cy="223674"/>
                  </a:xfrm>
                </p:grpSpPr>
                <p:sp>
                  <p:nvSpPr>
                    <p:cNvPr id="5190" name="Oval 295">
                      <a:extLst>
                        <a:ext uri="{FF2B5EF4-FFF2-40B4-BE49-F238E27FC236}">
                          <a16:creationId xmlns:a16="http://schemas.microsoft.com/office/drawing/2014/main" id="{0B2DBBA9-D46D-3D93-E4A3-FAA8962545F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2163" y="48915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91" name="Oval 296">
                      <a:extLst>
                        <a:ext uri="{FF2B5EF4-FFF2-40B4-BE49-F238E27FC236}">
                          <a16:creationId xmlns:a16="http://schemas.microsoft.com/office/drawing/2014/main" id="{FC616F81-02A5-6376-1898-920757E8C8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6526" y="50439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92" name="Oval 297">
                      <a:extLst>
                        <a:ext uri="{FF2B5EF4-FFF2-40B4-BE49-F238E27FC236}">
                          <a16:creationId xmlns:a16="http://schemas.microsoft.com/office/drawing/2014/main" id="{B6F052A6-4047-4206-47E1-30545548A7F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0796" y="4971354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93" name="Oval 298">
                      <a:extLst>
                        <a:ext uri="{FF2B5EF4-FFF2-40B4-BE49-F238E27FC236}">
                          <a16:creationId xmlns:a16="http://schemas.microsoft.com/office/drawing/2014/main" id="{22735F03-D652-A1CF-87B7-C10D464835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587" y="4978172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61" name="Group 299">
                    <a:extLst>
                      <a:ext uri="{FF2B5EF4-FFF2-40B4-BE49-F238E27FC236}">
                        <a16:creationId xmlns:a16="http://schemas.microsoft.com/office/drawing/2014/main" id="{22E41133-CE97-4958-5F56-170A880C816B}"/>
                      </a:ext>
                    </a:extLst>
                  </p:cNvPr>
                  <p:cNvGrpSpPr/>
                  <p:nvPr/>
                </p:nvGrpSpPr>
                <p:grpSpPr>
                  <a:xfrm>
                    <a:off x="1895436" y="5612354"/>
                    <a:ext cx="161482" cy="174972"/>
                    <a:chOff x="3430804" y="4891550"/>
                    <a:chExt cx="172057" cy="223674"/>
                  </a:xfrm>
                </p:grpSpPr>
                <p:sp>
                  <p:nvSpPr>
                    <p:cNvPr id="5186" name="Oval 300">
                      <a:extLst>
                        <a:ext uri="{FF2B5EF4-FFF2-40B4-BE49-F238E27FC236}">
                          <a16:creationId xmlns:a16="http://schemas.microsoft.com/office/drawing/2014/main" id="{2AAE08D7-125B-BF62-7A0E-83852755DEA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2163" y="48915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87" name="Oval 301">
                      <a:extLst>
                        <a:ext uri="{FF2B5EF4-FFF2-40B4-BE49-F238E27FC236}">
                          <a16:creationId xmlns:a16="http://schemas.microsoft.com/office/drawing/2014/main" id="{30567136-D537-26E5-7E45-6984F9368D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6526" y="50439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88" name="Oval 302">
                      <a:extLst>
                        <a:ext uri="{FF2B5EF4-FFF2-40B4-BE49-F238E27FC236}">
                          <a16:creationId xmlns:a16="http://schemas.microsoft.com/office/drawing/2014/main" id="{DD01F034-FDAF-9F70-E567-EE8A0408F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0804" y="4971354"/>
                      <a:ext cx="71275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89" name="Oval 303">
                      <a:extLst>
                        <a:ext uri="{FF2B5EF4-FFF2-40B4-BE49-F238E27FC236}">
                          <a16:creationId xmlns:a16="http://schemas.microsoft.com/office/drawing/2014/main" id="{90748462-E273-8E1A-1983-DAA10918A1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587" y="4978172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62" name="Group 304">
                    <a:extLst>
                      <a:ext uri="{FF2B5EF4-FFF2-40B4-BE49-F238E27FC236}">
                        <a16:creationId xmlns:a16="http://schemas.microsoft.com/office/drawing/2014/main" id="{48662CCB-4CD2-8418-DA31-052F0F1E64D5}"/>
                      </a:ext>
                    </a:extLst>
                  </p:cNvPr>
                  <p:cNvGrpSpPr/>
                  <p:nvPr/>
                </p:nvGrpSpPr>
                <p:grpSpPr>
                  <a:xfrm>
                    <a:off x="1906616" y="5250626"/>
                    <a:ext cx="106670" cy="148368"/>
                    <a:chOff x="3359763" y="4662056"/>
                    <a:chExt cx="106670" cy="148368"/>
                  </a:xfrm>
                </p:grpSpPr>
                <p:sp>
                  <p:nvSpPr>
                    <p:cNvPr id="5184" name="Oval 305">
                      <a:extLst>
                        <a:ext uri="{FF2B5EF4-FFF2-40B4-BE49-F238E27FC236}">
                          <a16:creationId xmlns:a16="http://schemas.microsoft.com/office/drawing/2014/main" id="{3B7627BE-CD69-28C8-4544-0AF598A67BF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159" y="4662056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85" name="Oval 306">
                      <a:extLst>
                        <a:ext uri="{FF2B5EF4-FFF2-40B4-BE49-F238E27FC236}">
                          <a16:creationId xmlns:a16="http://schemas.microsoft.com/office/drawing/2014/main" id="{84F8184D-F819-F143-9FD0-90B2CE0931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9763" y="47391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63" name="Group 307">
                    <a:extLst>
                      <a:ext uri="{FF2B5EF4-FFF2-40B4-BE49-F238E27FC236}">
                        <a16:creationId xmlns:a16="http://schemas.microsoft.com/office/drawing/2014/main" id="{4C3A0A2D-E2FF-798C-7B7D-7A4A869C7B22}"/>
                      </a:ext>
                    </a:extLst>
                  </p:cNvPr>
                  <p:cNvGrpSpPr/>
                  <p:nvPr/>
                </p:nvGrpSpPr>
                <p:grpSpPr>
                  <a:xfrm>
                    <a:off x="1135835" y="5421505"/>
                    <a:ext cx="106670" cy="148368"/>
                    <a:chOff x="3359763" y="4662056"/>
                    <a:chExt cx="106670" cy="148368"/>
                  </a:xfrm>
                </p:grpSpPr>
                <p:sp>
                  <p:nvSpPr>
                    <p:cNvPr id="2110" name="Oval 308">
                      <a:extLst>
                        <a:ext uri="{FF2B5EF4-FFF2-40B4-BE49-F238E27FC236}">
                          <a16:creationId xmlns:a16="http://schemas.microsoft.com/office/drawing/2014/main" id="{4A1D868A-2A20-E976-F36A-138BAAD9EF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159" y="4662056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11" name="Oval 309">
                      <a:extLst>
                        <a:ext uri="{FF2B5EF4-FFF2-40B4-BE49-F238E27FC236}">
                          <a16:creationId xmlns:a16="http://schemas.microsoft.com/office/drawing/2014/main" id="{D07430F9-22D5-55D9-355B-5CD23F25C07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9763" y="47391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64" name="Group 310">
                    <a:extLst>
                      <a:ext uri="{FF2B5EF4-FFF2-40B4-BE49-F238E27FC236}">
                        <a16:creationId xmlns:a16="http://schemas.microsoft.com/office/drawing/2014/main" id="{3914E1D1-4ED9-0A2F-39CA-48B191861F0C}"/>
                      </a:ext>
                    </a:extLst>
                  </p:cNvPr>
                  <p:cNvGrpSpPr/>
                  <p:nvPr/>
                </p:nvGrpSpPr>
                <p:grpSpPr>
                  <a:xfrm>
                    <a:off x="1284972" y="5204071"/>
                    <a:ext cx="163580" cy="164383"/>
                    <a:chOff x="3196828" y="4407350"/>
                    <a:chExt cx="169993" cy="155883"/>
                  </a:xfrm>
                </p:grpSpPr>
                <p:sp>
                  <p:nvSpPr>
                    <p:cNvPr id="2107" name="Oval 311">
                      <a:extLst>
                        <a:ext uri="{FF2B5EF4-FFF2-40B4-BE49-F238E27FC236}">
                          <a16:creationId xmlns:a16="http://schemas.microsoft.com/office/drawing/2014/main" id="{962AEE47-0748-693B-8181-B142AE9B7F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6828" y="44073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08" name="Oval 312">
                      <a:extLst>
                        <a:ext uri="{FF2B5EF4-FFF2-40B4-BE49-F238E27FC236}">
                          <a16:creationId xmlns:a16="http://schemas.microsoft.com/office/drawing/2014/main" id="{7001F5FF-53C6-1F16-E46A-C0DD96483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5547" y="4438382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09" name="Oval 313">
                      <a:extLst>
                        <a:ext uri="{FF2B5EF4-FFF2-40B4-BE49-F238E27FC236}">
                          <a16:creationId xmlns:a16="http://schemas.microsoft.com/office/drawing/2014/main" id="{EE55008D-82EC-9CBA-E378-A7F454AA51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3062" y="4491959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65" name="Group 314">
                    <a:extLst>
                      <a:ext uri="{FF2B5EF4-FFF2-40B4-BE49-F238E27FC236}">
                        <a16:creationId xmlns:a16="http://schemas.microsoft.com/office/drawing/2014/main" id="{E0384F8B-1A1F-F592-AAF8-417BF6A95F9E}"/>
                      </a:ext>
                    </a:extLst>
                  </p:cNvPr>
                  <p:cNvGrpSpPr/>
                  <p:nvPr/>
                </p:nvGrpSpPr>
                <p:grpSpPr>
                  <a:xfrm>
                    <a:off x="1886796" y="5038417"/>
                    <a:ext cx="163580" cy="164380"/>
                    <a:chOff x="3196828" y="4814378"/>
                    <a:chExt cx="169993" cy="155880"/>
                  </a:xfrm>
                </p:grpSpPr>
                <p:sp>
                  <p:nvSpPr>
                    <p:cNvPr id="2104" name="Oval 315">
                      <a:extLst>
                        <a:ext uri="{FF2B5EF4-FFF2-40B4-BE49-F238E27FC236}">
                          <a16:creationId xmlns:a16="http://schemas.microsoft.com/office/drawing/2014/main" id="{7B9A1CD5-CBF6-0306-E04A-5B4A27C942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6828" y="4814378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05" name="Oval 316">
                      <a:extLst>
                        <a:ext uri="{FF2B5EF4-FFF2-40B4-BE49-F238E27FC236}">
                          <a16:creationId xmlns:a16="http://schemas.microsoft.com/office/drawing/2014/main" id="{D002E907-E320-A897-AD1E-D8B08C0EE0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5547" y="4845398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06" name="Oval 317">
                      <a:extLst>
                        <a:ext uri="{FF2B5EF4-FFF2-40B4-BE49-F238E27FC236}">
                          <a16:creationId xmlns:a16="http://schemas.microsoft.com/office/drawing/2014/main" id="{332F1185-8523-BDF0-AA51-E55EC950D1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3062" y="4898984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66" name="Group 318">
                    <a:extLst>
                      <a:ext uri="{FF2B5EF4-FFF2-40B4-BE49-F238E27FC236}">
                        <a16:creationId xmlns:a16="http://schemas.microsoft.com/office/drawing/2014/main" id="{52F43BD9-1FFE-91B2-2E9D-A3CC86DB839F}"/>
                      </a:ext>
                    </a:extLst>
                  </p:cNvPr>
                  <p:cNvGrpSpPr/>
                  <p:nvPr/>
                </p:nvGrpSpPr>
                <p:grpSpPr>
                  <a:xfrm>
                    <a:off x="1512193" y="4628552"/>
                    <a:ext cx="106670" cy="148368"/>
                    <a:chOff x="3359763" y="4662056"/>
                    <a:chExt cx="106670" cy="148368"/>
                  </a:xfrm>
                </p:grpSpPr>
                <p:sp>
                  <p:nvSpPr>
                    <p:cNvPr id="2102" name="Oval 319">
                      <a:extLst>
                        <a:ext uri="{FF2B5EF4-FFF2-40B4-BE49-F238E27FC236}">
                          <a16:creationId xmlns:a16="http://schemas.microsoft.com/office/drawing/2014/main" id="{26621212-3494-5EE6-455B-FDFAC361C5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159" y="4662056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03" name="Oval 320">
                      <a:extLst>
                        <a:ext uri="{FF2B5EF4-FFF2-40B4-BE49-F238E27FC236}">
                          <a16:creationId xmlns:a16="http://schemas.microsoft.com/office/drawing/2014/main" id="{81433763-0D7F-9FBA-BCB9-2DE397C70F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9763" y="47391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67" name="Group 321">
                    <a:extLst>
                      <a:ext uri="{FF2B5EF4-FFF2-40B4-BE49-F238E27FC236}">
                        <a16:creationId xmlns:a16="http://schemas.microsoft.com/office/drawing/2014/main" id="{870279A0-58F1-1803-AC72-E332DC53842C}"/>
                      </a:ext>
                    </a:extLst>
                  </p:cNvPr>
                  <p:cNvGrpSpPr/>
                  <p:nvPr/>
                </p:nvGrpSpPr>
                <p:grpSpPr>
                  <a:xfrm>
                    <a:off x="2334375" y="4793519"/>
                    <a:ext cx="106670" cy="148368"/>
                    <a:chOff x="3359763" y="4662056"/>
                    <a:chExt cx="106670" cy="148368"/>
                  </a:xfrm>
                </p:grpSpPr>
                <p:sp>
                  <p:nvSpPr>
                    <p:cNvPr id="2100" name="Oval 322">
                      <a:extLst>
                        <a:ext uri="{FF2B5EF4-FFF2-40B4-BE49-F238E27FC236}">
                          <a16:creationId xmlns:a16="http://schemas.microsoft.com/office/drawing/2014/main" id="{691FD320-F587-2DC3-BED1-767F41A456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5159" y="4662056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01" name="Oval 323">
                      <a:extLst>
                        <a:ext uri="{FF2B5EF4-FFF2-40B4-BE49-F238E27FC236}">
                          <a16:creationId xmlns:a16="http://schemas.microsoft.com/office/drawing/2014/main" id="{21BCC05B-4F1B-3A08-A69F-C4B8C84839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59763" y="47391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68" name="Group 324">
                    <a:extLst>
                      <a:ext uri="{FF2B5EF4-FFF2-40B4-BE49-F238E27FC236}">
                        <a16:creationId xmlns:a16="http://schemas.microsoft.com/office/drawing/2014/main" id="{5142BBB6-9516-1953-84E1-18DED6943C8C}"/>
                      </a:ext>
                    </a:extLst>
                  </p:cNvPr>
                  <p:cNvGrpSpPr/>
                  <p:nvPr/>
                </p:nvGrpSpPr>
                <p:grpSpPr>
                  <a:xfrm>
                    <a:off x="2122830" y="5444924"/>
                    <a:ext cx="163580" cy="164383"/>
                    <a:chOff x="3196828" y="4407350"/>
                    <a:chExt cx="169993" cy="155883"/>
                  </a:xfrm>
                </p:grpSpPr>
                <p:sp>
                  <p:nvSpPr>
                    <p:cNvPr id="2097" name="Oval 325">
                      <a:extLst>
                        <a:ext uri="{FF2B5EF4-FFF2-40B4-BE49-F238E27FC236}">
                          <a16:creationId xmlns:a16="http://schemas.microsoft.com/office/drawing/2014/main" id="{890376FF-84EA-5284-8428-8F7906A011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6828" y="44073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8" name="Oval 326">
                      <a:extLst>
                        <a:ext uri="{FF2B5EF4-FFF2-40B4-BE49-F238E27FC236}">
                          <a16:creationId xmlns:a16="http://schemas.microsoft.com/office/drawing/2014/main" id="{9AD3BF43-E1EA-9A48-DD1D-2D7C51EEFC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5547" y="4438382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9" name="Oval 327">
                      <a:extLst>
                        <a:ext uri="{FF2B5EF4-FFF2-40B4-BE49-F238E27FC236}">
                          <a16:creationId xmlns:a16="http://schemas.microsoft.com/office/drawing/2014/main" id="{7C00FA56-3B3B-695E-422A-7B3E1ADB87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3062" y="4491959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69" name="Group 328">
                    <a:extLst>
                      <a:ext uri="{FF2B5EF4-FFF2-40B4-BE49-F238E27FC236}">
                        <a16:creationId xmlns:a16="http://schemas.microsoft.com/office/drawing/2014/main" id="{EF450150-CE32-5CE4-80D6-B5E74B7E1F53}"/>
                      </a:ext>
                    </a:extLst>
                  </p:cNvPr>
                  <p:cNvGrpSpPr/>
                  <p:nvPr/>
                </p:nvGrpSpPr>
                <p:grpSpPr>
                  <a:xfrm>
                    <a:off x="1893348" y="4834003"/>
                    <a:ext cx="163580" cy="164383"/>
                    <a:chOff x="3196828" y="4407350"/>
                    <a:chExt cx="169993" cy="155883"/>
                  </a:xfrm>
                </p:grpSpPr>
                <p:sp>
                  <p:nvSpPr>
                    <p:cNvPr id="2094" name="Oval 329">
                      <a:extLst>
                        <a:ext uri="{FF2B5EF4-FFF2-40B4-BE49-F238E27FC236}">
                          <a16:creationId xmlns:a16="http://schemas.microsoft.com/office/drawing/2014/main" id="{4EB4A771-C7B2-4CDA-174F-BF3521EDA2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6828" y="44073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5" name="Oval 330">
                      <a:extLst>
                        <a:ext uri="{FF2B5EF4-FFF2-40B4-BE49-F238E27FC236}">
                          <a16:creationId xmlns:a16="http://schemas.microsoft.com/office/drawing/2014/main" id="{8A71FF0C-E2E0-01F0-4067-86F5699351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5547" y="4438382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6" name="Oval 331">
                      <a:extLst>
                        <a:ext uri="{FF2B5EF4-FFF2-40B4-BE49-F238E27FC236}">
                          <a16:creationId xmlns:a16="http://schemas.microsoft.com/office/drawing/2014/main" id="{03116DF1-8723-355F-0412-336FE98DC4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3062" y="4491959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70" name="Group 332">
                    <a:extLst>
                      <a:ext uri="{FF2B5EF4-FFF2-40B4-BE49-F238E27FC236}">
                        <a16:creationId xmlns:a16="http://schemas.microsoft.com/office/drawing/2014/main" id="{8FC3D742-CC80-7DF3-E9A3-5E7460FB342D}"/>
                      </a:ext>
                    </a:extLst>
                  </p:cNvPr>
                  <p:cNvGrpSpPr/>
                  <p:nvPr/>
                </p:nvGrpSpPr>
                <p:grpSpPr>
                  <a:xfrm>
                    <a:off x="2110283" y="5051186"/>
                    <a:ext cx="163580" cy="164383"/>
                    <a:chOff x="3196828" y="4407350"/>
                    <a:chExt cx="169993" cy="155883"/>
                  </a:xfrm>
                </p:grpSpPr>
                <p:sp>
                  <p:nvSpPr>
                    <p:cNvPr id="2091" name="Oval 333">
                      <a:extLst>
                        <a:ext uri="{FF2B5EF4-FFF2-40B4-BE49-F238E27FC236}">
                          <a16:creationId xmlns:a16="http://schemas.microsoft.com/office/drawing/2014/main" id="{66BFDBE0-8644-3554-F1CE-CFBA2EDD16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96828" y="44073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2" name="Oval 334">
                      <a:extLst>
                        <a:ext uri="{FF2B5EF4-FFF2-40B4-BE49-F238E27FC236}">
                          <a16:creationId xmlns:a16="http://schemas.microsoft.com/office/drawing/2014/main" id="{7C392748-1F43-4AA9-FF7C-CA45D0FDB1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95547" y="4438382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3" name="Oval 335">
                      <a:extLst>
                        <a:ext uri="{FF2B5EF4-FFF2-40B4-BE49-F238E27FC236}">
                          <a16:creationId xmlns:a16="http://schemas.microsoft.com/office/drawing/2014/main" id="{E1D15A3E-2A32-E403-04F8-A294AC60371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33062" y="4491959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71" name="Group 385">
                    <a:extLst>
                      <a:ext uri="{FF2B5EF4-FFF2-40B4-BE49-F238E27FC236}">
                        <a16:creationId xmlns:a16="http://schemas.microsoft.com/office/drawing/2014/main" id="{BF2AC71F-0ADC-DDDE-2754-246B95CCDC38}"/>
                      </a:ext>
                    </a:extLst>
                  </p:cNvPr>
                  <p:cNvGrpSpPr/>
                  <p:nvPr/>
                </p:nvGrpSpPr>
                <p:grpSpPr>
                  <a:xfrm>
                    <a:off x="2293114" y="5009007"/>
                    <a:ext cx="161490" cy="174972"/>
                    <a:chOff x="3430796" y="4891550"/>
                    <a:chExt cx="172065" cy="223674"/>
                  </a:xfrm>
                </p:grpSpPr>
                <p:sp>
                  <p:nvSpPr>
                    <p:cNvPr id="2087" name="Oval 386">
                      <a:extLst>
                        <a:ext uri="{FF2B5EF4-FFF2-40B4-BE49-F238E27FC236}">
                          <a16:creationId xmlns:a16="http://schemas.microsoft.com/office/drawing/2014/main" id="{26BBCA4B-0B16-18D1-CDF9-06E7438CB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2163" y="48915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88" name="Oval 387">
                      <a:extLst>
                        <a:ext uri="{FF2B5EF4-FFF2-40B4-BE49-F238E27FC236}">
                          <a16:creationId xmlns:a16="http://schemas.microsoft.com/office/drawing/2014/main" id="{1D35FD4F-39FA-BBB5-9E06-A959B4B2FC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6526" y="50439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89" name="Oval 388">
                      <a:extLst>
                        <a:ext uri="{FF2B5EF4-FFF2-40B4-BE49-F238E27FC236}">
                          <a16:creationId xmlns:a16="http://schemas.microsoft.com/office/drawing/2014/main" id="{85947000-C970-0BF7-7EB4-7DEC196EFC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0796" y="4971354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90" name="Oval 389">
                      <a:extLst>
                        <a:ext uri="{FF2B5EF4-FFF2-40B4-BE49-F238E27FC236}">
                          <a16:creationId xmlns:a16="http://schemas.microsoft.com/office/drawing/2014/main" id="{3C66623F-4F3C-AF29-8F80-11E7CF8AC82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587" y="4978172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72" name="Group 390">
                    <a:extLst>
                      <a:ext uri="{FF2B5EF4-FFF2-40B4-BE49-F238E27FC236}">
                        <a16:creationId xmlns:a16="http://schemas.microsoft.com/office/drawing/2014/main" id="{4DF89330-5832-88E0-3F1B-4D533DF0B283}"/>
                      </a:ext>
                    </a:extLst>
                  </p:cNvPr>
                  <p:cNvGrpSpPr/>
                  <p:nvPr/>
                </p:nvGrpSpPr>
                <p:grpSpPr>
                  <a:xfrm>
                    <a:off x="1465731" y="5019566"/>
                    <a:ext cx="161490" cy="174972"/>
                    <a:chOff x="3430796" y="4891550"/>
                    <a:chExt cx="172065" cy="223674"/>
                  </a:xfrm>
                </p:grpSpPr>
                <p:sp>
                  <p:nvSpPr>
                    <p:cNvPr id="2083" name="Oval 391">
                      <a:extLst>
                        <a:ext uri="{FF2B5EF4-FFF2-40B4-BE49-F238E27FC236}">
                          <a16:creationId xmlns:a16="http://schemas.microsoft.com/office/drawing/2014/main" id="{905BE0E4-793D-F98D-5788-6D58213EE1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2163" y="48915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84" name="Oval 392">
                      <a:extLst>
                        <a:ext uri="{FF2B5EF4-FFF2-40B4-BE49-F238E27FC236}">
                          <a16:creationId xmlns:a16="http://schemas.microsoft.com/office/drawing/2014/main" id="{991C867F-098F-2494-4FBB-58BC07D07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6526" y="50439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85" name="Oval 393">
                      <a:extLst>
                        <a:ext uri="{FF2B5EF4-FFF2-40B4-BE49-F238E27FC236}">
                          <a16:creationId xmlns:a16="http://schemas.microsoft.com/office/drawing/2014/main" id="{22705678-4665-6042-D698-2E009E9338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0796" y="4971354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86" name="Oval 394">
                      <a:extLst>
                        <a:ext uri="{FF2B5EF4-FFF2-40B4-BE49-F238E27FC236}">
                          <a16:creationId xmlns:a16="http://schemas.microsoft.com/office/drawing/2014/main" id="{3BB76F84-2996-63A4-FDFC-A8EC77B7BE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587" y="4978172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73" name="Group 395">
                    <a:extLst>
                      <a:ext uri="{FF2B5EF4-FFF2-40B4-BE49-F238E27FC236}">
                        <a16:creationId xmlns:a16="http://schemas.microsoft.com/office/drawing/2014/main" id="{267714AA-E00F-F6EE-5280-F6E95D9DAE0D}"/>
                      </a:ext>
                    </a:extLst>
                  </p:cNvPr>
                  <p:cNvGrpSpPr/>
                  <p:nvPr/>
                </p:nvGrpSpPr>
                <p:grpSpPr>
                  <a:xfrm>
                    <a:off x="1282877" y="5023921"/>
                    <a:ext cx="161490" cy="174972"/>
                    <a:chOff x="3430796" y="4891550"/>
                    <a:chExt cx="172065" cy="223674"/>
                  </a:xfrm>
                </p:grpSpPr>
                <p:sp>
                  <p:nvSpPr>
                    <p:cNvPr id="2079" name="Oval 396">
                      <a:extLst>
                        <a:ext uri="{FF2B5EF4-FFF2-40B4-BE49-F238E27FC236}">
                          <a16:creationId xmlns:a16="http://schemas.microsoft.com/office/drawing/2014/main" id="{178688D5-99DB-7B4D-4578-0034F0CF58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2163" y="48915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80" name="Oval 397">
                      <a:extLst>
                        <a:ext uri="{FF2B5EF4-FFF2-40B4-BE49-F238E27FC236}">
                          <a16:creationId xmlns:a16="http://schemas.microsoft.com/office/drawing/2014/main" id="{F18CF254-997F-4AD6-6FFE-3DBA294341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6526" y="50439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81" name="Oval 398">
                      <a:extLst>
                        <a:ext uri="{FF2B5EF4-FFF2-40B4-BE49-F238E27FC236}">
                          <a16:creationId xmlns:a16="http://schemas.microsoft.com/office/drawing/2014/main" id="{A44C348A-B3EE-A2E5-2A62-CAD6C8C403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0796" y="4971354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82" name="Oval 399">
                      <a:extLst>
                        <a:ext uri="{FF2B5EF4-FFF2-40B4-BE49-F238E27FC236}">
                          <a16:creationId xmlns:a16="http://schemas.microsoft.com/office/drawing/2014/main" id="{CB002CF8-04E2-6E55-274D-2C8718FA0B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587" y="4978172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2074" name="Group 405">
                    <a:extLst>
                      <a:ext uri="{FF2B5EF4-FFF2-40B4-BE49-F238E27FC236}">
                        <a16:creationId xmlns:a16="http://schemas.microsoft.com/office/drawing/2014/main" id="{A9C547C6-A51B-7398-02F6-1F10C2F2D601}"/>
                      </a:ext>
                    </a:extLst>
                  </p:cNvPr>
                  <p:cNvGrpSpPr/>
                  <p:nvPr/>
                </p:nvGrpSpPr>
                <p:grpSpPr>
                  <a:xfrm>
                    <a:off x="2120091" y="5216830"/>
                    <a:ext cx="161490" cy="174972"/>
                    <a:chOff x="3430796" y="4891550"/>
                    <a:chExt cx="172065" cy="223674"/>
                  </a:xfrm>
                </p:grpSpPr>
                <p:sp>
                  <p:nvSpPr>
                    <p:cNvPr id="2075" name="Oval 406">
                      <a:extLst>
                        <a:ext uri="{FF2B5EF4-FFF2-40B4-BE49-F238E27FC236}">
                          <a16:creationId xmlns:a16="http://schemas.microsoft.com/office/drawing/2014/main" id="{94ABC8F8-D18F-C8BA-83D2-B3185D511F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2163" y="48915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76" name="Oval 407">
                      <a:extLst>
                        <a:ext uri="{FF2B5EF4-FFF2-40B4-BE49-F238E27FC236}">
                          <a16:creationId xmlns:a16="http://schemas.microsoft.com/office/drawing/2014/main" id="{DAAD4A95-B375-DD69-1959-B6D71E74DB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76526" y="5043950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77" name="Oval 408">
                      <a:extLst>
                        <a:ext uri="{FF2B5EF4-FFF2-40B4-BE49-F238E27FC236}">
                          <a16:creationId xmlns:a16="http://schemas.microsoft.com/office/drawing/2014/main" id="{75C4997C-4A1F-5C47-5D08-488A0575CF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0796" y="4971354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078" name="Oval 409">
                      <a:extLst>
                        <a:ext uri="{FF2B5EF4-FFF2-40B4-BE49-F238E27FC236}">
                          <a16:creationId xmlns:a16="http://schemas.microsoft.com/office/drawing/2014/main" id="{2419744A-8D63-B765-7A08-AD71FAF351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31587" y="4978172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</p:grpSp>
          <p:grpSp>
            <p:nvGrpSpPr>
              <p:cNvPr id="5182" name="Group 400">
                <a:extLst>
                  <a:ext uri="{FF2B5EF4-FFF2-40B4-BE49-F238E27FC236}">
                    <a16:creationId xmlns:a16="http://schemas.microsoft.com/office/drawing/2014/main" id="{8D416203-9537-8740-1741-764985EE2499}"/>
                  </a:ext>
                </a:extLst>
              </p:cNvPr>
              <p:cNvGrpSpPr/>
              <p:nvPr/>
            </p:nvGrpSpPr>
            <p:grpSpPr>
              <a:xfrm>
                <a:off x="1881876" y="5009040"/>
                <a:ext cx="161490" cy="174972"/>
                <a:chOff x="3430796" y="4891550"/>
                <a:chExt cx="172065" cy="223674"/>
              </a:xfrm>
            </p:grpSpPr>
            <p:sp>
              <p:nvSpPr>
                <p:cNvPr id="5183" name="Oval 401">
                  <a:extLst>
                    <a:ext uri="{FF2B5EF4-FFF2-40B4-BE49-F238E27FC236}">
                      <a16:creationId xmlns:a16="http://schemas.microsoft.com/office/drawing/2014/main" id="{C853A698-B322-3154-089C-ADC768E5FCE4}"/>
                    </a:ext>
                  </a:extLst>
                </p:cNvPr>
                <p:cNvSpPr/>
                <p:nvPr/>
              </p:nvSpPr>
              <p:spPr>
                <a:xfrm>
                  <a:off x="3512163" y="4891550"/>
                  <a:ext cx="71274" cy="71274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8" name="Oval 402">
                  <a:extLst>
                    <a:ext uri="{FF2B5EF4-FFF2-40B4-BE49-F238E27FC236}">
                      <a16:creationId xmlns:a16="http://schemas.microsoft.com/office/drawing/2014/main" id="{D9C7F3B3-65E7-8DCB-7B1C-B6F3A3A800D6}"/>
                    </a:ext>
                  </a:extLst>
                </p:cNvPr>
                <p:cNvSpPr/>
                <p:nvPr/>
              </p:nvSpPr>
              <p:spPr>
                <a:xfrm>
                  <a:off x="3476526" y="5043950"/>
                  <a:ext cx="71274" cy="71274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9" name="Oval 403">
                  <a:extLst>
                    <a:ext uri="{FF2B5EF4-FFF2-40B4-BE49-F238E27FC236}">
                      <a16:creationId xmlns:a16="http://schemas.microsoft.com/office/drawing/2014/main" id="{C99C61A5-1458-1F58-AEB9-FED015108945}"/>
                    </a:ext>
                  </a:extLst>
                </p:cNvPr>
                <p:cNvSpPr/>
                <p:nvPr/>
              </p:nvSpPr>
              <p:spPr>
                <a:xfrm>
                  <a:off x="3430796" y="4971354"/>
                  <a:ext cx="71274" cy="71274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1" name="Oval 404">
                  <a:extLst>
                    <a:ext uri="{FF2B5EF4-FFF2-40B4-BE49-F238E27FC236}">
                      <a16:creationId xmlns:a16="http://schemas.microsoft.com/office/drawing/2014/main" id="{EBF815FB-77A4-D2D8-F8C4-7A8CDD14929B}"/>
                    </a:ext>
                  </a:extLst>
                </p:cNvPr>
                <p:cNvSpPr/>
                <p:nvPr/>
              </p:nvSpPr>
              <p:spPr>
                <a:xfrm>
                  <a:off x="3531587" y="4978172"/>
                  <a:ext cx="71274" cy="71274"/>
                </a:xfrm>
                <a:prstGeom prst="ellipse">
                  <a:avLst/>
                </a:prstGeom>
              </p:spPr>
              <p:style>
                <a:lnRef idx="2">
                  <a:schemeClr val="accent6">
                    <a:shade val="50000"/>
                  </a:schemeClr>
                </a:lnRef>
                <a:fillRef idx="1">
                  <a:schemeClr val="accent6"/>
                </a:fillRef>
                <a:effectRef idx="0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5" name="Gruppo 14">
              <a:extLst>
                <a:ext uri="{FF2B5EF4-FFF2-40B4-BE49-F238E27FC236}">
                  <a16:creationId xmlns:a16="http://schemas.microsoft.com/office/drawing/2014/main" id="{86891B6C-3B0C-F9CF-43C6-CB1DDAF9A424}"/>
                </a:ext>
              </a:extLst>
            </p:cNvPr>
            <p:cNvGrpSpPr/>
            <p:nvPr/>
          </p:nvGrpSpPr>
          <p:grpSpPr>
            <a:xfrm>
              <a:off x="2732168" y="4433404"/>
              <a:ext cx="7082436" cy="1299852"/>
              <a:chOff x="2736214" y="4577420"/>
              <a:chExt cx="7082436" cy="1299852"/>
            </a:xfrm>
          </p:grpSpPr>
          <p:sp>
            <p:nvSpPr>
              <p:cNvPr id="5178" name="Freccia in giù 5177">
                <a:extLst>
                  <a:ext uri="{FF2B5EF4-FFF2-40B4-BE49-F238E27FC236}">
                    <a16:creationId xmlns:a16="http://schemas.microsoft.com/office/drawing/2014/main" id="{5D42AF46-3EE8-7964-0096-44C33DFA23EB}"/>
                  </a:ext>
                </a:extLst>
              </p:cNvPr>
              <p:cNvSpPr/>
              <p:nvPr/>
            </p:nvSpPr>
            <p:spPr>
              <a:xfrm rot="16200000">
                <a:off x="5627506" y="1686128"/>
                <a:ext cx="1299852" cy="7082436"/>
              </a:xfrm>
              <a:prstGeom prst="downArrow">
                <a:avLst>
                  <a:gd name="adj1" fmla="val 44869"/>
                  <a:gd name="adj2" fmla="val 33049"/>
                </a:avLst>
              </a:prstGeom>
              <a:gradFill>
                <a:gsLst>
                  <a:gs pos="0">
                    <a:schemeClr val="accent2"/>
                  </a:gs>
                  <a:gs pos="50000">
                    <a:schemeClr val="accent5"/>
                  </a:gs>
                  <a:gs pos="100000">
                    <a:schemeClr val="accent6"/>
                  </a:gs>
                </a:gsLst>
                <a:lin ang="5400000" scaled="1"/>
              </a:gradFill>
              <a:ln>
                <a:gradFill>
                  <a:gsLst>
                    <a:gs pos="0">
                      <a:schemeClr val="accent2"/>
                    </a:gs>
                    <a:gs pos="50000">
                      <a:schemeClr val="accent5"/>
                    </a:gs>
                    <a:gs pos="100000">
                      <a:schemeClr val="accent6"/>
                    </a:gs>
                  </a:gsLst>
                  <a:lin ang="5400000" scaled="1"/>
                </a:gradFill>
              </a:ln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79" name="CasellaDiTesto 5178">
                <a:extLst>
                  <a:ext uri="{FF2B5EF4-FFF2-40B4-BE49-F238E27FC236}">
                    <a16:creationId xmlns:a16="http://schemas.microsoft.com/office/drawing/2014/main" id="{7D82E43B-8553-70F9-955D-EC72FF51D10A}"/>
                  </a:ext>
                </a:extLst>
              </p:cNvPr>
              <p:cNvSpPr txBox="1"/>
              <p:nvPr/>
            </p:nvSpPr>
            <p:spPr>
              <a:xfrm>
                <a:off x="3372808" y="4954630"/>
                <a:ext cx="162333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800" b="1" err="1">
                    <a:solidFill>
                      <a:schemeClr val="bg1"/>
                    </a:solidFill>
                  </a:rPr>
                  <a:t>Increased</a:t>
                </a:r>
                <a:endParaRPr lang="en-US" sz="2800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180" name="CasellaDiTesto 5179">
                <a:extLst>
                  <a:ext uri="{FF2B5EF4-FFF2-40B4-BE49-F238E27FC236}">
                    <a16:creationId xmlns:a16="http://schemas.microsoft.com/office/drawing/2014/main" id="{A1F14732-2FB1-4078-C84D-29D6A614B2CD}"/>
                  </a:ext>
                </a:extLst>
              </p:cNvPr>
              <p:cNvSpPr txBox="1"/>
              <p:nvPr/>
            </p:nvSpPr>
            <p:spPr>
              <a:xfrm>
                <a:off x="7446762" y="4951605"/>
                <a:ext cx="212269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800" b="1" err="1">
                    <a:solidFill>
                      <a:schemeClr val="bg1"/>
                    </a:solidFill>
                  </a:rPr>
                  <a:t>Effectiveness</a:t>
                </a:r>
                <a:endParaRPr lang="en-US" sz="2800" b="1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Group 412">
              <a:extLst>
                <a:ext uri="{FF2B5EF4-FFF2-40B4-BE49-F238E27FC236}">
                  <a16:creationId xmlns:a16="http://schemas.microsoft.com/office/drawing/2014/main" id="{7B019F48-8505-66BC-0472-D0A9283753A1}"/>
                </a:ext>
              </a:extLst>
            </p:cNvPr>
            <p:cNvGrpSpPr/>
            <p:nvPr/>
          </p:nvGrpSpPr>
          <p:grpSpPr>
            <a:xfrm>
              <a:off x="5426836" y="3933056"/>
              <a:ext cx="1704537" cy="2088232"/>
              <a:chOff x="1033767" y="2165337"/>
              <a:chExt cx="1704537" cy="2088232"/>
            </a:xfrm>
          </p:grpSpPr>
          <p:sp>
            <p:nvSpPr>
              <p:cNvPr id="17" name="TextBox 43">
                <a:extLst>
                  <a:ext uri="{FF2B5EF4-FFF2-40B4-BE49-F238E27FC236}">
                    <a16:creationId xmlns:a16="http://schemas.microsoft.com/office/drawing/2014/main" id="{AFB061DB-8161-78C3-CE20-5C4430E384E2}"/>
                  </a:ext>
                </a:extLst>
              </p:cNvPr>
              <p:cNvSpPr txBox="1"/>
              <p:nvPr/>
            </p:nvSpPr>
            <p:spPr>
              <a:xfrm>
                <a:off x="1033767" y="2165337"/>
                <a:ext cx="1701057" cy="369332"/>
              </a:xfrm>
              <a:prstGeom prst="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2 </a:t>
                </a:r>
                <a:r>
                  <a:rPr lang="en-US" err="1"/>
                  <a:t>Gy</a:t>
                </a:r>
                <a:r>
                  <a:rPr lang="en-US"/>
                  <a:t> - Protons</a:t>
                </a:r>
              </a:p>
            </p:txBody>
          </p:sp>
          <p:grpSp>
            <p:nvGrpSpPr>
              <p:cNvPr id="18" name="Group 384">
                <a:extLst>
                  <a:ext uri="{FF2B5EF4-FFF2-40B4-BE49-F238E27FC236}">
                    <a16:creationId xmlns:a16="http://schemas.microsoft.com/office/drawing/2014/main" id="{293ACC17-6DC7-C0BA-14B6-D2D629EFDF17}"/>
                  </a:ext>
                </a:extLst>
              </p:cNvPr>
              <p:cNvGrpSpPr/>
              <p:nvPr/>
            </p:nvGrpSpPr>
            <p:grpSpPr>
              <a:xfrm>
                <a:off x="1037247" y="2542407"/>
                <a:ext cx="1701057" cy="1711162"/>
                <a:chOff x="1038996" y="2589312"/>
                <a:chExt cx="1701057" cy="1711162"/>
              </a:xfrm>
            </p:grpSpPr>
            <p:grpSp>
              <p:nvGrpSpPr>
                <p:cNvPr id="19" name="Group 275">
                  <a:extLst>
                    <a:ext uri="{FF2B5EF4-FFF2-40B4-BE49-F238E27FC236}">
                      <a16:creationId xmlns:a16="http://schemas.microsoft.com/office/drawing/2014/main" id="{7AF9A5B9-E667-DFFB-E9FF-464D43B790E7}"/>
                    </a:ext>
                  </a:extLst>
                </p:cNvPr>
                <p:cNvGrpSpPr/>
                <p:nvPr/>
              </p:nvGrpSpPr>
              <p:grpSpPr>
                <a:xfrm>
                  <a:off x="1038996" y="2589312"/>
                  <a:ext cx="1701057" cy="1711162"/>
                  <a:chOff x="1038996" y="2577929"/>
                  <a:chExt cx="1701057" cy="1711162"/>
                </a:xfrm>
              </p:grpSpPr>
              <p:grpSp>
                <p:nvGrpSpPr>
                  <p:cNvPr id="5128" name="Group 227">
                    <a:extLst>
                      <a:ext uri="{FF2B5EF4-FFF2-40B4-BE49-F238E27FC236}">
                        <a16:creationId xmlns:a16="http://schemas.microsoft.com/office/drawing/2014/main" id="{C37877D4-A314-7915-4B9B-FAB23D4AC12D}"/>
                      </a:ext>
                    </a:extLst>
                  </p:cNvPr>
                  <p:cNvGrpSpPr/>
                  <p:nvPr/>
                </p:nvGrpSpPr>
                <p:grpSpPr>
                  <a:xfrm>
                    <a:off x="1038996" y="2577929"/>
                    <a:ext cx="1701057" cy="1711162"/>
                    <a:chOff x="1038996" y="2577929"/>
                    <a:chExt cx="1701057" cy="1711162"/>
                  </a:xfrm>
                </p:grpSpPr>
                <p:pic>
                  <p:nvPicPr>
                    <p:cNvPr id="5132" name="Picture 81">
                      <a:extLst>
                        <a:ext uri="{FF2B5EF4-FFF2-40B4-BE49-F238E27FC236}">
                          <a16:creationId xmlns:a16="http://schemas.microsoft.com/office/drawing/2014/main" id="{1ED52A5F-1131-ED10-6953-B919C4DB077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038996" y="2577929"/>
                      <a:ext cx="1701057" cy="1711162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5133" name="Group 181">
                      <a:extLst>
                        <a:ext uri="{FF2B5EF4-FFF2-40B4-BE49-F238E27FC236}">
                          <a16:creationId xmlns:a16="http://schemas.microsoft.com/office/drawing/2014/main" id="{22E6D3CF-9742-F87C-93E2-53997C5B89E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09381" y="2654468"/>
                      <a:ext cx="121674" cy="301839"/>
                      <a:chOff x="3572691" y="2653216"/>
                      <a:chExt cx="121674" cy="301839"/>
                    </a:xfrm>
                  </p:grpSpPr>
                  <p:sp>
                    <p:nvSpPr>
                      <p:cNvPr id="5176" name="Oval 174">
                        <a:extLst>
                          <a:ext uri="{FF2B5EF4-FFF2-40B4-BE49-F238E27FC236}">
                            <a16:creationId xmlns:a16="http://schemas.microsoft.com/office/drawing/2014/main" id="{248E956C-9968-B925-2A77-D5BCA09141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23091" y="2653216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77" name="Oval 176">
                        <a:extLst>
                          <a:ext uri="{FF2B5EF4-FFF2-40B4-BE49-F238E27FC236}">
                            <a16:creationId xmlns:a16="http://schemas.microsoft.com/office/drawing/2014/main" id="{A087C01B-F30E-DEBC-BEB8-8650DD06CA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72691" y="2883781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34" name="Group 182">
                      <a:extLst>
                        <a:ext uri="{FF2B5EF4-FFF2-40B4-BE49-F238E27FC236}">
                          <a16:creationId xmlns:a16="http://schemas.microsoft.com/office/drawing/2014/main" id="{8B4A261D-2952-D0F8-CB22-E4C7EA334DB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45653" y="2761422"/>
                      <a:ext cx="868739" cy="984467"/>
                      <a:chOff x="3018002" y="2366862"/>
                      <a:chExt cx="868739" cy="984467"/>
                    </a:xfrm>
                  </p:grpSpPr>
                  <p:sp>
                    <p:nvSpPr>
                      <p:cNvPr id="5174" name="Oval 183">
                        <a:extLst>
                          <a:ext uri="{FF2B5EF4-FFF2-40B4-BE49-F238E27FC236}">
                            <a16:creationId xmlns:a16="http://schemas.microsoft.com/office/drawing/2014/main" id="{14EF1598-7EA3-4A27-CBF1-9C2D4C4B4D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15467" y="2366862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75" name="Oval 184">
                        <a:extLst>
                          <a:ext uri="{FF2B5EF4-FFF2-40B4-BE49-F238E27FC236}">
                            <a16:creationId xmlns:a16="http://schemas.microsoft.com/office/drawing/2014/main" id="{E9F3E8C0-3F53-0D0E-B7EC-EE2FCD9E4B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18002" y="3280055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35" name="Group 185">
                      <a:extLst>
                        <a:ext uri="{FF2B5EF4-FFF2-40B4-BE49-F238E27FC236}">
                          <a16:creationId xmlns:a16="http://schemas.microsoft.com/office/drawing/2014/main" id="{016F4D9F-DD0C-27B2-3241-C75B592DA7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93517" y="3294917"/>
                      <a:ext cx="202538" cy="848584"/>
                      <a:chOff x="3500427" y="2673006"/>
                      <a:chExt cx="202538" cy="848584"/>
                    </a:xfrm>
                  </p:grpSpPr>
                  <p:sp>
                    <p:nvSpPr>
                      <p:cNvPr id="5172" name="Oval 186">
                        <a:extLst>
                          <a:ext uri="{FF2B5EF4-FFF2-40B4-BE49-F238E27FC236}">
                            <a16:creationId xmlns:a16="http://schemas.microsoft.com/office/drawing/2014/main" id="{B8000477-4E6A-8D01-F2B3-370C361BF3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0427" y="3450316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73" name="Oval 187">
                        <a:extLst>
                          <a:ext uri="{FF2B5EF4-FFF2-40B4-BE49-F238E27FC236}">
                            <a16:creationId xmlns:a16="http://schemas.microsoft.com/office/drawing/2014/main" id="{206D83BD-F5D2-180D-818F-DFC8D46405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31691" y="2673006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36" name="Group 188">
                      <a:extLst>
                        <a:ext uri="{FF2B5EF4-FFF2-40B4-BE49-F238E27FC236}">
                          <a16:creationId xmlns:a16="http://schemas.microsoft.com/office/drawing/2014/main" id="{1B9725A6-4FAC-1159-8425-BFD8B959F60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56121" y="3312866"/>
                      <a:ext cx="260303" cy="864205"/>
                      <a:chOff x="4024885" y="3125059"/>
                      <a:chExt cx="260303" cy="864205"/>
                    </a:xfrm>
                  </p:grpSpPr>
                  <p:sp>
                    <p:nvSpPr>
                      <p:cNvPr id="5170" name="Oval 189">
                        <a:extLst>
                          <a:ext uri="{FF2B5EF4-FFF2-40B4-BE49-F238E27FC236}">
                            <a16:creationId xmlns:a16="http://schemas.microsoft.com/office/drawing/2014/main" id="{D679579D-51FB-690B-97D2-1ACFF60D74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3914" y="3125059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71" name="Oval 190">
                        <a:extLst>
                          <a:ext uri="{FF2B5EF4-FFF2-40B4-BE49-F238E27FC236}">
                            <a16:creationId xmlns:a16="http://schemas.microsoft.com/office/drawing/2014/main" id="{886F2495-F622-F14C-8EDA-6A4AE5D6B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24885" y="3917990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37" name="Group 191">
                      <a:extLst>
                        <a:ext uri="{FF2B5EF4-FFF2-40B4-BE49-F238E27FC236}">
                          <a16:creationId xmlns:a16="http://schemas.microsoft.com/office/drawing/2014/main" id="{3E56193B-68E1-A61A-3654-7E4ADF1C38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57880" y="3460220"/>
                      <a:ext cx="471926" cy="335630"/>
                      <a:chOff x="3888345" y="2432323"/>
                      <a:chExt cx="471926" cy="335630"/>
                    </a:xfrm>
                  </p:grpSpPr>
                  <p:sp>
                    <p:nvSpPr>
                      <p:cNvPr id="5168" name="Oval 192">
                        <a:extLst>
                          <a:ext uri="{FF2B5EF4-FFF2-40B4-BE49-F238E27FC236}">
                            <a16:creationId xmlns:a16="http://schemas.microsoft.com/office/drawing/2014/main" id="{84B08132-CF43-5EF3-BD38-ED4CECE22D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88345" y="2696679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69" name="Oval 193">
                        <a:extLst>
                          <a:ext uri="{FF2B5EF4-FFF2-40B4-BE49-F238E27FC236}">
                            <a16:creationId xmlns:a16="http://schemas.microsoft.com/office/drawing/2014/main" id="{6A3408D6-CC8B-5167-A9BA-1A4AFACAD6A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88997" y="2432323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38" name="Group 194">
                      <a:extLst>
                        <a:ext uri="{FF2B5EF4-FFF2-40B4-BE49-F238E27FC236}">
                          <a16:creationId xmlns:a16="http://schemas.microsoft.com/office/drawing/2014/main" id="{22E1E19C-E5C3-0965-CF29-991559EEEE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567879" y="3469710"/>
                      <a:ext cx="74846" cy="158383"/>
                      <a:chOff x="3852778" y="2653216"/>
                      <a:chExt cx="74846" cy="158383"/>
                    </a:xfrm>
                  </p:grpSpPr>
                  <p:sp>
                    <p:nvSpPr>
                      <p:cNvPr id="5166" name="Oval 195">
                        <a:extLst>
                          <a:ext uri="{FF2B5EF4-FFF2-40B4-BE49-F238E27FC236}">
                            <a16:creationId xmlns:a16="http://schemas.microsoft.com/office/drawing/2014/main" id="{DAA2B8D8-5622-00DD-4626-2D349BE40B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56350" y="2653216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67" name="Oval 196">
                        <a:extLst>
                          <a:ext uri="{FF2B5EF4-FFF2-40B4-BE49-F238E27FC236}">
                            <a16:creationId xmlns:a16="http://schemas.microsoft.com/office/drawing/2014/main" id="{D9D84504-E86C-7CE3-A8FC-4A5DE78513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52778" y="2740325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39" name="Group 197">
                      <a:extLst>
                        <a:ext uri="{FF2B5EF4-FFF2-40B4-BE49-F238E27FC236}">
                          <a16:creationId xmlns:a16="http://schemas.microsoft.com/office/drawing/2014/main" id="{7A7F9A8A-BB0E-EEAC-65AD-806D20556B1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390824" y="3754635"/>
                      <a:ext cx="197875" cy="188335"/>
                      <a:chOff x="3672828" y="2563452"/>
                      <a:chExt cx="197875" cy="188335"/>
                    </a:xfrm>
                  </p:grpSpPr>
                  <p:sp>
                    <p:nvSpPr>
                      <p:cNvPr id="5164" name="Oval 198">
                        <a:extLst>
                          <a:ext uri="{FF2B5EF4-FFF2-40B4-BE49-F238E27FC236}">
                            <a16:creationId xmlns:a16="http://schemas.microsoft.com/office/drawing/2014/main" id="{80BBE4B1-1F34-B92A-E893-84D99A523D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2828" y="2563452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65" name="Oval 199">
                        <a:extLst>
                          <a:ext uri="{FF2B5EF4-FFF2-40B4-BE49-F238E27FC236}">
                            <a16:creationId xmlns:a16="http://schemas.microsoft.com/office/drawing/2014/main" id="{4D175918-FD39-BCC9-CF26-62C8156A47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99429" y="2680513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40" name="Group 200">
                      <a:extLst>
                        <a:ext uri="{FF2B5EF4-FFF2-40B4-BE49-F238E27FC236}">
                          <a16:creationId xmlns:a16="http://schemas.microsoft.com/office/drawing/2014/main" id="{2FBC464D-922D-5E7B-BF3A-F2BBC7A5F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7530" y="2699851"/>
                      <a:ext cx="298892" cy="421780"/>
                      <a:chOff x="3653699" y="2297747"/>
                      <a:chExt cx="298892" cy="421780"/>
                    </a:xfrm>
                  </p:grpSpPr>
                  <p:sp>
                    <p:nvSpPr>
                      <p:cNvPr id="5162" name="Oval 201">
                        <a:extLst>
                          <a:ext uri="{FF2B5EF4-FFF2-40B4-BE49-F238E27FC236}">
                            <a16:creationId xmlns:a16="http://schemas.microsoft.com/office/drawing/2014/main" id="{4062597F-C332-5637-1B5F-6884AEBC6E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53699" y="2297747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63" name="Oval 202">
                        <a:extLst>
                          <a:ext uri="{FF2B5EF4-FFF2-40B4-BE49-F238E27FC236}">
                            <a16:creationId xmlns:a16="http://schemas.microsoft.com/office/drawing/2014/main" id="{1FF7DC73-7970-5650-AAEF-3351685BA5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81317" y="2648253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41" name="Group 203">
                      <a:extLst>
                        <a:ext uri="{FF2B5EF4-FFF2-40B4-BE49-F238E27FC236}">
                          <a16:creationId xmlns:a16="http://schemas.microsoft.com/office/drawing/2014/main" id="{3036C101-4049-30F2-E530-1525A6DA33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99355" y="3342373"/>
                      <a:ext cx="467337" cy="282598"/>
                      <a:chOff x="4106265" y="1936712"/>
                      <a:chExt cx="467337" cy="282598"/>
                    </a:xfrm>
                  </p:grpSpPr>
                  <p:sp>
                    <p:nvSpPr>
                      <p:cNvPr id="5160" name="Oval 204">
                        <a:extLst>
                          <a:ext uri="{FF2B5EF4-FFF2-40B4-BE49-F238E27FC236}">
                            <a16:creationId xmlns:a16="http://schemas.microsoft.com/office/drawing/2014/main" id="{CE255363-8D30-BA4C-5F86-2364D5F85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06265" y="2148036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61" name="Oval 205">
                        <a:extLst>
                          <a:ext uri="{FF2B5EF4-FFF2-40B4-BE49-F238E27FC236}">
                            <a16:creationId xmlns:a16="http://schemas.microsoft.com/office/drawing/2014/main" id="{9F2EAFE3-EFA2-E4D2-B1FE-97E65469BF8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02328" y="1936712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42" name="Group 206">
                      <a:extLst>
                        <a:ext uri="{FF2B5EF4-FFF2-40B4-BE49-F238E27FC236}">
                          <a16:creationId xmlns:a16="http://schemas.microsoft.com/office/drawing/2014/main" id="{2360F8EF-BB8B-56A5-7970-C009DAE3EB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23081" y="2876090"/>
                      <a:ext cx="122258" cy="126005"/>
                      <a:chOff x="3422354" y="2694715"/>
                      <a:chExt cx="122258" cy="126005"/>
                    </a:xfrm>
                  </p:grpSpPr>
                  <p:sp>
                    <p:nvSpPr>
                      <p:cNvPr id="5158" name="Oval 207">
                        <a:extLst>
                          <a:ext uri="{FF2B5EF4-FFF2-40B4-BE49-F238E27FC236}">
                            <a16:creationId xmlns:a16="http://schemas.microsoft.com/office/drawing/2014/main" id="{7562DEB4-91E7-3486-E16E-07D06856B3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3338" y="2694715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59" name="Oval 208">
                        <a:extLst>
                          <a:ext uri="{FF2B5EF4-FFF2-40B4-BE49-F238E27FC236}">
                            <a16:creationId xmlns:a16="http://schemas.microsoft.com/office/drawing/2014/main" id="{98005613-4F67-B4D7-67F7-7175636AB5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22354" y="2749446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43" name="Group 209">
                      <a:extLst>
                        <a:ext uri="{FF2B5EF4-FFF2-40B4-BE49-F238E27FC236}">
                          <a16:creationId xmlns:a16="http://schemas.microsoft.com/office/drawing/2014/main" id="{B55CCEE4-9342-3215-7312-CD39779439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88818" y="3681103"/>
                      <a:ext cx="237969" cy="247730"/>
                      <a:chOff x="3488461" y="2687922"/>
                      <a:chExt cx="237969" cy="247730"/>
                    </a:xfrm>
                  </p:grpSpPr>
                  <p:sp>
                    <p:nvSpPr>
                      <p:cNvPr id="5156" name="Oval 210">
                        <a:extLst>
                          <a:ext uri="{FF2B5EF4-FFF2-40B4-BE49-F238E27FC236}">
                            <a16:creationId xmlns:a16="http://schemas.microsoft.com/office/drawing/2014/main" id="{5C9E03C0-2D3A-C010-3FDB-2A425EFE5B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55156" y="2687922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57" name="Oval 211">
                        <a:extLst>
                          <a:ext uri="{FF2B5EF4-FFF2-40B4-BE49-F238E27FC236}">
                            <a16:creationId xmlns:a16="http://schemas.microsoft.com/office/drawing/2014/main" id="{F4F7F93A-CD43-9774-C702-7F9F5DD892C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88461" y="2864378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44" name="Group 212">
                      <a:extLst>
                        <a:ext uri="{FF2B5EF4-FFF2-40B4-BE49-F238E27FC236}">
                          <a16:creationId xmlns:a16="http://schemas.microsoft.com/office/drawing/2014/main" id="{E0BBE8F8-EAA2-247B-2551-A9AE0A716E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12389" y="2945826"/>
                      <a:ext cx="99051" cy="259985"/>
                      <a:chOff x="3591742" y="2364998"/>
                      <a:chExt cx="99051" cy="259985"/>
                    </a:xfrm>
                  </p:grpSpPr>
                  <p:sp>
                    <p:nvSpPr>
                      <p:cNvPr id="5154" name="Oval 213">
                        <a:extLst>
                          <a:ext uri="{FF2B5EF4-FFF2-40B4-BE49-F238E27FC236}">
                            <a16:creationId xmlns:a16="http://schemas.microsoft.com/office/drawing/2014/main" id="{8A448ADA-2446-8384-D209-FBFFDE7530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91742" y="2364998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55" name="Oval 214">
                        <a:extLst>
                          <a:ext uri="{FF2B5EF4-FFF2-40B4-BE49-F238E27FC236}">
                            <a16:creationId xmlns:a16="http://schemas.microsoft.com/office/drawing/2014/main" id="{A8E72D5B-883B-DAF6-727A-717E99BDA3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19519" y="2553709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45" name="Group 215">
                      <a:extLst>
                        <a:ext uri="{FF2B5EF4-FFF2-40B4-BE49-F238E27FC236}">
                          <a16:creationId xmlns:a16="http://schemas.microsoft.com/office/drawing/2014/main" id="{46B75D4F-CDED-BC63-E68F-A26A61677D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70414" y="3963436"/>
                      <a:ext cx="174902" cy="215702"/>
                      <a:chOff x="3494445" y="2557775"/>
                      <a:chExt cx="174902" cy="215702"/>
                    </a:xfrm>
                  </p:grpSpPr>
                  <p:sp>
                    <p:nvSpPr>
                      <p:cNvPr id="5152" name="Oval 216">
                        <a:extLst>
                          <a:ext uri="{FF2B5EF4-FFF2-40B4-BE49-F238E27FC236}">
                            <a16:creationId xmlns:a16="http://schemas.microsoft.com/office/drawing/2014/main" id="{3CDA59B7-F9FB-D9F1-2021-4AA195B4F8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98073" y="2557775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53" name="Oval 217">
                        <a:extLst>
                          <a:ext uri="{FF2B5EF4-FFF2-40B4-BE49-F238E27FC236}">
                            <a16:creationId xmlns:a16="http://schemas.microsoft.com/office/drawing/2014/main" id="{5FF0D4F7-702D-53FE-0680-3EA38632C0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94445" y="2702203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46" name="Group 218">
                      <a:extLst>
                        <a:ext uri="{FF2B5EF4-FFF2-40B4-BE49-F238E27FC236}">
                          <a16:creationId xmlns:a16="http://schemas.microsoft.com/office/drawing/2014/main" id="{3E292119-13DA-FD3A-87C1-1CC92B01B8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50070" y="2720612"/>
                      <a:ext cx="665221" cy="476160"/>
                      <a:chOff x="3229970" y="2727278"/>
                      <a:chExt cx="665221" cy="476160"/>
                    </a:xfrm>
                  </p:grpSpPr>
                  <p:sp>
                    <p:nvSpPr>
                      <p:cNvPr id="5150" name="Oval 219">
                        <a:extLst>
                          <a:ext uri="{FF2B5EF4-FFF2-40B4-BE49-F238E27FC236}">
                            <a16:creationId xmlns:a16="http://schemas.microsoft.com/office/drawing/2014/main" id="{792A6C62-2981-8962-02DA-130A466CFB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3917" y="3132164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51" name="Oval 220">
                        <a:extLst>
                          <a:ext uri="{FF2B5EF4-FFF2-40B4-BE49-F238E27FC236}">
                            <a16:creationId xmlns:a16="http://schemas.microsoft.com/office/drawing/2014/main" id="{A0CA0CA9-7E45-D74E-7708-C4AC331D43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29970" y="2727278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grpSp>
                  <p:nvGrpSpPr>
                    <p:cNvPr id="5147" name="Group 221">
                      <a:extLst>
                        <a:ext uri="{FF2B5EF4-FFF2-40B4-BE49-F238E27FC236}">
                          <a16:creationId xmlns:a16="http://schemas.microsoft.com/office/drawing/2014/main" id="{7E2C6BE5-35B9-D467-6BB5-85F4F371A65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51752" y="2865437"/>
                      <a:ext cx="266184" cy="309471"/>
                      <a:chOff x="3677390" y="2871174"/>
                      <a:chExt cx="266184" cy="309471"/>
                    </a:xfrm>
                  </p:grpSpPr>
                  <p:sp>
                    <p:nvSpPr>
                      <p:cNvPr id="5148" name="Oval 222">
                        <a:extLst>
                          <a:ext uri="{FF2B5EF4-FFF2-40B4-BE49-F238E27FC236}">
                            <a16:creationId xmlns:a16="http://schemas.microsoft.com/office/drawing/2014/main" id="{1A80E02F-3CAC-3DF1-6BC4-3235FEA8EC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677390" y="3109371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149" name="Oval 223">
                        <a:extLst>
                          <a:ext uri="{FF2B5EF4-FFF2-40B4-BE49-F238E27FC236}">
                            <a16:creationId xmlns:a16="http://schemas.microsoft.com/office/drawing/2014/main" id="{3A2801CC-72DF-D792-9553-688D130385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72300" y="2871174"/>
                        <a:ext cx="71274" cy="71274"/>
                      </a:xfrm>
                      <a:prstGeom prst="ellipse">
                        <a:avLst/>
                      </a:prstGeom>
                    </p:spPr>
                    <p:style>
                      <a:lnRef idx="2">
                        <a:schemeClr val="accent5">
                          <a:shade val="50000"/>
                        </a:schemeClr>
                      </a:lnRef>
                      <a:fillRef idx="1">
                        <a:schemeClr val="accent5"/>
                      </a:fillRef>
                      <a:effectRef idx="0">
                        <a:schemeClr val="accent5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</p:grpSp>
              <p:grpSp>
                <p:nvGrpSpPr>
                  <p:cNvPr id="5129" name="Group 224">
                    <a:extLst>
                      <a:ext uri="{FF2B5EF4-FFF2-40B4-BE49-F238E27FC236}">
                        <a16:creationId xmlns:a16="http://schemas.microsoft.com/office/drawing/2014/main" id="{135FA87C-F5F0-D9E0-B8D6-AE54569ACCA0}"/>
                      </a:ext>
                    </a:extLst>
                  </p:cNvPr>
                  <p:cNvGrpSpPr/>
                  <p:nvPr/>
                </p:nvGrpSpPr>
                <p:grpSpPr>
                  <a:xfrm>
                    <a:off x="1160843" y="3338682"/>
                    <a:ext cx="1250402" cy="791469"/>
                    <a:chOff x="2229354" y="1933021"/>
                    <a:chExt cx="1250402" cy="791469"/>
                  </a:xfrm>
                </p:grpSpPr>
                <p:sp>
                  <p:nvSpPr>
                    <p:cNvPr id="5130" name="Oval 225">
                      <a:extLst>
                        <a:ext uri="{FF2B5EF4-FFF2-40B4-BE49-F238E27FC236}">
                          <a16:creationId xmlns:a16="http://schemas.microsoft.com/office/drawing/2014/main" id="{0BB826BD-03DA-BE2C-72AA-A4CA0F0E35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08482" y="2653216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5">
                        <a:shade val="50000"/>
                      </a:schemeClr>
                    </a:lnRef>
                    <a:fillRef idx="1">
                      <a:schemeClr val="accent5"/>
                    </a:fillRef>
                    <a:effectRef idx="0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131" name="Oval 226">
                      <a:extLst>
                        <a:ext uri="{FF2B5EF4-FFF2-40B4-BE49-F238E27FC236}">
                          <a16:creationId xmlns:a16="http://schemas.microsoft.com/office/drawing/2014/main" id="{15697376-3F3B-D1AD-2498-EF40A2A2804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9354" y="1933021"/>
                      <a:ext cx="71274" cy="71274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5">
                        <a:shade val="50000"/>
                      </a:schemeClr>
                    </a:lnRef>
                    <a:fillRef idx="1">
                      <a:schemeClr val="accent5"/>
                    </a:fillRef>
                    <a:effectRef idx="0">
                      <a:schemeClr val="accent5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0" name="Group 338">
                  <a:extLst>
                    <a:ext uri="{FF2B5EF4-FFF2-40B4-BE49-F238E27FC236}">
                      <a16:creationId xmlns:a16="http://schemas.microsoft.com/office/drawing/2014/main" id="{B7E74E25-A185-7629-E8EC-6C256BDE57E6}"/>
                    </a:ext>
                  </a:extLst>
                </p:cNvPr>
                <p:cNvGrpSpPr/>
                <p:nvPr/>
              </p:nvGrpSpPr>
              <p:grpSpPr>
                <a:xfrm>
                  <a:off x="2344017" y="2879922"/>
                  <a:ext cx="100893" cy="158363"/>
                  <a:chOff x="2706980" y="4222660"/>
                  <a:chExt cx="100893" cy="158363"/>
                </a:xfrm>
              </p:grpSpPr>
              <p:sp>
                <p:nvSpPr>
                  <p:cNvPr id="5126" name="Oval 336">
                    <a:extLst>
                      <a:ext uri="{FF2B5EF4-FFF2-40B4-BE49-F238E27FC236}">
                        <a16:creationId xmlns:a16="http://schemas.microsoft.com/office/drawing/2014/main" id="{14A70EE2-8139-BFA4-060E-FDD1374A3C5C}"/>
                      </a:ext>
                    </a:extLst>
                  </p:cNvPr>
                  <p:cNvSpPr/>
                  <p:nvPr/>
                </p:nvSpPr>
                <p:spPr>
                  <a:xfrm>
                    <a:off x="2706980" y="4222660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27" name="Oval 337">
                    <a:extLst>
                      <a:ext uri="{FF2B5EF4-FFF2-40B4-BE49-F238E27FC236}">
                        <a16:creationId xmlns:a16="http://schemas.microsoft.com/office/drawing/2014/main" id="{CD31BC8F-A817-DF29-E9AC-1A1E06D17F67}"/>
                      </a:ext>
                    </a:extLst>
                  </p:cNvPr>
                  <p:cNvSpPr/>
                  <p:nvPr/>
                </p:nvSpPr>
                <p:spPr>
                  <a:xfrm>
                    <a:off x="2736599" y="4309749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" name="Group 339">
                  <a:extLst>
                    <a:ext uri="{FF2B5EF4-FFF2-40B4-BE49-F238E27FC236}">
                      <a16:creationId xmlns:a16="http://schemas.microsoft.com/office/drawing/2014/main" id="{B7980259-87D4-D44A-F2B7-1EE4403A6735}"/>
                    </a:ext>
                  </a:extLst>
                </p:cNvPr>
                <p:cNvGrpSpPr/>
                <p:nvPr/>
              </p:nvGrpSpPr>
              <p:grpSpPr>
                <a:xfrm>
                  <a:off x="2334427" y="3293319"/>
                  <a:ext cx="140838" cy="122705"/>
                  <a:chOff x="2703408" y="4258338"/>
                  <a:chExt cx="140838" cy="122705"/>
                </a:xfrm>
              </p:grpSpPr>
              <p:sp>
                <p:nvSpPr>
                  <p:cNvPr id="5124" name="Oval 340">
                    <a:extLst>
                      <a:ext uri="{FF2B5EF4-FFF2-40B4-BE49-F238E27FC236}">
                        <a16:creationId xmlns:a16="http://schemas.microsoft.com/office/drawing/2014/main" id="{966E54E5-3588-AB71-E356-1E753EAC3FB1}"/>
                      </a:ext>
                    </a:extLst>
                  </p:cNvPr>
                  <p:cNvSpPr/>
                  <p:nvPr/>
                </p:nvSpPr>
                <p:spPr>
                  <a:xfrm>
                    <a:off x="2772972" y="4258338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25" name="Oval 341">
                    <a:extLst>
                      <a:ext uri="{FF2B5EF4-FFF2-40B4-BE49-F238E27FC236}">
                        <a16:creationId xmlns:a16="http://schemas.microsoft.com/office/drawing/2014/main" id="{CA0D3A04-A1B1-F571-99F2-2DF4DCB013D2}"/>
                      </a:ext>
                    </a:extLst>
                  </p:cNvPr>
                  <p:cNvSpPr/>
                  <p:nvPr/>
                </p:nvSpPr>
                <p:spPr>
                  <a:xfrm>
                    <a:off x="2703408" y="4309769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" name="Group 342">
                  <a:extLst>
                    <a:ext uri="{FF2B5EF4-FFF2-40B4-BE49-F238E27FC236}">
                      <a16:creationId xmlns:a16="http://schemas.microsoft.com/office/drawing/2014/main" id="{BB073E02-86CC-1380-CA2A-7FEC2ED69031}"/>
                    </a:ext>
                  </a:extLst>
                </p:cNvPr>
                <p:cNvGrpSpPr/>
                <p:nvPr/>
              </p:nvGrpSpPr>
              <p:grpSpPr>
                <a:xfrm>
                  <a:off x="2324431" y="3860744"/>
                  <a:ext cx="93048" cy="163942"/>
                  <a:chOff x="2663200" y="4413361"/>
                  <a:chExt cx="93048" cy="163942"/>
                </a:xfrm>
              </p:grpSpPr>
              <p:sp>
                <p:nvSpPr>
                  <p:cNvPr id="5121" name="Oval 343">
                    <a:extLst>
                      <a:ext uri="{FF2B5EF4-FFF2-40B4-BE49-F238E27FC236}">
                        <a16:creationId xmlns:a16="http://schemas.microsoft.com/office/drawing/2014/main" id="{F396A11C-43CD-0542-9163-0E8A7154039B}"/>
                      </a:ext>
                    </a:extLst>
                  </p:cNvPr>
                  <p:cNvSpPr/>
                  <p:nvPr/>
                </p:nvSpPr>
                <p:spPr>
                  <a:xfrm>
                    <a:off x="2663200" y="4413361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23" name="Oval 344">
                    <a:extLst>
                      <a:ext uri="{FF2B5EF4-FFF2-40B4-BE49-F238E27FC236}">
                        <a16:creationId xmlns:a16="http://schemas.microsoft.com/office/drawing/2014/main" id="{E58355CB-C231-8076-31C8-13843DDDAA74}"/>
                      </a:ext>
                    </a:extLst>
                  </p:cNvPr>
                  <p:cNvSpPr/>
                  <p:nvPr/>
                </p:nvSpPr>
                <p:spPr>
                  <a:xfrm>
                    <a:off x="2684974" y="4506029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" name="Group 345">
                  <a:extLst>
                    <a:ext uri="{FF2B5EF4-FFF2-40B4-BE49-F238E27FC236}">
                      <a16:creationId xmlns:a16="http://schemas.microsoft.com/office/drawing/2014/main" id="{AB59241C-B443-7C53-3405-D160D1AF97A6}"/>
                    </a:ext>
                  </a:extLst>
                </p:cNvPr>
                <p:cNvGrpSpPr/>
                <p:nvPr/>
              </p:nvGrpSpPr>
              <p:grpSpPr>
                <a:xfrm>
                  <a:off x="2160144" y="3131321"/>
                  <a:ext cx="233415" cy="621525"/>
                  <a:chOff x="2718402" y="3494192"/>
                  <a:chExt cx="233415" cy="621525"/>
                </a:xfrm>
              </p:grpSpPr>
              <p:sp>
                <p:nvSpPr>
                  <p:cNvPr id="63" name="Oval 346">
                    <a:extLst>
                      <a:ext uri="{FF2B5EF4-FFF2-40B4-BE49-F238E27FC236}">
                        <a16:creationId xmlns:a16="http://schemas.microsoft.com/office/drawing/2014/main" id="{88B30C7D-4253-C898-DE52-8D4EA48FC5CB}"/>
                      </a:ext>
                    </a:extLst>
                  </p:cNvPr>
                  <p:cNvSpPr/>
                  <p:nvPr/>
                </p:nvSpPr>
                <p:spPr>
                  <a:xfrm>
                    <a:off x="2880543" y="4044443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120" name="Oval 347">
                    <a:extLst>
                      <a:ext uri="{FF2B5EF4-FFF2-40B4-BE49-F238E27FC236}">
                        <a16:creationId xmlns:a16="http://schemas.microsoft.com/office/drawing/2014/main" id="{983455B3-43AD-654C-808D-9EFAB18C11DD}"/>
                      </a:ext>
                    </a:extLst>
                  </p:cNvPr>
                  <p:cNvSpPr/>
                  <p:nvPr/>
                </p:nvSpPr>
                <p:spPr>
                  <a:xfrm>
                    <a:off x="2718402" y="3494192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4" name="Group 348">
                  <a:extLst>
                    <a:ext uri="{FF2B5EF4-FFF2-40B4-BE49-F238E27FC236}">
                      <a16:creationId xmlns:a16="http://schemas.microsoft.com/office/drawing/2014/main" id="{EDD957B4-D301-F97F-6B4A-92D41597CA7E}"/>
                    </a:ext>
                  </a:extLst>
                </p:cNvPr>
                <p:cNvGrpSpPr/>
                <p:nvPr/>
              </p:nvGrpSpPr>
              <p:grpSpPr>
                <a:xfrm>
                  <a:off x="2152470" y="3113276"/>
                  <a:ext cx="509399" cy="428636"/>
                  <a:chOff x="2706980" y="3865298"/>
                  <a:chExt cx="509399" cy="428636"/>
                </a:xfrm>
              </p:grpSpPr>
              <p:sp>
                <p:nvSpPr>
                  <p:cNvPr id="61" name="Oval 349">
                    <a:extLst>
                      <a:ext uri="{FF2B5EF4-FFF2-40B4-BE49-F238E27FC236}">
                        <a16:creationId xmlns:a16="http://schemas.microsoft.com/office/drawing/2014/main" id="{6C7C72E9-42BA-D1DF-0D65-653E3DEC0592}"/>
                      </a:ext>
                    </a:extLst>
                  </p:cNvPr>
                  <p:cNvSpPr/>
                  <p:nvPr/>
                </p:nvSpPr>
                <p:spPr>
                  <a:xfrm>
                    <a:off x="2706980" y="4222660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" name="Oval 350">
                    <a:extLst>
                      <a:ext uri="{FF2B5EF4-FFF2-40B4-BE49-F238E27FC236}">
                        <a16:creationId xmlns:a16="http://schemas.microsoft.com/office/drawing/2014/main" id="{F658FF0B-8824-1BC0-4E67-59B44C430432}"/>
                      </a:ext>
                    </a:extLst>
                  </p:cNvPr>
                  <p:cNvSpPr/>
                  <p:nvPr/>
                </p:nvSpPr>
                <p:spPr>
                  <a:xfrm>
                    <a:off x="3145105" y="3865298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5" name="Group 351">
                  <a:extLst>
                    <a:ext uri="{FF2B5EF4-FFF2-40B4-BE49-F238E27FC236}">
                      <a16:creationId xmlns:a16="http://schemas.microsoft.com/office/drawing/2014/main" id="{F9A9C148-C601-DB4D-2580-BBC13F45F7DC}"/>
                    </a:ext>
                  </a:extLst>
                </p:cNvPr>
                <p:cNvGrpSpPr/>
                <p:nvPr/>
              </p:nvGrpSpPr>
              <p:grpSpPr>
                <a:xfrm>
                  <a:off x="2308380" y="2744102"/>
                  <a:ext cx="165653" cy="393688"/>
                  <a:chOff x="2843933" y="3903607"/>
                  <a:chExt cx="165653" cy="393688"/>
                </a:xfrm>
              </p:grpSpPr>
              <p:sp>
                <p:nvSpPr>
                  <p:cNvPr id="59" name="Oval 352">
                    <a:extLst>
                      <a:ext uri="{FF2B5EF4-FFF2-40B4-BE49-F238E27FC236}">
                        <a16:creationId xmlns:a16="http://schemas.microsoft.com/office/drawing/2014/main" id="{1B6B127E-677F-6D62-14EF-95EF55D80A37}"/>
                      </a:ext>
                    </a:extLst>
                  </p:cNvPr>
                  <p:cNvSpPr/>
                  <p:nvPr/>
                </p:nvSpPr>
                <p:spPr>
                  <a:xfrm>
                    <a:off x="2938312" y="4226021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0" name="Oval 353">
                    <a:extLst>
                      <a:ext uri="{FF2B5EF4-FFF2-40B4-BE49-F238E27FC236}">
                        <a16:creationId xmlns:a16="http://schemas.microsoft.com/office/drawing/2014/main" id="{7F494DD1-849F-3FAC-ED6B-DB7378B648B2}"/>
                      </a:ext>
                    </a:extLst>
                  </p:cNvPr>
                  <p:cNvSpPr/>
                  <p:nvPr/>
                </p:nvSpPr>
                <p:spPr>
                  <a:xfrm>
                    <a:off x="2843933" y="3903607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354">
                  <a:extLst>
                    <a:ext uri="{FF2B5EF4-FFF2-40B4-BE49-F238E27FC236}">
                      <a16:creationId xmlns:a16="http://schemas.microsoft.com/office/drawing/2014/main" id="{87EDC218-3C89-A65F-B6C5-A2701FE7DCC8}"/>
                    </a:ext>
                  </a:extLst>
                </p:cNvPr>
                <p:cNvGrpSpPr/>
                <p:nvPr/>
              </p:nvGrpSpPr>
              <p:grpSpPr>
                <a:xfrm>
                  <a:off x="1916044" y="2885935"/>
                  <a:ext cx="111351" cy="505655"/>
                  <a:chOff x="2652079" y="3827531"/>
                  <a:chExt cx="111351" cy="505655"/>
                </a:xfrm>
              </p:grpSpPr>
              <p:sp>
                <p:nvSpPr>
                  <p:cNvPr id="57" name="Oval 355">
                    <a:extLst>
                      <a:ext uri="{FF2B5EF4-FFF2-40B4-BE49-F238E27FC236}">
                        <a16:creationId xmlns:a16="http://schemas.microsoft.com/office/drawing/2014/main" id="{F980676B-25C8-09F3-76BD-5CB20AE394D5}"/>
                      </a:ext>
                    </a:extLst>
                  </p:cNvPr>
                  <p:cNvSpPr/>
                  <p:nvPr/>
                </p:nvSpPr>
                <p:spPr>
                  <a:xfrm>
                    <a:off x="2692156" y="3827531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356">
                    <a:extLst>
                      <a:ext uri="{FF2B5EF4-FFF2-40B4-BE49-F238E27FC236}">
                        <a16:creationId xmlns:a16="http://schemas.microsoft.com/office/drawing/2014/main" id="{D3564BA1-2CB8-6A44-EBCC-97E60F8A982C}"/>
                      </a:ext>
                    </a:extLst>
                  </p:cNvPr>
                  <p:cNvSpPr/>
                  <p:nvPr/>
                </p:nvSpPr>
                <p:spPr>
                  <a:xfrm>
                    <a:off x="2652079" y="4261912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" name="Group 357">
                  <a:extLst>
                    <a:ext uri="{FF2B5EF4-FFF2-40B4-BE49-F238E27FC236}">
                      <a16:creationId xmlns:a16="http://schemas.microsoft.com/office/drawing/2014/main" id="{13112AB6-000B-451F-129C-3A57689F654D}"/>
                    </a:ext>
                  </a:extLst>
                </p:cNvPr>
                <p:cNvGrpSpPr/>
                <p:nvPr/>
              </p:nvGrpSpPr>
              <p:grpSpPr>
                <a:xfrm>
                  <a:off x="1722783" y="3062357"/>
                  <a:ext cx="121137" cy="149356"/>
                  <a:chOff x="2690717" y="4619166"/>
                  <a:chExt cx="121137" cy="149356"/>
                </a:xfrm>
              </p:grpSpPr>
              <p:sp>
                <p:nvSpPr>
                  <p:cNvPr id="55" name="Oval 358">
                    <a:extLst>
                      <a:ext uri="{FF2B5EF4-FFF2-40B4-BE49-F238E27FC236}">
                        <a16:creationId xmlns:a16="http://schemas.microsoft.com/office/drawing/2014/main" id="{8D64990A-B883-FD7A-DA72-C64E2D618FBA}"/>
                      </a:ext>
                    </a:extLst>
                  </p:cNvPr>
                  <p:cNvSpPr/>
                  <p:nvPr/>
                </p:nvSpPr>
                <p:spPr>
                  <a:xfrm>
                    <a:off x="2740580" y="4619166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359">
                    <a:extLst>
                      <a:ext uri="{FF2B5EF4-FFF2-40B4-BE49-F238E27FC236}">
                        <a16:creationId xmlns:a16="http://schemas.microsoft.com/office/drawing/2014/main" id="{620D5AAD-7EDE-6A54-50A1-F5C6C06C5F25}"/>
                      </a:ext>
                    </a:extLst>
                  </p:cNvPr>
                  <p:cNvSpPr/>
                  <p:nvPr/>
                </p:nvSpPr>
                <p:spPr>
                  <a:xfrm>
                    <a:off x="2690717" y="4697248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8" name="Group 360">
                  <a:extLst>
                    <a:ext uri="{FF2B5EF4-FFF2-40B4-BE49-F238E27FC236}">
                      <a16:creationId xmlns:a16="http://schemas.microsoft.com/office/drawing/2014/main" id="{BDEB8F31-9073-DAF2-2F18-141E0B1BFFBE}"/>
                    </a:ext>
                  </a:extLst>
                </p:cNvPr>
                <p:cNvGrpSpPr/>
                <p:nvPr/>
              </p:nvGrpSpPr>
              <p:grpSpPr>
                <a:xfrm>
                  <a:off x="1348026" y="2660984"/>
                  <a:ext cx="74846" cy="158383"/>
                  <a:chOff x="2703408" y="4222660"/>
                  <a:chExt cx="74846" cy="158383"/>
                </a:xfrm>
              </p:grpSpPr>
              <p:sp>
                <p:nvSpPr>
                  <p:cNvPr id="53" name="Oval 361">
                    <a:extLst>
                      <a:ext uri="{FF2B5EF4-FFF2-40B4-BE49-F238E27FC236}">
                        <a16:creationId xmlns:a16="http://schemas.microsoft.com/office/drawing/2014/main" id="{0C97316D-9791-830E-9608-BC174919123C}"/>
                      </a:ext>
                    </a:extLst>
                  </p:cNvPr>
                  <p:cNvSpPr/>
                  <p:nvPr/>
                </p:nvSpPr>
                <p:spPr>
                  <a:xfrm>
                    <a:off x="2706980" y="4222660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Oval 362">
                    <a:extLst>
                      <a:ext uri="{FF2B5EF4-FFF2-40B4-BE49-F238E27FC236}">
                        <a16:creationId xmlns:a16="http://schemas.microsoft.com/office/drawing/2014/main" id="{3348AC8B-048A-E8DC-8428-3B6D27926698}"/>
                      </a:ext>
                    </a:extLst>
                  </p:cNvPr>
                  <p:cNvSpPr/>
                  <p:nvPr/>
                </p:nvSpPr>
                <p:spPr>
                  <a:xfrm>
                    <a:off x="2703408" y="4309769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9" name="Group 363">
                  <a:extLst>
                    <a:ext uri="{FF2B5EF4-FFF2-40B4-BE49-F238E27FC236}">
                      <a16:creationId xmlns:a16="http://schemas.microsoft.com/office/drawing/2014/main" id="{128FAD64-F0E1-C477-5CCC-49F033561E41}"/>
                    </a:ext>
                  </a:extLst>
                </p:cNvPr>
                <p:cNvGrpSpPr/>
                <p:nvPr/>
              </p:nvGrpSpPr>
              <p:grpSpPr>
                <a:xfrm>
                  <a:off x="1341393" y="2740216"/>
                  <a:ext cx="643415" cy="689455"/>
                  <a:chOff x="2526130" y="3697318"/>
                  <a:chExt cx="643415" cy="689455"/>
                </a:xfrm>
              </p:grpSpPr>
              <p:sp>
                <p:nvSpPr>
                  <p:cNvPr id="51" name="Oval 364">
                    <a:extLst>
                      <a:ext uri="{FF2B5EF4-FFF2-40B4-BE49-F238E27FC236}">
                        <a16:creationId xmlns:a16="http://schemas.microsoft.com/office/drawing/2014/main" id="{E4FFB60B-CDFF-0334-36D3-F7C518D9B203}"/>
                      </a:ext>
                    </a:extLst>
                  </p:cNvPr>
                  <p:cNvSpPr/>
                  <p:nvPr/>
                </p:nvSpPr>
                <p:spPr>
                  <a:xfrm>
                    <a:off x="3098271" y="3697318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Oval 365">
                    <a:extLst>
                      <a:ext uri="{FF2B5EF4-FFF2-40B4-BE49-F238E27FC236}">
                        <a16:creationId xmlns:a16="http://schemas.microsoft.com/office/drawing/2014/main" id="{E4689179-1374-C76A-757E-9B59C08CA12B}"/>
                      </a:ext>
                    </a:extLst>
                  </p:cNvPr>
                  <p:cNvSpPr/>
                  <p:nvPr/>
                </p:nvSpPr>
                <p:spPr>
                  <a:xfrm>
                    <a:off x="2526130" y="4315499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0" name="Group 366">
                  <a:extLst>
                    <a:ext uri="{FF2B5EF4-FFF2-40B4-BE49-F238E27FC236}">
                      <a16:creationId xmlns:a16="http://schemas.microsoft.com/office/drawing/2014/main" id="{281C0CCD-34D4-58EA-3AD7-FE22E8090FDC}"/>
                    </a:ext>
                  </a:extLst>
                </p:cNvPr>
                <p:cNvGrpSpPr/>
                <p:nvPr/>
              </p:nvGrpSpPr>
              <p:grpSpPr>
                <a:xfrm>
                  <a:off x="1938184" y="3561045"/>
                  <a:ext cx="88603" cy="276247"/>
                  <a:chOff x="2895094" y="4302612"/>
                  <a:chExt cx="88603" cy="276247"/>
                </a:xfrm>
              </p:grpSpPr>
              <p:sp>
                <p:nvSpPr>
                  <p:cNvPr id="49" name="Oval 367">
                    <a:extLst>
                      <a:ext uri="{FF2B5EF4-FFF2-40B4-BE49-F238E27FC236}">
                        <a16:creationId xmlns:a16="http://schemas.microsoft.com/office/drawing/2014/main" id="{DF13014A-66ED-15A4-D91D-FE35083BA08E}"/>
                      </a:ext>
                    </a:extLst>
                  </p:cNvPr>
                  <p:cNvSpPr/>
                  <p:nvPr/>
                </p:nvSpPr>
                <p:spPr>
                  <a:xfrm>
                    <a:off x="2912423" y="4302612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368">
                    <a:extLst>
                      <a:ext uri="{FF2B5EF4-FFF2-40B4-BE49-F238E27FC236}">
                        <a16:creationId xmlns:a16="http://schemas.microsoft.com/office/drawing/2014/main" id="{E044B4DE-77BA-D758-51B4-0EA6BC5F7F24}"/>
                      </a:ext>
                    </a:extLst>
                  </p:cNvPr>
                  <p:cNvSpPr/>
                  <p:nvPr/>
                </p:nvSpPr>
                <p:spPr>
                  <a:xfrm>
                    <a:off x="2895094" y="4507585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1" name="Group 369">
                  <a:extLst>
                    <a:ext uri="{FF2B5EF4-FFF2-40B4-BE49-F238E27FC236}">
                      <a16:creationId xmlns:a16="http://schemas.microsoft.com/office/drawing/2014/main" id="{CF499CA1-C358-0AE1-45F3-7E159B68DEF4}"/>
                    </a:ext>
                  </a:extLst>
                </p:cNvPr>
                <p:cNvGrpSpPr/>
                <p:nvPr/>
              </p:nvGrpSpPr>
              <p:grpSpPr>
                <a:xfrm>
                  <a:off x="1371652" y="2738331"/>
                  <a:ext cx="211247" cy="832354"/>
                  <a:chOff x="2745745" y="3467256"/>
                  <a:chExt cx="211247" cy="832354"/>
                </a:xfrm>
              </p:grpSpPr>
              <p:sp>
                <p:nvSpPr>
                  <p:cNvPr id="47" name="Oval 370">
                    <a:extLst>
                      <a:ext uri="{FF2B5EF4-FFF2-40B4-BE49-F238E27FC236}">
                        <a16:creationId xmlns:a16="http://schemas.microsoft.com/office/drawing/2014/main" id="{358BE17F-6D35-1A04-489F-BCF5DCD22889}"/>
                      </a:ext>
                    </a:extLst>
                  </p:cNvPr>
                  <p:cNvSpPr/>
                  <p:nvPr/>
                </p:nvSpPr>
                <p:spPr>
                  <a:xfrm>
                    <a:off x="2745745" y="4228336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371">
                    <a:extLst>
                      <a:ext uri="{FF2B5EF4-FFF2-40B4-BE49-F238E27FC236}">
                        <a16:creationId xmlns:a16="http://schemas.microsoft.com/office/drawing/2014/main" id="{C40A428A-06A4-6C85-CE3E-9DFC5F337358}"/>
                      </a:ext>
                    </a:extLst>
                  </p:cNvPr>
                  <p:cNvSpPr/>
                  <p:nvPr/>
                </p:nvSpPr>
                <p:spPr>
                  <a:xfrm>
                    <a:off x="2885718" y="3467256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2" name="Group 372">
                  <a:extLst>
                    <a:ext uri="{FF2B5EF4-FFF2-40B4-BE49-F238E27FC236}">
                      <a16:creationId xmlns:a16="http://schemas.microsoft.com/office/drawing/2014/main" id="{F8B3F0A3-64ED-6B16-4A4C-68DCEB5F5D86}"/>
                    </a:ext>
                  </a:extLst>
                </p:cNvPr>
                <p:cNvGrpSpPr/>
                <p:nvPr/>
              </p:nvGrpSpPr>
              <p:grpSpPr>
                <a:xfrm>
                  <a:off x="1387115" y="3662899"/>
                  <a:ext cx="194161" cy="81816"/>
                  <a:chOff x="2962890" y="4212747"/>
                  <a:chExt cx="194161" cy="81816"/>
                </a:xfrm>
              </p:grpSpPr>
              <p:sp>
                <p:nvSpPr>
                  <p:cNvPr id="45" name="Oval 373">
                    <a:extLst>
                      <a:ext uri="{FF2B5EF4-FFF2-40B4-BE49-F238E27FC236}">
                        <a16:creationId xmlns:a16="http://schemas.microsoft.com/office/drawing/2014/main" id="{4BB0D43D-A39B-D15F-0198-899EBB517A46}"/>
                      </a:ext>
                    </a:extLst>
                  </p:cNvPr>
                  <p:cNvSpPr/>
                  <p:nvPr/>
                </p:nvSpPr>
                <p:spPr>
                  <a:xfrm>
                    <a:off x="2962890" y="4223289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374">
                    <a:extLst>
                      <a:ext uri="{FF2B5EF4-FFF2-40B4-BE49-F238E27FC236}">
                        <a16:creationId xmlns:a16="http://schemas.microsoft.com/office/drawing/2014/main" id="{8D65D097-59C9-2874-7301-2E5EB6E58B99}"/>
                      </a:ext>
                    </a:extLst>
                  </p:cNvPr>
                  <p:cNvSpPr/>
                  <p:nvPr/>
                </p:nvSpPr>
                <p:spPr>
                  <a:xfrm>
                    <a:off x="3085777" y="4212747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3" name="Group 375">
                  <a:extLst>
                    <a:ext uri="{FF2B5EF4-FFF2-40B4-BE49-F238E27FC236}">
                      <a16:creationId xmlns:a16="http://schemas.microsoft.com/office/drawing/2014/main" id="{D1F71AD6-95A0-591E-7836-A26420833C6A}"/>
                    </a:ext>
                  </a:extLst>
                </p:cNvPr>
                <p:cNvGrpSpPr/>
                <p:nvPr/>
              </p:nvGrpSpPr>
              <p:grpSpPr>
                <a:xfrm>
                  <a:off x="1136315" y="3715736"/>
                  <a:ext cx="255308" cy="232043"/>
                  <a:chOff x="2503708" y="4058147"/>
                  <a:chExt cx="255308" cy="232043"/>
                </a:xfrm>
              </p:grpSpPr>
              <p:sp>
                <p:nvSpPr>
                  <p:cNvPr id="43" name="Oval 376">
                    <a:extLst>
                      <a:ext uri="{FF2B5EF4-FFF2-40B4-BE49-F238E27FC236}">
                        <a16:creationId xmlns:a16="http://schemas.microsoft.com/office/drawing/2014/main" id="{568F7DAC-74D5-881F-ECDE-56272B2E3C32}"/>
                      </a:ext>
                    </a:extLst>
                  </p:cNvPr>
                  <p:cNvSpPr/>
                  <p:nvPr/>
                </p:nvSpPr>
                <p:spPr>
                  <a:xfrm>
                    <a:off x="2503708" y="4058147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" name="Oval 377">
                    <a:extLst>
                      <a:ext uri="{FF2B5EF4-FFF2-40B4-BE49-F238E27FC236}">
                        <a16:creationId xmlns:a16="http://schemas.microsoft.com/office/drawing/2014/main" id="{05066816-E40E-9CA5-5329-CB15AEFD0F92}"/>
                      </a:ext>
                    </a:extLst>
                  </p:cNvPr>
                  <p:cNvSpPr/>
                  <p:nvPr/>
                </p:nvSpPr>
                <p:spPr>
                  <a:xfrm>
                    <a:off x="2687742" y="4218916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5" name="Group 378">
                  <a:extLst>
                    <a:ext uri="{FF2B5EF4-FFF2-40B4-BE49-F238E27FC236}">
                      <a16:creationId xmlns:a16="http://schemas.microsoft.com/office/drawing/2014/main" id="{0E0C87F3-644A-721B-4669-A1874E42794F}"/>
                    </a:ext>
                  </a:extLst>
                </p:cNvPr>
                <p:cNvGrpSpPr/>
                <p:nvPr/>
              </p:nvGrpSpPr>
              <p:grpSpPr>
                <a:xfrm>
                  <a:off x="1801846" y="3269004"/>
                  <a:ext cx="373139" cy="698700"/>
                  <a:chOff x="2756694" y="3617124"/>
                  <a:chExt cx="373139" cy="698700"/>
                </a:xfrm>
              </p:grpSpPr>
              <p:sp>
                <p:nvSpPr>
                  <p:cNvPr id="40" name="Oval 379">
                    <a:extLst>
                      <a:ext uri="{FF2B5EF4-FFF2-40B4-BE49-F238E27FC236}">
                        <a16:creationId xmlns:a16="http://schemas.microsoft.com/office/drawing/2014/main" id="{860B836F-B02E-0F6A-AC3F-64926DEE4E49}"/>
                      </a:ext>
                    </a:extLst>
                  </p:cNvPr>
                  <p:cNvSpPr/>
                  <p:nvPr/>
                </p:nvSpPr>
                <p:spPr>
                  <a:xfrm>
                    <a:off x="3058559" y="4244550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380">
                    <a:extLst>
                      <a:ext uri="{FF2B5EF4-FFF2-40B4-BE49-F238E27FC236}">
                        <a16:creationId xmlns:a16="http://schemas.microsoft.com/office/drawing/2014/main" id="{4371B45A-8907-296E-200A-4777B17249DC}"/>
                      </a:ext>
                    </a:extLst>
                  </p:cNvPr>
                  <p:cNvSpPr/>
                  <p:nvPr/>
                </p:nvSpPr>
                <p:spPr>
                  <a:xfrm>
                    <a:off x="2756694" y="3617124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37" name="Group 381">
                  <a:extLst>
                    <a:ext uri="{FF2B5EF4-FFF2-40B4-BE49-F238E27FC236}">
                      <a16:creationId xmlns:a16="http://schemas.microsoft.com/office/drawing/2014/main" id="{370656A0-9A6F-FD16-E434-78087D9223E8}"/>
                    </a:ext>
                  </a:extLst>
                </p:cNvPr>
                <p:cNvGrpSpPr/>
                <p:nvPr/>
              </p:nvGrpSpPr>
              <p:grpSpPr>
                <a:xfrm>
                  <a:off x="1722783" y="3957025"/>
                  <a:ext cx="483471" cy="82128"/>
                  <a:chOff x="2495065" y="4106602"/>
                  <a:chExt cx="483471" cy="82128"/>
                </a:xfrm>
              </p:grpSpPr>
              <p:sp>
                <p:nvSpPr>
                  <p:cNvPr id="38" name="Oval 382">
                    <a:extLst>
                      <a:ext uri="{FF2B5EF4-FFF2-40B4-BE49-F238E27FC236}">
                        <a16:creationId xmlns:a16="http://schemas.microsoft.com/office/drawing/2014/main" id="{88B51C69-530D-2229-5520-11DCBCA292BE}"/>
                      </a:ext>
                    </a:extLst>
                  </p:cNvPr>
                  <p:cNvSpPr/>
                  <p:nvPr/>
                </p:nvSpPr>
                <p:spPr>
                  <a:xfrm>
                    <a:off x="2907262" y="4117456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3">
                    <a:extLst>
                      <a:ext uri="{FF2B5EF4-FFF2-40B4-BE49-F238E27FC236}">
                        <a16:creationId xmlns:a16="http://schemas.microsoft.com/office/drawing/2014/main" id="{36224EA2-DDB0-3D79-5E56-8D0DDA58E1FD}"/>
                      </a:ext>
                    </a:extLst>
                  </p:cNvPr>
                  <p:cNvSpPr/>
                  <p:nvPr/>
                </p:nvSpPr>
                <p:spPr>
                  <a:xfrm>
                    <a:off x="2495065" y="4106602"/>
                    <a:ext cx="71274" cy="71274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</p:grpSp>
      <p:sp>
        <p:nvSpPr>
          <p:cNvPr id="5274" name="TextBox 23">
            <a:extLst>
              <a:ext uri="{FF2B5EF4-FFF2-40B4-BE49-F238E27FC236}">
                <a16:creationId xmlns:a16="http://schemas.microsoft.com/office/drawing/2014/main" id="{5D8AB7CF-8935-DFC4-6F82-2F49E3B4B93D}"/>
              </a:ext>
            </a:extLst>
          </p:cNvPr>
          <p:cNvSpPr txBox="1"/>
          <p:nvPr/>
        </p:nvSpPr>
        <p:spPr>
          <a:xfrm>
            <a:off x="1780096" y="722128"/>
            <a:ext cx="174903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DOSE</a:t>
            </a:r>
          </a:p>
        </p:txBody>
      </p:sp>
      <p:sp>
        <p:nvSpPr>
          <p:cNvPr id="5275" name="TextBox 23">
            <a:extLst>
              <a:ext uri="{FF2B5EF4-FFF2-40B4-BE49-F238E27FC236}">
                <a16:creationId xmlns:a16="http://schemas.microsoft.com/office/drawing/2014/main" id="{F04BD744-54BB-5080-54A3-7BA4BC2AB4E2}"/>
              </a:ext>
            </a:extLst>
          </p:cNvPr>
          <p:cNvSpPr txBox="1"/>
          <p:nvPr/>
        </p:nvSpPr>
        <p:spPr>
          <a:xfrm>
            <a:off x="8795841" y="722128"/>
            <a:ext cx="174903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LET</a:t>
            </a:r>
          </a:p>
        </p:txBody>
      </p:sp>
      <p:sp>
        <p:nvSpPr>
          <p:cNvPr id="5276" name="TextBox 23">
            <a:extLst>
              <a:ext uri="{FF2B5EF4-FFF2-40B4-BE49-F238E27FC236}">
                <a16:creationId xmlns:a16="http://schemas.microsoft.com/office/drawing/2014/main" id="{1EE81775-3C26-8814-C195-A6BBCDDDBC29}"/>
              </a:ext>
            </a:extLst>
          </p:cNvPr>
          <p:cNvSpPr txBox="1"/>
          <p:nvPr/>
        </p:nvSpPr>
        <p:spPr>
          <a:xfrm>
            <a:off x="4925681" y="3940981"/>
            <a:ext cx="2250941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/>
              <a:t>MICRODOSIMETRY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1DF22BC-97A2-F3D0-19FB-EACD81BD9A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7036" y="1122352"/>
            <a:ext cx="4862209" cy="2751526"/>
          </a:xfrm>
          <a:prstGeom prst="rect">
            <a:avLst/>
          </a:prstGeom>
        </p:spPr>
      </p:pic>
      <p:grpSp>
        <p:nvGrpSpPr>
          <p:cNvPr id="9" name="Group 28">
            <a:extLst>
              <a:ext uri="{FF2B5EF4-FFF2-40B4-BE49-F238E27FC236}">
                <a16:creationId xmlns:a16="http://schemas.microsoft.com/office/drawing/2014/main" id="{543D79D0-245B-14C2-34E6-F97C31E44931}"/>
              </a:ext>
            </a:extLst>
          </p:cNvPr>
          <p:cNvGrpSpPr/>
          <p:nvPr/>
        </p:nvGrpSpPr>
        <p:grpSpPr>
          <a:xfrm>
            <a:off x="373430" y="1322574"/>
            <a:ext cx="6267684" cy="2383664"/>
            <a:chOff x="6096000" y="3948898"/>
            <a:chExt cx="6267684" cy="2383664"/>
          </a:xfrm>
        </p:grpSpPr>
        <p:pic>
          <p:nvPicPr>
            <p:cNvPr id="10" name="Picture 2" descr="A diagram of a particle and particle&#10;&#10;Description automatically generated">
              <a:extLst>
                <a:ext uri="{FF2B5EF4-FFF2-40B4-BE49-F238E27FC236}">
                  <a16:creationId xmlns:a16="http://schemas.microsoft.com/office/drawing/2014/main" id="{8DDA3CBE-0936-7605-0141-328688576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921"/>
            <a:stretch/>
          </p:blipFill>
          <p:spPr>
            <a:xfrm>
              <a:off x="6096000" y="3948898"/>
              <a:ext cx="4405935" cy="2383664"/>
            </a:xfrm>
            <a:prstGeom prst="rect">
              <a:avLst/>
            </a:prstGeom>
          </p:spPr>
        </p:pic>
        <p:cxnSp>
          <p:nvCxnSpPr>
            <p:cNvPr id="13" name="Straight Connector 5">
              <a:extLst>
                <a:ext uri="{FF2B5EF4-FFF2-40B4-BE49-F238E27FC236}">
                  <a16:creationId xmlns:a16="http://schemas.microsoft.com/office/drawing/2014/main" id="{766D6928-A572-04DF-FF6D-A2419D4D9602}"/>
                </a:ext>
              </a:extLst>
            </p:cNvPr>
            <p:cNvCxnSpPr/>
            <p:nvPr/>
          </p:nvCxnSpPr>
          <p:spPr>
            <a:xfrm>
              <a:off x="6960358" y="5090615"/>
              <a:ext cx="2163170" cy="0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6">
              <a:extLst>
                <a:ext uri="{FF2B5EF4-FFF2-40B4-BE49-F238E27FC236}">
                  <a16:creationId xmlns:a16="http://schemas.microsoft.com/office/drawing/2014/main" id="{A01B94CA-23A1-A21A-D249-2D7773746A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8874" y="4307305"/>
              <a:ext cx="0" cy="76726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Connector 13">
              <a:extLst>
                <a:ext uri="{FF2B5EF4-FFF2-40B4-BE49-F238E27FC236}">
                  <a16:creationId xmlns:a16="http://schemas.microsoft.com/office/drawing/2014/main" id="{4B0703B2-90BF-A7AA-1C88-6438658F8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57863" y="4307304"/>
              <a:ext cx="0" cy="767269"/>
            </a:xfrm>
            <a:prstGeom prst="line">
              <a:avLst/>
            </a:prstGeom>
            <a:ln w="12700"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24">
              <a:extLst>
                <a:ext uri="{FF2B5EF4-FFF2-40B4-BE49-F238E27FC236}">
                  <a16:creationId xmlns:a16="http://schemas.microsoft.com/office/drawing/2014/main" id="{8BB0B2A5-A9C7-8819-731F-0BAEF655435E}"/>
                </a:ext>
              </a:extLst>
            </p:cNvPr>
            <p:cNvSpPr txBox="1"/>
            <p:nvPr/>
          </p:nvSpPr>
          <p:spPr>
            <a:xfrm>
              <a:off x="7722765" y="3983487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err="1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it-IT" sz="1400" baseline="-25000" err="1">
                  <a:latin typeface="Arial" panose="020B0604020202020204" pitchFamily="34" charset="0"/>
                  <a:cs typeface="Arial" panose="020B0604020202020204" pitchFamily="34" charset="0"/>
                </a:rPr>
                <a:t>part</a:t>
              </a:r>
              <a:r>
                <a:rPr lang="it-IT" sz="1400" baseline="-2500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GB" sz="14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50" name="TextBox 25">
              <a:extLst>
                <a:ext uri="{FF2B5EF4-FFF2-40B4-BE49-F238E27FC236}">
                  <a16:creationId xmlns:a16="http://schemas.microsoft.com/office/drawing/2014/main" id="{C1C9E5D1-3069-290B-EDB6-12CF619D7E21}"/>
                </a:ext>
              </a:extLst>
            </p:cNvPr>
            <p:cNvSpPr txBox="1"/>
            <p:nvPr/>
          </p:nvSpPr>
          <p:spPr>
            <a:xfrm>
              <a:off x="8789931" y="3983486"/>
              <a:ext cx="914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it-IT" sz="1400" baseline="-25000">
                  <a:latin typeface="Arial" panose="020B0604020202020204" pitchFamily="34" charset="0"/>
                  <a:cs typeface="Arial" panose="020B0604020202020204" pitchFamily="34" charset="0"/>
                </a:rPr>
                <a:t>X-ray</a:t>
              </a:r>
              <a:endParaRPr lang="en-GB" sz="1400" baseline="-25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52" name="TextBox 27">
                  <a:extLst>
                    <a:ext uri="{FF2B5EF4-FFF2-40B4-BE49-F238E27FC236}">
                      <a16:creationId xmlns:a16="http://schemas.microsoft.com/office/drawing/2014/main" id="{64FCD846-AB04-088E-3DA4-B1B77A0AC555}"/>
                    </a:ext>
                  </a:extLst>
                </p:cNvPr>
                <p:cNvSpPr txBox="1"/>
                <p:nvPr/>
              </p:nvSpPr>
              <p:spPr>
                <a:xfrm>
                  <a:off x="11079678" y="4707011"/>
                  <a:ext cx="1284006" cy="5587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it-IT" b="0" i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RBE</m:t>
                        </m:r>
                        <m:r>
                          <m:rPr>
                            <m:nor/>
                          </m:rPr>
                          <a:rPr lang="it-IT" b="0" i="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it-IT" b="0" i="0" smtClean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D</m:t>
                            </m:r>
                            <m:r>
                              <m:rPr>
                                <m:nor/>
                              </m:rPr>
                              <a:rPr lang="it-IT" b="0" i="0" baseline="-25000" smtClean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it-IT" b="0" i="0" baseline="-25000" smtClean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it-IT" b="0" i="0" baseline="-25000" smtClean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ray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it-IT" b="0" i="0" smtClean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D</m:t>
                            </m:r>
                            <m:r>
                              <m:rPr>
                                <m:nor/>
                              </m:rPr>
                              <a:rPr lang="it-IT" b="0" i="0" baseline="-25000" smtClean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part</m:t>
                            </m:r>
                            <m:r>
                              <m:rPr>
                                <m:nor/>
                              </m:rPr>
                              <a:rPr lang="it-IT" b="0" i="0" baseline="-25000" smtClean="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.</m:t>
                            </m:r>
                          </m:den>
                        </m:f>
                      </m:oMath>
                    </m:oMathPara>
                  </a14:m>
                  <a:endParaRPr lang="en-GB" sz="24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052" name="TextBox 27">
                  <a:extLst>
                    <a:ext uri="{FF2B5EF4-FFF2-40B4-BE49-F238E27FC236}">
                      <a16:creationId xmlns:a16="http://schemas.microsoft.com/office/drawing/2014/main" id="{64FCD846-AB04-088E-3DA4-B1B77A0AC5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9678" y="4707011"/>
                  <a:ext cx="1284006" cy="558743"/>
                </a:xfrm>
                <a:prstGeom prst="rect">
                  <a:avLst/>
                </a:prstGeom>
                <a:blipFill>
                  <a:blip r:embed="rId6"/>
                  <a:stretch>
                    <a:fillRect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281" name="Content Placeholder 10">
            <a:extLst>
              <a:ext uri="{FF2B5EF4-FFF2-40B4-BE49-F238E27FC236}">
                <a16:creationId xmlns:a16="http://schemas.microsoft.com/office/drawing/2014/main" id="{95D7B4C9-7B13-093D-6F0B-EC6C37CD486D}"/>
              </a:ext>
            </a:extLst>
          </p:cNvPr>
          <p:cNvSpPr txBox="1">
            <a:spLocks/>
          </p:cNvSpPr>
          <p:nvPr/>
        </p:nvSpPr>
        <p:spPr>
          <a:xfrm>
            <a:off x="2464747" y="220845"/>
            <a:ext cx="7262506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8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it-IT" sz="2800" b="1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US" sz="240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256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1EF7BD-347F-EFE8-B22D-7F9FC6FD9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0">
            <a:extLst>
              <a:ext uri="{FF2B5EF4-FFF2-40B4-BE49-F238E27FC236}">
                <a16:creationId xmlns:a16="http://schemas.microsoft.com/office/drawing/2014/main" id="{4309D9B2-27D2-1A1E-DF3B-D41229C76166}"/>
              </a:ext>
            </a:extLst>
          </p:cNvPr>
          <p:cNvSpPr txBox="1">
            <a:spLocks/>
          </p:cNvSpPr>
          <p:nvPr/>
        </p:nvSpPr>
        <p:spPr>
          <a:xfrm>
            <a:off x="2464747" y="220845"/>
            <a:ext cx="7262506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8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Scientific </a:t>
            </a:r>
            <a:r>
              <a:rPr lang="it-IT" sz="2800" b="1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endParaRPr lang="en-US" sz="240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2470CC-A321-9D86-9918-5C2F6D79B720}"/>
              </a:ext>
            </a:extLst>
          </p:cNvPr>
          <p:cNvGrpSpPr/>
          <p:nvPr/>
        </p:nvGrpSpPr>
        <p:grpSpPr>
          <a:xfrm>
            <a:off x="6430025" y="4080407"/>
            <a:ext cx="5510172" cy="2764800"/>
            <a:chOff x="154417" y="4080407"/>
            <a:chExt cx="5510172" cy="2764800"/>
          </a:xfrm>
        </p:grpSpPr>
        <p:pic>
          <p:nvPicPr>
            <p:cNvPr id="2050" name="Picture 41">
              <a:extLst>
                <a:ext uri="{FF2B5EF4-FFF2-40B4-BE49-F238E27FC236}">
                  <a16:creationId xmlns:a16="http://schemas.microsoft.com/office/drawing/2014/main" id="{CC618D61-CF4A-4AD6-E817-FEA71F2311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4417" y="4080407"/>
              <a:ext cx="5510172" cy="2764800"/>
            </a:xfrm>
            <a:prstGeom prst="rect">
              <a:avLst/>
            </a:prstGeom>
          </p:spPr>
        </p:pic>
        <p:sp>
          <p:nvSpPr>
            <p:cNvPr id="5282" name="TextBox 23">
              <a:extLst>
                <a:ext uri="{FF2B5EF4-FFF2-40B4-BE49-F238E27FC236}">
                  <a16:creationId xmlns:a16="http://schemas.microsoft.com/office/drawing/2014/main" id="{78E2AE5E-7653-06C9-7E79-32DECBF049FB}"/>
                </a:ext>
              </a:extLst>
            </p:cNvPr>
            <p:cNvSpPr txBox="1"/>
            <p:nvPr/>
          </p:nvSpPr>
          <p:spPr>
            <a:xfrm>
              <a:off x="3244924" y="4080407"/>
              <a:ext cx="2419665" cy="83099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Environmental Monitoring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A2BD775-840B-F0B9-5C32-41B0E093FD07}"/>
              </a:ext>
            </a:extLst>
          </p:cNvPr>
          <p:cNvGrpSpPr/>
          <p:nvPr/>
        </p:nvGrpSpPr>
        <p:grpSpPr>
          <a:xfrm>
            <a:off x="151728" y="4080407"/>
            <a:ext cx="5459731" cy="2764493"/>
            <a:chOff x="6426392" y="4080407"/>
            <a:chExt cx="5459731" cy="2764493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C260EE0-7478-CB0F-0028-A5C3AD4B2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26392" y="4080407"/>
              <a:ext cx="5459731" cy="2764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83" name="TextBox 23">
              <a:extLst>
                <a:ext uri="{FF2B5EF4-FFF2-40B4-BE49-F238E27FC236}">
                  <a16:creationId xmlns:a16="http://schemas.microsoft.com/office/drawing/2014/main" id="{08F848DF-1B9B-8AEB-7734-D130B8CEC0B8}"/>
                </a:ext>
              </a:extLst>
            </p:cNvPr>
            <p:cNvSpPr txBox="1"/>
            <p:nvPr/>
          </p:nvSpPr>
          <p:spPr>
            <a:xfrm>
              <a:off x="8624887" y="4080407"/>
              <a:ext cx="1600200" cy="46166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latin typeface="Arial" panose="020B0604020202020204" pitchFamily="34" charset="0"/>
                  <a:cs typeface="Arial" panose="020B0604020202020204" pitchFamily="34" charset="0"/>
                </a:rPr>
                <a:t>BNCT</a:t>
              </a:r>
            </a:p>
          </p:txBody>
        </p:sp>
      </p:grpSp>
      <p:grpSp>
        <p:nvGrpSpPr>
          <p:cNvPr id="5286" name="Gruppo 30">
            <a:extLst>
              <a:ext uri="{FF2B5EF4-FFF2-40B4-BE49-F238E27FC236}">
                <a16:creationId xmlns:a16="http://schemas.microsoft.com/office/drawing/2014/main" id="{7460467E-6A4D-76C9-2247-1C5CB4268B1E}"/>
              </a:ext>
            </a:extLst>
          </p:cNvPr>
          <p:cNvGrpSpPr>
            <a:grpSpLocks noChangeAspect="1"/>
          </p:cNvGrpSpPr>
          <p:nvPr/>
        </p:nvGrpSpPr>
        <p:grpSpPr>
          <a:xfrm>
            <a:off x="6178224" y="1320799"/>
            <a:ext cx="6013775" cy="2506761"/>
            <a:chOff x="439556" y="1076947"/>
            <a:chExt cx="11520000" cy="4801957"/>
          </a:xfrm>
        </p:grpSpPr>
        <p:pic>
          <p:nvPicPr>
            <p:cNvPr id="5287" name="Immagine 31">
              <a:extLst>
                <a:ext uri="{FF2B5EF4-FFF2-40B4-BE49-F238E27FC236}">
                  <a16:creationId xmlns:a16="http://schemas.microsoft.com/office/drawing/2014/main" id="{BA72BA9E-7565-0E21-7F66-CE2FE0EAE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556" y="1076947"/>
              <a:ext cx="11520000" cy="4801957"/>
            </a:xfrm>
            <a:prstGeom prst="rect">
              <a:avLst/>
            </a:prstGeom>
          </p:spPr>
        </p:pic>
        <p:grpSp>
          <p:nvGrpSpPr>
            <p:cNvPr id="5288" name="Gruppo 32">
              <a:extLst>
                <a:ext uri="{FF2B5EF4-FFF2-40B4-BE49-F238E27FC236}">
                  <a16:creationId xmlns:a16="http://schemas.microsoft.com/office/drawing/2014/main" id="{A6D7631F-7EB1-770C-67C2-1AC133DB3D66}"/>
                </a:ext>
              </a:extLst>
            </p:cNvPr>
            <p:cNvGrpSpPr/>
            <p:nvPr/>
          </p:nvGrpSpPr>
          <p:grpSpPr>
            <a:xfrm>
              <a:off x="8509387" y="2719840"/>
              <a:ext cx="2294937" cy="589579"/>
              <a:chOff x="8509387" y="2719840"/>
              <a:chExt cx="2294937" cy="589579"/>
            </a:xfrm>
          </p:grpSpPr>
          <p:sp>
            <p:nvSpPr>
              <p:cNvPr id="5292" name="TextBox 23">
                <a:extLst>
                  <a:ext uri="{FF2B5EF4-FFF2-40B4-BE49-F238E27FC236}">
                    <a16:creationId xmlns:a16="http://schemas.microsoft.com/office/drawing/2014/main" id="{D654170A-23B3-5824-F50B-C0457DDDBE05}"/>
                  </a:ext>
                </a:extLst>
              </p:cNvPr>
              <p:cNvSpPr txBox="1"/>
              <p:nvPr/>
            </p:nvSpPr>
            <p:spPr>
              <a:xfrm>
                <a:off x="8509387" y="2719840"/>
                <a:ext cx="1907947" cy="589579"/>
              </a:xfrm>
              <a:prstGeom prst="rect">
                <a:avLst/>
              </a:prstGeom>
              <a:noFill/>
              <a:ln w="635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</a:rPr>
                  <a:t>U87 </a:t>
                </a:r>
                <a:r>
                  <a:rPr kumimoji="0" lang="it-IT" sz="1400" b="0" i="0" u="none" strike="noStrike" kern="0" cap="none" spc="0" normalizeH="0" baseline="0" noProof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</a:rPr>
                  <a:t>cells</a:t>
                </a:r>
                <a:endParaRPr kumimoji="0" lang="it-IT" sz="1400" b="0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cxnSp>
            <p:nvCxnSpPr>
              <p:cNvPr id="5293" name="Straight Arrow Connector 35">
                <a:extLst>
                  <a:ext uri="{FF2B5EF4-FFF2-40B4-BE49-F238E27FC236}">
                    <a16:creationId xmlns:a16="http://schemas.microsoft.com/office/drawing/2014/main" id="{0A45C9F9-84EC-5470-6C0F-9D29873E508C}"/>
                  </a:ext>
                </a:extLst>
              </p:cNvPr>
              <p:cNvCxnSpPr/>
              <p:nvPr/>
            </p:nvCxnSpPr>
            <p:spPr>
              <a:xfrm>
                <a:off x="10444324" y="2971727"/>
                <a:ext cx="360000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C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  <p:grpSp>
          <p:nvGrpSpPr>
            <p:cNvPr id="5289" name="Gruppo 33">
              <a:extLst>
                <a:ext uri="{FF2B5EF4-FFF2-40B4-BE49-F238E27FC236}">
                  <a16:creationId xmlns:a16="http://schemas.microsoft.com/office/drawing/2014/main" id="{E3EA70B1-4BE9-3B94-CAB6-70919DB00404}"/>
                </a:ext>
              </a:extLst>
            </p:cNvPr>
            <p:cNvGrpSpPr/>
            <p:nvPr/>
          </p:nvGrpSpPr>
          <p:grpSpPr>
            <a:xfrm>
              <a:off x="3489604" y="3756327"/>
              <a:ext cx="1924309" cy="965776"/>
              <a:chOff x="4761096" y="2890053"/>
              <a:chExt cx="1924309" cy="965776"/>
            </a:xfrm>
          </p:grpSpPr>
          <p:sp>
            <p:nvSpPr>
              <p:cNvPr id="5290" name="TextBox 30">
                <a:extLst>
                  <a:ext uri="{FF2B5EF4-FFF2-40B4-BE49-F238E27FC236}">
                    <a16:creationId xmlns:a16="http://schemas.microsoft.com/office/drawing/2014/main" id="{32B303E0-B54D-A894-02EE-B652E7CA8B8A}"/>
                  </a:ext>
                </a:extLst>
              </p:cNvPr>
              <p:cNvSpPr txBox="1"/>
              <p:nvPr/>
            </p:nvSpPr>
            <p:spPr>
              <a:xfrm>
                <a:off x="4761096" y="2890053"/>
                <a:ext cx="1924309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+mn-ea"/>
                    <a:cs typeface="+mn-cs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0" i="0" u="sng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Microdosimetric RBE</a:t>
                </a:r>
              </a:p>
            </p:txBody>
          </p:sp>
          <p:cxnSp>
            <p:nvCxnSpPr>
              <p:cNvPr id="5291" name="Straight Arrow Connector 12">
                <a:extLst>
                  <a:ext uri="{FF2B5EF4-FFF2-40B4-BE49-F238E27FC236}">
                    <a16:creationId xmlns:a16="http://schemas.microsoft.com/office/drawing/2014/main" id="{DF0A602C-A4EF-9FD6-25CE-C647D926CE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46873" y="3319318"/>
                <a:ext cx="0" cy="536511"/>
              </a:xfrm>
              <a:prstGeom prst="straightConnector1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</p:grpSp>
      <p:pic>
        <p:nvPicPr>
          <p:cNvPr id="5294" name="Picture 8">
            <a:extLst>
              <a:ext uri="{FF2B5EF4-FFF2-40B4-BE49-F238E27FC236}">
                <a16:creationId xmlns:a16="http://schemas.microsoft.com/office/drawing/2014/main" id="{6F2C857B-ABDD-0AF0-4C4A-9F5E41BD61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8" y="1165715"/>
            <a:ext cx="5426699" cy="2661846"/>
          </a:xfrm>
          <a:prstGeom prst="rect">
            <a:avLst/>
          </a:prstGeom>
        </p:spPr>
      </p:pic>
      <p:sp>
        <p:nvSpPr>
          <p:cNvPr id="5295" name="TextBox 23">
            <a:extLst>
              <a:ext uri="{FF2B5EF4-FFF2-40B4-BE49-F238E27FC236}">
                <a16:creationId xmlns:a16="http://schemas.microsoft.com/office/drawing/2014/main" id="{87FCB77B-39D8-CE79-C4FE-5162950A6144}"/>
              </a:ext>
            </a:extLst>
          </p:cNvPr>
          <p:cNvSpPr txBox="1"/>
          <p:nvPr/>
        </p:nvSpPr>
        <p:spPr>
          <a:xfrm>
            <a:off x="4832350" y="808460"/>
            <a:ext cx="2920640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400" err="1"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Therapy</a:t>
            </a:r>
          </a:p>
        </p:txBody>
      </p:sp>
    </p:spTree>
    <p:extLst>
      <p:ext uri="{BB962C8B-B14F-4D97-AF65-F5344CB8AC3E}">
        <p14:creationId xmlns:p14="http://schemas.microsoft.com/office/powerpoint/2010/main" val="13317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5FADAB-DCAA-5F58-DA9B-182209FB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F4850075-30B2-D22F-0196-787DF7ECFBE8}"/>
              </a:ext>
            </a:extLst>
          </p:cNvPr>
          <p:cNvSpPr txBox="1">
            <a:spLocks/>
          </p:cNvSpPr>
          <p:nvPr/>
        </p:nvSpPr>
        <p:spPr>
          <a:xfrm>
            <a:off x="2464747" y="267282"/>
            <a:ext cx="7262506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en-US" sz="28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it-IT" sz="28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8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endParaRPr lang="en-US" sz="240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90B4BFF-D22E-A631-2F84-D83BE14AD731}"/>
              </a:ext>
            </a:extLst>
          </p:cNvPr>
          <p:cNvGrpSpPr/>
          <p:nvPr/>
        </p:nvGrpSpPr>
        <p:grpSpPr>
          <a:xfrm>
            <a:off x="385479" y="1281123"/>
            <a:ext cx="9584021" cy="611768"/>
            <a:chOff x="385479" y="1477973"/>
            <a:chExt cx="9584021" cy="61176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B561492-9726-898A-9763-EF38BA96EA0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5479" y="1477973"/>
              <a:ext cx="3875890" cy="611768"/>
              <a:chOff x="4113734" y="1462930"/>
              <a:chExt cx="7109040" cy="112208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C9C1C14-12D0-5391-D325-7DFB2F04FC4F}"/>
                  </a:ext>
                </a:extLst>
              </p:cNvPr>
              <p:cNvSpPr/>
              <p:nvPr/>
            </p:nvSpPr>
            <p:spPr>
              <a:xfrm>
                <a:off x="4690885" y="1471730"/>
                <a:ext cx="6465957" cy="1104489"/>
              </a:xfrm>
              <a:prstGeom prst="rect">
                <a:avLst/>
              </a:prstGeom>
              <a:gradFill>
                <a:gsLst>
                  <a:gs pos="37000">
                    <a:schemeClr val="bg1">
                      <a:lumMod val="75000"/>
                      <a:alpha val="31000"/>
                    </a:schemeClr>
                  </a:gs>
                  <a:gs pos="5000">
                    <a:schemeClr val="bg1">
                      <a:lumMod val="7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D21A7A6-97EA-659C-C7A9-1CFC6E69C539}"/>
                  </a:ext>
                </a:extLst>
              </p:cNvPr>
              <p:cNvSpPr txBox="1"/>
              <p:nvPr/>
            </p:nvSpPr>
            <p:spPr>
              <a:xfrm>
                <a:off x="5486399" y="1673895"/>
                <a:ext cx="5736375" cy="73387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DISCOVER22</a:t>
                </a: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A394318E-7D2C-6FEF-340B-4A8D2A68EF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13734" y="1462930"/>
                <a:ext cx="1122088" cy="112208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1981" tIns="91416" rIns="71981" bIns="91416" numCol="1" anchor="ctr" anchorCtr="1" compatLnSpc="1">
                <a:prstTxWarp prst="textNoShape">
                  <a:avLst/>
                </a:prstTxWarp>
              </a:bodyPr>
              <a:lstStyle/>
              <a:p>
                <a:r>
                  <a:rPr lang="en-US" sz="3600" ker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  <p:sp>
          <p:nvSpPr>
            <p:cNvPr id="15" name="Content Placeholder 10">
              <a:extLst>
                <a:ext uri="{FF2B5EF4-FFF2-40B4-BE49-F238E27FC236}">
                  <a16:creationId xmlns:a16="http://schemas.microsoft.com/office/drawing/2014/main" id="{D6FFAE8E-30E2-CF3D-3C88-E6FAACA5F29E}"/>
                </a:ext>
              </a:extLst>
            </p:cNvPr>
            <p:cNvSpPr txBox="1">
              <a:spLocks/>
            </p:cNvSpPr>
            <p:nvPr/>
          </p:nvSpPr>
          <p:spPr>
            <a:xfrm>
              <a:off x="4433872" y="1485051"/>
              <a:ext cx="5535628" cy="597612"/>
            </a:xfrm>
            <a:prstGeom prst="rect">
              <a:avLst/>
            </a:prstGeom>
            <a:ln>
              <a:solidFill>
                <a:srgbClr val="0174A6"/>
              </a:solidFill>
            </a:ln>
          </p:spPr>
          <p:txBody>
            <a:bodyPr lIns="91440" tIns="45720" rIns="91440" bIns="45720" anchor="ctr">
              <a:normAutofit/>
            </a:bodyPr>
            <a:lstStyle/>
            <a:p>
              <a:pPr>
                <a:lnSpc>
                  <a:spcPct val="130000"/>
                </a:lnSpc>
                <a:spcBef>
                  <a:spcPct val="20000"/>
                </a:spcBef>
                <a:buClr>
                  <a:schemeClr val="accent2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it-IT" sz="2000" b="1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 dose </a:t>
              </a:r>
              <a:r>
                <a:rPr lang="en-US" sz="2000" b="1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radiation</a:t>
              </a:r>
              <a:r>
                <a:rPr lang="it-IT" sz="2000" b="1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field </a:t>
              </a:r>
              <a:r>
                <a:rPr lang="en-US" sz="2000" b="1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characterization</a:t>
              </a:r>
              <a:endParaRPr lang="en-US" sz="180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5249D63C-040B-8303-46D1-7224CFB8C85B}"/>
              </a:ext>
            </a:extLst>
          </p:cNvPr>
          <p:cNvSpPr>
            <a:spLocks noChangeAspect="1"/>
          </p:cNvSpPr>
          <p:nvPr/>
        </p:nvSpPr>
        <p:spPr>
          <a:xfrm>
            <a:off x="372779" y="5665212"/>
            <a:ext cx="611769" cy="611768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71981" tIns="91416" rIns="71981" bIns="91416" numCol="1" anchor="ctr" anchorCtr="1" compatLnSpc="1">
            <a:prstTxWarp prst="textNoShape">
              <a:avLst/>
            </a:prstTxWarp>
          </a:bodyPr>
          <a:lstStyle/>
          <a:p>
            <a:r>
              <a:rPr lang="en-US" sz="2000" ker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ep</a:t>
            </a:r>
          </a:p>
        </p:txBody>
      </p:sp>
      <p:sp>
        <p:nvSpPr>
          <p:cNvPr id="22" name="Content Placeholder 10">
            <a:extLst>
              <a:ext uri="{FF2B5EF4-FFF2-40B4-BE49-F238E27FC236}">
                <a16:creationId xmlns:a16="http://schemas.microsoft.com/office/drawing/2014/main" id="{6675E8F5-BB21-1FEF-1E66-B64DD96B8AC9}"/>
              </a:ext>
            </a:extLst>
          </p:cNvPr>
          <p:cNvSpPr txBox="1">
            <a:spLocks/>
          </p:cNvSpPr>
          <p:nvPr/>
        </p:nvSpPr>
        <p:spPr>
          <a:xfrm>
            <a:off x="5454483" y="5635953"/>
            <a:ext cx="4200576" cy="597612"/>
          </a:xfrm>
          <a:prstGeom prst="rect">
            <a:avLst/>
          </a:prstGeom>
          <a:ln>
            <a:solidFill>
              <a:srgbClr val="0174A6"/>
            </a:solidFill>
          </a:ln>
        </p:spPr>
        <p:txBody>
          <a:bodyPr lIns="91440" tIns="45720" rIns="91440" bIns="45720" anchor="ctr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en-US" sz="20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BNCT</a:t>
            </a:r>
            <a:endParaRPr lang="en-US" sz="180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ands-on Experimental Underground Physics at LNGS » APPEC">
            <a:extLst>
              <a:ext uri="{FF2B5EF4-FFF2-40B4-BE49-F238E27FC236}">
                <a16:creationId xmlns:a16="http://schemas.microsoft.com/office/drawing/2014/main" id="{C98795D2-11BB-7A0C-6D4C-5354981B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144" y="682090"/>
            <a:ext cx="1398234" cy="140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E204E14D-C3CA-FCFF-0624-C899F0440DB2}"/>
              </a:ext>
            </a:extLst>
          </p:cNvPr>
          <p:cNvGrpSpPr/>
          <p:nvPr/>
        </p:nvGrpSpPr>
        <p:grpSpPr>
          <a:xfrm>
            <a:off x="385479" y="2278272"/>
            <a:ext cx="11202332" cy="1327152"/>
            <a:chOff x="385479" y="2315727"/>
            <a:chExt cx="11202332" cy="132715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5612A3-8746-4C8D-F30D-99124677311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5479" y="2671451"/>
              <a:ext cx="3835432" cy="615705"/>
              <a:chOff x="4878898" y="3243971"/>
              <a:chExt cx="7033000" cy="112901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27197BD-EC79-98DA-A74E-6604497A65BC}"/>
                  </a:ext>
                </a:extLst>
              </p:cNvPr>
              <p:cNvSpPr/>
              <p:nvPr/>
            </p:nvSpPr>
            <p:spPr>
              <a:xfrm>
                <a:off x="5447627" y="3268786"/>
                <a:ext cx="6464271" cy="1104199"/>
              </a:xfrm>
              <a:prstGeom prst="rect">
                <a:avLst/>
              </a:prstGeom>
              <a:gradFill>
                <a:gsLst>
                  <a:gs pos="37000">
                    <a:schemeClr val="bg1">
                      <a:lumMod val="75000"/>
                      <a:alpha val="31000"/>
                    </a:schemeClr>
                  </a:gs>
                  <a:gs pos="5000">
                    <a:schemeClr val="bg1">
                      <a:lumMod val="7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399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DA341B8-19AC-6D37-0C93-BBB3809FD4CD}"/>
                  </a:ext>
                </a:extLst>
              </p:cNvPr>
              <p:cNvSpPr txBox="1"/>
              <p:nvPr/>
            </p:nvSpPr>
            <p:spPr>
              <a:xfrm>
                <a:off x="6374398" y="3470898"/>
                <a:ext cx="4496183" cy="73367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en-US" sz="2000">
                    <a:latin typeface="Arial" panose="020B0604020202020204" pitchFamily="34" charset="0"/>
                    <a:cs typeface="Arial" panose="020B0604020202020204" pitchFamily="34" charset="0"/>
                  </a:rPr>
                  <a:t>MUSICA</a:t>
                </a: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183DF04-CBCE-3FAC-299E-483B3B4D19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878898" y="3243971"/>
                <a:ext cx="1121795" cy="1121795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50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18900000" scaled="1"/>
                <a:tileRect/>
              </a:gra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71981" tIns="91416" rIns="71981" bIns="91416" numCol="1" anchor="ctr" anchorCtr="1" compatLnSpc="1">
                <a:prstTxWarp prst="textNoShape">
                  <a:avLst/>
                </a:prstTxWarp>
              </a:bodyPr>
              <a:lstStyle/>
              <a:p>
                <a:r>
                  <a:rPr lang="en-US" sz="3600" kern="0">
                    <a:solidFill>
                      <a:schemeClr val="bg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</p:grpSp>
        <p:sp>
          <p:nvSpPr>
            <p:cNvPr id="16" name="Content Placeholder 10">
              <a:extLst>
                <a:ext uri="{FF2B5EF4-FFF2-40B4-BE49-F238E27FC236}">
                  <a16:creationId xmlns:a16="http://schemas.microsoft.com/office/drawing/2014/main" id="{176DF394-E19E-41A9-8C4F-0F6DE8B684F5}"/>
                </a:ext>
              </a:extLst>
            </p:cNvPr>
            <p:cNvSpPr txBox="1">
              <a:spLocks/>
            </p:cNvSpPr>
            <p:nvPr/>
          </p:nvSpPr>
          <p:spPr>
            <a:xfrm>
              <a:off x="4433872" y="2680497"/>
              <a:ext cx="5535628" cy="597612"/>
            </a:xfrm>
            <a:prstGeom prst="rect">
              <a:avLst/>
            </a:prstGeom>
            <a:ln>
              <a:solidFill>
                <a:srgbClr val="0174A6"/>
              </a:solidFill>
            </a:ln>
          </p:spPr>
          <p:txBody>
            <a:bodyPr lIns="91440" tIns="45720" rIns="91440" bIns="45720" anchor="ctr">
              <a:normAutofit/>
            </a:bodyPr>
            <a:lstStyle/>
            <a:p>
              <a:pPr algn="ctr">
                <a:lnSpc>
                  <a:spcPct val="130000"/>
                </a:lnSpc>
                <a:spcBef>
                  <a:spcPct val="20000"/>
                </a:spcBef>
                <a:buClr>
                  <a:schemeClr val="accent2">
                    <a:lumMod val="75000"/>
                  </a:schemeClr>
                </a:buClr>
                <a:buSzPct val="200000"/>
                <a:tabLst>
                  <a:tab pos="719138" algn="l"/>
                </a:tabLst>
              </a:pPr>
              <a:r>
                <a:rPr lang="en-US" sz="2000" b="1">
                  <a:solidFill>
                    <a:srgbClr val="0174A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Development of a new concept detector</a:t>
              </a:r>
              <a:endParaRPr lang="en-US" sz="1800">
                <a:solidFill>
                  <a:prstClr val="black">
                    <a:lumMod val="75000"/>
                    <a:lumOff val="25000"/>
                  </a:prstClr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6" name="Picture 25" descr="Diagram of a cell structure&#10;&#10;Description automatically generated">
              <a:extLst>
                <a:ext uri="{FF2B5EF4-FFF2-40B4-BE49-F238E27FC236}">
                  <a16:creationId xmlns:a16="http://schemas.microsoft.com/office/drawing/2014/main" id="{D3A7EEA6-C82A-D5C3-79DA-1C1A44EDB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8" t="5337" r="6507" b="7944"/>
            <a:stretch/>
          </p:blipFill>
          <p:spPr>
            <a:xfrm>
              <a:off x="10406711" y="2315727"/>
              <a:ext cx="1181100" cy="132715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C505D15-CA1F-5816-0FDF-F3D114866B33}"/>
              </a:ext>
            </a:extLst>
          </p:cNvPr>
          <p:cNvGrpSpPr/>
          <p:nvPr/>
        </p:nvGrpSpPr>
        <p:grpSpPr>
          <a:xfrm>
            <a:off x="385479" y="3990804"/>
            <a:ext cx="11310899" cy="798231"/>
            <a:chOff x="385479" y="3978104"/>
            <a:chExt cx="11310899" cy="79823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9ADB71B-52C8-4281-CFA1-EAC4143D54CB}"/>
                </a:ext>
              </a:extLst>
            </p:cNvPr>
            <p:cNvGrpSpPr/>
            <p:nvPr/>
          </p:nvGrpSpPr>
          <p:grpSpPr>
            <a:xfrm>
              <a:off x="385479" y="4070288"/>
              <a:ext cx="9584021" cy="613862"/>
              <a:chOff x="385479" y="4108729"/>
              <a:chExt cx="9584021" cy="61386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F57C22CC-CBDF-15EB-06EF-06071DE71CB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85479" y="4108729"/>
                <a:ext cx="3835431" cy="613862"/>
                <a:chOff x="4097345" y="5014193"/>
                <a:chExt cx="7032998" cy="1125634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32A9C2D-2EE5-3CFE-D568-4608B0B4BE3C}"/>
                    </a:ext>
                  </a:extLst>
                </p:cNvPr>
                <p:cNvSpPr/>
                <p:nvPr/>
              </p:nvSpPr>
              <p:spPr>
                <a:xfrm>
                  <a:off x="4666071" y="5035626"/>
                  <a:ext cx="6464272" cy="1104201"/>
                </a:xfrm>
                <a:prstGeom prst="rect">
                  <a:avLst/>
                </a:prstGeom>
                <a:gradFill>
                  <a:gsLst>
                    <a:gs pos="37000">
                      <a:schemeClr val="bg1">
                        <a:lumMod val="75000"/>
                        <a:alpha val="31000"/>
                      </a:schemeClr>
                    </a:gs>
                    <a:gs pos="5000">
                      <a:schemeClr val="bg1">
                        <a:lumMod val="75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27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399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42ACD48-3A1B-916F-FE98-A344A139A29B}"/>
                    </a:ext>
                  </a:extLst>
                </p:cNvPr>
                <p:cNvSpPr txBox="1"/>
                <p:nvPr/>
              </p:nvSpPr>
              <p:spPr>
                <a:xfrm>
                  <a:off x="5592845" y="5237738"/>
                  <a:ext cx="5277737" cy="733679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r>
                    <a:rPr lang="en-US" sz="2000">
                      <a:latin typeface="Arial" panose="020B0604020202020204" pitchFamily="34" charset="0"/>
                      <a:cs typeface="Arial" panose="020B0604020202020204" pitchFamily="34" charset="0"/>
                    </a:rPr>
                    <a:t>DIODE</a:t>
                  </a:r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A2080958-228D-05A7-EAB3-3ECE160DD5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097345" y="5014193"/>
                  <a:ext cx="1121795" cy="112179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50000"/>
                      </a:schemeClr>
                    </a:gs>
                    <a:gs pos="50000">
                      <a:schemeClr val="accent1">
                        <a:lumMod val="75000"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  <a:tileRect/>
                </a:gradFill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71981" tIns="91416" rIns="71981" bIns="91416" numCol="1" anchor="ctr" anchorCtr="1" compatLnSpc="1">
                  <a:prstTxWarp prst="textNoShape">
                    <a:avLst/>
                  </a:prstTxWarp>
                </a:bodyPr>
                <a:lstStyle/>
                <a:p>
                  <a:r>
                    <a:rPr lang="en-US" sz="3600" kern="0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rPr>
                    <a:t>3</a:t>
                  </a:r>
                </a:p>
              </p:txBody>
            </p:sp>
          </p:grpSp>
          <p:sp>
            <p:nvSpPr>
              <p:cNvPr id="17" name="Content Placeholder 10">
                <a:extLst>
                  <a:ext uri="{FF2B5EF4-FFF2-40B4-BE49-F238E27FC236}">
                    <a16:creationId xmlns:a16="http://schemas.microsoft.com/office/drawing/2014/main" id="{207E8DB7-586E-E51E-A581-FEBE287098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33872" y="4116854"/>
                <a:ext cx="5535628" cy="597612"/>
              </a:xfrm>
              <a:prstGeom prst="rect">
                <a:avLst/>
              </a:prstGeom>
              <a:ln>
                <a:solidFill>
                  <a:srgbClr val="0174A6"/>
                </a:solidFill>
              </a:ln>
            </p:spPr>
            <p:txBody>
              <a:bodyPr lIns="91440" tIns="45720" rIns="91440" bIns="45720" anchor="ctr">
                <a:normAutofit fontScale="92500"/>
              </a:bodyPr>
              <a:lstStyle/>
              <a:p>
                <a:pPr algn="ctr">
                  <a:lnSpc>
                    <a:spcPct val="130000"/>
                  </a:lnSpc>
                  <a:spcBef>
                    <a:spcPct val="20000"/>
                  </a:spcBef>
                  <a:buClr>
                    <a:schemeClr val="accent2">
                      <a:lumMod val="75000"/>
                    </a:schemeClr>
                  </a:buClr>
                  <a:buSzPct val="200000"/>
                  <a:tabLst>
                    <a:tab pos="719138" algn="l"/>
                  </a:tabLst>
                </a:pPr>
                <a:r>
                  <a:rPr lang="en-US" sz="2000" b="1">
                    <a:solidFill>
                      <a:srgbClr val="0174A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Validation of a new device developed at RM2</a:t>
                </a:r>
                <a:endParaRPr lang="en-US" sz="180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6D28052-E076-71AA-CFDE-8871580D3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073" t="16923" r="7706" b="46164"/>
            <a:stretch/>
          </p:blipFill>
          <p:spPr>
            <a:xfrm>
              <a:off x="10251597" y="3978104"/>
              <a:ext cx="1444781" cy="798231"/>
            </a:xfrm>
            <a:prstGeom prst="rect">
              <a:avLst/>
            </a:prstGeom>
          </p:spPr>
        </p:pic>
      </p:grpSp>
      <p:pic>
        <p:nvPicPr>
          <p:cNvPr id="1030" name="Picture 6" descr="BNCT basic diagram. | Download Scientific Diagram">
            <a:extLst>
              <a:ext uri="{FF2B5EF4-FFF2-40B4-BE49-F238E27FC236}">
                <a16:creationId xmlns:a16="http://schemas.microsoft.com/office/drawing/2014/main" id="{7E01305F-D55C-447B-41B6-A06A5729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286" y="5428562"/>
            <a:ext cx="2084002" cy="106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4CF7057-11AE-CA20-4EAA-E1CCA0467F5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548" y="5176648"/>
            <a:ext cx="2080532" cy="1516223"/>
          </a:xfrm>
          <a:prstGeom prst="rect">
            <a:avLst/>
          </a:prstGeom>
        </p:spPr>
      </p:pic>
      <p:pic>
        <p:nvPicPr>
          <p:cNvPr id="1034" name="Picture 10" descr="Workshop Italo-cinese a LNL per rafforzare la collaborazione nella terapia  antitumorale basata sulla cattura neutronica del boro (BNCT) – Home INFN  Legnaro">
            <a:extLst>
              <a:ext uri="{FF2B5EF4-FFF2-40B4-BE49-F238E27FC236}">
                <a16:creationId xmlns:a16="http://schemas.microsoft.com/office/drawing/2014/main" id="{261504F2-4447-6B6E-7B88-83365A17BC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 t="11948" b="13576"/>
          <a:stretch/>
        </p:blipFill>
        <p:spPr bwMode="auto">
          <a:xfrm>
            <a:off x="3115880" y="5425375"/>
            <a:ext cx="2023577" cy="106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578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2F2D4E-D225-72A7-C1C2-ECE87E68A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0AA8AC3B-F7DD-FF05-F4D1-C29432CDA291}"/>
              </a:ext>
            </a:extLst>
          </p:cNvPr>
          <p:cNvSpPr txBox="1">
            <a:spLocks/>
          </p:cNvSpPr>
          <p:nvPr/>
        </p:nvSpPr>
        <p:spPr>
          <a:xfrm>
            <a:off x="2464747" y="267282"/>
            <a:ext cx="7262506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019ADD">
                  <a:lumMod val="75000"/>
                </a:srgbClr>
              </a:buClr>
              <a:buSzPct val="200000"/>
              <a:buFontTx/>
              <a:buNone/>
              <a:tabLst>
                <a:tab pos="719138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0174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Expertise LNL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6C34F6E-177E-377F-752B-F89421A2BD91}"/>
              </a:ext>
            </a:extLst>
          </p:cNvPr>
          <p:cNvGrpSpPr/>
          <p:nvPr/>
        </p:nvGrpSpPr>
        <p:grpSpPr>
          <a:xfrm>
            <a:off x="131502" y="1214434"/>
            <a:ext cx="4042124" cy="2451853"/>
            <a:chOff x="321153" y="1214434"/>
            <a:chExt cx="4042124" cy="2451853"/>
          </a:xfrm>
        </p:grpSpPr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1AF002FF-3729-BAD5-D9A6-A367B1EEC1FB}"/>
                </a:ext>
              </a:extLst>
            </p:cNvPr>
            <p:cNvSpPr txBox="1"/>
            <p:nvPr/>
          </p:nvSpPr>
          <p:spPr>
            <a:xfrm>
              <a:off x="342639" y="1220354"/>
              <a:ext cx="4020638" cy="369332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Miniaturized-TEPC for intense beams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87DF7FB-1157-A645-D934-F97F7778A7D0}"/>
                </a:ext>
              </a:extLst>
            </p:cNvPr>
            <p:cNvGrpSpPr/>
            <p:nvPr/>
          </p:nvGrpSpPr>
          <p:grpSpPr>
            <a:xfrm>
              <a:off x="321153" y="1214434"/>
              <a:ext cx="4042124" cy="2451853"/>
              <a:chOff x="321153" y="1214434"/>
              <a:chExt cx="4042124" cy="2451853"/>
            </a:xfrm>
          </p:grpSpPr>
          <p:pic>
            <p:nvPicPr>
              <p:cNvPr id="8" name="Picture 7" descr="A close-up of a device&#10;&#10;Description automatically generated">
                <a:extLst>
                  <a:ext uri="{FF2B5EF4-FFF2-40B4-BE49-F238E27FC236}">
                    <a16:creationId xmlns:a16="http://schemas.microsoft.com/office/drawing/2014/main" id="{DD2292AE-4188-29FC-E785-74477F5F2B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0645"/>
              <a:stretch/>
            </p:blipFill>
            <p:spPr>
              <a:xfrm>
                <a:off x="344217" y="1595605"/>
                <a:ext cx="1543133" cy="1425287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FA71DEC-30E5-3DEC-3237-04D05E9C2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2639" y="3024507"/>
                <a:ext cx="1464118" cy="407814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4A10163-EDCC-52EB-160F-6DEC790543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1491" t="13704" r="12901" b="7871"/>
              <a:stretch/>
            </p:blipFill>
            <p:spPr>
              <a:xfrm>
                <a:off x="1785052" y="1595606"/>
                <a:ext cx="2578225" cy="200660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E210648-DEF2-C571-17D4-EE71DDC56367}"/>
                  </a:ext>
                </a:extLst>
              </p:cNvPr>
              <p:cNvSpPr txBox="1"/>
              <p:nvPr/>
            </p:nvSpPr>
            <p:spPr>
              <a:xfrm>
                <a:off x="321153" y="3389288"/>
                <a:ext cx="11400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200" b="0" i="0" u="none" strike="noStrike" kern="1200" cap="none" spc="0" normalizeH="0" baseline="0" noProof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new detectors</a:t>
                </a:r>
                <a:endPara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EBFA590E-5CD1-B5D0-3C23-A1BE9F77F0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0060" y="3527787"/>
                <a:ext cx="426141" cy="1"/>
              </a:xfrm>
              <a:prstGeom prst="straightConnector1">
                <a:avLst/>
              </a:prstGeom>
              <a:ln w="19050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7282D7F-5EC1-12C0-6CB0-87B1543900CA}"/>
                  </a:ext>
                </a:extLst>
              </p:cNvPr>
              <p:cNvSpPr/>
              <p:nvPr/>
            </p:nvSpPr>
            <p:spPr>
              <a:xfrm>
                <a:off x="342639" y="1214434"/>
                <a:ext cx="4020638" cy="238592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7" name="AutoShape 11">
            <a:extLst>
              <a:ext uri="{FF2B5EF4-FFF2-40B4-BE49-F238E27FC236}">
                <a16:creationId xmlns:a16="http://schemas.microsoft.com/office/drawing/2014/main" id="{7EE906E6-7880-D53B-4986-5450993A84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131" name="Group 2130">
            <a:extLst>
              <a:ext uri="{FF2B5EF4-FFF2-40B4-BE49-F238E27FC236}">
                <a16:creationId xmlns:a16="http://schemas.microsoft.com/office/drawing/2014/main" id="{487DD03B-6B1F-0F76-AD44-5A7CD2A2749A}"/>
              </a:ext>
            </a:extLst>
          </p:cNvPr>
          <p:cNvGrpSpPr/>
          <p:nvPr/>
        </p:nvGrpSpPr>
        <p:grpSpPr>
          <a:xfrm>
            <a:off x="337764" y="4173182"/>
            <a:ext cx="2978179" cy="2605403"/>
            <a:chOff x="547736" y="4173182"/>
            <a:chExt cx="2978179" cy="2605403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38C4F42-38E3-7741-F4EB-3855BD574F56}"/>
                </a:ext>
              </a:extLst>
            </p:cNvPr>
            <p:cNvGrpSpPr/>
            <p:nvPr/>
          </p:nvGrpSpPr>
          <p:grpSpPr>
            <a:xfrm>
              <a:off x="547736" y="4173182"/>
              <a:ext cx="2978179" cy="2605403"/>
              <a:chOff x="547736" y="4173182"/>
              <a:chExt cx="2978179" cy="2605403"/>
            </a:xfrm>
          </p:grpSpPr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404CF20D-B88E-5423-E153-A1CD9E466EB7}"/>
                  </a:ext>
                </a:extLst>
              </p:cNvPr>
              <p:cNvSpPr txBox="1"/>
              <p:nvPr/>
            </p:nvSpPr>
            <p:spPr>
              <a:xfrm>
                <a:off x="547736" y="4173182"/>
                <a:ext cx="2978179" cy="36933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Large TEPC for space</a:t>
                </a:r>
              </a:p>
            </p:txBody>
          </p:sp>
          <p:pic>
            <p:nvPicPr>
              <p:cNvPr id="26" name="Picture 10" descr="A diagram of a device&#10;&#10;Description automatically generated">
                <a:extLst>
                  <a:ext uri="{FF2B5EF4-FFF2-40B4-BE49-F238E27FC236}">
                    <a16:creationId xmlns:a16="http://schemas.microsoft.com/office/drawing/2014/main" id="{86716E93-9954-3BE4-3082-42BCDEF03E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93"/>
              <a:stretch/>
            </p:blipFill>
            <p:spPr bwMode="auto">
              <a:xfrm>
                <a:off x="547736" y="4546585"/>
                <a:ext cx="1464118" cy="223200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2055" name="Picture 7">
                <a:extLst>
                  <a:ext uri="{FF2B5EF4-FFF2-40B4-BE49-F238E27FC236}">
                    <a16:creationId xmlns:a16="http://schemas.microsoft.com/office/drawing/2014/main" id="{12FF2059-319A-DE08-8324-4A51366827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65550" y="4546585"/>
                <a:ext cx="1460365" cy="22300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CA1FAF4-DADF-79FD-5161-3B145B07AA14}"/>
                </a:ext>
              </a:extLst>
            </p:cNvPr>
            <p:cNvSpPr/>
            <p:nvPr/>
          </p:nvSpPr>
          <p:spPr>
            <a:xfrm>
              <a:off x="547736" y="4173182"/>
              <a:ext cx="2978179" cy="26034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68039E1-EF38-7076-5F01-BB99F70BC32C}"/>
              </a:ext>
            </a:extLst>
          </p:cNvPr>
          <p:cNvGrpSpPr/>
          <p:nvPr/>
        </p:nvGrpSpPr>
        <p:grpSpPr>
          <a:xfrm>
            <a:off x="4243103" y="988446"/>
            <a:ext cx="4451801" cy="3600464"/>
            <a:chOff x="4486941" y="988446"/>
            <a:chExt cx="4451801" cy="3600464"/>
          </a:xfrm>
        </p:grpSpPr>
        <p:sp>
          <p:nvSpPr>
            <p:cNvPr id="7" name="TextBox 23">
              <a:extLst>
                <a:ext uri="{FF2B5EF4-FFF2-40B4-BE49-F238E27FC236}">
                  <a16:creationId xmlns:a16="http://schemas.microsoft.com/office/drawing/2014/main" id="{55DD7079-FAA8-B16E-5508-E0FB281580D0}"/>
                </a:ext>
              </a:extLst>
            </p:cNvPr>
            <p:cNvSpPr txBox="1"/>
            <p:nvPr/>
          </p:nvSpPr>
          <p:spPr>
            <a:xfrm>
              <a:off x="4705659" y="988447"/>
              <a:ext cx="4233082" cy="646331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Innovative detectors for </a:t>
              </a:r>
              <a:r>
                <a:rPr kumimoji="0" lang="en-US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nanodosimetry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and multi-site microdosimetry</a:t>
              </a:r>
            </a:p>
          </p:txBody>
        </p:sp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46971DED-3263-0F91-DE46-0C7AFBB080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486941" y="1541475"/>
              <a:ext cx="2526385" cy="3029038"/>
            </a:xfrm>
            <a:prstGeom prst="rect">
              <a:avLst/>
            </a:prstGeom>
          </p:spPr>
        </p:pic>
        <p:pic>
          <p:nvPicPr>
            <p:cNvPr id="5" name="Picture 4" descr="A machine with wires and wires&#10;&#10;Description automatically generated">
              <a:extLst>
                <a:ext uri="{FF2B5EF4-FFF2-40B4-BE49-F238E27FC236}">
                  <a16:creationId xmlns:a16="http://schemas.microsoft.com/office/drawing/2014/main" id="{93F97130-09F2-BC89-FB44-AD1F75E1B3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36" r="8983" b="12778"/>
            <a:stretch/>
          </p:blipFill>
          <p:spPr>
            <a:xfrm>
              <a:off x="6872022" y="1634778"/>
              <a:ext cx="2066720" cy="2954132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D2EC67E-B896-938E-269F-3C04605B0A49}"/>
                </a:ext>
              </a:extLst>
            </p:cNvPr>
            <p:cNvSpPr/>
            <p:nvPr/>
          </p:nvSpPr>
          <p:spPr>
            <a:xfrm>
              <a:off x="4705659" y="988446"/>
              <a:ext cx="4233083" cy="360046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30" name="Group 2129">
            <a:extLst>
              <a:ext uri="{FF2B5EF4-FFF2-40B4-BE49-F238E27FC236}">
                <a16:creationId xmlns:a16="http://schemas.microsoft.com/office/drawing/2014/main" id="{8C4BCD0E-DBAA-93A6-A6EB-AD0324435F32}"/>
              </a:ext>
            </a:extLst>
          </p:cNvPr>
          <p:cNvGrpSpPr/>
          <p:nvPr/>
        </p:nvGrpSpPr>
        <p:grpSpPr>
          <a:xfrm>
            <a:off x="4035098" y="4894911"/>
            <a:ext cx="4233083" cy="2154432"/>
            <a:chOff x="4705658" y="4894911"/>
            <a:chExt cx="4233083" cy="2154432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979D4AC-492B-6F49-DE12-FFD17B574B50}"/>
                </a:ext>
              </a:extLst>
            </p:cNvPr>
            <p:cNvGrpSpPr/>
            <p:nvPr/>
          </p:nvGrpSpPr>
          <p:grpSpPr>
            <a:xfrm>
              <a:off x="4705660" y="4894911"/>
              <a:ext cx="4233081" cy="2154432"/>
              <a:chOff x="4705660" y="4894911"/>
              <a:chExt cx="4233081" cy="2154432"/>
            </a:xfrm>
          </p:grpSpPr>
          <p:pic>
            <p:nvPicPr>
              <p:cNvPr id="3" name="Immagine 4" descr="Immagine che contiene muro, interno, testo, arte&#10;&#10;Descrizione generata automaticamente">
                <a:extLst>
                  <a:ext uri="{FF2B5EF4-FFF2-40B4-BE49-F238E27FC236}">
                    <a16:creationId xmlns:a16="http://schemas.microsoft.com/office/drawing/2014/main" id="{594617D6-F7F6-67CD-AC1A-7ABD1C70A3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25000"/>
                        </a14:imgEffect>
                        <a14:imgEffect>
                          <a14:colorTemperature colorTemp="5900"/>
                        </a14:imgEffect>
                        <a14:imgEffect>
                          <a14:brightnessContrast bright="20000" contrast="-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79" r="30944"/>
              <a:stretch/>
            </p:blipFill>
            <p:spPr>
              <a:xfrm rot="5400000">
                <a:off x="4513949" y="5086623"/>
                <a:ext cx="1881713" cy="1498292"/>
              </a:xfrm>
              <a:prstGeom prst="rect">
                <a:avLst/>
              </a:prstGeom>
            </p:spPr>
          </p:pic>
          <p:pic>
            <p:nvPicPr>
              <p:cNvPr id="12" name="Picture 11" descr="A blue and black device with a yellow needle&#10;&#10;Description automatically generated with medium confidence">
                <a:extLst>
                  <a:ext uri="{FF2B5EF4-FFF2-40B4-BE49-F238E27FC236}">
                    <a16:creationId xmlns:a16="http://schemas.microsoft.com/office/drawing/2014/main" id="{3E3B2717-B3EF-3485-A22D-768497446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05232">
                <a:off x="6586718" y="4809063"/>
                <a:ext cx="1991360" cy="2489200"/>
              </a:xfrm>
              <a:prstGeom prst="rect">
                <a:avLst/>
              </a:prstGeom>
            </p:spPr>
          </p:pic>
          <p:sp>
            <p:nvSpPr>
              <p:cNvPr id="13" name="TextBox 23">
                <a:extLst>
                  <a:ext uri="{FF2B5EF4-FFF2-40B4-BE49-F238E27FC236}">
                    <a16:creationId xmlns:a16="http://schemas.microsoft.com/office/drawing/2014/main" id="{DCC9F142-9F22-2B95-32F7-3CA2C2F4C954}"/>
                  </a:ext>
                </a:extLst>
              </p:cNvPr>
              <p:cNvSpPr txBox="1"/>
              <p:nvPr/>
            </p:nvSpPr>
            <p:spPr>
              <a:xfrm>
                <a:off x="6203952" y="4894911"/>
                <a:ext cx="2734789" cy="36933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TEPC for BNCT</a:t>
                </a:r>
              </a:p>
            </p:txBody>
          </p:sp>
        </p:grp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9E949AE-2234-972C-F5F1-D2A5BDEF8C96}"/>
                </a:ext>
              </a:extLst>
            </p:cNvPr>
            <p:cNvSpPr/>
            <p:nvPr/>
          </p:nvSpPr>
          <p:spPr>
            <a:xfrm>
              <a:off x="4705658" y="4894911"/>
              <a:ext cx="4233083" cy="188171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32" name="Group 2131">
            <a:extLst>
              <a:ext uri="{FF2B5EF4-FFF2-40B4-BE49-F238E27FC236}">
                <a16:creationId xmlns:a16="http://schemas.microsoft.com/office/drawing/2014/main" id="{2F2CFE57-5877-C54E-88F4-C3D3D8ADCFC8}"/>
              </a:ext>
            </a:extLst>
          </p:cNvPr>
          <p:cNvGrpSpPr/>
          <p:nvPr/>
        </p:nvGrpSpPr>
        <p:grpSpPr>
          <a:xfrm>
            <a:off x="8976492" y="962530"/>
            <a:ext cx="3120681" cy="5900833"/>
            <a:chOff x="9125505" y="962530"/>
            <a:chExt cx="3120681" cy="5900833"/>
          </a:xfrm>
        </p:grpSpPr>
        <p:pic>
          <p:nvPicPr>
            <p:cNvPr id="2124" name="Picture 2123" descr="A close-up of a plastic tube&#10;&#10;Description automatically generated">
              <a:extLst>
                <a:ext uri="{FF2B5EF4-FFF2-40B4-BE49-F238E27FC236}">
                  <a16:creationId xmlns:a16="http://schemas.microsoft.com/office/drawing/2014/main" id="{75C3E93B-DB19-50AA-A7E8-5BF98F257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61" t="33703" r="28920" b="28356"/>
            <a:stretch/>
          </p:blipFill>
          <p:spPr>
            <a:xfrm rot="5400000">
              <a:off x="8623837" y="5304798"/>
              <a:ext cx="2055123" cy="1051282"/>
            </a:xfrm>
            <a:prstGeom prst="rect">
              <a:avLst/>
            </a:prstGeom>
          </p:spPr>
        </p:pic>
        <p:grpSp>
          <p:nvGrpSpPr>
            <p:cNvPr id="2129" name="Group 2128">
              <a:extLst>
                <a:ext uri="{FF2B5EF4-FFF2-40B4-BE49-F238E27FC236}">
                  <a16:creationId xmlns:a16="http://schemas.microsoft.com/office/drawing/2014/main" id="{4CAD62BE-C9F4-8F27-31C4-C2B7F8E326CF}"/>
                </a:ext>
              </a:extLst>
            </p:cNvPr>
            <p:cNvGrpSpPr/>
            <p:nvPr/>
          </p:nvGrpSpPr>
          <p:grpSpPr>
            <a:xfrm>
              <a:off x="9125505" y="962530"/>
              <a:ext cx="3120681" cy="5900833"/>
              <a:chOff x="9125505" y="962530"/>
              <a:chExt cx="3120681" cy="5900833"/>
            </a:xfrm>
          </p:grpSpPr>
          <p:pic>
            <p:nvPicPr>
              <p:cNvPr id="2118" name="Picture 15">
                <a:extLst>
                  <a:ext uri="{FF2B5EF4-FFF2-40B4-BE49-F238E27FC236}">
                    <a16:creationId xmlns:a16="http://schemas.microsoft.com/office/drawing/2014/main" id="{C3F1583B-7FB6-9F45-D8DE-AD6353E90E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469" b="13739"/>
              <a:stretch/>
            </p:blipFill>
            <p:spPr bwMode="auto">
              <a:xfrm>
                <a:off x="9125505" y="2913516"/>
                <a:ext cx="3024000" cy="188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0" name="Picture 2119" descr="A person using a microscope&#10;&#10;Description automatically generated">
                <a:extLst>
                  <a:ext uri="{FF2B5EF4-FFF2-40B4-BE49-F238E27FC236}">
                    <a16:creationId xmlns:a16="http://schemas.microsoft.com/office/drawing/2014/main" id="{91EAE82F-9A9C-48D5-00A8-D9EDD921E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5505" y="1214434"/>
                <a:ext cx="3024000" cy="1701000"/>
              </a:xfrm>
              <a:prstGeom prst="rect">
                <a:avLst/>
              </a:prstGeom>
            </p:spPr>
          </p:pic>
          <p:pic>
            <p:nvPicPr>
              <p:cNvPr id="2122" name="Picture 2121" descr="A person using a machine&#10;&#10;Description automatically generated">
                <a:extLst>
                  <a:ext uri="{FF2B5EF4-FFF2-40B4-BE49-F238E27FC236}">
                    <a16:creationId xmlns:a16="http://schemas.microsoft.com/office/drawing/2014/main" id="{91797CF2-6CF0-4A95-5F93-DA2EB8AE9B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898" t="-4196" r="26798" b="14392"/>
              <a:stretch/>
            </p:blipFill>
            <p:spPr>
              <a:xfrm rot="5400000">
                <a:off x="10181371" y="4798547"/>
                <a:ext cx="2060484" cy="2069147"/>
              </a:xfrm>
              <a:prstGeom prst="rect">
                <a:avLst/>
              </a:prstGeom>
            </p:spPr>
          </p:pic>
          <p:sp>
            <p:nvSpPr>
              <p:cNvPr id="2127" name="TextBox 23">
                <a:extLst>
                  <a:ext uri="{FF2B5EF4-FFF2-40B4-BE49-F238E27FC236}">
                    <a16:creationId xmlns:a16="http://schemas.microsoft.com/office/drawing/2014/main" id="{AD3A338D-740B-4238-4A64-32824C396475}"/>
                  </a:ext>
                </a:extLst>
              </p:cNvPr>
              <p:cNvSpPr txBox="1"/>
              <p:nvPr/>
            </p:nvSpPr>
            <p:spPr>
              <a:xfrm>
                <a:off x="9125505" y="962530"/>
                <a:ext cx="3024000" cy="369332"/>
              </a:xfrm>
              <a:prstGeom prst="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Tech.design</a:t>
                </a: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&amp; machining</a:t>
                </a:r>
              </a:p>
            </p:txBody>
          </p:sp>
          <p:sp>
            <p:nvSpPr>
              <p:cNvPr id="2128" name="Rectangle 2127">
                <a:extLst>
                  <a:ext uri="{FF2B5EF4-FFF2-40B4-BE49-F238E27FC236}">
                    <a16:creationId xmlns:a16="http://schemas.microsoft.com/office/drawing/2014/main" id="{249F828E-3045-EEAC-0E63-AA074EDF91E1}"/>
                  </a:ext>
                </a:extLst>
              </p:cNvPr>
              <p:cNvSpPr/>
              <p:nvPr/>
            </p:nvSpPr>
            <p:spPr>
              <a:xfrm>
                <a:off x="9125505" y="962530"/>
                <a:ext cx="3024000" cy="589547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2411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A8B4A8-E70B-A980-0CCF-330817FB7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4" name="Immagine 4">
            <a:extLst>
              <a:ext uri="{FF2B5EF4-FFF2-40B4-BE49-F238E27FC236}">
                <a16:creationId xmlns:a16="http://schemas.microsoft.com/office/drawing/2014/main" id="{1AC0CA41-20F2-7B96-374D-E46DEC037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51"/>
          <a:stretch/>
        </p:blipFill>
        <p:spPr>
          <a:xfrm>
            <a:off x="3233906" y="1270249"/>
            <a:ext cx="4516268" cy="3355028"/>
          </a:xfrm>
          <a:prstGeom prst="rect">
            <a:avLst/>
          </a:prstGeom>
        </p:spPr>
      </p:pic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1A0FE10E-14DA-7E15-67B6-B054CE5460F5}"/>
              </a:ext>
            </a:extLst>
          </p:cNvPr>
          <p:cNvSpPr txBox="1">
            <a:spLocks/>
          </p:cNvSpPr>
          <p:nvPr/>
        </p:nvSpPr>
        <p:spPr>
          <a:xfrm>
            <a:off x="3754077" y="257356"/>
            <a:ext cx="8193359" cy="636005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ct val="20000"/>
              </a:spcBef>
              <a:spcAft>
                <a:spcPts val="0"/>
              </a:spcAft>
              <a:buClr>
                <a:srgbClr val="019ADD">
                  <a:lumMod val="75000"/>
                </a:srgbClr>
              </a:buClr>
              <a:buSzPct val="200000"/>
              <a:buFontTx/>
              <a:buNone/>
              <a:tabLst>
                <a:tab pos="719138" algn="l"/>
              </a:tabLst>
              <a:defRPr/>
            </a:pPr>
            <a:r>
              <a:rPr kumimoji="0" lang="it-IT" sz="2800" b="1" i="0" u="none" strike="noStrike" kern="1200" cap="none" spc="0" normalizeH="0" baseline="0" noProof="0">
                <a:ln>
                  <a:noFill/>
                </a:ln>
                <a:solidFill>
                  <a:srgbClr val="0174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Stakeholder and international </a:t>
            </a:r>
            <a:r>
              <a:rPr kumimoji="0" lang="it-IT" sz="2800" b="1" i="0" u="none" strike="noStrike" kern="1200" cap="none" spc="0" normalizeH="0" baseline="0" noProof="0" err="1">
                <a:ln>
                  <a:noFill/>
                </a:ln>
                <a:solidFill>
                  <a:srgbClr val="0174A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collaborations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4123" name="Group 4122">
            <a:extLst>
              <a:ext uri="{FF2B5EF4-FFF2-40B4-BE49-F238E27FC236}">
                <a16:creationId xmlns:a16="http://schemas.microsoft.com/office/drawing/2014/main" id="{A6A5180C-B543-EF26-9F8E-3F96CC75FFD2}"/>
              </a:ext>
            </a:extLst>
          </p:cNvPr>
          <p:cNvGrpSpPr/>
          <p:nvPr/>
        </p:nvGrpSpPr>
        <p:grpSpPr>
          <a:xfrm>
            <a:off x="152665" y="-8144"/>
            <a:ext cx="2813364" cy="5409786"/>
            <a:chOff x="166211" y="-8144"/>
            <a:chExt cx="2813364" cy="5409786"/>
          </a:xfrm>
        </p:grpSpPr>
        <p:pic>
          <p:nvPicPr>
            <p:cNvPr id="4120" name="Picture 2" descr="Journal of the ICRU: Sage Journals">
              <a:extLst>
                <a:ext uri="{FF2B5EF4-FFF2-40B4-BE49-F238E27FC236}">
                  <a16:creationId xmlns:a16="http://schemas.microsoft.com/office/drawing/2014/main" id="{7353DC9C-8A01-701E-12BB-C37643BFB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211" y="-8144"/>
              <a:ext cx="2813364" cy="36432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21" name="CasellaDiTesto 1">
              <a:extLst>
                <a:ext uri="{FF2B5EF4-FFF2-40B4-BE49-F238E27FC236}">
                  <a16:creationId xmlns:a16="http://schemas.microsoft.com/office/drawing/2014/main" id="{6C1AF96A-7C31-D0FB-8974-F2D6278869ED}"/>
                </a:ext>
              </a:extLst>
            </p:cNvPr>
            <p:cNvSpPr txBox="1"/>
            <p:nvPr/>
          </p:nvSpPr>
          <p:spPr>
            <a:xfrm>
              <a:off x="166211" y="4478312"/>
              <a:ext cx="2813364" cy="923330"/>
            </a:xfrm>
            <a:prstGeom prst="rect">
              <a:avLst/>
            </a:prstGeom>
            <a:solidFill>
              <a:srgbClr val="EA5853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New: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applications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particle</a:t>
              </a: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therapy</a:t>
              </a: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22" name="Arrow: Down 4121">
              <a:extLst>
                <a:ext uri="{FF2B5EF4-FFF2-40B4-BE49-F238E27FC236}">
                  <a16:creationId xmlns:a16="http://schemas.microsoft.com/office/drawing/2014/main" id="{3919A7B5-08BE-DFB8-6166-A1DC1D8FD308}"/>
                </a:ext>
              </a:extLst>
            </p:cNvPr>
            <p:cNvSpPr/>
            <p:nvPr/>
          </p:nvSpPr>
          <p:spPr>
            <a:xfrm>
              <a:off x="1475895" y="3704103"/>
              <a:ext cx="453813" cy="677334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INFN - Sezione di Roma Tor Vergata | Rome">
            <a:extLst>
              <a:ext uri="{FF2B5EF4-FFF2-40B4-BE49-F238E27FC236}">
                <a16:creationId xmlns:a16="http://schemas.microsoft.com/office/drawing/2014/main" id="{7943E276-C070-6CCB-0CCD-67EE2CFE1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21"/>
          <a:stretch/>
        </p:blipFill>
        <p:spPr bwMode="auto">
          <a:xfrm>
            <a:off x="7693305" y="1448403"/>
            <a:ext cx="1826626" cy="145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FN Sezione di Roma Tre">
            <a:extLst>
              <a:ext uri="{FF2B5EF4-FFF2-40B4-BE49-F238E27FC236}">
                <a16:creationId xmlns:a16="http://schemas.microsoft.com/office/drawing/2014/main" id="{69B71757-0948-4CDC-AE07-51E17178C7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9" t="55820" b="26041"/>
          <a:stretch/>
        </p:blipFill>
        <p:spPr bwMode="auto">
          <a:xfrm>
            <a:off x="9332901" y="1826616"/>
            <a:ext cx="3398119" cy="25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D ai LNGS (9 April 2019): Homepage · Agenda (Indico)">
            <a:extLst>
              <a:ext uri="{FF2B5EF4-FFF2-40B4-BE49-F238E27FC236}">
                <a16:creationId xmlns:a16="http://schemas.microsoft.com/office/drawing/2014/main" id="{877F7AA0-CCC5-1A56-748E-B09F998FD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45"/>
          <a:stretch/>
        </p:blipFill>
        <p:spPr bwMode="auto">
          <a:xfrm>
            <a:off x="9119746" y="2450324"/>
            <a:ext cx="3335719" cy="3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NS OpenLabs - SHARPER Night">
            <a:extLst>
              <a:ext uri="{FF2B5EF4-FFF2-40B4-BE49-F238E27FC236}">
                <a16:creationId xmlns:a16="http://schemas.microsoft.com/office/drawing/2014/main" id="{A4032F52-7837-5AAF-EC31-82565EAECC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89" b="7495"/>
          <a:stretch/>
        </p:blipFill>
        <p:spPr bwMode="auto">
          <a:xfrm>
            <a:off x="8808634" y="2152601"/>
            <a:ext cx="3646258" cy="25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NFN Sezione di Catania - SHARPER Night">
            <a:extLst>
              <a:ext uri="{FF2B5EF4-FFF2-40B4-BE49-F238E27FC236}">
                <a16:creationId xmlns:a16="http://schemas.microsoft.com/office/drawing/2014/main" id="{249669A9-7FB5-E007-ACE4-9F59CF15F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34"/>
          <a:stretch/>
        </p:blipFill>
        <p:spPr bwMode="auto">
          <a:xfrm>
            <a:off x="8851324" y="2765972"/>
            <a:ext cx="2790178" cy="27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olitecnico di Milano - Wikipedia">
            <a:extLst>
              <a:ext uri="{FF2B5EF4-FFF2-40B4-BE49-F238E27FC236}">
                <a16:creationId xmlns:a16="http://schemas.microsoft.com/office/drawing/2014/main" id="{FA53DC4E-9D7B-E009-2D94-027A4FC2E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723" y="3204533"/>
            <a:ext cx="1508046" cy="11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IFPA Trento Institute for Fundamental Physics and Applications">
            <a:extLst>
              <a:ext uri="{FF2B5EF4-FFF2-40B4-BE49-F238E27FC236}">
                <a16:creationId xmlns:a16="http://schemas.microsoft.com/office/drawing/2014/main" id="{91A39F4D-D00A-6E04-911C-324B8A0EA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98"/>
          <a:stretch/>
        </p:blipFill>
        <p:spPr bwMode="auto">
          <a:xfrm>
            <a:off x="10631763" y="3439039"/>
            <a:ext cx="1189149" cy="11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elgian Nuclear Research Centre | SCK CEN">
            <a:extLst>
              <a:ext uri="{FF2B5EF4-FFF2-40B4-BE49-F238E27FC236}">
                <a16:creationId xmlns:a16="http://schemas.microsoft.com/office/drawing/2014/main" id="{4A3F40C6-FAA3-4294-64F7-817DEEFC4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117" y="4547362"/>
            <a:ext cx="1758724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pace Qualification - University of Wollongong – UOW">
            <a:extLst>
              <a:ext uri="{FF2B5EF4-FFF2-40B4-BE49-F238E27FC236}">
                <a16:creationId xmlns:a16="http://schemas.microsoft.com/office/drawing/2014/main" id="{8B4B06CB-D005-BECF-B3EE-18AF290DA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69" y="6126587"/>
            <a:ext cx="2700508" cy="66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Physikalisch-Technische Bundesanstalt - Wikipedia">
            <a:extLst>
              <a:ext uri="{FF2B5EF4-FFF2-40B4-BE49-F238E27FC236}">
                <a16:creationId xmlns:a16="http://schemas.microsoft.com/office/drawing/2014/main" id="{24E83324-5CA0-0CC1-9093-0C5B23B04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128" y="5049910"/>
            <a:ext cx="1597101" cy="60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UK Space Facilities National Physical Laboratory (NPL) - Teddington">
            <a:extLst>
              <a:ext uri="{FF2B5EF4-FFF2-40B4-BE49-F238E27FC236}">
                <a16:creationId xmlns:a16="http://schemas.microsoft.com/office/drawing/2014/main" id="{D0D27CA2-7814-E5BD-BA7D-AA6AEE569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351" y="6027271"/>
            <a:ext cx="1731549" cy="642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stituto Paul Scherrer - Wikipedia">
            <a:extLst>
              <a:ext uri="{FF2B5EF4-FFF2-40B4-BE49-F238E27FC236}">
                <a16:creationId xmlns:a16="http://schemas.microsoft.com/office/drawing/2014/main" id="{0BA5D808-31A2-9C39-C9FF-8B17AA0C6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865" y="5273494"/>
            <a:ext cx="2108466" cy="7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Swedish Radiation Safety Authority - RadoNorm">
            <a:extLst>
              <a:ext uri="{FF2B5EF4-FFF2-40B4-BE49-F238E27FC236}">
                <a16:creationId xmlns:a16="http://schemas.microsoft.com/office/drawing/2014/main" id="{C3A74F59-CEEA-990C-B786-9AF52437A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664" y="4534784"/>
            <a:ext cx="1366473" cy="10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Tutte le informazioni sulla selezione FameLab ROMA - Archivio">
            <a:extLst>
              <a:ext uri="{FF2B5EF4-FFF2-40B4-BE49-F238E27FC236}">
                <a16:creationId xmlns:a16="http://schemas.microsoft.com/office/drawing/2014/main" id="{8D7643A5-9EE8-1188-6791-BA94B0453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9" t="69632" r="32634" b="22602"/>
          <a:stretch/>
        </p:blipFill>
        <p:spPr bwMode="auto">
          <a:xfrm>
            <a:off x="9332901" y="1413394"/>
            <a:ext cx="2717732" cy="34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38" name="Gruppo 9">
            <a:extLst>
              <a:ext uri="{FF2B5EF4-FFF2-40B4-BE49-F238E27FC236}">
                <a16:creationId xmlns:a16="http://schemas.microsoft.com/office/drawing/2014/main" id="{21B2CA96-A24A-C8D1-42FC-83708AC25345}"/>
              </a:ext>
            </a:extLst>
          </p:cNvPr>
          <p:cNvGrpSpPr/>
          <p:nvPr/>
        </p:nvGrpSpPr>
        <p:grpSpPr>
          <a:xfrm>
            <a:off x="-8249" y="1225717"/>
            <a:ext cx="12192000" cy="5638241"/>
            <a:chOff x="-32497" y="990925"/>
            <a:chExt cx="12192000" cy="5638241"/>
          </a:xfrm>
        </p:grpSpPr>
        <p:sp>
          <p:nvSpPr>
            <p:cNvPr id="4239" name="AutoShape 2">
              <a:extLst>
                <a:ext uri="{FF2B5EF4-FFF2-40B4-BE49-F238E27FC236}">
                  <a16:creationId xmlns:a16="http://schemas.microsoft.com/office/drawing/2014/main" id="{816022B8-6CAE-EF24-6343-137E6CEF0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34" y="990925"/>
              <a:ext cx="11821538" cy="4788023"/>
            </a:xfrm>
            <a:prstGeom prst="roundRect">
              <a:avLst>
                <a:gd name="adj" fmla="val 6684"/>
              </a:avLst>
            </a:prstGeom>
            <a:solidFill>
              <a:srgbClr val="FFFFFF"/>
            </a:solidFill>
            <a:ln w="38100">
              <a:solidFill>
                <a:srgbClr val="EA5853"/>
              </a:solidFill>
              <a:round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 wrap="none" anchor="ctr"/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240" name="テキスト ボックス 10">
              <a:extLst>
                <a:ext uri="{FF2B5EF4-FFF2-40B4-BE49-F238E27FC236}">
                  <a16:creationId xmlns:a16="http://schemas.microsoft.com/office/drawing/2014/main" id="{0A6EBE44-BBDF-C593-678C-6D85625FBC27}"/>
                </a:ext>
              </a:extLst>
            </p:cNvPr>
            <p:cNvSpPr txBox="1"/>
            <p:nvPr/>
          </p:nvSpPr>
          <p:spPr>
            <a:xfrm>
              <a:off x="440766" y="1572288"/>
              <a:ext cx="1109083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altLang="ja-JP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When the mean number of charged particles, including delta rays originating outside the site, interacting with the volume of interest is small, </a:t>
              </a:r>
              <a:r>
                <a:rPr kumimoji="0" lang="en-US" altLang="ja-JP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the stochastic nature of the radiation interactions should be considered</a:t>
              </a:r>
              <a:r>
                <a:rPr kumimoji="0" lang="en-US" altLang="ja-JP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. Such a situation will arise when the reciprocal of the particle fluence is comparable to or larger than the cross-sectional area of the volume of interest. </a:t>
              </a:r>
              <a:r>
                <a:rPr kumimoji="0" lang="en-US" altLang="ja-JP" sz="24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In mixed radiation fields the fluence of the higher LET components should be considered. </a:t>
              </a:r>
            </a:p>
          </p:txBody>
        </p:sp>
        <p:sp>
          <p:nvSpPr>
            <p:cNvPr id="4241" name="正方形/長方形 13">
              <a:extLst>
                <a:ext uri="{FF2B5EF4-FFF2-40B4-BE49-F238E27FC236}">
                  <a16:creationId xmlns:a16="http://schemas.microsoft.com/office/drawing/2014/main" id="{3FB2E35A-748E-D3E9-D446-14608C4BA72D}"/>
                </a:ext>
              </a:extLst>
            </p:cNvPr>
            <p:cNvSpPr/>
            <p:nvPr/>
          </p:nvSpPr>
          <p:spPr>
            <a:xfrm>
              <a:off x="-32497" y="5798169"/>
              <a:ext cx="12192000" cy="830997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This recommendation is rather common sense for researchers working on microdosimetry, but it has never been documented explicitly</a:t>
              </a:r>
              <a:endPara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242" name="テキスト ボックス 1">
              <a:extLst>
                <a:ext uri="{FF2B5EF4-FFF2-40B4-BE49-F238E27FC236}">
                  <a16:creationId xmlns:a16="http://schemas.microsoft.com/office/drawing/2014/main" id="{0962BDC5-3661-C7A6-EE0F-DADD7A261B63}"/>
                </a:ext>
              </a:extLst>
            </p:cNvPr>
            <p:cNvSpPr txBox="1"/>
            <p:nvPr/>
          </p:nvSpPr>
          <p:spPr>
            <a:xfrm>
              <a:off x="847342" y="1085304"/>
              <a:ext cx="1029714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800" b="1" i="0" u="none" strike="noStrike" kern="1200" cap="none" spc="0" normalizeH="0" baseline="0" noProof="0">
                  <a:ln>
                    <a:noFill/>
                  </a:ln>
                  <a:solidFill>
                    <a:srgbClr val="EA5853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rPr>
                <a:t>When microdosimetry has to be used</a:t>
              </a:r>
            </a:p>
          </p:txBody>
        </p:sp>
        <p:grpSp>
          <p:nvGrpSpPr>
            <p:cNvPr id="4243" name="グループ化 6">
              <a:extLst>
                <a:ext uri="{FF2B5EF4-FFF2-40B4-BE49-F238E27FC236}">
                  <a16:creationId xmlns:a16="http://schemas.microsoft.com/office/drawing/2014/main" id="{C61CC70A-C8A2-C390-C112-B77A3A0F1D87}"/>
                </a:ext>
              </a:extLst>
            </p:cNvPr>
            <p:cNvGrpSpPr/>
            <p:nvPr/>
          </p:nvGrpSpPr>
          <p:grpSpPr>
            <a:xfrm>
              <a:off x="1182731" y="3839074"/>
              <a:ext cx="2553729" cy="1613973"/>
              <a:chOff x="1182731" y="3839074"/>
              <a:chExt cx="2553729" cy="1613973"/>
            </a:xfrm>
          </p:grpSpPr>
          <p:sp>
            <p:nvSpPr>
              <p:cNvPr id="4294" name="楕円 109583">
                <a:extLst>
                  <a:ext uri="{FF2B5EF4-FFF2-40B4-BE49-F238E27FC236}">
                    <a16:creationId xmlns:a16="http://schemas.microsoft.com/office/drawing/2014/main" id="{1BD27B64-97C7-C97D-8F41-C95F6F1A28CC}"/>
                  </a:ext>
                </a:extLst>
              </p:cNvPr>
              <p:cNvSpPr/>
              <p:nvPr/>
            </p:nvSpPr>
            <p:spPr>
              <a:xfrm>
                <a:off x="1497581" y="5058333"/>
                <a:ext cx="345738" cy="345738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295" name="楕円 109584">
                <a:extLst>
                  <a:ext uri="{FF2B5EF4-FFF2-40B4-BE49-F238E27FC236}">
                    <a16:creationId xmlns:a16="http://schemas.microsoft.com/office/drawing/2014/main" id="{B19D9A2A-367D-9AF7-D911-EC635C8159BC}"/>
                  </a:ext>
                </a:extLst>
              </p:cNvPr>
              <p:cNvSpPr/>
              <p:nvPr/>
            </p:nvSpPr>
            <p:spPr>
              <a:xfrm>
                <a:off x="1497581" y="4712596"/>
                <a:ext cx="345738" cy="34573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296" name="楕円 109585">
                <a:extLst>
                  <a:ext uri="{FF2B5EF4-FFF2-40B4-BE49-F238E27FC236}">
                    <a16:creationId xmlns:a16="http://schemas.microsoft.com/office/drawing/2014/main" id="{E178CD6E-0DE4-3326-E12D-06B470CC787B}"/>
                  </a:ext>
                </a:extLst>
              </p:cNvPr>
              <p:cNvSpPr/>
              <p:nvPr/>
            </p:nvSpPr>
            <p:spPr>
              <a:xfrm>
                <a:off x="1500245" y="4362936"/>
                <a:ext cx="345738" cy="345738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297" name="楕円 109586">
                <a:extLst>
                  <a:ext uri="{FF2B5EF4-FFF2-40B4-BE49-F238E27FC236}">
                    <a16:creationId xmlns:a16="http://schemas.microsoft.com/office/drawing/2014/main" id="{8F755B98-BA90-E1DD-BA81-E5CDA6953BFB}"/>
                  </a:ext>
                </a:extLst>
              </p:cNvPr>
              <p:cNvSpPr/>
              <p:nvPr/>
            </p:nvSpPr>
            <p:spPr>
              <a:xfrm>
                <a:off x="1500245" y="4017198"/>
                <a:ext cx="345738" cy="345738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298" name="楕円 109578">
                <a:extLst>
                  <a:ext uri="{FF2B5EF4-FFF2-40B4-BE49-F238E27FC236}">
                    <a16:creationId xmlns:a16="http://schemas.microsoft.com/office/drawing/2014/main" id="{23C99C5B-9476-974C-6E87-DB3E6CA25514}"/>
                  </a:ext>
                </a:extLst>
              </p:cNvPr>
              <p:cNvSpPr/>
              <p:nvPr/>
            </p:nvSpPr>
            <p:spPr>
              <a:xfrm>
                <a:off x="1841284" y="4935773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299" name="楕円 109579">
                <a:extLst>
                  <a:ext uri="{FF2B5EF4-FFF2-40B4-BE49-F238E27FC236}">
                    <a16:creationId xmlns:a16="http://schemas.microsoft.com/office/drawing/2014/main" id="{FCDF3BB7-B9D4-DE9F-1129-61CB31E198EA}"/>
                  </a:ext>
                </a:extLst>
              </p:cNvPr>
              <p:cNvSpPr/>
              <p:nvPr/>
            </p:nvSpPr>
            <p:spPr>
              <a:xfrm>
                <a:off x="1841284" y="4590036"/>
                <a:ext cx="345739" cy="3457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00" name="楕円 109580">
                <a:extLst>
                  <a:ext uri="{FF2B5EF4-FFF2-40B4-BE49-F238E27FC236}">
                    <a16:creationId xmlns:a16="http://schemas.microsoft.com/office/drawing/2014/main" id="{BCF0AB0E-65C1-1AB0-2A36-97B1F368704C}"/>
                  </a:ext>
                </a:extLst>
              </p:cNvPr>
              <p:cNvSpPr/>
              <p:nvPr/>
            </p:nvSpPr>
            <p:spPr>
              <a:xfrm>
                <a:off x="1843948" y="4240376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01" name="楕円 109581">
                <a:extLst>
                  <a:ext uri="{FF2B5EF4-FFF2-40B4-BE49-F238E27FC236}">
                    <a16:creationId xmlns:a16="http://schemas.microsoft.com/office/drawing/2014/main" id="{95948956-52F4-2B9C-B3F9-4D4FEF56C89B}"/>
                  </a:ext>
                </a:extLst>
              </p:cNvPr>
              <p:cNvSpPr/>
              <p:nvPr/>
            </p:nvSpPr>
            <p:spPr>
              <a:xfrm>
                <a:off x="1843948" y="3894638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02" name="楕円 109573">
                <a:extLst>
                  <a:ext uri="{FF2B5EF4-FFF2-40B4-BE49-F238E27FC236}">
                    <a16:creationId xmlns:a16="http://schemas.microsoft.com/office/drawing/2014/main" id="{FB3A7A0E-8300-7EF7-4D4B-AC0C222B9666}"/>
                  </a:ext>
                </a:extLst>
              </p:cNvPr>
              <p:cNvSpPr/>
              <p:nvPr/>
            </p:nvSpPr>
            <p:spPr>
              <a:xfrm>
                <a:off x="2184987" y="5107309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03" name="楕円 109574">
                <a:extLst>
                  <a:ext uri="{FF2B5EF4-FFF2-40B4-BE49-F238E27FC236}">
                    <a16:creationId xmlns:a16="http://schemas.microsoft.com/office/drawing/2014/main" id="{15F1790E-1718-10FE-B184-F7CA0A3A4142}"/>
                  </a:ext>
                </a:extLst>
              </p:cNvPr>
              <p:cNvSpPr/>
              <p:nvPr/>
            </p:nvSpPr>
            <p:spPr>
              <a:xfrm>
                <a:off x="2184987" y="4761572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04" name="楕円 109575">
                <a:extLst>
                  <a:ext uri="{FF2B5EF4-FFF2-40B4-BE49-F238E27FC236}">
                    <a16:creationId xmlns:a16="http://schemas.microsoft.com/office/drawing/2014/main" id="{1840AB32-4616-1CB8-64C9-34C7DF4E1061}"/>
                  </a:ext>
                </a:extLst>
              </p:cNvPr>
              <p:cNvSpPr/>
              <p:nvPr/>
            </p:nvSpPr>
            <p:spPr>
              <a:xfrm>
                <a:off x="2187651" y="4411912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05" name="楕円 109576">
                <a:extLst>
                  <a:ext uri="{FF2B5EF4-FFF2-40B4-BE49-F238E27FC236}">
                    <a16:creationId xmlns:a16="http://schemas.microsoft.com/office/drawing/2014/main" id="{87715F5D-A0D7-F0FB-8063-CA9C9A6B346D}"/>
                  </a:ext>
                </a:extLst>
              </p:cNvPr>
              <p:cNvSpPr/>
              <p:nvPr/>
            </p:nvSpPr>
            <p:spPr>
              <a:xfrm>
                <a:off x="2187651" y="4066174"/>
                <a:ext cx="345739" cy="3457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06" name="楕円 30">
                <a:extLst>
                  <a:ext uri="{FF2B5EF4-FFF2-40B4-BE49-F238E27FC236}">
                    <a16:creationId xmlns:a16="http://schemas.microsoft.com/office/drawing/2014/main" id="{E839E356-81A2-3D45-1E23-AAF1EB71C168}"/>
                  </a:ext>
                </a:extLst>
              </p:cNvPr>
              <p:cNvSpPr/>
              <p:nvPr/>
            </p:nvSpPr>
            <p:spPr>
              <a:xfrm>
                <a:off x="2539347" y="5025734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07" name="楕円 109567">
                <a:extLst>
                  <a:ext uri="{FF2B5EF4-FFF2-40B4-BE49-F238E27FC236}">
                    <a16:creationId xmlns:a16="http://schemas.microsoft.com/office/drawing/2014/main" id="{AEFDD6F1-7DB0-EEB4-A68B-7CE395E19B65}"/>
                  </a:ext>
                </a:extLst>
              </p:cNvPr>
              <p:cNvSpPr/>
              <p:nvPr/>
            </p:nvSpPr>
            <p:spPr>
              <a:xfrm>
                <a:off x="2539347" y="4679996"/>
                <a:ext cx="345739" cy="345738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08" name="楕円 109568">
                <a:extLst>
                  <a:ext uri="{FF2B5EF4-FFF2-40B4-BE49-F238E27FC236}">
                    <a16:creationId xmlns:a16="http://schemas.microsoft.com/office/drawing/2014/main" id="{DC6C430A-4F9C-4AE5-DD21-57CAC38551AC}"/>
                  </a:ext>
                </a:extLst>
              </p:cNvPr>
              <p:cNvSpPr/>
              <p:nvPr/>
            </p:nvSpPr>
            <p:spPr>
              <a:xfrm>
                <a:off x="2542011" y="4330336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09" name="楕円 109570">
                <a:extLst>
                  <a:ext uri="{FF2B5EF4-FFF2-40B4-BE49-F238E27FC236}">
                    <a16:creationId xmlns:a16="http://schemas.microsoft.com/office/drawing/2014/main" id="{86FF4B7D-47EC-A237-BDE8-C19BC43C0A0F}"/>
                  </a:ext>
                </a:extLst>
              </p:cNvPr>
              <p:cNvSpPr/>
              <p:nvPr/>
            </p:nvSpPr>
            <p:spPr>
              <a:xfrm>
                <a:off x="2542011" y="3984598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10" name="楕円 25">
                <a:extLst>
                  <a:ext uri="{FF2B5EF4-FFF2-40B4-BE49-F238E27FC236}">
                    <a16:creationId xmlns:a16="http://schemas.microsoft.com/office/drawing/2014/main" id="{80BAD214-5C4E-1755-018B-640F79444A99}"/>
                  </a:ext>
                </a:extLst>
              </p:cNvPr>
              <p:cNvSpPr/>
              <p:nvPr/>
            </p:nvSpPr>
            <p:spPr>
              <a:xfrm>
                <a:off x="2896372" y="4880209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11" name="楕円 26">
                <a:extLst>
                  <a:ext uri="{FF2B5EF4-FFF2-40B4-BE49-F238E27FC236}">
                    <a16:creationId xmlns:a16="http://schemas.microsoft.com/office/drawing/2014/main" id="{A090ABFB-0E09-2290-B4CD-FA258910FFC8}"/>
                  </a:ext>
                </a:extLst>
              </p:cNvPr>
              <p:cNvSpPr/>
              <p:nvPr/>
            </p:nvSpPr>
            <p:spPr>
              <a:xfrm>
                <a:off x="2896372" y="4534472"/>
                <a:ext cx="345739" cy="345738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12" name="楕円 27">
                <a:extLst>
                  <a:ext uri="{FF2B5EF4-FFF2-40B4-BE49-F238E27FC236}">
                    <a16:creationId xmlns:a16="http://schemas.microsoft.com/office/drawing/2014/main" id="{0D50E9E7-2A3D-F02F-3D4B-D33FE6A794ED}"/>
                  </a:ext>
                </a:extLst>
              </p:cNvPr>
              <p:cNvSpPr/>
              <p:nvPr/>
            </p:nvSpPr>
            <p:spPr>
              <a:xfrm>
                <a:off x="2899036" y="4184812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13" name="楕円 28">
                <a:extLst>
                  <a:ext uri="{FF2B5EF4-FFF2-40B4-BE49-F238E27FC236}">
                    <a16:creationId xmlns:a16="http://schemas.microsoft.com/office/drawing/2014/main" id="{0272CE1B-CE8A-E1F8-D9F3-EBB4283B06CE}"/>
                  </a:ext>
                </a:extLst>
              </p:cNvPr>
              <p:cNvSpPr/>
              <p:nvPr/>
            </p:nvSpPr>
            <p:spPr>
              <a:xfrm>
                <a:off x="2899036" y="3839074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14" name="楕円 20">
                <a:extLst>
                  <a:ext uri="{FF2B5EF4-FFF2-40B4-BE49-F238E27FC236}">
                    <a16:creationId xmlns:a16="http://schemas.microsoft.com/office/drawing/2014/main" id="{D72ABB1D-BECC-CC83-1E7C-271DF45C5F21}"/>
                  </a:ext>
                </a:extLst>
              </p:cNvPr>
              <p:cNvSpPr/>
              <p:nvPr/>
            </p:nvSpPr>
            <p:spPr>
              <a:xfrm>
                <a:off x="3237410" y="5057001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15" name="楕円 21">
                <a:extLst>
                  <a:ext uri="{FF2B5EF4-FFF2-40B4-BE49-F238E27FC236}">
                    <a16:creationId xmlns:a16="http://schemas.microsoft.com/office/drawing/2014/main" id="{8359231D-7EC9-8687-ADF9-2EFD3715EED0}"/>
                  </a:ext>
                </a:extLst>
              </p:cNvPr>
              <p:cNvSpPr/>
              <p:nvPr/>
            </p:nvSpPr>
            <p:spPr>
              <a:xfrm>
                <a:off x="3237410" y="4711263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16" name="楕円 22">
                <a:extLst>
                  <a:ext uri="{FF2B5EF4-FFF2-40B4-BE49-F238E27FC236}">
                    <a16:creationId xmlns:a16="http://schemas.microsoft.com/office/drawing/2014/main" id="{9A96A6CD-68A6-A0EB-E996-165B8BAF872C}"/>
                  </a:ext>
                </a:extLst>
              </p:cNvPr>
              <p:cNvSpPr/>
              <p:nvPr/>
            </p:nvSpPr>
            <p:spPr>
              <a:xfrm>
                <a:off x="3240074" y="4361603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317" name="楕円 23">
                <a:extLst>
                  <a:ext uri="{FF2B5EF4-FFF2-40B4-BE49-F238E27FC236}">
                    <a16:creationId xmlns:a16="http://schemas.microsoft.com/office/drawing/2014/main" id="{DD348C7E-F3D0-A4A4-73F1-571EA455A36E}"/>
                  </a:ext>
                </a:extLst>
              </p:cNvPr>
              <p:cNvSpPr/>
              <p:nvPr/>
            </p:nvSpPr>
            <p:spPr>
              <a:xfrm>
                <a:off x="3240074" y="4015865"/>
                <a:ext cx="345739" cy="345738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cxnSp>
            <p:nvCxnSpPr>
              <p:cNvPr id="4318" name="直線矢印コネクタ 109589">
                <a:extLst>
                  <a:ext uri="{FF2B5EF4-FFF2-40B4-BE49-F238E27FC236}">
                    <a16:creationId xmlns:a16="http://schemas.microsoft.com/office/drawing/2014/main" id="{A754256D-1DB8-8B75-D5A5-837409E7043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182731" y="4224367"/>
                <a:ext cx="2547098" cy="178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319" name="直線矢印コネクタ 109590">
                <a:extLst>
                  <a:ext uri="{FF2B5EF4-FFF2-40B4-BE49-F238E27FC236}">
                    <a16:creationId xmlns:a16="http://schemas.microsoft.com/office/drawing/2014/main" id="{1E8B0569-E6C9-2F12-1910-00978C1E8BB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182731" y="4810855"/>
                <a:ext cx="2553729" cy="0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grpSp>
          <p:nvGrpSpPr>
            <p:cNvPr id="4244" name="グループ化 7">
              <a:extLst>
                <a:ext uri="{FF2B5EF4-FFF2-40B4-BE49-F238E27FC236}">
                  <a16:creationId xmlns:a16="http://schemas.microsoft.com/office/drawing/2014/main" id="{318D3158-3FAB-979B-2EF5-B63E6F1CB663}"/>
                </a:ext>
              </a:extLst>
            </p:cNvPr>
            <p:cNvGrpSpPr/>
            <p:nvPr/>
          </p:nvGrpSpPr>
          <p:grpSpPr>
            <a:xfrm>
              <a:off x="5155641" y="4104594"/>
              <a:ext cx="1618500" cy="355624"/>
              <a:chOff x="5294576" y="3941060"/>
              <a:chExt cx="1618500" cy="355624"/>
            </a:xfrm>
          </p:grpSpPr>
          <p:sp>
            <p:nvSpPr>
              <p:cNvPr id="4290" name="楕円 2">
                <a:extLst>
                  <a:ext uri="{FF2B5EF4-FFF2-40B4-BE49-F238E27FC236}">
                    <a16:creationId xmlns:a16="http://schemas.microsoft.com/office/drawing/2014/main" id="{CBED1518-D5C8-EB7C-BB0A-CA71F029692B}"/>
                  </a:ext>
                </a:extLst>
              </p:cNvPr>
              <p:cNvSpPr/>
              <p:nvPr/>
            </p:nvSpPr>
            <p:spPr>
              <a:xfrm>
                <a:off x="6567337" y="3941653"/>
                <a:ext cx="345739" cy="34573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291" name="楕円 3">
                <a:extLst>
                  <a:ext uri="{FF2B5EF4-FFF2-40B4-BE49-F238E27FC236}">
                    <a16:creationId xmlns:a16="http://schemas.microsoft.com/office/drawing/2014/main" id="{C883DDF5-1B4C-44DE-4626-6A36A2E6012F}"/>
                  </a:ext>
                </a:extLst>
              </p:cNvPr>
              <p:cNvSpPr/>
              <p:nvPr/>
            </p:nvSpPr>
            <p:spPr>
              <a:xfrm>
                <a:off x="6134849" y="3950946"/>
                <a:ext cx="345739" cy="345738"/>
              </a:xfrm>
              <a:prstGeom prst="ellipse">
                <a:avLst/>
              </a:prstGeom>
              <a:solidFill>
                <a:srgbClr val="FFC0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292" name="楕円 4">
                <a:extLst>
                  <a:ext uri="{FF2B5EF4-FFF2-40B4-BE49-F238E27FC236}">
                    <a16:creationId xmlns:a16="http://schemas.microsoft.com/office/drawing/2014/main" id="{62F9075B-3159-0242-BA8C-B9E2654A69E4}"/>
                  </a:ext>
                </a:extLst>
              </p:cNvPr>
              <p:cNvSpPr/>
              <p:nvPr/>
            </p:nvSpPr>
            <p:spPr>
              <a:xfrm>
                <a:off x="5718043" y="3941060"/>
                <a:ext cx="345739" cy="345738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  <p:sp>
            <p:nvSpPr>
              <p:cNvPr id="4293" name="楕円 5">
                <a:extLst>
                  <a:ext uri="{FF2B5EF4-FFF2-40B4-BE49-F238E27FC236}">
                    <a16:creationId xmlns:a16="http://schemas.microsoft.com/office/drawing/2014/main" id="{8EF23C6D-1170-8054-F0A2-ABD0B5716558}"/>
                  </a:ext>
                </a:extLst>
              </p:cNvPr>
              <p:cNvSpPr/>
              <p:nvPr/>
            </p:nvSpPr>
            <p:spPr>
              <a:xfrm>
                <a:off x="5294576" y="3950946"/>
                <a:ext cx="345739" cy="345738"/>
              </a:xfrm>
              <a:prstGeom prst="ellipse">
                <a:avLst/>
              </a:prstGeom>
              <a:solidFill>
                <a:srgbClr val="FFFFCC"/>
              </a:solidFill>
              <a:ln w="9525">
                <a:solidFill>
                  <a:schemeClr val="accent1">
                    <a:lumMod val="7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it-IT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4245" name="グループ化 109627">
              <a:extLst>
                <a:ext uri="{FF2B5EF4-FFF2-40B4-BE49-F238E27FC236}">
                  <a16:creationId xmlns:a16="http://schemas.microsoft.com/office/drawing/2014/main" id="{F2AB1598-3E7D-B1C7-898A-299F8391E4F7}"/>
                </a:ext>
              </a:extLst>
            </p:cNvPr>
            <p:cNvGrpSpPr/>
            <p:nvPr/>
          </p:nvGrpSpPr>
          <p:grpSpPr>
            <a:xfrm>
              <a:off x="8419281" y="3783514"/>
              <a:ext cx="2563228" cy="1613975"/>
              <a:chOff x="5411611" y="3861052"/>
              <a:chExt cx="2563228" cy="1613975"/>
            </a:xfrm>
          </p:grpSpPr>
          <p:grpSp>
            <p:nvGrpSpPr>
              <p:cNvPr id="4252" name="グループ化 4118">
                <a:extLst>
                  <a:ext uri="{FF2B5EF4-FFF2-40B4-BE49-F238E27FC236}">
                    <a16:creationId xmlns:a16="http://schemas.microsoft.com/office/drawing/2014/main" id="{ABCB23B0-A869-8595-469C-24332C34FE01}"/>
                  </a:ext>
                </a:extLst>
              </p:cNvPr>
              <p:cNvGrpSpPr/>
              <p:nvPr/>
            </p:nvGrpSpPr>
            <p:grpSpPr>
              <a:xfrm>
                <a:off x="5735964" y="3861052"/>
                <a:ext cx="2088236" cy="1613975"/>
                <a:chOff x="1703512" y="4059495"/>
                <a:chExt cx="1606163" cy="1241387"/>
              </a:xfrm>
              <a:solidFill>
                <a:srgbClr val="FFC000"/>
              </a:solidFill>
            </p:grpSpPr>
            <p:sp>
              <p:nvSpPr>
                <p:cNvPr id="4266" name="楕円 4119">
                  <a:extLst>
                    <a:ext uri="{FF2B5EF4-FFF2-40B4-BE49-F238E27FC236}">
                      <a16:creationId xmlns:a16="http://schemas.microsoft.com/office/drawing/2014/main" id="{17721B62-1146-1011-3739-4A4182B2BE64}"/>
                    </a:ext>
                  </a:extLst>
                </p:cNvPr>
                <p:cNvSpPr/>
                <p:nvPr/>
              </p:nvSpPr>
              <p:spPr>
                <a:xfrm>
                  <a:off x="1703512" y="4997288"/>
                  <a:ext cx="265924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67" name="楕円 4120">
                  <a:extLst>
                    <a:ext uri="{FF2B5EF4-FFF2-40B4-BE49-F238E27FC236}">
                      <a16:creationId xmlns:a16="http://schemas.microsoft.com/office/drawing/2014/main" id="{6896089B-5D42-C394-9148-18A07D1C2969}"/>
                    </a:ext>
                  </a:extLst>
                </p:cNvPr>
                <p:cNvSpPr/>
                <p:nvPr/>
              </p:nvSpPr>
              <p:spPr>
                <a:xfrm>
                  <a:off x="1703512" y="4731364"/>
                  <a:ext cx="265924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68" name="楕円 4121">
                  <a:extLst>
                    <a:ext uri="{FF2B5EF4-FFF2-40B4-BE49-F238E27FC236}">
                      <a16:creationId xmlns:a16="http://schemas.microsoft.com/office/drawing/2014/main" id="{8DBED18C-D325-6E19-1090-E817F3495EB6}"/>
                    </a:ext>
                  </a:extLst>
                </p:cNvPr>
                <p:cNvSpPr/>
                <p:nvPr/>
              </p:nvSpPr>
              <p:spPr>
                <a:xfrm>
                  <a:off x="1705561" y="4462423"/>
                  <a:ext cx="265924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69" name="楕円 4122">
                  <a:extLst>
                    <a:ext uri="{FF2B5EF4-FFF2-40B4-BE49-F238E27FC236}">
                      <a16:creationId xmlns:a16="http://schemas.microsoft.com/office/drawing/2014/main" id="{FBE9FA97-9DC8-D91D-4EEB-8CF6CDB249B3}"/>
                    </a:ext>
                  </a:extLst>
                </p:cNvPr>
                <p:cNvSpPr/>
                <p:nvPr/>
              </p:nvSpPr>
              <p:spPr>
                <a:xfrm>
                  <a:off x="1705561" y="4196499"/>
                  <a:ext cx="265924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70" name="楕円 4123">
                  <a:extLst>
                    <a:ext uri="{FF2B5EF4-FFF2-40B4-BE49-F238E27FC236}">
                      <a16:creationId xmlns:a16="http://schemas.microsoft.com/office/drawing/2014/main" id="{114CB185-F30A-81E6-C353-EFBB20E25CC4}"/>
                    </a:ext>
                  </a:extLst>
                </p:cNvPr>
                <p:cNvSpPr/>
                <p:nvPr/>
              </p:nvSpPr>
              <p:spPr>
                <a:xfrm>
                  <a:off x="1967871" y="4903021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71" name="楕円 4124">
                  <a:extLst>
                    <a:ext uri="{FF2B5EF4-FFF2-40B4-BE49-F238E27FC236}">
                      <a16:creationId xmlns:a16="http://schemas.microsoft.com/office/drawing/2014/main" id="{F0DA3532-EDD4-946C-95C9-BEA2BC3ACC9C}"/>
                    </a:ext>
                  </a:extLst>
                </p:cNvPr>
                <p:cNvSpPr/>
                <p:nvPr/>
              </p:nvSpPr>
              <p:spPr>
                <a:xfrm>
                  <a:off x="1967871" y="4637097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72" name="楕円 4125">
                  <a:extLst>
                    <a:ext uri="{FF2B5EF4-FFF2-40B4-BE49-F238E27FC236}">
                      <a16:creationId xmlns:a16="http://schemas.microsoft.com/office/drawing/2014/main" id="{02133C8B-B1B9-7290-1A8B-6ED5A364613E}"/>
                    </a:ext>
                  </a:extLst>
                </p:cNvPr>
                <p:cNvSpPr/>
                <p:nvPr/>
              </p:nvSpPr>
              <p:spPr>
                <a:xfrm>
                  <a:off x="1969920" y="4368156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73" name="楕円 4126">
                  <a:extLst>
                    <a:ext uri="{FF2B5EF4-FFF2-40B4-BE49-F238E27FC236}">
                      <a16:creationId xmlns:a16="http://schemas.microsoft.com/office/drawing/2014/main" id="{9979186B-BA77-3142-3093-BC678712820A}"/>
                    </a:ext>
                  </a:extLst>
                </p:cNvPr>
                <p:cNvSpPr/>
                <p:nvPr/>
              </p:nvSpPr>
              <p:spPr>
                <a:xfrm>
                  <a:off x="1969920" y="4102232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74" name="楕円 109599">
                  <a:extLst>
                    <a:ext uri="{FF2B5EF4-FFF2-40B4-BE49-F238E27FC236}">
                      <a16:creationId xmlns:a16="http://schemas.microsoft.com/office/drawing/2014/main" id="{9D1B0303-709F-B4CB-2E8D-2EE3C642F111}"/>
                    </a:ext>
                  </a:extLst>
                </p:cNvPr>
                <p:cNvSpPr/>
                <p:nvPr/>
              </p:nvSpPr>
              <p:spPr>
                <a:xfrm>
                  <a:off x="2232230" y="5034958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75" name="楕円 109600">
                  <a:extLst>
                    <a:ext uri="{FF2B5EF4-FFF2-40B4-BE49-F238E27FC236}">
                      <a16:creationId xmlns:a16="http://schemas.microsoft.com/office/drawing/2014/main" id="{66C0EB45-3536-4C6D-AC6F-1A971AC00C18}"/>
                    </a:ext>
                  </a:extLst>
                </p:cNvPr>
                <p:cNvSpPr/>
                <p:nvPr/>
              </p:nvSpPr>
              <p:spPr>
                <a:xfrm>
                  <a:off x="2232230" y="4769034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76" name="楕円 109601">
                  <a:extLst>
                    <a:ext uri="{FF2B5EF4-FFF2-40B4-BE49-F238E27FC236}">
                      <a16:creationId xmlns:a16="http://schemas.microsoft.com/office/drawing/2014/main" id="{366008C3-C774-6C0F-A145-B1FE8B90EBE6}"/>
                    </a:ext>
                  </a:extLst>
                </p:cNvPr>
                <p:cNvSpPr/>
                <p:nvPr/>
              </p:nvSpPr>
              <p:spPr>
                <a:xfrm>
                  <a:off x="2234279" y="4500093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77" name="楕円 109602">
                  <a:extLst>
                    <a:ext uri="{FF2B5EF4-FFF2-40B4-BE49-F238E27FC236}">
                      <a16:creationId xmlns:a16="http://schemas.microsoft.com/office/drawing/2014/main" id="{6151B178-1678-970B-3E1B-247F6928F0F2}"/>
                    </a:ext>
                  </a:extLst>
                </p:cNvPr>
                <p:cNvSpPr/>
                <p:nvPr/>
              </p:nvSpPr>
              <p:spPr>
                <a:xfrm>
                  <a:off x="2234279" y="4234169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78" name="楕円 109603">
                  <a:extLst>
                    <a:ext uri="{FF2B5EF4-FFF2-40B4-BE49-F238E27FC236}">
                      <a16:creationId xmlns:a16="http://schemas.microsoft.com/office/drawing/2014/main" id="{7BBDA3EA-1306-9828-05E9-06BADC58AB42}"/>
                    </a:ext>
                  </a:extLst>
                </p:cNvPr>
                <p:cNvSpPr/>
                <p:nvPr/>
              </p:nvSpPr>
              <p:spPr>
                <a:xfrm>
                  <a:off x="2504786" y="4972214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79" name="楕円 109604">
                  <a:extLst>
                    <a:ext uri="{FF2B5EF4-FFF2-40B4-BE49-F238E27FC236}">
                      <a16:creationId xmlns:a16="http://schemas.microsoft.com/office/drawing/2014/main" id="{8968CBFA-5D31-38FC-2735-C08597EBDFCC}"/>
                    </a:ext>
                  </a:extLst>
                </p:cNvPr>
                <p:cNvSpPr/>
                <p:nvPr/>
              </p:nvSpPr>
              <p:spPr>
                <a:xfrm>
                  <a:off x="2504786" y="4706290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80" name="楕円 109605">
                  <a:extLst>
                    <a:ext uri="{FF2B5EF4-FFF2-40B4-BE49-F238E27FC236}">
                      <a16:creationId xmlns:a16="http://schemas.microsoft.com/office/drawing/2014/main" id="{A3A5CA0A-D5AB-EECE-8000-2CC7F7010512}"/>
                    </a:ext>
                  </a:extLst>
                </p:cNvPr>
                <p:cNvSpPr/>
                <p:nvPr/>
              </p:nvSpPr>
              <p:spPr>
                <a:xfrm>
                  <a:off x="2506835" y="4437349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81" name="楕円 109606">
                  <a:extLst>
                    <a:ext uri="{FF2B5EF4-FFF2-40B4-BE49-F238E27FC236}">
                      <a16:creationId xmlns:a16="http://schemas.microsoft.com/office/drawing/2014/main" id="{DA915CFE-C3C1-9A9B-181A-9645234CC561}"/>
                    </a:ext>
                  </a:extLst>
                </p:cNvPr>
                <p:cNvSpPr/>
                <p:nvPr/>
              </p:nvSpPr>
              <p:spPr>
                <a:xfrm>
                  <a:off x="2506835" y="4171425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82" name="楕円 109607">
                  <a:extLst>
                    <a:ext uri="{FF2B5EF4-FFF2-40B4-BE49-F238E27FC236}">
                      <a16:creationId xmlns:a16="http://schemas.microsoft.com/office/drawing/2014/main" id="{7499DE11-4FDA-8C1E-430C-653A0F7E29E6}"/>
                    </a:ext>
                  </a:extLst>
                </p:cNvPr>
                <p:cNvSpPr/>
                <p:nvPr/>
              </p:nvSpPr>
              <p:spPr>
                <a:xfrm>
                  <a:off x="2779392" y="4860284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83" name="楕円 109608">
                  <a:extLst>
                    <a:ext uri="{FF2B5EF4-FFF2-40B4-BE49-F238E27FC236}">
                      <a16:creationId xmlns:a16="http://schemas.microsoft.com/office/drawing/2014/main" id="{643EF9B7-D639-EEBB-1619-2F94CE3383A1}"/>
                    </a:ext>
                  </a:extLst>
                </p:cNvPr>
                <p:cNvSpPr/>
                <p:nvPr/>
              </p:nvSpPr>
              <p:spPr>
                <a:xfrm>
                  <a:off x="2779392" y="4594360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84" name="楕円 109609">
                  <a:extLst>
                    <a:ext uri="{FF2B5EF4-FFF2-40B4-BE49-F238E27FC236}">
                      <a16:creationId xmlns:a16="http://schemas.microsoft.com/office/drawing/2014/main" id="{59BAF4CB-5D52-BD9A-04F8-1E530E0F7FC6}"/>
                    </a:ext>
                  </a:extLst>
                </p:cNvPr>
                <p:cNvSpPr/>
                <p:nvPr/>
              </p:nvSpPr>
              <p:spPr>
                <a:xfrm>
                  <a:off x="2781441" y="4325419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85" name="楕円 109610">
                  <a:extLst>
                    <a:ext uri="{FF2B5EF4-FFF2-40B4-BE49-F238E27FC236}">
                      <a16:creationId xmlns:a16="http://schemas.microsoft.com/office/drawing/2014/main" id="{93DB03DE-0A24-1FF1-1E05-D860E785ED73}"/>
                    </a:ext>
                  </a:extLst>
                </p:cNvPr>
                <p:cNvSpPr/>
                <p:nvPr/>
              </p:nvSpPr>
              <p:spPr>
                <a:xfrm>
                  <a:off x="2781441" y="4059495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86" name="楕円 109611">
                  <a:extLst>
                    <a:ext uri="{FF2B5EF4-FFF2-40B4-BE49-F238E27FC236}">
                      <a16:creationId xmlns:a16="http://schemas.microsoft.com/office/drawing/2014/main" id="{C0C8335E-C716-C918-B400-3061A5561344}"/>
                    </a:ext>
                  </a:extLst>
                </p:cNvPr>
                <p:cNvSpPr/>
                <p:nvPr/>
              </p:nvSpPr>
              <p:spPr>
                <a:xfrm>
                  <a:off x="3041701" y="4996263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87" name="楕円 109612">
                  <a:extLst>
                    <a:ext uri="{FF2B5EF4-FFF2-40B4-BE49-F238E27FC236}">
                      <a16:creationId xmlns:a16="http://schemas.microsoft.com/office/drawing/2014/main" id="{BAAE33F2-AA59-7853-A12B-90C7DE331A35}"/>
                    </a:ext>
                  </a:extLst>
                </p:cNvPr>
                <p:cNvSpPr/>
                <p:nvPr/>
              </p:nvSpPr>
              <p:spPr>
                <a:xfrm>
                  <a:off x="3041701" y="4730339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88" name="楕円 109613">
                  <a:extLst>
                    <a:ext uri="{FF2B5EF4-FFF2-40B4-BE49-F238E27FC236}">
                      <a16:creationId xmlns:a16="http://schemas.microsoft.com/office/drawing/2014/main" id="{CEF70115-F9DA-6D4F-7A73-B6CF695D411D}"/>
                    </a:ext>
                  </a:extLst>
                </p:cNvPr>
                <p:cNvSpPr/>
                <p:nvPr/>
              </p:nvSpPr>
              <p:spPr>
                <a:xfrm>
                  <a:off x="3043750" y="4461398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289" name="楕円 109614">
                  <a:extLst>
                    <a:ext uri="{FF2B5EF4-FFF2-40B4-BE49-F238E27FC236}">
                      <a16:creationId xmlns:a16="http://schemas.microsoft.com/office/drawing/2014/main" id="{A9729112-252D-83A9-A49B-15ED7DB3D058}"/>
                    </a:ext>
                  </a:extLst>
                </p:cNvPr>
                <p:cNvSpPr/>
                <p:nvPr/>
              </p:nvSpPr>
              <p:spPr>
                <a:xfrm>
                  <a:off x="3043750" y="4195474"/>
                  <a:ext cx="265925" cy="265924"/>
                </a:xfrm>
                <a:prstGeom prst="ellipse">
                  <a:avLst/>
                </a:prstGeom>
                <a:grpFill/>
                <a:ln w="9525">
                  <a:solidFill>
                    <a:schemeClr val="accent1">
                      <a:lumMod val="75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p:grpSp>
          <p:cxnSp>
            <p:nvCxnSpPr>
              <p:cNvPr id="4253" name="直線矢印コネクタ 109615">
                <a:extLst>
                  <a:ext uri="{FF2B5EF4-FFF2-40B4-BE49-F238E27FC236}">
                    <a16:creationId xmlns:a16="http://schemas.microsoft.com/office/drawing/2014/main" id="{C89C12C4-8ED4-A6A4-0BBF-7CAF0422846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21110" y="4226399"/>
                <a:ext cx="2547098" cy="178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254" name="直線矢印コネクタ 109616">
                <a:extLst>
                  <a:ext uri="{FF2B5EF4-FFF2-40B4-BE49-F238E27FC236}">
                    <a16:creationId xmlns:a16="http://schemas.microsoft.com/office/drawing/2014/main" id="{EE692BD1-1726-55C8-F6BB-C2077B74586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1110" y="4452786"/>
                <a:ext cx="255372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255" name="直線矢印コネクタ 109617">
                <a:extLst>
                  <a:ext uri="{FF2B5EF4-FFF2-40B4-BE49-F238E27FC236}">
                    <a16:creationId xmlns:a16="http://schemas.microsoft.com/office/drawing/2014/main" id="{C90D79C6-5B0A-B0BF-2933-3F9384A506D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1110" y="4113025"/>
                <a:ext cx="255372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256" name="直線矢印コネクタ 109618">
                <a:extLst>
                  <a:ext uri="{FF2B5EF4-FFF2-40B4-BE49-F238E27FC236}">
                    <a16:creationId xmlns:a16="http://schemas.microsoft.com/office/drawing/2014/main" id="{9A0A4738-B193-5660-CC9D-4131870DCAC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1110" y="4352310"/>
                <a:ext cx="255372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257" name="直線矢印コネクタ 109619">
                <a:extLst>
                  <a:ext uri="{FF2B5EF4-FFF2-40B4-BE49-F238E27FC236}">
                    <a16:creationId xmlns:a16="http://schemas.microsoft.com/office/drawing/2014/main" id="{6EAC33CD-9778-5072-929F-70CE373C34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11611" y="4667728"/>
                <a:ext cx="2547098" cy="178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258" name="直線矢印コネクタ 109620">
                <a:extLst>
                  <a:ext uri="{FF2B5EF4-FFF2-40B4-BE49-F238E27FC236}">
                    <a16:creationId xmlns:a16="http://schemas.microsoft.com/office/drawing/2014/main" id="{F70C9349-5DDF-B8DE-3F59-AB90B0B48A9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1611" y="4894115"/>
                <a:ext cx="255372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259" name="直線矢印コネクタ 109621">
                <a:extLst>
                  <a:ext uri="{FF2B5EF4-FFF2-40B4-BE49-F238E27FC236}">
                    <a16:creationId xmlns:a16="http://schemas.microsoft.com/office/drawing/2014/main" id="{FD160F77-F948-1DEC-04B5-B51AD8115E5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1611" y="4554354"/>
                <a:ext cx="255372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260" name="直線矢印コネクタ 109622">
                <a:extLst>
                  <a:ext uri="{FF2B5EF4-FFF2-40B4-BE49-F238E27FC236}">
                    <a16:creationId xmlns:a16="http://schemas.microsoft.com/office/drawing/2014/main" id="{E580F276-7AD4-CDF1-37C3-071DEF419E5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1611" y="4793639"/>
                <a:ext cx="255372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261" name="直線矢印コネクタ 109623">
                <a:extLst>
                  <a:ext uri="{FF2B5EF4-FFF2-40B4-BE49-F238E27FC236}">
                    <a16:creationId xmlns:a16="http://schemas.microsoft.com/office/drawing/2014/main" id="{86695639-9814-9312-7A65-265414DCAAC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14275" y="5118477"/>
                <a:ext cx="2547098" cy="178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262" name="直線矢印コネクタ 109624">
                <a:extLst>
                  <a:ext uri="{FF2B5EF4-FFF2-40B4-BE49-F238E27FC236}">
                    <a16:creationId xmlns:a16="http://schemas.microsoft.com/office/drawing/2014/main" id="{2917BAE4-AA63-3C77-83C9-297AF8ACF91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4275" y="5344864"/>
                <a:ext cx="255372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263" name="直線矢印コネクタ 109625">
                <a:extLst>
                  <a:ext uri="{FF2B5EF4-FFF2-40B4-BE49-F238E27FC236}">
                    <a16:creationId xmlns:a16="http://schemas.microsoft.com/office/drawing/2014/main" id="{BA924FB3-9628-4A6C-8EAD-65C07C903CD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4275" y="5005103"/>
                <a:ext cx="255372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264" name="直線矢印コネクタ 109626">
                <a:extLst>
                  <a:ext uri="{FF2B5EF4-FFF2-40B4-BE49-F238E27FC236}">
                    <a16:creationId xmlns:a16="http://schemas.microsoft.com/office/drawing/2014/main" id="{B2B37143-C271-B2DE-1C5C-097653DA5B4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14275" y="5244388"/>
                <a:ext cx="255372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265" name="直線矢印コネクタ 109635">
                <a:extLst>
                  <a:ext uri="{FF2B5EF4-FFF2-40B4-BE49-F238E27FC236}">
                    <a16:creationId xmlns:a16="http://schemas.microsoft.com/office/drawing/2014/main" id="{B26EB630-B726-46CB-4AF6-35DF7A40E0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421110" y="4012826"/>
                <a:ext cx="2553729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4246" name="テキスト ボックス 109630">
              <a:extLst>
                <a:ext uri="{FF2B5EF4-FFF2-40B4-BE49-F238E27FC236}">
                  <a16:creationId xmlns:a16="http://schemas.microsoft.com/office/drawing/2014/main" id="{F8BC6F8E-2026-8E83-CD20-87662890413D}"/>
                </a:ext>
              </a:extLst>
            </p:cNvPr>
            <p:cNvSpPr txBox="1"/>
            <p:nvPr/>
          </p:nvSpPr>
          <p:spPr>
            <a:xfrm>
              <a:off x="430587" y="5376962"/>
              <a:ext cx="40580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Microdosimetry is necessary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247" name="テキスト ボックス 109632">
              <a:extLst>
                <a:ext uri="{FF2B5EF4-FFF2-40B4-BE49-F238E27FC236}">
                  <a16:creationId xmlns:a16="http://schemas.microsoft.com/office/drawing/2014/main" id="{1768F313-336F-D56D-541B-69F3D9A27C73}"/>
                </a:ext>
              </a:extLst>
            </p:cNvPr>
            <p:cNvSpPr txBox="1"/>
            <p:nvPr/>
          </p:nvSpPr>
          <p:spPr>
            <a:xfrm>
              <a:off x="7681759" y="5386404"/>
              <a:ext cx="43087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3F3F3F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Conventional dosimetry is sufficient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48" name="テキスト ボックス 109633">
                  <a:extLst>
                    <a:ext uri="{FF2B5EF4-FFF2-40B4-BE49-F238E27FC236}">
                      <a16:creationId xmlns:a16="http://schemas.microsoft.com/office/drawing/2014/main" id="{0D538A86-9426-55D7-9D18-120CE91F5FD8}"/>
                    </a:ext>
                  </a:extLst>
                </p:cNvPr>
                <p:cNvSpPr txBox="1"/>
                <p:nvPr/>
              </p:nvSpPr>
              <p:spPr>
                <a:xfrm>
                  <a:off x="3893245" y="4767182"/>
                  <a:ext cx="725263" cy="630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ja-JP" alt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𝜑</m:t>
                            </m:r>
                          </m:den>
                        </m:f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&gt;</m:t>
                        </m:r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𝑆</m:t>
                        </m:r>
                      </m:oMath>
                    </m:oMathPara>
                  </a14:m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mc:Choice>
          <mc:Fallback>
            <p:sp>
              <p:nvSpPr>
                <p:cNvPr id="4248" name="テキスト ボックス 109633">
                  <a:extLst>
                    <a:ext uri="{FF2B5EF4-FFF2-40B4-BE49-F238E27FC236}">
                      <a16:creationId xmlns:a16="http://schemas.microsoft.com/office/drawing/2014/main" id="{0D538A86-9426-55D7-9D18-120CE91F5F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3245" y="4767182"/>
                  <a:ext cx="725263" cy="63030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4249" name="テキスト ボックス 109634">
                  <a:extLst>
                    <a:ext uri="{FF2B5EF4-FFF2-40B4-BE49-F238E27FC236}">
                      <a16:creationId xmlns:a16="http://schemas.microsoft.com/office/drawing/2014/main" id="{EFDD38DB-A033-7326-9CC6-2E66B93C8803}"/>
                    </a:ext>
                  </a:extLst>
                </p:cNvPr>
                <p:cNvSpPr txBox="1"/>
                <p:nvPr/>
              </p:nvSpPr>
              <p:spPr>
                <a:xfrm>
                  <a:off x="7598556" y="4737852"/>
                  <a:ext cx="725262" cy="63030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1" lang="en-US" altLang="ja-JP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1</m:t>
                            </m:r>
                          </m:num>
                          <m:den>
                            <m:r>
                              <a:rPr kumimoji="1" lang="ja-JP" alt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𝜑</m:t>
                            </m:r>
                          </m:den>
                        </m:f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&lt;</m:t>
                        </m:r>
                        <m:r>
                          <a:rPr kumimoji="1" lang="en-US" altLang="ja-JP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𝑆</m:t>
                        </m:r>
                      </m:oMath>
                    </m:oMathPara>
                  </a14:m>
                  <a:endParaRPr kumimoji="1" lang="ja-JP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ＭＳ Ｐゴシック" panose="020B0600070205080204" pitchFamily="34" charset="-128"/>
                    <a:cs typeface="+mn-cs"/>
                  </a:endParaRPr>
                </a:p>
              </p:txBody>
            </p:sp>
          </mc:Choice>
          <mc:Fallback>
            <p:sp>
              <p:nvSpPr>
                <p:cNvPr id="4249" name="テキスト ボックス 109634">
                  <a:extLst>
                    <a:ext uri="{FF2B5EF4-FFF2-40B4-BE49-F238E27FC236}">
                      <a16:creationId xmlns:a16="http://schemas.microsoft.com/office/drawing/2014/main" id="{EFDD38DB-A033-7326-9CC6-2E66B93C88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556" y="4737852"/>
                  <a:ext cx="725262" cy="630301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50" name="テキスト ボックス 109636">
              <a:extLst>
                <a:ext uri="{FF2B5EF4-FFF2-40B4-BE49-F238E27FC236}">
                  <a16:creationId xmlns:a16="http://schemas.microsoft.com/office/drawing/2014/main" id="{9F7464C9-382F-4652-0373-C18A46760DFD}"/>
                </a:ext>
              </a:extLst>
            </p:cNvPr>
            <p:cNvSpPr txBox="1"/>
            <p:nvPr/>
          </p:nvSpPr>
          <p:spPr>
            <a:xfrm>
              <a:off x="4701315" y="5107309"/>
              <a:ext cx="274786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S</a:t>
              </a: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: cross-sectional area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34" charset="-128"/>
                  <a:cs typeface="Times New Roman" panose="02020603050405020304" pitchFamily="18" charset="0"/>
                </a:rPr>
                <a:t>φ</a:t>
              </a: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ＭＳ Ｐゴシック" panose="020B0600070205080204" pitchFamily="34" charset="-128"/>
                  <a:cs typeface="+mn-cs"/>
                </a:rPr>
                <a:t>: particle fluence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4251" name="テキスト ボックス 8">
              <a:extLst>
                <a:ext uri="{FF2B5EF4-FFF2-40B4-BE49-F238E27FC236}">
                  <a16:creationId xmlns:a16="http://schemas.microsoft.com/office/drawing/2014/main" id="{C2D1449C-D98B-5212-88F1-0FA6531C357D}"/>
                </a:ext>
              </a:extLst>
            </p:cNvPr>
            <p:cNvSpPr txBox="1"/>
            <p:nvPr/>
          </p:nvSpPr>
          <p:spPr>
            <a:xfrm>
              <a:off x="4954734" y="4424535"/>
              <a:ext cx="21082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it-IT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rPr>
                <a:t>Low </a:t>
              </a: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rPr>
                <a:t>← </a:t>
              </a: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rPr>
                <a:t>z </a:t>
              </a:r>
              <a:r>
                <a: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rPr>
                <a:t>→ </a:t>
              </a: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34" charset="-128"/>
                  <a:cs typeface="+mn-cs"/>
                </a:rPr>
                <a:t>High</a:t>
              </a: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7251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1000">
              <a:srgbClr val="EEEEEE"/>
            </a:gs>
            <a:gs pos="0">
              <a:schemeClr val="bg1"/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1635A7-CF96-9E7C-9FF9-4AAB1148C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9A758C08-4B0D-2092-5811-376E950E51D2}"/>
              </a:ext>
            </a:extLst>
          </p:cNvPr>
          <p:cNvSpPr txBox="1">
            <a:spLocks/>
          </p:cNvSpPr>
          <p:nvPr/>
        </p:nvSpPr>
        <p:spPr>
          <a:xfrm>
            <a:off x="2464747" y="267282"/>
            <a:ext cx="7262506" cy="597612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ctr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8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GB" sz="28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it-IT" sz="28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-plan and </a:t>
            </a:r>
            <a:r>
              <a:rPr lang="en-US" sz="28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sz="28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en-US" sz="2400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826A9C70-0DFB-4695-912A-46DFB79F7FC0}"/>
              </a:ext>
            </a:extLst>
          </p:cNvPr>
          <p:cNvSpPr txBox="1">
            <a:spLocks/>
          </p:cNvSpPr>
          <p:nvPr/>
        </p:nvSpPr>
        <p:spPr>
          <a:xfrm>
            <a:off x="0" y="6380347"/>
            <a:ext cx="12192000" cy="500690"/>
          </a:xfrm>
          <a:prstGeom prst="rect">
            <a:avLst/>
          </a:prstGeom>
          <a:ln>
            <a:noFill/>
          </a:ln>
        </p:spPr>
        <p:txBody>
          <a:bodyPr lIns="91440" tIns="45720" rIns="91440" bIns="45720" anchor="t">
            <a:norm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buClr>
                <a:schemeClr val="accent2">
                  <a:lumMod val="75000"/>
                </a:schemeClr>
              </a:buClr>
              <a:buSzPct val="200000"/>
              <a:tabLst>
                <a:tab pos="719138" algn="l"/>
              </a:tabLst>
            </a:pPr>
            <a:r>
              <a:rPr lang="it-IT" sz="20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Challenge: </a:t>
            </a:r>
            <a:r>
              <a:rPr lang="it-IT" sz="2000" b="1" err="1">
                <a:solidFill>
                  <a:srgbClr val="EA5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</a:t>
            </a:r>
            <a:r>
              <a:rPr lang="it-IT" sz="2000" b="1">
                <a:solidFill>
                  <a:srgbClr val="EA5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microdosimetry  </a:t>
            </a:r>
            <a:r>
              <a:rPr lang="it-IT" sz="20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it-IT" sz="2000" b="1">
                <a:solidFill>
                  <a:srgbClr val="EA58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BNCT and </a:t>
            </a:r>
            <a:r>
              <a:rPr lang="it-IT" sz="2000" b="1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</a:t>
            </a:r>
            <a:r>
              <a:rPr lang="it-IT" sz="2000" b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err="1">
                <a:solidFill>
                  <a:srgbClr val="0174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radiotherapy</a:t>
            </a:r>
            <a:endParaRPr lang="en-US">
              <a:solidFill>
                <a:prstClr val="black">
                  <a:lumMod val="75000"/>
                  <a:lumOff val="2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1ADF552-A075-CB5D-B4CC-787C40803D38}"/>
              </a:ext>
            </a:extLst>
          </p:cNvPr>
          <p:cNvGrpSpPr/>
          <p:nvPr/>
        </p:nvGrpSpPr>
        <p:grpSpPr>
          <a:xfrm>
            <a:off x="351179" y="1215383"/>
            <a:ext cx="4606300" cy="4821188"/>
            <a:chOff x="7585701" y="1098645"/>
            <a:chExt cx="4606300" cy="4821188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2A8C2422-B31C-1238-75DE-8C4E6F581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65403" y="4628248"/>
              <a:ext cx="1726598" cy="1291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A539D1F-EB6E-267C-4AC7-D6A0C374702F}"/>
                </a:ext>
              </a:extLst>
            </p:cNvPr>
            <p:cNvGrpSpPr/>
            <p:nvPr/>
          </p:nvGrpSpPr>
          <p:grpSpPr>
            <a:xfrm>
              <a:off x="7875317" y="1158955"/>
              <a:ext cx="4183104" cy="1500473"/>
              <a:chOff x="7875317" y="1158955"/>
              <a:chExt cx="4183104" cy="1500473"/>
            </a:xfrm>
          </p:grpSpPr>
          <p:pic>
            <p:nvPicPr>
              <p:cNvPr id="3080" name="Picture 8" descr="Immagine che contiene testo&#10;&#10;Descrizione generata automaticamente">
                <a:extLst>
                  <a:ext uri="{FF2B5EF4-FFF2-40B4-BE49-F238E27FC236}">
                    <a16:creationId xmlns:a16="http://schemas.microsoft.com/office/drawing/2014/main" id="{61AD14F5-9D1E-211D-439F-31F35C0299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5317" y="1158955"/>
                <a:ext cx="1500473" cy="15004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1" name="Picture 9">
                <a:extLst>
                  <a:ext uri="{FF2B5EF4-FFF2-40B4-BE49-F238E27FC236}">
                    <a16:creationId xmlns:a16="http://schemas.microsoft.com/office/drawing/2014/main" id="{AA7B7935-EBB8-5857-EF99-4C66F9C5C6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10513" y="1187053"/>
                <a:ext cx="1298162" cy="1472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2" name="Picture 10">
                <a:extLst>
                  <a:ext uri="{FF2B5EF4-FFF2-40B4-BE49-F238E27FC236}">
                    <a16:creationId xmlns:a16="http://schemas.microsoft.com/office/drawing/2014/main" id="{B361FFA1-F75B-3068-23CC-8FFFB514355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43399" y="1187053"/>
                <a:ext cx="1315022" cy="14723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93E122D-C19D-8DA6-273B-94C4F85AAF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85701" y="2939663"/>
              <a:ext cx="4006366" cy="2441830"/>
              <a:chOff x="7583755" y="2754812"/>
              <a:chExt cx="4805031" cy="2928597"/>
            </a:xfrm>
          </p:grpSpPr>
          <p:pic>
            <p:nvPicPr>
              <p:cNvPr id="34" name="Picture 2" descr="Download HD Cells Are The Basic Building Blocks Of All Living Things - Dna  Genes Chromosomes Cell Transparent PNG Image - NicePNG.com">
                <a:extLst>
                  <a:ext uri="{FF2B5EF4-FFF2-40B4-BE49-F238E27FC236}">
                    <a16:creationId xmlns:a16="http://schemas.microsoft.com/office/drawing/2014/main" id="{9FA0CB21-AA7A-8F14-D594-6407281A449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83755" y="2808248"/>
                <a:ext cx="4610100" cy="24478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97141006-A62A-FAF3-A70A-AE19F22E3087}"/>
                  </a:ext>
                </a:extLst>
              </p:cNvPr>
              <p:cNvSpPr txBox="1"/>
              <p:nvPr/>
            </p:nvSpPr>
            <p:spPr>
              <a:xfrm>
                <a:off x="8137473" y="5314077"/>
                <a:ext cx="863531" cy="369332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 µm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89E34DAB-2E46-97B4-B192-20DA6F2555D6}"/>
                  </a:ext>
                </a:extLst>
              </p:cNvPr>
              <p:cNvSpPr txBox="1"/>
              <p:nvPr/>
            </p:nvSpPr>
            <p:spPr>
              <a:xfrm>
                <a:off x="9613498" y="5086792"/>
                <a:ext cx="949884" cy="369332"/>
              </a:xfrm>
              <a:prstGeom prst="rect">
                <a:avLst/>
              </a:prstGeom>
              <a:solidFill>
                <a:srgbClr val="70AD47"/>
              </a:solidFill>
              <a:ln w="12700" cap="flat" cmpd="sng" algn="ctr">
                <a:solidFill>
                  <a:srgbClr val="70AD47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1-2 µm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5775E753-98C8-C13E-358E-0C8183101DA7}"/>
                  </a:ext>
                </a:extLst>
              </p:cNvPr>
              <p:cNvSpPr txBox="1"/>
              <p:nvPr/>
            </p:nvSpPr>
            <p:spPr>
              <a:xfrm>
                <a:off x="10845798" y="2754812"/>
                <a:ext cx="932826" cy="345411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>
                <a:spAutoFit/>
              </a:bodyPr>
              <a:lstStyle/>
              <a:p>
                <a:pPr marR="0" lvl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25 nm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2ECCCD5B-F210-2ECE-7A1D-957B26D86927}"/>
                  </a:ext>
                </a:extLst>
              </p:cNvPr>
              <p:cNvSpPr txBox="1"/>
              <p:nvPr/>
            </p:nvSpPr>
            <p:spPr>
              <a:xfrm>
                <a:off x="11654784" y="4317998"/>
                <a:ext cx="734002" cy="369332"/>
              </a:xfrm>
              <a:prstGeom prst="rect">
                <a:avLst/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 nm</a:t>
                </a: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4AA128E-C850-56D0-E920-E16E1C7C47BE}"/>
                </a:ext>
              </a:extLst>
            </p:cNvPr>
            <p:cNvSpPr/>
            <p:nvPr/>
          </p:nvSpPr>
          <p:spPr>
            <a:xfrm>
              <a:off x="7585701" y="1098645"/>
              <a:ext cx="4606299" cy="4814475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618D846-5BD3-C86B-261A-3E4763B1F0FE}"/>
              </a:ext>
            </a:extLst>
          </p:cNvPr>
          <p:cNvGrpSpPr/>
          <p:nvPr/>
        </p:nvGrpSpPr>
        <p:grpSpPr>
          <a:xfrm>
            <a:off x="5642187" y="1215383"/>
            <a:ext cx="6198634" cy="4821188"/>
            <a:chOff x="5642187" y="1215383"/>
            <a:chExt cx="6198634" cy="476547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58F9ED9-E894-FF26-CCB6-3CD1F37217AA}"/>
                </a:ext>
              </a:extLst>
            </p:cNvPr>
            <p:cNvGrpSpPr/>
            <p:nvPr/>
          </p:nvGrpSpPr>
          <p:grpSpPr>
            <a:xfrm>
              <a:off x="5690329" y="1386749"/>
              <a:ext cx="6150492" cy="4237630"/>
              <a:chOff x="-37976" y="1098645"/>
              <a:chExt cx="6150492" cy="4237630"/>
            </a:xfrm>
          </p:grpSpPr>
          <p:pic>
            <p:nvPicPr>
              <p:cNvPr id="2" name="Picture 10" descr="A diagram of a device&#10;&#10;Description automatically generated">
                <a:extLst>
                  <a:ext uri="{FF2B5EF4-FFF2-40B4-BE49-F238E27FC236}">
                    <a16:creationId xmlns:a16="http://schemas.microsoft.com/office/drawing/2014/main" id="{A7BE876D-39BB-5A09-6E20-E4580399E9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593"/>
              <a:stretch/>
            </p:blipFill>
            <p:spPr bwMode="auto">
              <a:xfrm>
                <a:off x="-37976" y="1470684"/>
                <a:ext cx="2356382" cy="3592227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3074" name="Picture 2" descr="Laramed e Isolpharm | Pint of Science IT">
                <a:extLst>
                  <a:ext uri="{FF2B5EF4-FFF2-40B4-BE49-F238E27FC236}">
                    <a16:creationId xmlns:a16="http://schemas.microsoft.com/office/drawing/2014/main" id="{EA2AC0B2-FA13-5C16-5890-D4868FB99B8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0083" y="1098645"/>
                <a:ext cx="2929562" cy="1581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6" name="Picture 4" descr="Radiopharmaceuticals Emerging as New Cancer Therapy - NCI">
                <a:extLst>
                  <a:ext uri="{FF2B5EF4-FFF2-40B4-BE49-F238E27FC236}">
                    <a16:creationId xmlns:a16="http://schemas.microsoft.com/office/drawing/2014/main" id="{E579C070-3D9C-1928-15E1-D5125E7B37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91" b="7791"/>
              <a:stretch/>
            </p:blipFill>
            <p:spPr bwMode="auto">
              <a:xfrm>
                <a:off x="3100083" y="3429000"/>
                <a:ext cx="3012433" cy="19072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64D4553B-EC60-D7A7-7122-67134F04C83E}"/>
                  </a:ext>
                </a:extLst>
              </p:cNvPr>
              <p:cNvCxnSpPr>
                <a:cxnSpLocks/>
                <a:stCxn id="2" idx="3"/>
                <a:endCxn id="3074" idx="1"/>
              </p:cNvCxnSpPr>
              <p:nvPr/>
            </p:nvCxnSpPr>
            <p:spPr>
              <a:xfrm flipV="1">
                <a:off x="2318406" y="1889399"/>
                <a:ext cx="781677" cy="137740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60BF3F8-B1BF-F9D5-2D1E-9110CE96F8F7}"/>
                  </a:ext>
                </a:extLst>
              </p:cNvPr>
              <p:cNvCxnSpPr>
                <a:cxnSpLocks/>
                <a:stCxn id="2" idx="3"/>
                <a:endCxn id="3076" idx="1"/>
              </p:cNvCxnSpPr>
              <p:nvPr/>
            </p:nvCxnSpPr>
            <p:spPr>
              <a:xfrm>
                <a:off x="2318406" y="3266798"/>
                <a:ext cx="781677" cy="1115840"/>
              </a:xfrm>
              <a:prstGeom prst="straightConnector1">
                <a:avLst/>
              </a:prstGeom>
              <a:ln w="28575">
                <a:solidFill>
                  <a:schemeClr val="tx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8C3F6FB-9D1F-AC46-FA81-75FB90A3BA60}"/>
                </a:ext>
              </a:extLst>
            </p:cNvPr>
            <p:cNvSpPr/>
            <p:nvPr/>
          </p:nvSpPr>
          <p:spPr>
            <a:xfrm>
              <a:off x="5642187" y="1215383"/>
              <a:ext cx="6198634" cy="476547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402070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ThemeBMC">
    <a:dk1>
      <a:srgbClr val="000000"/>
    </a:dk1>
    <a:lt1>
      <a:srgbClr val="FFFFFF"/>
    </a:lt1>
    <a:dk2>
      <a:srgbClr val="1F497D"/>
    </a:dk2>
    <a:lt2>
      <a:srgbClr val="EEECE1"/>
    </a:lt2>
    <a:accent1>
      <a:srgbClr val="0779B7"/>
    </a:accent1>
    <a:accent2>
      <a:srgbClr val="019ADD"/>
    </a:accent2>
    <a:accent3>
      <a:srgbClr val="6BC2ED"/>
    </a:accent3>
    <a:accent4>
      <a:srgbClr val="A7CCDF"/>
    </a:accent4>
    <a:accent5>
      <a:srgbClr val="595959"/>
    </a:accent5>
    <a:accent6>
      <a:srgbClr val="3F3F3F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0f300e0-35f8-43ea-b1a2-e9824d1e800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7653B33DB2A94DA2E1FEEF1B172D13" ma:contentTypeVersion="18" ma:contentTypeDescription="Create a new document." ma:contentTypeScope="" ma:versionID="0126f2e88decb55332a92e1dfe97e21d">
  <xsd:schema xmlns:xsd="http://www.w3.org/2001/XMLSchema" xmlns:xs="http://www.w3.org/2001/XMLSchema" xmlns:p="http://schemas.microsoft.com/office/2006/metadata/properties" xmlns:ns3="b0f300e0-35f8-43ea-b1a2-e9824d1e800a" xmlns:ns4="24d99338-11cc-44f8-8f48-f61cd8361256" targetNamespace="http://schemas.microsoft.com/office/2006/metadata/properties" ma:root="true" ma:fieldsID="661e58d91b7a865f37188c942dd22d31" ns3:_="" ns4:_="">
    <xsd:import namespace="b0f300e0-35f8-43ea-b1a2-e9824d1e800a"/>
    <xsd:import namespace="24d99338-11cc-44f8-8f48-f61cd836125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300e0-35f8-43ea-b1a2-e9824d1e80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99338-11cc-44f8-8f48-f61cd836125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33FF05-9538-498E-BEEB-A6D1902AF250}">
  <ds:schemaRefs>
    <ds:schemaRef ds:uri="24d99338-11cc-44f8-8f48-f61cd8361256"/>
    <ds:schemaRef ds:uri="b0f300e0-35f8-43ea-b1a2-e9824d1e800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F6514DF-E79D-4DFA-A696-4465AA3C9CC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F8D163-4CBB-44C9-B167-DA740B64C433}">
  <ds:schemaRefs>
    <ds:schemaRef ds:uri="24d99338-11cc-44f8-8f48-f61cd8361256"/>
    <ds:schemaRef ds:uri="b0f300e0-35f8-43ea-b1a2-e9824d1e800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7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Valeria</dc:creator>
  <cp:revision>1</cp:revision>
  <dcterms:created xsi:type="dcterms:W3CDTF">2024-03-05T07:34:47Z</dcterms:created>
  <dcterms:modified xsi:type="dcterms:W3CDTF">2024-03-12T10:45:03Z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0x010100607653B33DB2A94DA2E1FEEF1B172D13</vt:lpwstr>
  </property>
</Properties>
</file>