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0"/>
  </p:notesMasterIdLst>
  <p:handoutMasterIdLst>
    <p:handoutMasterId r:id="rId11"/>
  </p:handoutMasterIdLst>
  <p:sldIdLst>
    <p:sldId id="304" r:id="rId3"/>
    <p:sldId id="273" r:id="rId4"/>
    <p:sldId id="299" r:id="rId5"/>
    <p:sldId id="413" r:id="rId6"/>
    <p:sldId id="303" r:id="rId7"/>
    <p:sldId id="415" r:id="rId8"/>
    <p:sldId id="414" r:id="rId9"/>
  </p:sldIdLst>
  <p:sldSz cx="12192000" cy="6858000"/>
  <p:notesSz cx="6858000" cy="9144000"/>
  <p:defaultTex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B2E6"/>
    <a:srgbClr val="A1C4E3"/>
    <a:srgbClr val="000000"/>
    <a:srgbClr val="ACCBF9"/>
    <a:srgbClr val="072C62"/>
    <a:srgbClr val="9CC7CE"/>
    <a:srgbClr val="417B85"/>
    <a:srgbClr val="62A7B2"/>
    <a:srgbClr val="1F5FA0"/>
    <a:srgbClr val="D4E5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4E5F7B-ED7B-4B14-B436-6FC86A9AC678}" v="3329" dt="2024-03-13T07:49:15.943"/>
    <p1510:client id="{B599780D-AB05-40C2-B3B5-29C43FA7C287}" v="2991" dt="2024-03-12T13:52:23.220"/>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99" autoAdjust="0"/>
    <p:restoredTop sz="92160" autoAdjust="0"/>
  </p:normalViewPr>
  <p:slideViewPr>
    <p:cSldViewPr snapToGrid="0">
      <p:cViewPr>
        <p:scale>
          <a:sx n="50" d="100"/>
          <a:sy n="50" d="100"/>
        </p:scale>
        <p:origin x="3235" y="1589"/>
      </p:cViewPr>
      <p:guideLst>
        <p:guide pos="3840"/>
        <p:guide orient="horz" pos="2160"/>
      </p:guideLst>
    </p:cSldViewPr>
  </p:slideViewPr>
  <p:notesTextViewPr>
    <p:cViewPr>
      <p:scale>
        <a:sx n="1" d="1"/>
        <a:sy n="1" d="1"/>
      </p:scale>
      <p:origin x="0" y="0"/>
    </p:cViewPr>
  </p:notesTextViewPr>
  <p:notesViewPr>
    <p:cSldViewPr snapToGrid="0">
      <p:cViewPr varScale="1">
        <p:scale>
          <a:sx n="99" d="100"/>
          <a:sy n="99" d="100"/>
        </p:scale>
        <p:origin x="3570"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Master" Target="slideMasters/slideMaster2.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ele Ballan" userId="ebfbb948-be8f-4e23-a256-331ddeb3d1e5" providerId="ADAL" clId="{B599780D-AB05-40C2-B3B5-29C43FA7C287}"/>
    <pc:docChg chg="undo custSel addSld modSld">
      <pc:chgData name="Michele Ballan" userId="ebfbb948-be8f-4e23-a256-331ddeb3d1e5" providerId="ADAL" clId="{B599780D-AB05-40C2-B3B5-29C43FA7C287}" dt="2024-03-12T14:15:29.158" v="2990" actId="680"/>
      <pc:docMkLst>
        <pc:docMk/>
      </pc:docMkLst>
      <pc:sldChg chg="addSp delSp modSp mod">
        <pc:chgData name="Michele Ballan" userId="ebfbb948-be8f-4e23-a256-331ddeb3d1e5" providerId="ADAL" clId="{B599780D-AB05-40C2-B3B5-29C43FA7C287}" dt="2024-03-12T13:52:23.221" v="2989" actId="1035"/>
        <pc:sldMkLst>
          <pc:docMk/>
          <pc:sldMk cId="2842264946" sldId="299"/>
        </pc:sldMkLst>
        <pc:spChg chg="del mod">
          <ac:chgData name="Michele Ballan" userId="ebfbb948-be8f-4e23-a256-331ddeb3d1e5" providerId="ADAL" clId="{B599780D-AB05-40C2-B3B5-29C43FA7C287}" dt="2024-03-11T16:54:59.114" v="750" actId="478"/>
          <ac:spMkLst>
            <pc:docMk/>
            <pc:sldMk cId="2842264946" sldId="299"/>
            <ac:spMk id="6" creationId="{00000000-0000-0000-0000-000000000000}"/>
          </ac:spMkLst>
        </pc:spChg>
        <pc:spChg chg="mod">
          <ac:chgData name="Michele Ballan" userId="ebfbb948-be8f-4e23-a256-331ddeb3d1e5" providerId="ADAL" clId="{B599780D-AB05-40C2-B3B5-29C43FA7C287}" dt="2024-03-11T15:24:31.353" v="46" actId="207"/>
          <ac:spMkLst>
            <pc:docMk/>
            <pc:sldMk cId="2842264946" sldId="299"/>
            <ac:spMk id="7" creationId="{AA932AEF-423F-FAD2-8A88-E6BD63E93BE7}"/>
          </ac:spMkLst>
        </pc:spChg>
        <pc:spChg chg="mod">
          <ac:chgData name="Michele Ballan" userId="ebfbb948-be8f-4e23-a256-331ddeb3d1e5" providerId="ADAL" clId="{B599780D-AB05-40C2-B3B5-29C43FA7C287}" dt="2024-03-12T13:45:32.848" v="2765" actId="1076"/>
          <ac:spMkLst>
            <pc:docMk/>
            <pc:sldMk cId="2842264946" sldId="299"/>
            <ac:spMk id="8" creationId="{D75D002C-6B1F-6687-786E-5B749274CA29}"/>
          </ac:spMkLst>
        </pc:spChg>
        <pc:spChg chg="mod">
          <ac:chgData name="Michele Ballan" userId="ebfbb948-be8f-4e23-a256-331ddeb3d1e5" providerId="ADAL" clId="{B599780D-AB05-40C2-B3B5-29C43FA7C287}" dt="2024-03-11T15:21:54.496" v="36" actId="207"/>
          <ac:spMkLst>
            <pc:docMk/>
            <pc:sldMk cId="2842264946" sldId="299"/>
            <ac:spMk id="10" creationId="{01B62D9C-0B68-B5FC-7F4E-DA0B3CE7FBE4}"/>
          </ac:spMkLst>
        </pc:spChg>
        <pc:spChg chg="add del mod">
          <ac:chgData name="Michele Ballan" userId="ebfbb948-be8f-4e23-a256-331ddeb3d1e5" providerId="ADAL" clId="{B599780D-AB05-40C2-B3B5-29C43FA7C287}" dt="2024-03-12T13:27:11.271" v="2244" actId="478"/>
          <ac:spMkLst>
            <pc:docMk/>
            <pc:sldMk cId="2842264946" sldId="299"/>
            <ac:spMk id="12" creationId="{866605DE-E0A1-0B3D-ED35-9CCA2C110480}"/>
          </ac:spMkLst>
        </pc:spChg>
        <pc:spChg chg="add del mod">
          <ac:chgData name="Michele Ballan" userId="ebfbb948-be8f-4e23-a256-331ddeb3d1e5" providerId="ADAL" clId="{B599780D-AB05-40C2-B3B5-29C43FA7C287}" dt="2024-03-12T13:27:13.927" v="2246" actId="478"/>
          <ac:spMkLst>
            <pc:docMk/>
            <pc:sldMk cId="2842264946" sldId="299"/>
            <ac:spMk id="13" creationId="{14EF77E7-EA57-EE3B-2777-6828452A110A}"/>
          </ac:spMkLst>
        </pc:spChg>
        <pc:spChg chg="del">
          <ac:chgData name="Michele Ballan" userId="ebfbb948-be8f-4e23-a256-331ddeb3d1e5" providerId="ADAL" clId="{B599780D-AB05-40C2-B3B5-29C43FA7C287}" dt="2024-03-11T15:15:40.803" v="1" actId="478"/>
          <ac:spMkLst>
            <pc:docMk/>
            <pc:sldMk cId="2842264946" sldId="299"/>
            <ac:spMk id="14" creationId="{24B62CD0-7DFE-FF3B-2E29-40CDE7B7B3C5}"/>
          </ac:spMkLst>
        </pc:spChg>
        <pc:spChg chg="add mod">
          <ac:chgData name="Michele Ballan" userId="ebfbb948-be8f-4e23-a256-331ddeb3d1e5" providerId="ADAL" clId="{B599780D-AB05-40C2-B3B5-29C43FA7C287}" dt="2024-03-12T13:44:09.219" v="2679" actId="1036"/>
          <ac:spMkLst>
            <pc:docMk/>
            <pc:sldMk cId="2842264946" sldId="299"/>
            <ac:spMk id="15" creationId="{54F98083-B8F2-6796-95BD-0810A8DF46DA}"/>
          </ac:spMkLst>
        </pc:spChg>
        <pc:spChg chg="add del mod">
          <ac:chgData name="Michele Ballan" userId="ebfbb948-be8f-4e23-a256-331ddeb3d1e5" providerId="ADAL" clId="{B599780D-AB05-40C2-B3B5-29C43FA7C287}" dt="2024-03-11T16:55:09.505" v="751" actId="478"/>
          <ac:spMkLst>
            <pc:docMk/>
            <pc:sldMk cId="2842264946" sldId="299"/>
            <ac:spMk id="15" creationId="{E4614098-DBA0-F39B-2754-0C029A69671E}"/>
          </ac:spMkLst>
        </pc:spChg>
        <pc:spChg chg="mod">
          <ac:chgData name="Michele Ballan" userId="ebfbb948-be8f-4e23-a256-331ddeb3d1e5" providerId="ADAL" clId="{B599780D-AB05-40C2-B3B5-29C43FA7C287}" dt="2024-03-12T13:46:33.896" v="2801" actId="1036"/>
          <ac:spMkLst>
            <pc:docMk/>
            <pc:sldMk cId="2842264946" sldId="299"/>
            <ac:spMk id="18" creationId="{E2ADA1B1-AF4C-36AA-9733-709170F996D9}"/>
          </ac:spMkLst>
        </pc:spChg>
        <pc:spChg chg="del">
          <ac:chgData name="Michele Ballan" userId="ebfbb948-be8f-4e23-a256-331ddeb3d1e5" providerId="ADAL" clId="{B599780D-AB05-40C2-B3B5-29C43FA7C287}" dt="2024-03-11T15:15:46.465" v="5" actId="478"/>
          <ac:spMkLst>
            <pc:docMk/>
            <pc:sldMk cId="2842264946" sldId="299"/>
            <ac:spMk id="19" creationId="{50470243-CD20-7A05-98C7-CA21EE695672}"/>
          </ac:spMkLst>
        </pc:spChg>
        <pc:spChg chg="add mod">
          <ac:chgData name="Michele Ballan" userId="ebfbb948-be8f-4e23-a256-331ddeb3d1e5" providerId="ADAL" clId="{B599780D-AB05-40C2-B3B5-29C43FA7C287}" dt="2024-03-12T13:52:23.221" v="2989" actId="1035"/>
          <ac:spMkLst>
            <pc:docMk/>
            <pc:sldMk cId="2842264946" sldId="299"/>
            <ac:spMk id="21" creationId="{DC47B860-EAC4-F2EC-1618-0EE4898565B6}"/>
          </ac:spMkLst>
        </pc:spChg>
        <pc:spChg chg="mod">
          <ac:chgData name="Michele Ballan" userId="ebfbb948-be8f-4e23-a256-331ddeb3d1e5" providerId="ADAL" clId="{B599780D-AB05-40C2-B3B5-29C43FA7C287}" dt="2024-03-11T16:57:51.759" v="799" actId="1038"/>
          <ac:spMkLst>
            <pc:docMk/>
            <pc:sldMk cId="2842264946" sldId="299"/>
            <ac:spMk id="22" creationId="{9F0DB517-FC47-56C5-4CDE-7EB8601E65A2}"/>
          </ac:spMkLst>
        </pc:spChg>
        <pc:spChg chg="mod">
          <ac:chgData name="Michele Ballan" userId="ebfbb948-be8f-4e23-a256-331ddeb3d1e5" providerId="ADAL" clId="{B599780D-AB05-40C2-B3B5-29C43FA7C287}" dt="2024-03-12T13:52:23.221" v="2989" actId="1035"/>
          <ac:spMkLst>
            <pc:docMk/>
            <pc:sldMk cId="2842264946" sldId="299"/>
            <ac:spMk id="23" creationId="{00000000-0000-0000-0000-000000000000}"/>
          </ac:spMkLst>
        </pc:spChg>
        <pc:spChg chg="del mod">
          <ac:chgData name="Michele Ballan" userId="ebfbb948-be8f-4e23-a256-331ddeb3d1e5" providerId="ADAL" clId="{B599780D-AB05-40C2-B3B5-29C43FA7C287}" dt="2024-03-12T13:31:24.564" v="2401" actId="478"/>
          <ac:spMkLst>
            <pc:docMk/>
            <pc:sldMk cId="2842264946" sldId="299"/>
            <ac:spMk id="24" creationId="{00000000-0000-0000-0000-000000000000}"/>
          </ac:spMkLst>
        </pc:spChg>
        <pc:spChg chg="add del mod">
          <ac:chgData name="Michele Ballan" userId="ebfbb948-be8f-4e23-a256-331ddeb3d1e5" providerId="ADAL" clId="{B599780D-AB05-40C2-B3B5-29C43FA7C287}" dt="2024-03-12T13:36:00.231" v="2455" actId="1076"/>
          <ac:spMkLst>
            <pc:docMk/>
            <pc:sldMk cId="2842264946" sldId="299"/>
            <ac:spMk id="25" creationId="{F30D1152-FEC2-C331-D3FA-AF01A54968F3}"/>
          </ac:spMkLst>
        </pc:spChg>
        <pc:spChg chg="del">
          <ac:chgData name="Michele Ballan" userId="ebfbb948-be8f-4e23-a256-331ddeb3d1e5" providerId="ADAL" clId="{B599780D-AB05-40C2-B3B5-29C43FA7C287}" dt="2024-03-11T15:15:41.476" v="2" actId="478"/>
          <ac:spMkLst>
            <pc:docMk/>
            <pc:sldMk cId="2842264946" sldId="299"/>
            <ac:spMk id="26" creationId="{1621B97B-6A69-2B40-1F50-CE9B0ACBAD0F}"/>
          </ac:spMkLst>
        </pc:spChg>
        <pc:spChg chg="mod">
          <ac:chgData name="Michele Ballan" userId="ebfbb948-be8f-4e23-a256-331ddeb3d1e5" providerId="ADAL" clId="{B599780D-AB05-40C2-B3B5-29C43FA7C287}" dt="2024-03-11T17:05:43.885" v="815" actId="115"/>
          <ac:spMkLst>
            <pc:docMk/>
            <pc:sldMk cId="2842264946" sldId="299"/>
            <ac:spMk id="27" creationId="{8B9B77A6-23C1-A4C3-9E9D-5305BCB747F4}"/>
          </ac:spMkLst>
        </pc:spChg>
        <pc:spChg chg="mod">
          <ac:chgData name="Michele Ballan" userId="ebfbb948-be8f-4e23-a256-331ddeb3d1e5" providerId="ADAL" clId="{B599780D-AB05-40C2-B3B5-29C43FA7C287}" dt="2024-03-12T13:28:16.368" v="2256" actId="115"/>
          <ac:spMkLst>
            <pc:docMk/>
            <pc:sldMk cId="2842264946" sldId="299"/>
            <ac:spMk id="29" creationId="{E517BF4D-F841-BAD1-CB86-D5F61628CC9A}"/>
          </ac:spMkLst>
        </pc:spChg>
        <pc:spChg chg="add mod">
          <ac:chgData name="Michele Ballan" userId="ebfbb948-be8f-4e23-a256-331ddeb3d1e5" providerId="ADAL" clId="{B599780D-AB05-40C2-B3B5-29C43FA7C287}" dt="2024-03-12T13:43:38.385" v="2668" actId="1037"/>
          <ac:spMkLst>
            <pc:docMk/>
            <pc:sldMk cId="2842264946" sldId="299"/>
            <ac:spMk id="36" creationId="{1B7949A2-9419-B06A-5908-C3FBF936A57E}"/>
          </ac:spMkLst>
        </pc:spChg>
        <pc:spChg chg="add mod">
          <ac:chgData name="Michele Ballan" userId="ebfbb948-be8f-4e23-a256-331ddeb3d1e5" providerId="ADAL" clId="{B599780D-AB05-40C2-B3B5-29C43FA7C287}" dt="2024-03-12T13:43:01.111" v="2651" actId="1076"/>
          <ac:spMkLst>
            <pc:docMk/>
            <pc:sldMk cId="2842264946" sldId="299"/>
            <ac:spMk id="37" creationId="{1FCFB914-BCEF-96B9-64B1-D7465D2F2093}"/>
          </ac:spMkLst>
        </pc:spChg>
        <pc:spChg chg="add mod">
          <ac:chgData name="Michele Ballan" userId="ebfbb948-be8f-4e23-a256-331ddeb3d1e5" providerId="ADAL" clId="{B599780D-AB05-40C2-B3B5-29C43FA7C287}" dt="2024-03-12T13:45:08.833" v="2759" actId="1036"/>
          <ac:spMkLst>
            <pc:docMk/>
            <pc:sldMk cId="2842264946" sldId="299"/>
            <ac:spMk id="38" creationId="{F0B73461-AE49-068E-9BE8-D51EF3FC4EC7}"/>
          </ac:spMkLst>
        </pc:spChg>
        <pc:spChg chg="del">
          <ac:chgData name="Michele Ballan" userId="ebfbb948-be8f-4e23-a256-331ddeb3d1e5" providerId="ADAL" clId="{B599780D-AB05-40C2-B3B5-29C43FA7C287}" dt="2024-03-11T15:15:44.906" v="4" actId="478"/>
          <ac:spMkLst>
            <pc:docMk/>
            <pc:sldMk cId="2842264946" sldId="299"/>
            <ac:spMk id="40" creationId="{C1BB42B4-2232-6444-A901-EB1660CDB3F8}"/>
          </ac:spMkLst>
        </pc:spChg>
        <pc:spChg chg="del">
          <ac:chgData name="Michele Ballan" userId="ebfbb948-be8f-4e23-a256-331ddeb3d1e5" providerId="ADAL" clId="{B599780D-AB05-40C2-B3B5-29C43FA7C287}" dt="2024-03-11T15:15:52.203" v="8" actId="478"/>
          <ac:spMkLst>
            <pc:docMk/>
            <pc:sldMk cId="2842264946" sldId="299"/>
            <ac:spMk id="51" creationId="{22D0A349-6D95-0CB2-A4DB-129D91EC7D55}"/>
          </ac:spMkLst>
        </pc:spChg>
        <pc:grpChg chg="add del mod">
          <ac:chgData name="Michele Ballan" userId="ebfbb948-be8f-4e23-a256-331ddeb3d1e5" providerId="ADAL" clId="{B599780D-AB05-40C2-B3B5-29C43FA7C287}" dt="2024-03-12T13:36:22.781" v="2461" actId="478"/>
          <ac:grpSpMkLst>
            <pc:docMk/>
            <pc:sldMk cId="2842264946" sldId="299"/>
            <ac:grpSpMk id="26" creationId="{927EB2C5-8225-26FD-269C-CAE57D7E6001}"/>
          </ac:grpSpMkLst>
        </pc:grpChg>
        <pc:grpChg chg="del mod">
          <ac:chgData name="Michele Ballan" userId="ebfbb948-be8f-4e23-a256-331ddeb3d1e5" providerId="ADAL" clId="{B599780D-AB05-40C2-B3B5-29C43FA7C287}" dt="2024-03-11T15:21:21.542" v="30" actId="478"/>
          <ac:grpSpMkLst>
            <pc:docMk/>
            <pc:sldMk cId="2842264946" sldId="299"/>
            <ac:grpSpMk id="30" creationId="{00000000-0000-0000-0000-000000000000}"/>
          </ac:grpSpMkLst>
        </pc:grpChg>
        <pc:picChg chg="add mod">
          <ac:chgData name="Michele Ballan" userId="ebfbb948-be8f-4e23-a256-331ddeb3d1e5" providerId="ADAL" clId="{B599780D-AB05-40C2-B3B5-29C43FA7C287}" dt="2024-03-12T13:46:22.968" v="2789" actId="1038"/>
          <ac:picMkLst>
            <pc:docMk/>
            <pc:sldMk cId="2842264946" sldId="299"/>
            <ac:picMk id="4" creationId="{BF2A8DB0-0171-4983-455D-27CD5C547828}"/>
          </ac:picMkLst>
        </pc:picChg>
        <pc:picChg chg="add del mod">
          <ac:chgData name="Michele Ballan" userId="ebfbb948-be8f-4e23-a256-331ddeb3d1e5" providerId="ADAL" clId="{B599780D-AB05-40C2-B3B5-29C43FA7C287}" dt="2024-03-12T13:27:02.414" v="2240" actId="478"/>
          <ac:picMkLst>
            <pc:docMk/>
            <pc:sldMk cId="2842264946" sldId="299"/>
            <ac:picMk id="6" creationId="{4753FE04-A5A6-30DB-4ABE-87EB3070262C}"/>
          </ac:picMkLst>
        </pc:picChg>
        <pc:picChg chg="del">
          <ac:chgData name="Michele Ballan" userId="ebfbb948-be8f-4e23-a256-331ddeb3d1e5" providerId="ADAL" clId="{B599780D-AB05-40C2-B3B5-29C43FA7C287}" dt="2024-03-11T15:24:02.315" v="39" actId="478"/>
          <ac:picMkLst>
            <pc:docMk/>
            <pc:sldMk cId="2842264946" sldId="299"/>
            <ac:picMk id="9" creationId="{41A5071D-D901-392A-1148-42AE46335C0D}"/>
          </ac:picMkLst>
        </pc:picChg>
        <pc:picChg chg="add del mod">
          <ac:chgData name="Michele Ballan" userId="ebfbb948-be8f-4e23-a256-331ddeb3d1e5" providerId="ADAL" clId="{B599780D-AB05-40C2-B3B5-29C43FA7C287}" dt="2024-03-12T13:27:07.838" v="2243" actId="478"/>
          <ac:picMkLst>
            <pc:docMk/>
            <pc:sldMk cId="2842264946" sldId="299"/>
            <ac:picMk id="9" creationId="{4D18F209-D3D7-70D1-2084-DBE3B5BAF86F}"/>
          </ac:picMkLst>
        </pc:picChg>
        <pc:picChg chg="add del mod">
          <ac:chgData name="Michele Ballan" userId="ebfbb948-be8f-4e23-a256-331ddeb3d1e5" providerId="ADAL" clId="{B599780D-AB05-40C2-B3B5-29C43FA7C287}" dt="2024-03-12T13:27:12.438" v="2245" actId="478"/>
          <ac:picMkLst>
            <pc:docMk/>
            <pc:sldMk cId="2842264946" sldId="299"/>
            <ac:picMk id="11" creationId="{33DB636E-2864-07DE-4029-68B3457F168E}"/>
          </ac:picMkLst>
        </pc:picChg>
        <pc:picChg chg="del">
          <ac:chgData name="Michele Ballan" userId="ebfbb948-be8f-4e23-a256-331ddeb3d1e5" providerId="ADAL" clId="{B599780D-AB05-40C2-B3B5-29C43FA7C287}" dt="2024-03-11T15:15:42.290" v="3" actId="478"/>
          <ac:picMkLst>
            <pc:docMk/>
            <pc:sldMk cId="2842264946" sldId="299"/>
            <ac:picMk id="12" creationId="{E7632CC3-C55D-C5EC-3F19-40323EE629D9}"/>
          </ac:picMkLst>
        </pc:picChg>
        <pc:picChg chg="del">
          <ac:chgData name="Michele Ballan" userId="ebfbb948-be8f-4e23-a256-331ddeb3d1e5" providerId="ADAL" clId="{B599780D-AB05-40C2-B3B5-29C43FA7C287}" dt="2024-03-11T15:15:48.266" v="6" actId="478"/>
          <ac:picMkLst>
            <pc:docMk/>
            <pc:sldMk cId="2842264946" sldId="299"/>
            <ac:picMk id="13" creationId="{21002F10-0985-3A2A-4B3F-5D8F65EF438A}"/>
          </ac:picMkLst>
        </pc:picChg>
        <pc:picChg chg="add del mod">
          <ac:chgData name="Michele Ballan" userId="ebfbb948-be8f-4e23-a256-331ddeb3d1e5" providerId="ADAL" clId="{B599780D-AB05-40C2-B3B5-29C43FA7C287}" dt="2024-03-12T13:32:01.840" v="2404" actId="478"/>
          <ac:picMkLst>
            <pc:docMk/>
            <pc:sldMk cId="2842264946" sldId="299"/>
            <ac:picMk id="14" creationId="{2681EC4C-249B-EBE0-CBE7-D20A78CC917E}"/>
          </ac:picMkLst>
        </pc:picChg>
        <pc:picChg chg="add del mod">
          <ac:chgData name="Michele Ballan" userId="ebfbb948-be8f-4e23-a256-331ddeb3d1e5" providerId="ADAL" clId="{B599780D-AB05-40C2-B3B5-29C43FA7C287}" dt="2024-03-12T13:27:00.145" v="2239" actId="478"/>
          <ac:picMkLst>
            <pc:docMk/>
            <pc:sldMk cId="2842264946" sldId="299"/>
            <ac:picMk id="16" creationId="{325C4019-F9D5-04FB-8A9E-60D1B5465E81}"/>
          </ac:picMkLst>
        </pc:picChg>
        <pc:picChg chg="add mod">
          <ac:chgData name="Michele Ballan" userId="ebfbb948-be8f-4e23-a256-331ddeb3d1e5" providerId="ADAL" clId="{B599780D-AB05-40C2-B3B5-29C43FA7C287}" dt="2024-03-11T17:29:53.149" v="1246" actId="1076"/>
          <ac:picMkLst>
            <pc:docMk/>
            <pc:sldMk cId="2842264946" sldId="299"/>
            <ac:picMk id="17" creationId="{B95C2F88-0F8F-26FA-56AC-56CC3BD44608}"/>
          </ac:picMkLst>
        </pc:picChg>
        <pc:picChg chg="add del mod">
          <ac:chgData name="Michele Ballan" userId="ebfbb948-be8f-4e23-a256-331ddeb3d1e5" providerId="ADAL" clId="{B599780D-AB05-40C2-B3B5-29C43FA7C287}" dt="2024-03-12T13:33:01.013" v="2414" actId="478"/>
          <ac:picMkLst>
            <pc:docMk/>
            <pc:sldMk cId="2842264946" sldId="299"/>
            <ac:picMk id="19" creationId="{A5F1B305-3050-916E-AE12-DA0646C406D4}"/>
          </ac:picMkLst>
        </pc:picChg>
        <pc:picChg chg="add mod">
          <ac:chgData name="Michele Ballan" userId="ebfbb948-be8f-4e23-a256-331ddeb3d1e5" providerId="ADAL" clId="{B599780D-AB05-40C2-B3B5-29C43FA7C287}" dt="2024-03-12T13:38:46.341" v="2580" actId="1076"/>
          <ac:picMkLst>
            <pc:docMk/>
            <pc:sldMk cId="2842264946" sldId="299"/>
            <ac:picMk id="20" creationId="{E916BE1D-6576-1BEC-F0F3-EC9BF7D72DF1}"/>
          </ac:picMkLst>
        </pc:picChg>
        <pc:picChg chg="mod">
          <ac:chgData name="Michele Ballan" userId="ebfbb948-be8f-4e23-a256-331ddeb3d1e5" providerId="ADAL" clId="{B599780D-AB05-40C2-B3B5-29C43FA7C287}" dt="2024-03-12T13:36:19.550" v="2460" actId="207"/>
          <ac:picMkLst>
            <pc:docMk/>
            <pc:sldMk cId="2842264946" sldId="299"/>
            <ac:picMk id="28" creationId="{A8DE1688-568B-62BA-35F6-5774C692F62F}"/>
          </ac:picMkLst>
        </pc:picChg>
        <pc:picChg chg="mod">
          <ac:chgData name="Michele Ballan" userId="ebfbb948-be8f-4e23-a256-331ddeb3d1e5" providerId="ADAL" clId="{B599780D-AB05-40C2-B3B5-29C43FA7C287}" dt="2024-03-12T13:36:19.550" v="2460" actId="207"/>
          <ac:picMkLst>
            <pc:docMk/>
            <pc:sldMk cId="2842264946" sldId="299"/>
            <ac:picMk id="30" creationId="{494342F2-6863-E781-ADCB-1460D5A9F614}"/>
          </ac:picMkLst>
        </pc:picChg>
        <pc:picChg chg="mod">
          <ac:chgData name="Michele Ballan" userId="ebfbb948-be8f-4e23-a256-331ddeb3d1e5" providerId="ADAL" clId="{B599780D-AB05-40C2-B3B5-29C43FA7C287}" dt="2024-03-12T13:36:19.550" v="2460" actId="207"/>
          <ac:picMkLst>
            <pc:docMk/>
            <pc:sldMk cId="2842264946" sldId="299"/>
            <ac:picMk id="31" creationId="{298C0742-F313-C37C-B55A-CDFAD87EE95E}"/>
          </ac:picMkLst>
        </pc:picChg>
        <pc:picChg chg="add mod modCrop">
          <ac:chgData name="Michele Ballan" userId="ebfbb948-be8f-4e23-a256-331ddeb3d1e5" providerId="ADAL" clId="{B599780D-AB05-40C2-B3B5-29C43FA7C287}" dt="2024-03-12T13:43:42.098" v="2671" actId="1035"/>
          <ac:picMkLst>
            <pc:docMk/>
            <pc:sldMk cId="2842264946" sldId="299"/>
            <ac:picMk id="32" creationId="{BD50718B-5123-E7EC-5C11-C1EBA01D882D}"/>
          </ac:picMkLst>
        </pc:picChg>
        <pc:picChg chg="add del mod modCrop">
          <ac:chgData name="Michele Ballan" userId="ebfbb948-be8f-4e23-a256-331ddeb3d1e5" providerId="ADAL" clId="{B599780D-AB05-40C2-B3B5-29C43FA7C287}" dt="2024-03-12T13:41:13.117" v="2626" actId="478"/>
          <ac:picMkLst>
            <pc:docMk/>
            <pc:sldMk cId="2842264946" sldId="299"/>
            <ac:picMk id="33" creationId="{9AB23055-8B2F-176A-5E11-942EB662545F}"/>
          </ac:picMkLst>
        </pc:picChg>
        <pc:picChg chg="add mod">
          <ac:chgData name="Michele Ballan" userId="ebfbb948-be8f-4e23-a256-331ddeb3d1e5" providerId="ADAL" clId="{B599780D-AB05-40C2-B3B5-29C43FA7C287}" dt="2024-03-12T13:43:33.953" v="2660" actId="1076"/>
          <ac:picMkLst>
            <pc:docMk/>
            <pc:sldMk cId="2842264946" sldId="299"/>
            <ac:picMk id="34" creationId="{C856255B-CF47-ADC3-A1CF-9C462A5AB167}"/>
          </ac:picMkLst>
        </pc:picChg>
        <pc:picChg chg="del">
          <ac:chgData name="Michele Ballan" userId="ebfbb948-be8f-4e23-a256-331ddeb3d1e5" providerId="ADAL" clId="{B599780D-AB05-40C2-B3B5-29C43FA7C287}" dt="2024-03-11T15:24:01.459" v="38" actId="478"/>
          <ac:picMkLst>
            <pc:docMk/>
            <pc:sldMk cId="2842264946" sldId="299"/>
            <ac:picMk id="38" creationId="{6B0FA272-EEE0-86DB-9B6F-3A22335DBD3F}"/>
          </ac:picMkLst>
        </pc:picChg>
        <pc:picChg chg="del">
          <ac:chgData name="Michele Ballan" userId="ebfbb948-be8f-4e23-a256-331ddeb3d1e5" providerId="ADAL" clId="{B599780D-AB05-40C2-B3B5-29C43FA7C287}" dt="2024-03-11T15:21:17.517" v="28" actId="478"/>
          <ac:picMkLst>
            <pc:docMk/>
            <pc:sldMk cId="2842264946" sldId="299"/>
            <ac:picMk id="39" creationId="{C913F692-886A-5D5B-3D5E-9752BCB4C6E9}"/>
          </ac:picMkLst>
        </pc:picChg>
        <pc:picChg chg="del">
          <ac:chgData name="Michele Ballan" userId="ebfbb948-be8f-4e23-a256-331ddeb3d1e5" providerId="ADAL" clId="{B599780D-AB05-40C2-B3B5-29C43FA7C287}" dt="2024-03-11T15:15:49.738" v="7" actId="478"/>
          <ac:picMkLst>
            <pc:docMk/>
            <pc:sldMk cId="2842264946" sldId="299"/>
            <ac:picMk id="50" creationId="{5F66F009-3D07-7770-5050-45937F6145C9}"/>
          </ac:picMkLst>
        </pc:picChg>
      </pc:sldChg>
      <pc:sldChg chg="addSp delSp modSp add mod modAnim">
        <pc:chgData name="Michele Ballan" userId="ebfbb948-be8f-4e23-a256-331ddeb3d1e5" providerId="ADAL" clId="{B599780D-AB05-40C2-B3B5-29C43FA7C287}" dt="2024-03-12T13:51:41.953" v="2959" actId="1038"/>
        <pc:sldMkLst>
          <pc:docMk/>
          <pc:sldMk cId="3245109997" sldId="413"/>
        </pc:sldMkLst>
        <pc:spChg chg="del">
          <ac:chgData name="Michele Ballan" userId="ebfbb948-be8f-4e23-a256-331ddeb3d1e5" providerId="ADAL" clId="{B599780D-AB05-40C2-B3B5-29C43FA7C287}" dt="2024-03-11T15:29:36.321" v="71" actId="478"/>
          <ac:spMkLst>
            <pc:docMk/>
            <pc:sldMk cId="3245109997" sldId="413"/>
            <ac:spMk id="6" creationId="{15D97F1A-FCD7-F2C3-B7DC-82A787B45658}"/>
          </ac:spMkLst>
        </pc:spChg>
        <pc:spChg chg="del">
          <ac:chgData name="Michele Ballan" userId="ebfbb948-be8f-4e23-a256-331ddeb3d1e5" providerId="ADAL" clId="{B599780D-AB05-40C2-B3B5-29C43FA7C287}" dt="2024-03-11T15:29:40.206" v="73" actId="478"/>
          <ac:spMkLst>
            <pc:docMk/>
            <pc:sldMk cId="3245109997" sldId="413"/>
            <ac:spMk id="7" creationId="{DFDC7DB5-53C9-F4CC-2F8E-5FE489D13AB7}"/>
          </ac:spMkLst>
        </pc:spChg>
        <pc:spChg chg="del">
          <ac:chgData name="Michele Ballan" userId="ebfbb948-be8f-4e23-a256-331ddeb3d1e5" providerId="ADAL" clId="{B599780D-AB05-40C2-B3B5-29C43FA7C287}" dt="2024-03-11T15:29:20.614" v="58" actId="478"/>
          <ac:spMkLst>
            <pc:docMk/>
            <pc:sldMk cId="3245109997" sldId="413"/>
            <ac:spMk id="8" creationId="{766B97F2-84D0-A829-FCB9-C3443C4727C9}"/>
          </ac:spMkLst>
        </pc:spChg>
        <pc:spChg chg="del">
          <ac:chgData name="Michele Ballan" userId="ebfbb948-be8f-4e23-a256-331ddeb3d1e5" providerId="ADAL" clId="{B599780D-AB05-40C2-B3B5-29C43FA7C287}" dt="2024-03-11T15:29:21.838" v="59" actId="478"/>
          <ac:spMkLst>
            <pc:docMk/>
            <pc:sldMk cId="3245109997" sldId="413"/>
            <ac:spMk id="10" creationId="{9389B802-B34A-7713-F970-1B3C78C33158}"/>
          </ac:spMkLst>
        </pc:spChg>
        <pc:spChg chg="add del mod">
          <ac:chgData name="Michele Ballan" userId="ebfbb948-be8f-4e23-a256-331ddeb3d1e5" providerId="ADAL" clId="{B599780D-AB05-40C2-B3B5-29C43FA7C287}" dt="2024-03-11T15:29:38.391" v="72" actId="478"/>
          <ac:spMkLst>
            <pc:docMk/>
            <pc:sldMk cId="3245109997" sldId="413"/>
            <ac:spMk id="11" creationId="{89D13FA2-BD38-F3CE-C6A6-AE9F638CA8EE}"/>
          </ac:spMkLst>
        </pc:spChg>
        <pc:spChg chg="mod">
          <ac:chgData name="Michele Ballan" userId="ebfbb948-be8f-4e23-a256-331ddeb3d1e5" providerId="ADAL" clId="{B599780D-AB05-40C2-B3B5-29C43FA7C287}" dt="2024-03-11T16:36:27.850" v="184" actId="14100"/>
          <ac:spMkLst>
            <pc:docMk/>
            <pc:sldMk cId="3245109997" sldId="413"/>
            <ac:spMk id="14" creationId="{6253C4AA-0607-CE68-25EE-E66238D5CCA7}"/>
          </ac:spMkLst>
        </pc:spChg>
        <pc:spChg chg="add mod">
          <ac:chgData name="Michele Ballan" userId="ebfbb948-be8f-4e23-a256-331ddeb3d1e5" providerId="ADAL" clId="{B599780D-AB05-40C2-B3B5-29C43FA7C287}" dt="2024-03-12T11:20:21.719" v="1718" actId="20577"/>
          <ac:spMkLst>
            <pc:docMk/>
            <pc:sldMk cId="3245109997" sldId="413"/>
            <ac:spMk id="15" creationId="{5196A68F-001B-2C7A-2226-F51D06F32343}"/>
          </ac:spMkLst>
        </pc:spChg>
        <pc:spChg chg="add mod">
          <ac:chgData name="Michele Ballan" userId="ebfbb948-be8f-4e23-a256-331ddeb3d1e5" providerId="ADAL" clId="{B599780D-AB05-40C2-B3B5-29C43FA7C287}" dt="2024-03-12T11:24:03.916" v="1996" actId="1076"/>
          <ac:spMkLst>
            <pc:docMk/>
            <pc:sldMk cId="3245109997" sldId="413"/>
            <ac:spMk id="17" creationId="{2709E661-9280-27F0-70C3-EC93D13263AC}"/>
          </ac:spMkLst>
        </pc:spChg>
        <pc:spChg chg="del">
          <ac:chgData name="Michele Ballan" userId="ebfbb948-be8f-4e23-a256-331ddeb3d1e5" providerId="ADAL" clId="{B599780D-AB05-40C2-B3B5-29C43FA7C287}" dt="2024-03-11T15:29:25.351" v="62" actId="478"/>
          <ac:spMkLst>
            <pc:docMk/>
            <pc:sldMk cId="3245109997" sldId="413"/>
            <ac:spMk id="18" creationId="{B4B06BE6-93CA-E1D5-1943-07D4636AAC78}"/>
          </ac:spMkLst>
        </pc:spChg>
        <pc:spChg chg="mod">
          <ac:chgData name="Michele Ballan" userId="ebfbb948-be8f-4e23-a256-331ddeb3d1e5" providerId="ADAL" clId="{B599780D-AB05-40C2-B3B5-29C43FA7C287}" dt="2024-03-12T13:51:41.953" v="2959" actId="1038"/>
          <ac:spMkLst>
            <pc:docMk/>
            <pc:sldMk cId="3245109997" sldId="413"/>
            <ac:spMk id="19" creationId="{42978850-34FE-D2F9-D213-D2D02DCB14C3}"/>
          </ac:spMkLst>
        </pc:spChg>
        <pc:spChg chg="add del mod">
          <ac:chgData name="Michele Ballan" userId="ebfbb948-be8f-4e23-a256-331ddeb3d1e5" providerId="ADAL" clId="{B599780D-AB05-40C2-B3B5-29C43FA7C287}" dt="2024-03-11T16:42:48.996" v="644" actId="478"/>
          <ac:spMkLst>
            <pc:docMk/>
            <pc:sldMk cId="3245109997" sldId="413"/>
            <ac:spMk id="21" creationId="{27743C0E-DF5E-3B65-7E14-DD116AD5EB24}"/>
          </ac:spMkLst>
        </pc:spChg>
        <pc:spChg chg="del">
          <ac:chgData name="Michele Ballan" userId="ebfbb948-be8f-4e23-a256-331ddeb3d1e5" providerId="ADAL" clId="{B599780D-AB05-40C2-B3B5-29C43FA7C287}" dt="2024-03-11T15:29:19.888" v="57" actId="478"/>
          <ac:spMkLst>
            <pc:docMk/>
            <pc:sldMk cId="3245109997" sldId="413"/>
            <ac:spMk id="22" creationId="{03A7823C-9689-386B-F89E-0101B82C25C9}"/>
          </ac:spMkLst>
        </pc:spChg>
        <pc:spChg chg="del">
          <ac:chgData name="Michele Ballan" userId="ebfbb948-be8f-4e23-a256-331ddeb3d1e5" providerId="ADAL" clId="{B599780D-AB05-40C2-B3B5-29C43FA7C287}" dt="2024-03-11T15:29:34.815" v="70" actId="478"/>
          <ac:spMkLst>
            <pc:docMk/>
            <pc:sldMk cId="3245109997" sldId="413"/>
            <ac:spMk id="23" creationId="{64A1BA59-A0A1-0853-6211-B2FC4A6AAC07}"/>
          </ac:spMkLst>
        </pc:spChg>
        <pc:spChg chg="del">
          <ac:chgData name="Michele Ballan" userId="ebfbb948-be8f-4e23-a256-331ddeb3d1e5" providerId="ADAL" clId="{B599780D-AB05-40C2-B3B5-29C43FA7C287}" dt="2024-03-11T15:29:30.943" v="68" actId="478"/>
          <ac:spMkLst>
            <pc:docMk/>
            <pc:sldMk cId="3245109997" sldId="413"/>
            <ac:spMk id="24" creationId="{2D5B702B-98EA-08F7-0421-5E9D3F848CA3}"/>
          </ac:spMkLst>
        </pc:spChg>
        <pc:spChg chg="del">
          <ac:chgData name="Michele Ballan" userId="ebfbb948-be8f-4e23-a256-331ddeb3d1e5" providerId="ADAL" clId="{B599780D-AB05-40C2-B3B5-29C43FA7C287}" dt="2024-03-11T15:29:29.142" v="66" actId="478"/>
          <ac:spMkLst>
            <pc:docMk/>
            <pc:sldMk cId="3245109997" sldId="413"/>
            <ac:spMk id="25" creationId="{31D7B830-9F57-03CE-5A05-2B1CF6B7303A}"/>
          </ac:spMkLst>
        </pc:spChg>
        <pc:spChg chg="mod">
          <ac:chgData name="Michele Ballan" userId="ebfbb948-be8f-4e23-a256-331ddeb3d1e5" providerId="ADAL" clId="{B599780D-AB05-40C2-B3B5-29C43FA7C287}" dt="2024-03-12T11:16:53.508" v="1524" actId="1076"/>
          <ac:spMkLst>
            <pc:docMk/>
            <pc:sldMk cId="3245109997" sldId="413"/>
            <ac:spMk id="26" creationId="{6125263D-0E83-AC65-44B2-EEF4B5917F7F}"/>
          </ac:spMkLst>
        </pc:spChg>
        <pc:spChg chg="del">
          <ac:chgData name="Michele Ballan" userId="ebfbb948-be8f-4e23-a256-331ddeb3d1e5" providerId="ADAL" clId="{B599780D-AB05-40C2-B3B5-29C43FA7C287}" dt="2024-03-11T15:29:28.590" v="65" actId="478"/>
          <ac:spMkLst>
            <pc:docMk/>
            <pc:sldMk cId="3245109997" sldId="413"/>
            <ac:spMk id="27" creationId="{CA3381A2-B471-3ECA-94BE-EE013AF68D3F}"/>
          </ac:spMkLst>
        </pc:spChg>
        <pc:spChg chg="add mod">
          <ac:chgData name="Michele Ballan" userId="ebfbb948-be8f-4e23-a256-331ddeb3d1e5" providerId="ADAL" clId="{B599780D-AB05-40C2-B3B5-29C43FA7C287}" dt="2024-03-12T11:26:24.250" v="2101" actId="14100"/>
          <ac:spMkLst>
            <pc:docMk/>
            <pc:sldMk cId="3245109997" sldId="413"/>
            <ac:spMk id="28" creationId="{B0E4F1D3-9601-4532-81C4-19E17E392DC9}"/>
          </ac:spMkLst>
        </pc:spChg>
        <pc:spChg chg="del">
          <ac:chgData name="Michele Ballan" userId="ebfbb948-be8f-4e23-a256-331ddeb3d1e5" providerId="ADAL" clId="{B599780D-AB05-40C2-B3B5-29C43FA7C287}" dt="2024-03-11T15:29:27.526" v="64" actId="478"/>
          <ac:spMkLst>
            <pc:docMk/>
            <pc:sldMk cId="3245109997" sldId="413"/>
            <ac:spMk id="29" creationId="{7A1A0C38-816F-E29E-4244-7E9B507BAC50}"/>
          </ac:spMkLst>
        </pc:spChg>
        <pc:spChg chg="del">
          <ac:chgData name="Michele Ballan" userId="ebfbb948-be8f-4e23-a256-331ddeb3d1e5" providerId="ADAL" clId="{B599780D-AB05-40C2-B3B5-29C43FA7C287}" dt="2024-03-11T15:29:23.302" v="60" actId="478"/>
          <ac:spMkLst>
            <pc:docMk/>
            <pc:sldMk cId="3245109997" sldId="413"/>
            <ac:spMk id="33" creationId="{CD4EF716-7807-A7F5-EDC2-696DE000FBAF}"/>
          </ac:spMkLst>
        </pc:spChg>
        <pc:spChg chg="mod">
          <ac:chgData name="Michele Ballan" userId="ebfbb948-be8f-4e23-a256-331ddeb3d1e5" providerId="ADAL" clId="{B599780D-AB05-40C2-B3B5-29C43FA7C287}" dt="2024-03-12T13:51:30.595" v="2947" actId="1076"/>
          <ac:spMkLst>
            <pc:docMk/>
            <pc:sldMk cId="3245109997" sldId="413"/>
            <ac:spMk id="40" creationId="{74D9F2D4-7EEB-D8B4-A769-C96F3987595E}"/>
          </ac:spMkLst>
        </pc:spChg>
        <pc:spChg chg="add mod">
          <ac:chgData name="Michele Ballan" userId="ebfbb948-be8f-4e23-a256-331ddeb3d1e5" providerId="ADAL" clId="{B599780D-AB05-40C2-B3B5-29C43FA7C287}" dt="2024-03-12T11:29:05.904" v="2218" actId="1076"/>
          <ac:spMkLst>
            <pc:docMk/>
            <pc:sldMk cId="3245109997" sldId="413"/>
            <ac:spMk id="46" creationId="{D9EBEA50-3A4A-292E-1D97-BE2232B8F8D0}"/>
          </ac:spMkLst>
        </pc:spChg>
        <pc:spChg chg="add mod">
          <ac:chgData name="Michele Ballan" userId="ebfbb948-be8f-4e23-a256-331ddeb3d1e5" providerId="ADAL" clId="{B599780D-AB05-40C2-B3B5-29C43FA7C287}" dt="2024-03-12T11:30:03.960" v="2236" actId="1038"/>
          <ac:spMkLst>
            <pc:docMk/>
            <pc:sldMk cId="3245109997" sldId="413"/>
            <ac:spMk id="48" creationId="{49A196A5-E155-D3DA-0075-D77548320CA0}"/>
          </ac:spMkLst>
        </pc:spChg>
        <pc:spChg chg="mod">
          <ac:chgData name="Michele Ballan" userId="ebfbb948-be8f-4e23-a256-331ddeb3d1e5" providerId="ADAL" clId="{B599780D-AB05-40C2-B3B5-29C43FA7C287}" dt="2024-03-12T13:46:48.409" v="2802" actId="20577"/>
          <ac:spMkLst>
            <pc:docMk/>
            <pc:sldMk cId="3245109997" sldId="413"/>
            <ac:spMk id="51" creationId="{14B1A15D-BB79-83F3-07BC-FC77305A8C9B}"/>
          </ac:spMkLst>
        </pc:spChg>
        <pc:spChg chg="add mod">
          <ac:chgData name="Michele Ballan" userId="ebfbb948-be8f-4e23-a256-331ddeb3d1e5" providerId="ADAL" clId="{B599780D-AB05-40C2-B3B5-29C43FA7C287}" dt="2024-03-12T11:29:35.005" v="2224" actId="115"/>
          <ac:spMkLst>
            <pc:docMk/>
            <pc:sldMk cId="3245109997" sldId="413"/>
            <ac:spMk id="54" creationId="{26886954-1D73-9A19-E2A3-5A736FDB4705}"/>
          </ac:spMkLst>
        </pc:spChg>
        <pc:spChg chg="add mod">
          <ac:chgData name="Michele Ballan" userId="ebfbb948-be8f-4e23-a256-331ddeb3d1e5" providerId="ADAL" clId="{B599780D-AB05-40C2-B3B5-29C43FA7C287}" dt="2024-03-12T11:29:44.463" v="2226" actId="115"/>
          <ac:spMkLst>
            <pc:docMk/>
            <pc:sldMk cId="3245109997" sldId="413"/>
            <ac:spMk id="55" creationId="{C3DFE71B-354B-6D81-785F-F9973EECEF89}"/>
          </ac:spMkLst>
        </pc:spChg>
        <pc:spChg chg="add mod">
          <ac:chgData name="Michele Ballan" userId="ebfbb948-be8f-4e23-a256-331ddeb3d1e5" providerId="ADAL" clId="{B599780D-AB05-40C2-B3B5-29C43FA7C287}" dt="2024-03-12T13:47:40.075" v="2893" actId="207"/>
          <ac:spMkLst>
            <pc:docMk/>
            <pc:sldMk cId="3245109997" sldId="413"/>
            <ac:spMk id="56" creationId="{57890E10-78BA-EF2C-73F1-53518082D92B}"/>
          </ac:spMkLst>
        </pc:spChg>
        <pc:grpChg chg="del">
          <ac:chgData name="Michele Ballan" userId="ebfbb948-be8f-4e23-a256-331ddeb3d1e5" providerId="ADAL" clId="{B599780D-AB05-40C2-B3B5-29C43FA7C287}" dt="2024-03-11T15:29:24.294" v="61" actId="478"/>
          <ac:grpSpMkLst>
            <pc:docMk/>
            <pc:sldMk cId="3245109997" sldId="413"/>
            <ac:grpSpMk id="30" creationId="{0213B75A-0A49-EBD8-EA60-987CB54EEFFD}"/>
          </ac:grpSpMkLst>
        </pc:grpChg>
        <pc:picChg chg="del">
          <ac:chgData name="Michele Ballan" userId="ebfbb948-be8f-4e23-a256-331ddeb3d1e5" providerId="ADAL" clId="{B599780D-AB05-40C2-B3B5-29C43FA7C287}" dt="2024-03-11T15:29:29.768" v="67" actId="478"/>
          <ac:picMkLst>
            <pc:docMk/>
            <pc:sldMk cId="3245109997" sldId="413"/>
            <ac:picMk id="9" creationId="{CCBE7191-9423-2EEC-C5AE-49660B756452}"/>
          </ac:picMkLst>
        </pc:picChg>
        <pc:picChg chg="del">
          <ac:chgData name="Michele Ballan" userId="ebfbb948-be8f-4e23-a256-331ddeb3d1e5" providerId="ADAL" clId="{B599780D-AB05-40C2-B3B5-29C43FA7C287}" dt="2024-03-11T16:32:24.047" v="179" actId="478"/>
          <ac:picMkLst>
            <pc:docMk/>
            <pc:sldMk cId="3245109997" sldId="413"/>
            <ac:picMk id="12" creationId="{7D43989F-F0A6-EB64-B7A8-A9A4336A037C}"/>
          </ac:picMkLst>
        </pc:picChg>
        <pc:picChg chg="del">
          <ac:chgData name="Michele Ballan" userId="ebfbb948-be8f-4e23-a256-331ddeb3d1e5" providerId="ADAL" clId="{B599780D-AB05-40C2-B3B5-29C43FA7C287}" dt="2024-03-11T16:32:24.855" v="180" actId="478"/>
          <ac:picMkLst>
            <pc:docMk/>
            <pc:sldMk cId="3245109997" sldId="413"/>
            <ac:picMk id="13" creationId="{45559176-57E5-A67D-2EE2-08C4D9928000}"/>
          </ac:picMkLst>
        </pc:picChg>
        <pc:picChg chg="add mod ord">
          <ac:chgData name="Michele Ballan" userId="ebfbb948-be8f-4e23-a256-331ddeb3d1e5" providerId="ADAL" clId="{B599780D-AB05-40C2-B3B5-29C43FA7C287}" dt="2024-03-12T11:22:36.299" v="1859" actId="1036"/>
          <ac:picMkLst>
            <pc:docMk/>
            <pc:sldMk cId="3245109997" sldId="413"/>
            <ac:picMk id="16" creationId="{1E1A9DBF-2E68-07B0-CED8-CE2CC286D3E3}"/>
          </ac:picMkLst>
        </pc:picChg>
        <pc:picChg chg="add mod ord modCrop">
          <ac:chgData name="Michele Ballan" userId="ebfbb948-be8f-4e23-a256-331ddeb3d1e5" providerId="ADAL" clId="{B599780D-AB05-40C2-B3B5-29C43FA7C287}" dt="2024-03-11T17:28:26.169" v="1239" actId="732"/>
          <ac:picMkLst>
            <pc:docMk/>
            <pc:sldMk cId="3245109997" sldId="413"/>
            <ac:picMk id="20" creationId="{F08DDC7B-9C76-EB0E-1F65-243245781167}"/>
          </ac:picMkLst>
        </pc:picChg>
        <pc:picChg chg="add del mod">
          <ac:chgData name="Michele Ballan" userId="ebfbb948-be8f-4e23-a256-331ddeb3d1e5" providerId="ADAL" clId="{B599780D-AB05-40C2-B3B5-29C43FA7C287}" dt="2024-03-11T17:07:23.518" v="882" actId="478"/>
          <ac:picMkLst>
            <pc:docMk/>
            <pc:sldMk cId="3245109997" sldId="413"/>
            <ac:picMk id="35" creationId="{921A9E58-2089-15B0-A3F9-9DF8727B6621}"/>
          </ac:picMkLst>
        </pc:picChg>
        <pc:picChg chg="add mod">
          <ac:chgData name="Michele Ballan" userId="ebfbb948-be8f-4e23-a256-331ddeb3d1e5" providerId="ADAL" clId="{B599780D-AB05-40C2-B3B5-29C43FA7C287}" dt="2024-03-12T13:49:43.205" v="2898" actId="1076"/>
          <ac:picMkLst>
            <pc:docMk/>
            <pc:sldMk cId="3245109997" sldId="413"/>
            <ac:picMk id="36" creationId="{53E4B5BF-15F6-46B9-F9C5-6DB2A8307C43}"/>
          </ac:picMkLst>
        </pc:picChg>
        <pc:picChg chg="add mod">
          <ac:chgData name="Michele Ballan" userId="ebfbb948-be8f-4e23-a256-331ddeb3d1e5" providerId="ADAL" clId="{B599780D-AB05-40C2-B3B5-29C43FA7C287}" dt="2024-03-12T13:49:43.205" v="2898" actId="1076"/>
          <ac:picMkLst>
            <pc:docMk/>
            <pc:sldMk cId="3245109997" sldId="413"/>
            <ac:picMk id="37" creationId="{E30EA339-C6D4-1F7F-4F47-FF0FCA9B51D6}"/>
          </ac:picMkLst>
        </pc:picChg>
        <pc:picChg chg="del">
          <ac:chgData name="Michele Ballan" userId="ebfbb948-be8f-4e23-a256-331ddeb3d1e5" providerId="ADAL" clId="{B599780D-AB05-40C2-B3B5-29C43FA7C287}" dt="2024-03-11T15:29:32.110" v="69" actId="478"/>
          <ac:picMkLst>
            <pc:docMk/>
            <pc:sldMk cId="3245109997" sldId="413"/>
            <ac:picMk id="38" creationId="{F36F6498-9D60-1439-90AC-C8A9039BD885}"/>
          </ac:picMkLst>
        </pc:picChg>
        <pc:picChg chg="del">
          <ac:chgData name="Michele Ballan" userId="ebfbb948-be8f-4e23-a256-331ddeb3d1e5" providerId="ADAL" clId="{B599780D-AB05-40C2-B3B5-29C43FA7C287}" dt="2024-03-11T15:29:26.158" v="63" actId="478"/>
          <ac:picMkLst>
            <pc:docMk/>
            <pc:sldMk cId="3245109997" sldId="413"/>
            <ac:picMk id="39" creationId="{8EFD6D28-FE74-02EE-9E16-7C31ADA9AB9D}"/>
          </ac:picMkLst>
        </pc:picChg>
        <pc:picChg chg="add mod">
          <ac:chgData name="Michele Ballan" userId="ebfbb948-be8f-4e23-a256-331ddeb3d1e5" providerId="ADAL" clId="{B599780D-AB05-40C2-B3B5-29C43FA7C287}" dt="2024-03-12T13:49:43.205" v="2898" actId="1076"/>
          <ac:picMkLst>
            <pc:docMk/>
            <pc:sldMk cId="3245109997" sldId="413"/>
            <ac:picMk id="41" creationId="{44DD50BD-8FCF-C50A-26C7-1EDC20A0E3F7}"/>
          </ac:picMkLst>
        </pc:picChg>
        <pc:picChg chg="add mod">
          <ac:chgData name="Michele Ballan" userId="ebfbb948-be8f-4e23-a256-331ddeb3d1e5" providerId="ADAL" clId="{B599780D-AB05-40C2-B3B5-29C43FA7C287}" dt="2024-03-12T11:30:21.061" v="2238" actId="1076"/>
          <ac:picMkLst>
            <pc:docMk/>
            <pc:sldMk cId="3245109997" sldId="413"/>
            <ac:picMk id="42" creationId="{E59583F4-7DF4-4D00-25CF-C5FDA3EA2FB0}"/>
          </ac:picMkLst>
        </pc:picChg>
        <pc:picChg chg="add mod">
          <ac:chgData name="Michele Ballan" userId="ebfbb948-be8f-4e23-a256-331ddeb3d1e5" providerId="ADAL" clId="{B599780D-AB05-40C2-B3B5-29C43FA7C287}" dt="2024-03-12T11:30:18.875" v="2237" actId="1076"/>
          <ac:picMkLst>
            <pc:docMk/>
            <pc:sldMk cId="3245109997" sldId="413"/>
            <ac:picMk id="43" creationId="{B81FB729-8E16-6E3D-5AAE-DEF658C75E92}"/>
          </ac:picMkLst>
        </pc:picChg>
        <pc:picChg chg="add mod ord">
          <ac:chgData name="Michele Ballan" userId="ebfbb948-be8f-4e23-a256-331ddeb3d1e5" providerId="ADAL" clId="{B599780D-AB05-40C2-B3B5-29C43FA7C287}" dt="2024-03-12T11:28:55.739" v="2217" actId="1035"/>
          <ac:picMkLst>
            <pc:docMk/>
            <pc:sldMk cId="3245109997" sldId="413"/>
            <ac:picMk id="44" creationId="{27E3F27C-2818-9EED-D970-3231D3C50266}"/>
          </ac:picMkLst>
        </pc:picChg>
        <pc:picChg chg="add mod">
          <ac:chgData name="Michele Ballan" userId="ebfbb948-be8f-4e23-a256-331ddeb3d1e5" providerId="ADAL" clId="{B599780D-AB05-40C2-B3B5-29C43FA7C287}" dt="2024-03-12T11:29:21.452" v="2222" actId="1076"/>
          <ac:picMkLst>
            <pc:docMk/>
            <pc:sldMk cId="3245109997" sldId="413"/>
            <ac:picMk id="45" creationId="{27A98685-398E-4E6F-17C1-6DCCCB16C35E}"/>
          </ac:picMkLst>
        </pc:picChg>
        <pc:picChg chg="add mod">
          <ac:chgData name="Michele Ballan" userId="ebfbb948-be8f-4e23-a256-331ddeb3d1e5" providerId="ADAL" clId="{B599780D-AB05-40C2-B3B5-29C43FA7C287}" dt="2024-03-12T11:29:09.578" v="2219" actId="1076"/>
          <ac:picMkLst>
            <pc:docMk/>
            <pc:sldMk cId="3245109997" sldId="413"/>
            <ac:picMk id="47" creationId="{FC5D834D-EA5E-B72F-6C75-E4D4AC218A54}"/>
          </ac:picMkLst>
        </pc:picChg>
        <pc:picChg chg="add mod ord">
          <ac:chgData name="Michele Ballan" userId="ebfbb948-be8f-4e23-a256-331ddeb3d1e5" providerId="ADAL" clId="{B599780D-AB05-40C2-B3B5-29C43FA7C287}" dt="2024-03-12T13:51:34.252" v="2948" actId="1076"/>
          <ac:picMkLst>
            <pc:docMk/>
            <pc:sldMk cId="3245109997" sldId="413"/>
            <ac:picMk id="49" creationId="{3D683754-B2E6-F998-A458-EBA2D1F2CC1E}"/>
          </ac:picMkLst>
        </pc:picChg>
        <pc:picChg chg="del">
          <ac:chgData name="Michele Ballan" userId="ebfbb948-be8f-4e23-a256-331ddeb3d1e5" providerId="ADAL" clId="{B599780D-AB05-40C2-B3B5-29C43FA7C287}" dt="2024-03-11T16:32:25.543" v="181" actId="478"/>
          <ac:picMkLst>
            <pc:docMk/>
            <pc:sldMk cId="3245109997" sldId="413"/>
            <ac:picMk id="50" creationId="{7CAD87C8-9846-DDAC-3A56-57D1097AFE7B}"/>
          </ac:picMkLst>
        </pc:picChg>
        <pc:picChg chg="add mod ord modCrop">
          <ac:chgData name="Michele Ballan" userId="ebfbb948-be8f-4e23-a256-331ddeb3d1e5" providerId="ADAL" clId="{B599780D-AB05-40C2-B3B5-29C43FA7C287}" dt="2024-03-12T13:51:18.462" v="2943" actId="1076"/>
          <ac:picMkLst>
            <pc:docMk/>
            <pc:sldMk cId="3245109997" sldId="413"/>
            <ac:picMk id="52" creationId="{8A413B1B-6FB1-07D3-9295-9736093B11E4}"/>
          </ac:picMkLst>
        </pc:picChg>
        <pc:picChg chg="add mod modCrop">
          <ac:chgData name="Michele Ballan" userId="ebfbb948-be8f-4e23-a256-331ddeb3d1e5" providerId="ADAL" clId="{B599780D-AB05-40C2-B3B5-29C43FA7C287}" dt="2024-03-12T13:50:04.827" v="2900" actId="1076"/>
          <ac:picMkLst>
            <pc:docMk/>
            <pc:sldMk cId="3245109997" sldId="413"/>
            <ac:picMk id="53" creationId="{A4706A00-5DFA-8FBB-8559-5AEBFCE20B1F}"/>
          </ac:picMkLst>
        </pc:picChg>
      </pc:sldChg>
      <pc:sldChg chg="new">
        <pc:chgData name="Michele Ballan" userId="ebfbb948-be8f-4e23-a256-331ddeb3d1e5" providerId="ADAL" clId="{B599780D-AB05-40C2-B3B5-29C43FA7C287}" dt="2024-03-12T14:15:29.158" v="2990" actId="680"/>
        <pc:sldMkLst>
          <pc:docMk/>
          <pc:sldMk cId="2423595574" sldId="416"/>
        </pc:sldMkLst>
      </pc:sldChg>
    </pc:docChg>
  </pc:docChgLst>
  <pc:docChgLst>
    <pc:chgData name="Mattia Manzolaro" userId="1e3db43c-cf4a-4a12-ae45-a8c31bb14f03" providerId="ADAL" clId="{404E5F7B-ED7B-4B14-B436-6FC86A9AC678}"/>
    <pc:docChg chg="undo redo custSel addSld delSld modSld sldOrd">
      <pc:chgData name="Mattia Manzolaro" userId="1e3db43c-cf4a-4a12-ae45-a8c31bb14f03" providerId="ADAL" clId="{404E5F7B-ED7B-4B14-B436-6FC86A9AC678}" dt="2024-03-13T07:49:15.943" v="3473" actId="478"/>
      <pc:docMkLst>
        <pc:docMk/>
      </pc:docMkLst>
      <pc:sldChg chg="del">
        <pc:chgData name="Mattia Manzolaro" userId="1e3db43c-cf4a-4a12-ae45-a8c31bb14f03" providerId="ADAL" clId="{404E5F7B-ED7B-4B14-B436-6FC86A9AC678}" dt="2024-03-05T08:38:50.277" v="1" actId="47"/>
        <pc:sldMkLst>
          <pc:docMk/>
          <pc:sldMk cId="1420781873" sldId="256"/>
        </pc:sldMkLst>
      </pc:sldChg>
      <pc:sldChg chg="addSp delSp modSp mod ord delAnim modAnim">
        <pc:chgData name="Mattia Manzolaro" userId="1e3db43c-cf4a-4a12-ae45-a8c31bb14f03" providerId="ADAL" clId="{404E5F7B-ED7B-4B14-B436-6FC86A9AC678}" dt="2024-03-12T11:32:20.448" v="3123" actId="1035"/>
        <pc:sldMkLst>
          <pc:docMk/>
          <pc:sldMk cId="2152387417" sldId="273"/>
        </pc:sldMkLst>
        <pc:spChg chg="mod">
          <ac:chgData name="Mattia Manzolaro" userId="1e3db43c-cf4a-4a12-ae45-a8c31bb14f03" providerId="ADAL" clId="{404E5F7B-ED7B-4B14-B436-6FC86A9AC678}" dt="2024-03-11T15:32:30.759" v="195" actId="20577"/>
          <ac:spMkLst>
            <pc:docMk/>
            <pc:sldMk cId="2152387417" sldId="273"/>
            <ac:spMk id="2" creationId="{00000000-0000-0000-0000-000000000000}"/>
          </ac:spMkLst>
        </pc:spChg>
        <pc:spChg chg="del mod">
          <ac:chgData name="Mattia Manzolaro" userId="1e3db43c-cf4a-4a12-ae45-a8c31bb14f03" providerId="ADAL" clId="{404E5F7B-ED7B-4B14-B436-6FC86A9AC678}" dt="2024-03-11T16:44:00.865" v="1289" actId="478"/>
          <ac:spMkLst>
            <pc:docMk/>
            <pc:sldMk cId="2152387417" sldId="273"/>
            <ac:spMk id="3" creationId="{00000000-0000-0000-0000-000000000000}"/>
          </ac:spMkLst>
        </pc:spChg>
        <pc:spChg chg="del">
          <ac:chgData name="Mattia Manzolaro" userId="1e3db43c-cf4a-4a12-ae45-a8c31bb14f03" providerId="ADAL" clId="{404E5F7B-ED7B-4B14-B436-6FC86A9AC678}" dt="2024-03-11T16:44:25.469" v="1290" actId="478"/>
          <ac:spMkLst>
            <pc:docMk/>
            <pc:sldMk cId="2152387417" sldId="273"/>
            <ac:spMk id="4" creationId="{E4C6582D-F2B9-505F-2C5E-7EBA4C50D85B}"/>
          </ac:spMkLst>
        </pc:spChg>
        <pc:spChg chg="del mod">
          <ac:chgData name="Mattia Manzolaro" userId="1e3db43c-cf4a-4a12-ae45-a8c31bb14f03" providerId="ADAL" clId="{404E5F7B-ED7B-4B14-B436-6FC86A9AC678}" dt="2024-03-11T16:44:49.935" v="1321" actId="478"/>
          <ac:spMkLst>
            <pc:docMk/>
            <pc:sldMk cId="2152387417" sldId="273"/>
            <ac:spMk id="5" creationId="{9BBA99C3-BCF7-7C82-2FE7-B671ED704613}"/>
          </ac:spMkLst>
        </pc:spChg>
        <pc:spChg chg="del">
          <ac:chgData name="Mattia Manzolaro" userId="1e3db43c-cf4a-4a12-ae45-a8c31bb14f03" providerId="ADAL" clId="{404E5F7B-ED7B-4B14-B436-6FC86A9AC678}" dt="2024-03-11T16:03:31.311" v="497" actId="478"/>
          <ac:spMkLst>
            <pc:docMk/>
            <pc:sldMk cId="2152387417" sldId="273"/>
            <ac:spMk id="7" creationId="{FE3B0600-EA97-57FA-2CFB-E781461BBC7B}"/>
          </ac:spMkLst>
        </pc:spChg>
        <pc:spChg chg="del mod">
          <ac:chgData name="Mattia Manzolaro" userId="1e3db43c-cf4a-4a12-ae45-a8c31bb14f03" providerId="ADAL" clId="{404E5F7B-ED7B-4B14-B436-6FC86A9AC678}" dt="2024-03-11T16:03:29.187" v="496" actId="478"/>
          <ac:spMkLst>
            <pc:docMk/>
            <pc:sldMk cId="2152387417" sldId="273"/>
            <ac:spMk id="8" creationId="{3CDF3C27-1078-E542-5FB8-C923410824CE}"/>
          </ac:spMkLst>
        </pc:spChg>
        <pc:spChg chg="add mod">
          <ac:chgData name="Mattia Manzolaro" userId="1e3db43c-cf4a-4a12-ae45-a8c31bb14f03" providerId="ADAL" clId="{404E5F7B-ED7B-4B14-B436-6FC86A9AC678}" dt="2024-03-12T10:54:53.546" v="2805" actId="115"/>
          <ac:spMkLst>
            <pc:docMk/>
            <pc:sldMk cId="2152387417" sldId="273"/>
            <ac:spMk id="9" creationId="{5A92687A-A805-F5CB-03EE-D869DF725ABB}"/>
          </ac:spMkLst>
        </pc:spChg>
        <pc:spChg chg="add del mod">
          <ac:chgData name="Mattia Manzolaro" userId="1e3db43c-cf4a-4a12-ae45-a8c31bb14f03" providerId="ADAL" clId="{404E5F7B-ED7B-4B14-B436-6FC86A9AC678}" dt="2024-03-11T16:29:06.494" v="1141" actId="478"/>
          <ac:spMkLst>
            <pc:docMk/>
            <pc:sldMk cId="2152387417" sldId="273"/>
            <ac:spMk id="11" creationId="{0E1455E9-1458-C2E3-365B-D266B690FA0A}"/>
          </ac:spMkLst>
        </pc:spChg>
        <pc:spChg chg="add mod">
          <ac:chgData name="Mattia Manzolaro" userId="1e3db43c-cf4a-4a12-ae45-a8c31bb14f03" providerId="ADAL" clId="{404E5F7B-ED7B-4B14-B436-6FC86A9AC678}" dt="2024-03-12T10:50:21.399" v="2760" actId="14100"/>
          <ac:spMkLst>
            <pc:docMk/>
            <pc:sldMk cId="2152387417" sldId="273"/>
            <ac:spMk id="12" creationId="{C1376952-581F-3EBC-DD8B-29670E929990}"/>
          </ac:spMkLst>
        </pc:spChg>
        <pc:spChg chg="add mod">
          <ac:chgData name="Mattia Manzolaro" userId="1e3db43c-cf4a-4a12-ae45-a8c31bb14f03" providerId="ADAL" clId="{404E5F7B-ED7B-4B14-B436-6FC86A9AC678}" dt="2024-03-12T11:32:20.448" v="3123" actId="1035"/>
          <ac:spMkLst>
            <pc:docMk/>
            <pc:sldMk cId="2152387417" sldId="273"/>
            <ac:spMk id="13" creationId="{8020FB28-C6C7-A4F8-37F6-B263F1E661B6}"/>
          </ac:spMkLst>
        </pc:spChg>
        <pc:spChg chg="add mod">
          <ac:chgData name="Mattia Manzolaro" userId="1e3db43c-cf4a-4a12-ae45-a8c31bb14f03" providerId="ADAL" clId="{404E5F7B-ED7B-4B14-B436-6FC86A9AC678}" dt="2024-03-12T10:55:07.788" v="2821" actId="14100"/>
          <ac:spMkLst>
            <pc:docMk/>
            <pc:sldMk cId="2152387417" sldId="273"/>
            <ac:spMk id="14" creationId="{81B35752-6B88-04F1-CC6E-A93D35A205DC}"/>
          </ac:spMkLst>
        </pc:spChg>
        <pc:spChg chg="add mod">
          <ac:chgData name="Mattia Manzolaro" userId="1e3db43c-cf4a-4a12-ae45-a8c31bb14f03" providerId="ADAL" clId="{404E5F7B-ED7B-4B14-B436-6FC86A9AC678}" dt="2024-03-11T16:49:51.068" v="1436" actId="20577"/>
          <ac:spMkLst>
            <pc:docMk/>
            <pc:sldMk cId="2152387417" sldId="273"/>
            <ac:spMk id="16" creationId="{13D18712-50A4-581B-43A2-26C01262013D}"/>
          </ac:spMkLst>
        </pc:spChg>
        <pc:spChg chg="del">
          <ac:chgData name="Mattia Manzolaro" userId="1e3db43c-cf4a-4a12-ae45-a8c31bb14f03" providerId="ADAL" clId="{404E5F7B-ED7B-4B14-B436-6FC86A9AC678}" dt="2024-03-11T16:04:49.359" v="499" actId="478"/>
          <ac:spMkLst>
            <pc:docMk/>
            <pc:sldMk cId="2152387417" sldId="273"/>
            <ac:spMk id="24" creationId="{00000000-0000-0000-0000-000000000000}"/>
          </ac:spMkLst>
        </pc:spChg>
        <pc:spChg chg="del mod">
          <ac:chgData name="Mattia Manzolaro" userId="1e3db43c-cf4a-4a12-ae45-a8c31bb14f03" providerId="ADAL" clId="{404E5F7B-ED7B-4B14-B436-6FC86A9AC678}" dt="2024-03-11T16:20:29.279" v="957" actId="478"/>
          <ac:spMkLst>
            <pc:docMk/>
            <pc:sldMk cId="2152387417" sldId="273"/>
            <ac:spMk id="50" creationId="{A3DFBEFE-9061-4F67-A8E4-13EA16C7A100}"/>
          </ac:spMkLst>
        </pc:spChg>
        <pc:spChg chg="del">
          <ac:chgData name="Mattia Manzolaro" userId="1e3db43c-cf4a-4a12-ae45-a8c31bb14f03" providerId="ADAL" clId="{404E5F7B-ED7B-4B14-B436-6FC86A9AC678}" dt="2024-03-11T15:52:36.434" v="315" actId="478"/>
          <ac:spMkLst>
            <pc:docMk/>
            <pc:sldMk cId="2152387417" sldId="273"/>
            <ac:spMk id="55" creationId="{02FF776D-EEF9-5729-F566-D52254E37C06}"/>
          </ac:spMkLst>
        </pc:spChg>
        <pc:spChg chg="del mod">
          <ac:chgData name="Mattia Manzolaro" userId="1e3db43c-cf4a-4a12-ae45-a8c31bb14f03" providerId="ADAL" clId="{404E5F7B-ED7B-4B14-B436-6FC86A9AC678}" dt="2024-03-11T16:23:57.267" v="1038" actId="478"/>
          <ac:spMkLst>
            <pc:docMk/>
            <pc:sldMk cId="2152387417" sldId="273"/>
            <ac:spMk id="56" creationId="{860D9348-CA95-DEDC-1BAB-FBB6BFC327D5}"/>
          </ac:spMkLst>
        </pc:spChg>
        <pc:spChg chg="del">
          <ac:chgData name="Mattia Manzolaro" userId="1e3db43c-cf4a-4a12-ae45-a8c31bb14f03" providerId="ADAL" clId="{404E5F7B-ED7B-4B14-B436-6FC86A9AC678}" dt="2024-03-11T15:52:39.009" v="316" actId="478"/>
          <ac:spMkLst>
            <pc:docMk/>
            <pc:sldMk cId="2152387417" sldId="273"/>
            <ac:spMk id="68" creationId="{994034B9-1582-027F-3BB2-E7316AE5D50C}"/>
          </ac:spMkLst>
        </pc:spChg>
        <pc:spChg chg="del">
          <ac:chgData name="Mattia Manzolaro" userId="1e3db43c-cf4a-4a12-ae45-a8c31bb14f03" providerId="ADAL" clId="{404E5F7B-ED7B-4B14-B436-6FC86A9AC678}" dt="2024-03-11T16:16:39.295" v="866" actId="478"/>
          <ac:spMkLst>
            <pc:docMk/>
            <pc:sldMk cId="2152387417" sldId="273"/>
            <ac:spMk id="70" creationId="{B3639BF7-E5EB-4D63-ABE5-D0B2AC01C957}"/>
          </ac:spMkLst>
        </pc:spChg>
        <pc:picChg chg="del">
          <ac:chgData name="Mattia Manzolaro" userId="1e3db43c-cf4a-4a12-ae45-a8c31bb14f03" providerId="ADAL" clId="{404E5F7B-ED7B-4B14-B436-6FC86A9AC678}" dt="2024-03-11T16:04:50.538" v="500" actId="478"/>
          <ac:picMkLst>
            <pc:docMk/>
            <pc:sldMk cId="2152387417" sldId="273"/>
            <ac:picMk id="6" creationId="{AD56A92B-A85E-1FA0-1480-EACA99BDF555}"/>
          </ac:picMkLst>
        </pc:picChg>
        <pc:picChg chg="add mod">
          <ac:chgData name="Mattia Manzolaro" userId="1e3db43c-cf4a-4a12-ae45-a8c31bb14f03" providerId="ADAL" clId="{404E5F7B-ED7B-4B14-B436-6FC86A9AC678}" dt="2024-03-11T16:43:30.277" v="1287" actId="1037"/>
          <ac:picMkLst>
            <pc:docMk/>
            <pc:sldMk cId="2152387417" sldId="273"/>
            <ac:picMk id="10" creationId="{E5DD5266-1F31-AA09-45A1-1C46528AECCA}"/>
          </ac:picMkLst>
        </pc:picChg>
        <pc:picChg chg="mod">
          <ac:chgData name="Mattia Manzolaro" userId="1e3db43c-cf4a-4a12-ae45-a8c31bb14f03" providerId="ADAL" clId="{404E5F7B-ED7B-4B14-B436-6FC86A9AC678}" dt="2024-03-11T16:46:05.613" v="1385" actId="1035"/>
          <ac:picMkLst>
            <pc:docMk/>
            <pc:sldMk cId="2152387417" sldId="273"/>
            <ac:picMk id="57" creationId="{AAA6F6E4-56CB-D2ED-B6B4-F5666AEC7C00}"/>
          </ac:picMkLst>
        </pc:picChg>
        <pc:picChg chg="mod">
          <ac:chgData name="Mattia Manzolaro" userId="1e3db43c-cf4a-4a12-ae45-a8c31bb14f03" providerId="ADAL" clId="{404E5F7B-ED7B-4B14-B436-6FC86A9AC678}" dt="2024-03-11T16:46:05.613" v="1385" actId="1035"/>
          <ac:picMkLst>
            <pc:docMk/>
            <pc:sldMk cId="2152387417" sldId="273"/>
            <ac:picMk id="58" creationId="{3E42C6D2-9445-21B5-CB17-D88B359BDDEB}"/>
          </ac:picMkLst>
        </pc:picChg>
        <pc:picChg chg="mod">
          <ac:chgData name="Mattia Manzolaro" userId="1e3db43c-cf4a-4a12-ae45-a8c31bb14f03" providerId="ADAL" clId="{404E5F7B-ED7B-4B14-B436-6FC86A9AC678}" dt="2024-03-11T16:46:05.613" v="1385" actId="1035"/>
          <ac:picMkLst>
            <pc:docMk/>
            <pc:sldMk cId="2152387417" sldId="273"/>
            <ac:picMk id="59" creationId="{A9CC0834-FCD9-F5F0-B718-8AA67C13BDC0}"/>
          </ac:picMkLst>
        </pc:picChg>
        <pc:picChg chg="mod modCrop">
          <ac:chgData name="Mattia Manzolaro" userId="1e3db43c-cf4a-4a12-ae45-a8c31bb14f03" providerId="ADAL" clId="{404E5F7B-ED7B-4B14-B436-6FC86A9AC678}" dt="2024-03-11T16:46:05.613" v="1385" actId="1035"/>
          <ac:picMkLst>
            <pc:docMk/>
            <pc:sldMk cId="2152387417" sldId="273"/>
            <ac:picMk id="60" creationId="{BF921174-AC41-BDC0-936B-EC1DFFBBD537}"/>
          </ac:picMkLst>
        </pc:picChg>
        <pc:picChg chg="mod">
          <ac:chgData name="Mattia Manzolaro" userId="1e3db43c-cf4a-4a12-ae45-a8c31bb14f03" providerId="ADAL" clId="{404E5F7B-ED7B-4B14-B436-6FC86A9AC678}" dt="2024-03-11T16:46:05.613" v="1385" actId="1035"/>
          <ac:picMkLst>
            <pc:docMk/>
            <pc:sldMk cId="2152387417" sldId="273"/>
            <ac:picMk id="61" creationId="{D5736BD9-C80E-5CCC-2E15-B1F20542AE95}"/>
          </ac:picMkLst>
        </pc:picChg>
        <pc:picChg chg="mod">
          <ac:chgData name="Mattia Manzolaro" userId="1e3db43c-cf4a-4a12-ae45-a8c31bb14f03" providerId="ADAL" clId="{404E5F7B-ED7B-4B14-B436-6FC86A9AC678}" dt="2024-03-11T16:46:05.613" v="1385" actId="1035"/>
          <ac:picMkLst>
            <pc:docMk/>
            <pc:sldMk cId="2152387417" sldId="273"/>
            <ac:picMk id="62" creationId="{E2ED221E-153A-AFC2-B7C0-A9519188657F}"/>
          </ac:picMkLst>
        </pc:picChg>
        <pc:picChg chg="mod">
          <ac:chgData name="Mattia Manzolaro" userId="1e3db43c-cf4a-4a12-ae45-a8c31bb14f03" providerId="ADAL" clId="{404E5F7B-ED7B-4B14-B436-6FC86A9AC678}" dt="2024-03-11T16:46:05.613" v="1385" actId="1035"/>
          <ac:picMkLst>
            <pc:docMk/>
            <pc:sldMk cId="2152387417" sldId="273"/>
            <ac:picMk id="64" creationId="{4BABB38B-CF7A-738D-6F3F-0E1C48DFD32E}"/>
          </ac:picMkLst>
        </pc:picChg>
        <pc:picChg chg="del mod">
          <ac:chgData name="Mattia Manzolaro" userId="1e3db43c-cf4a-4a12-ae45-a8c31bb14f03" providerId="ADAL" clId="{404E5F7B-ED7B-4B14-B436-6FC86A9AC678}" dt="2024-03-11T16:09:48.252" v="602" actId="478"/>
          <ac:picMkLst>
            <pc:docMk/>
            <pc:sldMk cId="2152387417" sldId="273"/>
            <ac:picMk id="66" creationId="{F04E97FF-66B9-0CD8-DAFD-B037D81986AE}"/>
          </ac:picMkLst>
        </pc:picChg>
        <pc:picChg chg="mod">
          <ac:chgData name="Mattia Manzolaro" userId="1e3db43c-cf4a-4a12-ae45-a8c31bb14f03" providerId="ADAL" clId="{404E5F7B-ED7B-4B14-B436-6FC86A9AC678}" dt="2024-03-11T16:46:05.613" v="1385" actId="1035"/>
          <ac:picMkLst>
            <pc:docMk/>
            <pc:sldMk cId="2152387417" sldId="273"/>
            <ac:picMk id="67" creationId="{9B09F3D5-E469-9C7E-D827-2617E8AC2F52}"/>
          </ac:picMkLst>
        </pc:picChg>
      </pc:sldChg>
      <pc:sldChg chg="delSp modSp mod">
        <pc:chgData name="Mattia Manzolaro" userId="1e3db43c-cf4a-4a12-ae45-a8c31bb14f03" providerId="ADAL" clId="{404E5F7B-ED7B-4B14-B436-6FC86A9AC678}" dt="2024-03-13T07:49:15.943" v="3473" actId="478"/>
        <pc:sldMkLst>
          <pc:docMk/>
          <pc:sldMk cId="2842264946" sldId="299"/>
        </pc:sldMkLst>
        <pc:spChg chg="mod">
          <ac:chgData name="Mattia Manzolaro" userId="1e3db43c-cf4a-4a12-ae45-a8c31bb14f03" providerId="ADAL" clId="{404E5F7B-ED7B-4B14-B436-6FC86A9AC678}" dt="2024-03-11T15:29:10.086" v="154" actId="20577"/>
          <ac:spMkLst>
            <pc:docMk/>
            <pc:sldMk cId="2842264946" sldId="299"/>
            <ac:spMk id="2" creationId="{00000000-0000-0000-0000-000000000000}"/>
          </ac:spMkLst>
        </pc:spChg>
        <pc:spChg chg="mod">
          <ac:chgData name="Mattia Manzolaro" userId="1e3db43c-cf4a-4a12-ae45-a8c31bb14f03" providerId="ADAL" clId="{404E5F7B-ED7B-4B14-B436-6FC86A9AC678}" dt="2024-03-12T11:13:18.620" v="3023" actId="1076"/>
          <ac:spMkLst>
            <pc:docMk/>
            <pc:sldMk cId="2842264946" sldId="299"/>
            <ac:spMk id="8" creationId="{D75D002C-6B1F-6687-786E-5B749274CA29}"/>
          </ac:spMkLst>
        </pc:spChg>
        <pc:spChg chg="mod">
          <ac:chgData name="Mattia Manzolaro" userId="1e3db43c-cf4a-4a12-ae45-a8c31bb14f03" providerId="ADAL" clId="{404E5F7B-ED7B-4B14-B436-6FC86A9AC678}" dt="2024-03-12T11:13:16.456" v="3022" actId="20577"/>
          <ac:spMkLst>
            <pc:docMk/>
            <pc:sldMk cId="2842264946" sldId="299"/>
            <ac:spMk id="18" creationId="{E2ADA1B1-AF4C-36AA-9733-709170F996D9}"/>
          </ac:spMkLst>
        </pc:spChg>
        <pc:spChg chg="del mod">
          <ac:chgData name="Mattia Manzolaro" userId="1e3db43c-cf4a-4a12-ae45-a8c31bb14f03" providerId="ADAL" clId="{404E5F7B-ED7B-4B14-B436-6FC86A9AC678}" dt="2024-03-13T07:49:15.943" v="3473" actId="478"/>
          <ac:spMkLst>
            <pc:docMk/>
            <pc:sldMk cId="2842264946" sldId="299"/>
            <ac:spMk id="22" creationId="{9F0DB517-FC47-56C5-4CDE-7EB8601E65A2}"/>
          </ac:spMkLst>
        </pc:spChg>
        <pc:picChg chg="mod">
          <ac:chgData name="Mattia Manzolaro" userId="1e3db43c-cf4a-4a12-ae45-a8c31bb14f03" providerId="ADAL" clId="{404E5F7B-ED7B-4B14-B436-6FC86A9AC678}" dt="2024-03-12T11:12:31.601" v="3008" actId="1076"/>
          <ac:picMkLst>
            <pc:docMk/>
            <pc:sldMk cId="2842264946" sldId="299"/>
            <ac:picMk id="4" creationId="{BF2A8DB0-0171-4983-455D-27CD5C547828}"/>
          </ac:picMkLst>
        </pc:picChg>
        <pc:picChg chg="mod">
          <ac:chgData name="Mattia Manzolaro" userId="1e3db43c-cf4a-4a12-ae45-a8c31bb14f03" providerId="ADAL" clId="{404E5F7B-ED7B-4B14-B436-6FC86A9AC678}" dt="2024-03-12T10:59:06.237" v="2829" actId="14100"/>
          <ac:picMkLst>
            <pc:docMk/>
            <pc:sldMk cId="2842264946" sldId="299"/>
            <ac:picMk id="6" creationId="{4753FE04-A5A6-30DB-4ABE-87EB3070262C}"/>
          </ac:picMkLst>
        </pc:picChg>
        <pc:picChg chg="mod modCrop">
          <ac:chgData name="Mattia Manzolaro" userId="1e3db43c-cf4a-4a12-ae45-a8c31bb14f03" providerId="ADAL" clId="{404E5F7B-ED7B-4B14-B436-6FC86A9AC678}" dt="2024-03-12T11:02:21.038" v="2834" actId="1076"/>
          <ac:picMkLst>
            <pc:docMk/>
            <pc:sldMk cId="2842264946" sldId="299"/>
            <ac:picMk id="16" creationId="{325C4019-F9D5-04FB-8A9E-60D1B5465E81}"/>
          </ac:picMkLst>
        </pc:picChg>
        <pc:picChg chg="del mod">
          <ac:chgData name="Mattia Manzolaro" userId="1e3db43c-cf4a-4a12-ae45-a8c31bb14f03" providerId="ADAL" clId="{404E5F7B-ED7B-4B14-B436-6FC86A9AC678}" dt="2024-03-13T07:49:15.943" v="3473" actId="478"/>
          <ac:picMkLst>
            <pc:docMk/>
            <pc:sldMk cId="2842264946" sldId="299"/>
            <ac:picMk id="17" creationId="{B95C2F88-0F8F-26FA-56AC-56CC3BD44608}"/>
          </ac:picMkLst>
        </pc:picChg>
      </pc:sldChg>
      <pc:sldChg chg="del">
        <pc:chgData name="Mattia Manzolaro" userId="1e3db43c-cf4a-4a12-ae45-a8c31bb14f03" providerId="ADAL" clId="{404E5F7B-ED7B-4B14-B436-6FC86A9AC678}" dt="2024-03-12T10:41:39.178" v="2638" actId="47"/>
        <pc:sldMkLst>
          <pc:docMk/>
          <pc:sldMk cId="3455911760" sldId="300"/>
        </pc:sldMkLst>
      </pc:sldChg>
      <pc:sldChg chg="del">
        <pc:chgData name="Mattia Manzolaro" userId="1e3db43c-cf4a-4a12-ae45-a8c31bb14f03" providerId="ADAL" clId="{404E5F7B-ED7B-4B14-B436-6FC86A9AC678}" dt="2024-03-12T10:41:41.173" v="2639" actId="47"/>
        <pc:sldMkLst>
          <pc:docMk/>
          <pc:sldMk cId="2286423424" sldId="301"/>
        </pc:sldMkLst>
      </pc:sldChg>
      <pc:sldChg chg="addSp del mod">
        <pc:chgData name="Mattia Manzolaro" userId="1e3db43c-cf4a-4a12-ae45-a8c31bb14f03" providerId="ADAL" clId="{404E5F7B-ED7B-4B14-B436-6FC86A9AC678}" dt="2024-03-12T10:41:42.960" v="2640" actId="47"/>
        <pc:sldMkLst>
          <pc:docMk/>
          <pc:sldMk cId="3595296666" sldId="302"/>
        </pc:sldMkLst>
        <pc:cxnChg chg="add">
          <ac:chgData name="Mattia Manzolaro" userId="1e3db43c-cf4a-4a12-ae45-a8c31bb14f03" providerId="ADAL" clId="{404E5F7B-ED7B-4B14-B436-6FC86A9AC678}" dt="2024-03-11T14:04:01.643" v="83" actId="11529"/>
          <ac:cxnSpMkLst>
            <pc:docMk/>
            <pc:sldMk cId="3595296666" sldId="302"/>
            <ac:cxnSpMk id="6" creationId="{653BC815-0BA6-B2CE-9306-2027EED9D00B}"/>
          </ac:cxnSpMkLst>
        </pc:cxnChg>
      </pc:sldChg>
      <pc:sldChg chg="addSp delSp modSp mod delAnim modAnim">
        <pc:chgData name="Mattia Manzolaro" userId="1e3db43c-cf4a-4a12-ae45-a8c31bb14f03" providerId="ADAL" clId="{404E5F7B-ED7B-4B14-B436-6FC86A9AC678}" dt="2024-03-12T13:19:15.862" v="3193" actId="1076"/>
        <pc:sldMkLst>
          <pc:docMk/>
          <pc:sldMk cId="140830168" sldId="303"/>
        </pc:sldMkLst>
        <pc:spChg chg="mod">
          <ac:chgData name="Mattia Manzolaro" userId="1e3db43c-cf4a-4a12-ae45-a8c31bb14f03" providerId="ADAL" clId="{404E5F7B-ED7B-4B14-B436-6FC86A9AC678}" dt="2024-03-11T15:47:11.721" v="309" actId="20577"/>
          <ac:spMkLst>
            <pc:docMk/>
            <pc:sldMk cId="140830168" sldId="303"/>
            <ac:spMk id="2" creationId="{FFADF4A9-C10C-F587-8DE8-64D24F7276C2}"/>
          </ac:spMkLst>
        </pc:spChg>
        <pc:spChg chg="del">
          <ac:chgData name="Mattia Manzolaro" userId="1e3db43c-cf4a-4a12-ae45-a8c31bb14f03" providerId="ADAL" clId="{404E5F7B-ED7B-4B14-B436-6FC86A9AC678}" dt="2024-03-11T15:48:19.505" v="311" actId="478"/>
          <ac:spMkLst>
            <pc:docMk/>
            <pc:sldMk cId="140830168" sldId="303"/>
            <ac:spMk id="3" creationId="{6BD8E546-2A40-DFB8-DF13-BB8A1563EBA6}"/>
          </ac:spMkLst>
        </pc:spChg>
        <pc:spChg chg="add del mod">
          <ac:chgData name="Mattia Manzolaro" userId="1e3db43c-cf4a-4a12-ae45-a8c31bb14f03" providerId="ADAL" clId="{404E5F7B-ED7B-4B14-B436-6FC86A9AC678}" dt="2024-03-12T08:21:30.028" v="1709" actId="478"/>
          <ac:spMkLst>
            <pc:docMk/>
            <pc:sldMk cId="140830168" sldId="303"/>
            <ac:spMk id="6" creationId="{1728CFC7-3EDB-1B71-2C9B-DAADD5CD8165}"/>
          </ac:spMkLst>
        </pc:spChg>
        <pc:spChg chg="add mod">
          <ac:chgData name="Mattia Manzolaro" userId="1e3db43c-cf4a-4a12-ae45-a8c31bb14f03" providerId="ADAL" clId="{404E5F7B-ED7B-4B14-B436-6FC86A9AC678}" dt="2024-03-12T10:45:40.705" v="2679" actId="1036"/>
          <ac:spMkLst>
            <pc:docMk/>
            <pc:sldMk cId="140830168" sldId="303"/>
            <ac:spMk id="7" creationId="{C3AC37AD-B0BD-E2DE-745E-479E367D6003}"/>
          </ac:spMkLst>
        </pc:spChg>
        <pc:spChg chg="add mod">
          <ac:chgData name="Mattia Manzolaro" userId="1e3db43c-cf4a-4a12-ae45-a8c31bb14f03" providerId="ADAL" clId="{404E5F7B-ED7B-4B14-B436-6FC86A9AC678}" dt="2024-03-12T11:29:08.793" v="3087" actId="1035"/>
          <ac:spMkLst>
            <pc:docMk/>
            <pc:sldMk cId="140830168" sldId="303"/>
            <ac:spMk id="33" creationId="{908476C9-D04D-EBC6-2743-7F982CD0A3AB}"/>
          </ac:spMkLst>
        </pc:spChg>
        <pc:spChg chg="add mod">
          <ac:chgData name="Mattia Manzolaro" userId="1e3db43c-cf4a-4a12-ae45-a8c31bb14f03" providerId="ADAL" clId="{404E5F7B-ED7B-4B14-B436-6FC86A9AC678}" dt="2024-03-12T10:46:11.782" v="2726" actId="207"/>
          <ac:spMkLst>
            <pc:docMk/>
            <pc:sldMk cId="140830168" sldId="303"/>
            <ac:spMk id="34" creationId="{EA61EBFC-0ECF-27E4-DCC8-704EA755C82D}"/>
          </ac:spMkLst>
        </pc:spChg>
        <pc:spChg chg="del">
          <ac:chgData name="Mattia Manzolaro" userId="1e3db43c-cf4a-4a12-ae45-a8c31bb14f03" providerId="ADAL" clId="{404E5F7B-ED7B-4B14-B436-6FC86A9AC678}" dt="2024-03-11T16:52:36.513" v="1439" actId="478"/>
          <ac:spMkLst>
            <pc:docMk/>
            <pc:sldMk cId="140830168" sldId="303"/>
            <ac:spMk id="41" creationId="{F56A6988-951A-B9B2-F53C-C9656189821C}"/>
          </ac:spMkLst>
        </pc:spChg>
        <pc:spChg chg="del mod">
          <ac:chgData name="Mattia Manzolaro" userId="1e3db43c-cf4a-4a12-ae45-a8c31bb14f03" providerId="ADAL" clId="{404E5F7B-ED7B-4B14-B436-6FC86A9AC678}" dt="2024-03-11T16:52:40.410" v="1440" actId="478"/>
          <ac:spMkLst>
            <pc:docMk/>
            <pc:sldMk cId="140830168" sldId="303"/>
            <ac:spMk id="42" creationId="{ABF3260D-2391-2EE7-44F0-A6FE54D1E6B6}"/>
          </ac:spMkLst>
        </pc:spChg>
        <pc:spChg chg="mod">
          <ac:chgData name="Mattia Manzolaro" userId="1e3db43c-cf4a-4a12-ae45-a8c31bb14f03" providerId="ADAL" clId="{404E5F7B-ED7B-4B14-B436-6FC86A9AC678}" dt="2024-03-12T13:19:15.862" v="3193" actId="1076"/>
          <ac:spMkLst>
            <pc:docMk/>
            <pc:sldMk cId="140830168" sldId="303"/>
            <ac:spMk id="43" creationId="{F6DF80E2-F2B2-0669-35FF-CA95A900795C}"/>
          </ac:spMkLst>
        </pc:spChg>
        <pc:spChg chg="del">
          <ac:chgData name="Mattia Manzolaro" userId="1e3db43c-cf4a-4a12-ae45-a8c31bb14f03" providerId="ADAL" clId="{404E5F7B-ED7B-4B14-B436-6FC86A9AC678}" dt="2024-03-11T16:54:00.942" v="1444" actId="478"/>
          <ac:spMkLst>
            <pc:docMk/>
            <pc:sldMk cId="140830168" sldId="303"/>
            <ac:spMk id="44" creationId="{0F51B95A-FB56-AF06-828F-BEE60F906EFD}"/>
          </ac:spMkLst>
        </pc:spChg>
        <pc:spChg chg="del">
          <ac:chgData name="Mattia Manzolaro" userId="1e3db43c-cf4a-4a12-ae45-a8c31bb14f03" providerId="ADAL" clId="{404E5F7B-ED7B-4B14-B436-6FC86A9AC678}" dt="2024-03-11T16:52:52.034" v="1443" actId="478"/>
          <ac:spMkLst>
            <pc:docMk/>
            <pc:sldMk cId="140830168" sldId="303"/>
            <ac:spMk id="45" creationId="{605D7C02-845F-AD57-A0D5-72644D0DE359}"/>
          </ac:spMkLst>
        </pc:spChg>
        <pc:spChg chg="del">
          <ac:chgData name="Mattia Manzolaro" userId="1e3db43c-cf4a-4a12-ae45-a8c31bb14f03" providerId="ADAL" clId="{404E5F7B-ED7B-4B14-B436-6FC86A9AC678}" dt="2024-03-11T16:52:43.330" v="1441" actId="478"/>
          <ac:spMkLst>
            <pc:docMk/>
            <pc:sldMk cId="140830168" sldId="303"/>
            <ac:spMk id="46" creationId="{FD5CE07B-C9A3-9E5D-83EB-7CFC464D7AA3}"/>
          </ac:spMkLst>
        </pc:spChg>
        <pc:spChg chg="del">
          <ac:chgData name="Mattia Manzolaro" userId="1e3db43c-cf4a-4a12-ae45-a8c31bb14f03" providerId="ADAL" clId="{404E5F7B-ED7B-4B14-B436-6FC86A9AC678}" dt="2024-03-11T16:52:44.675" v="1442" actId="478"/>
          <ac:spMkLst>
            <pc:docMk/>
            <pc:sldMk cId="140830168" sldId="303"/>
            <ac:spMk id="47" creationId="{A98E1929-FC70-B659-9177-7801BDE78823}"/>
          </ac:spMkLst>
        </pc:spChg>
        <pc:grpChg chg="add mod">
          <ac:chgData name="Mattia Manzolaro" userId="1e3db43c-cf4a-4a12-ae45-a8c31bb14f03" providerId="ADAL" clId="{404E5F7B-ED7B-4B14-B436-6FC86A9AC678}" dt="2024-03-12T10:45:32.890" v="2642" actId="14100"/>
          <ac:grpSpMkLst>
            <pc:docMk/>
            <pc:sldMk cId="140830168" sldId="303"/>
            <ac:grpSpMk id="35" creationId="{6FD07775-1804-44BD-F19C-21D63553666D}"/>
          </ac:grpSpMkLst>
        </pc:grpChg>
        <pc:picChg chg="add mod">
          <ac:chgData name="Mattia Manzolaro" userId="1e3db43c-cf4a-4a12-ae45-a8c31bb14f03" providerId="ADAL" clId="{404E5F7B-ED7B-4B14-B436-6FC86A9AC678}" dt="2024-03-12T08:33:14.071" v="2423" actId="1036"/>
          <ac:picMkLst>
            <pc:docMk/>
            <pc:sldMk cId="140830168" sldId="303"/>
            <ac:picMk id="8" creationId="{67F77BE9-2FE6-D576-5565-269A6A74D6E4}"/>
          </ac:picMkLst>
        </pc:picChg>
        <pc:picChg chg="add mod">
          <ac:chgData name="Mattia Manzolaro" userId="1e3db43c-cf4a-4a12-ae45-a8c31bb14f03" providerId="ADAL" clId="{404E5F7B-ED7B-4B14-B436-6FC86A9AC678}" dt="2024-03-12T08:33:14.071" v="2423" actId="1036"/>
          <ac:picMkLst>
            <pc:docMk/>
            <pc:sldMk cId="140830168" sldId="303"/>
            <ac:picMk id="9" creationId="{F0AB992D-95DC-AF7B-4667-12C95BE95449}"/>
          </ac:picMkLst>
        </pc:picChg>
        <pc:picChg chg="add del mod">
          <ac:chgData name="Mattia Manzolaro" userId="1e3db43c-cf4a-4a12-ae45-a8c31bb14f03" providerId="ADAL" clId="{404E5F7B-ED7B-4B14-B436-6FC86A9AC678}" dt="2024-03-12T08:33:00.758" v="2376" actId="478"/>
          <ac:picMkLst>
            <pc:docMk/>
            <pc:sldMk cId="140830168" sldId="303"/>
            <ac:picMk id="10" creationId="{D5853BE5-38EF-3CAA-E1BF-572A751C07F2}"/>
          </ac:picMkLst>
        </pc:picChg>
        <pc:picChg chg="add mod">
          <ac:chgData name="Mattia Manzolaro" userId="1e3db43c-cf4a-4a12-ae45-a8c31bb14f03" providerId="ADAL" clId="{404E5F7B-ED7B-4B14-B436-6FC86A9AC678}" dt="2024-03-12T08:33:14.071" v="2423" actId="1036"/>
          <ac:picMkLst>
            <pc:docMk/>
            <pc:sldMk cId="140830168" sldId="303"/>
            <ac:picMk id="11" creationId="{4C160CDC-22A9-BFAE-BDFB-312A01DAE07E}"/>
          </ac:picMkLst>
        </pc:picChg>
        <pc:picChg chg="add mod">
          <ac:chgData name="Mattia Manzolaro" userId="1e3db43c-cf4a-4a12-ae45-a8c31bb14f03" providerId="ADAL" clId="{404E5F7B-ED7B-4B14-B436-6FC86A9AC678}" dt="2024-03-12T08:33:14.071" v="2423" actId="1036"/>
          <ac:picMkLst>
            <pc:docMk/>
            <pc:sldMk cId="140830168" sldId="303"/>
            <ac:picMk id="12" creationId="{2B32E664-515C-178E-0449-62104BB87C8C}"/>
          </ac:picMkLst>
        </pc:picChg>
        <pc:picChg chg="add mod">
          <ac:chgData name="Mattia Manzolaro" userId="1e3db43c-cf4a-4a12-ae45-a8c31bb14f03" providerId="ADAL" clId="{404E5F7B-ED7B-4B14-B436-6FC86A9AC678}" dt="2024-03-12T08:33:14.071" v="2423" actId="1036"/>
          <ac:picMkLst>
            <pc:docMk/>
            <pc:sldMk cId="140830168" sldId="303"/>
            <ac:picMk id="13" creationId="{C1DBA02F-DD00-E065-A1CB-3597E53C7B55}"/>
          </ac:picMkLst>
        </pc:picChg>
        <pc:picChg chg="add mod">
          <ac:chgData name="Mattia Manzolaro" userId="1e3db43c-cf4a-4a12-ae45-a8c31bb14f03" providerId="ADAL" clId="{404E5F7B-ED7B-4B14-B436-6FC86A9AC678}" dt="2024-03-12T08:33:14.071" v="2423" actId="1036"/>
          <ac:picMkLst>
            <pc:docMk/>
            <pc:sldMk cId="140830168" sldId="303"/>
            <ac:picMk id="14" creationId="{F6FC6157-667E-CF09-DF9E-BA0CAB0D595A}"/>
          </ac:picMkLst>
        </pc:picChg>
        <pc:picChg chg="add mod">
          <ac:chgData name="Mattia Manzolaro" userId="1e3db43c-cf4a-4a12-ae45-a8c31bb14f03" providerId="ADAL" clId="{404E5F7B-ED7B-4B14-B436-6FC86A9AC678}" dt="2024-03-12T08:33:14.071" v="2423" actId="1036"/>
          <ac:picMkLst>
            <pc:docMk/>
            <pc:sldMk cId="140830168" sldId="303"/>
            <ac:picMk id="15" creationId="{24088976-6B22-10B6-D17E-0761C13D987B}"/>
          </ac:picMkLst>
        </pc:picChg>
        <pc:cxnChg chg="add mod">
          <ac:chgData name="Mattia Manzolaro" userId="1e3db43c-cf4a-4a12-ae45-a8c31bb14f03" providerId="ADAL" clId="{404E5F7B-ED7B-4B14-B436-6FC86A9AC678}" dt="2024-03-12T10:45:27.381" v="2641" actId="164"/>
          <ac:cxnSpMkLst>
            <pc:docMk/>
            <pc:sldMk cId="140830168" sldId="303"/>
            <ac:cxnSpMk id="17" creationId="{7676D8C6-B1A0-DC6D-1565-7BE773C0F9F9}"/>
          </ac:cxnSpMkLst>
        </pc:cxnChg>
        <pc:cxnChg chg="add mod">
          <ac:chgData name="Mattia Manzolaro" userId="1e3db43c-cf4a-4a12-ae45-a8c31bb14f03" providerId="ADAL" clId="{404E5F7B-ED7B-4B14-B436-6FC86A9AC678}" dt="2024-03-12T10:45:27.381" v="2641" actId="164"/>
          <ac:cxnSpMkLst>
            <pc:docMk/>
            <pc:sldMk cId="140830168" sldId="303"/>
            <ac:cxnSpMk id="19" creationId="{BC52A92E-04F5-DE3D-11D0-251678C8E127}"/>
          </ac:cxnSpMkLst>
        </pc:cxnChg>
        <pc:cxnChg chg="add mod">
          <ac:chgData name="Mattia Manzolaro" userId="1e3db43c-cf4a-4a12-ae45-a8c31bb14f03" providerId="ADAL" clId="{404E5F7B-ED7B-4B14-B436-6FC86A9AC678}" dt="2024-03-12T10:45:27.381" v="2641" actId="164"/>
          <ac:cxnSpMkLst>
            <pc:docMk/>
            <pc:sldMk cId="140830168" sldId="303"/>
            <ac:cxnSpMk id="21" creationId="{ACABA4D9-48B5-822C-02A3-30B59F706DFE}"/>
          </ac:cxnSpMkLst>
        </pc:cxnChg>
        <pc:cxnChg chg="add mod">
          <ac:chgData name="Mattia Manzolaro" userId="1e3db43c-cf4a-4a12-ae45-a8c31bb14f03" providerId="ADAL" clId="{404E5F7B-ED7B-4B14-B436-6FC86A9AC678}" dt="2024-03-12T10:45:27.381" v="2641" actId="164"/>
          <ac:cxnSpMkLst>
            <pc:docMk/>
            <pc:sldMk cId="140830168" sldId="303"/>
            <ac:cxnSpMk id="23" creationId="{69026961-C6F9-C92D-1198-C75D6D82C507}"/>
          </ac:cxnSpMkLst>
        </pc:cxnChg>
        <pc:cxnChg chg="add mod">
          <ac:chgData name="Mattia Manzolaro" userId="1e3db43c-cf4a-4a12-ae45-a8c31bb14f03" providerId="ADAL" clId="{404E5F7B-ED7B-4B14-B436-6FC86A9AC678}" dt="2024-03-12T10:45:27.381" v="2641" actId="164"/>
          <ac:cxnSpMkLst>
            <pc:docMk/>
            <pc:sldMk cId="140830168" sldId="303"/>
            <ac:cxnSpMk id="25" creationId="{1900741A-E827-2DC2-0F8D-CD22AC4C03D4}"/>
          </ac:cxnSpMkLst>
        </pc:cxnChg>
        <pc:cxnChg chg="add mod">
          <ac:chgData name="Mattia Manzolaro" userId="1e3db43c-cf4a-4a12-ae45-a8c31bb14f03" providerId="ADAL" clId="{404E5F7B-ED7B-4B14-B436-6FC86A9AC678}" dt="2024-03-12T10:45:27.381" v="2641" actId="164"/>
          <ac:cxnSpMkLst>
            <pc:docMk/>
            <pc:sldMk cId="140830168" sldId="303"/>
            <ac:cxnSpMk id="28" creationId="{BDF0BAAE-03D9-51CA-F5AF-A777E64F00D7}"/>
          </ac:cxnSpMkLst>
        </pc:cxnChg>
        <pc:cxnChg chg="add mod">
          <ac:chgData name="Mattia Manzolaro" userId="1e3db43c-cf4a-4a12-ae45-a8c31bb14f03" providerId="ADAL" clId="{404E5F7B-ED7B-4B14-B436-6FC86A9AC678}" dt="2024-03-12T10:45:27.381" v="2641" actId="164"/>
          <ac:cxnSpMkLst>
            <pc:docMk/>
            <pc:sldMk cId="140830168" sldId="303"/>
            <ac:cxnSpMk id="30" creationId="{E1D74FC1-1D2C-D2BA-5F43-B011DF12607D}"/>
          </ac:cxnSpMkLst>
        </pc:cxnChg>
      </pc:sldChg>
      <pc:sldChg chg="addSp delSp modSp add mod">
        <pc:chgData name="Mattia Manzolaro" userId="1e3db43c-cf4a-4a12-ae45-a8c31bb14f03" providerId="ADAL" clId="{404E5F7B-ED7B-4B14-B436-6FC86A9AC678}" dt="2024-03-11T15:57:10.374" v="463" actId="113"/>
        <pc:sldMkLst>
          <pc:docMk/>
          <pc:sldMk cId="3400399599" sldId="304"/>
        </pc:sldMkLst>
        <pc:spChg chg="mod">
          <ac:chgData name="Mattia Manzolaro" userId="1e3db43c-cf4a-4a12-ae45-a8c31bb14f03" providerId="ADAL" clId="{404E5F7B-ED7B-4B14-B436-6FC86A9AC678}" dt="2024-03-11T15:36:17.395" v="267" actId="1035"/>
          <ac:spMkLst>
            <pc:docMk/>
            <pc:sldMk cId="3400399599" sldId="304"/>
            <ac:spMk id="2" creationId="{00000000-0000-0000-0000-000000000000}"/>
          </ac:spMkLst>
        </pc:spChg>
        <pc:spChg chg="mod">
          <ac:chgData name="Mattia Manzolaro" userId="1e3db43c-cf4a-4a12-ae45-a8c31bb14f03" providerId="ADAL" clId="{404E5F7B-ED7B-4B14-B436-6FC86A9AC678}" dt="2024-03-11T15:51:04.588" v="314" actId="27107"/>
          <ac:spMkLst>
            <pc:docMk/>
            <pc:sldMk cId="3400399599" sldId="304"/>
            <ac:spMk id="3" creationId="{00000000-0000-0000-0000-000000000000}"/>
          </ac:spMkLst>
        </pc:spChg>
        <pc:spChg chg="mod">
          <ac:chgData name="Mattia Manzolaro" userId="1e3db43c-cf4a-4a12-ae45-a8c31bb14f03" providerId="ADAL" clId="{404E5F7B-ED7B-4B14-B436-6FC86A9AC678}" dt="2024-03-11T15:53:13.149" v="336" actId="1036"/>
          <ac:spMkLst>
            <pc:docMk/>
            <pc:sldMk cId="3400399599" sldId="304"/>
            <ac:spMk id="4" creationId="{0E34D79D-833E-283D-FDC6-402CD7245482}"/>
          </ac:spMkLst>
        </pc:spChg>
        <pc:spChg chg="mod">
          <ac:chgData name="Mattia Manzolaro" userId="1e3db43c-cf4a-4a12-ae45-a8c31bb14f03" providerId="ADAL" clId="{404E5F7B-ED7B-4B14-B436-6FC86A9AC678}" dt="2024-03-05T08:39:20.894" v="3" actId="20577"/>
          <ac:spMkLst>
            <pc:docMk/>
            <pc:sldMk cId="3400399599" sldId="304"/>
            <ac:spMk id="5" creationId="{5ED981B2-0D78-82C3-EB50-049CD12A3C1D}"/>
          </ac:spMkLst>
        </pc:spChg>
        <pc:spChg chg="mod">
          <ac:chgData name="Mattia Manzolaro" userId="1e3db43c-cf4a-4a12-ae45-a8c31bb14f03" providerId="ADAL" clId="{404E5F7B-ED7B-4B14-B436-6FC86A9AC678}" dt="2024-03-05T08:40:44.385" v="64" actId="1036"/>
          <ac:spMkLst>
            <pc:docMk/>
            <pc:sldMk cId="3400399599" sldId="304"/>
            <ac:spMk id="7" creationId="{3F8289A4-B896-333D-203B-4557F31B0041}"/>
          </ac:spMkLst>
        </pc:spChg>
        <pc:spChg chg="mod">
          <ac:chgData name="Mattia Manzolaro" userId="1e3db43c-cf4a-4a12-ae45-a8c31bb14f03" providerId="ADAL" clId="{404E5F7B-ED7B-4B14-B436-6FC86A9AC678}" dt="2024-03-11T15:36:50.291" v="269" actId="1037"/>
          <ac:spMkLst>
            <pc:docMk/>
            <pc:sldMk cId="3400399599" sldId="304"/>
            <ac:spMk id="8" creationId="{B6236444-1B24-B7C4-60A4-190AD102519D}"/>
          </ac:spMkLst>
        </pc:spChg>
        <pc:spChg chg="add del mod">
          <ac:chgData name="Mattia Manzolaro" userId="1e3db43c-cf4a-4a12-ae45-a8c31bb14f03" providerId="ADAL" clId="{404E5F7B-ED7B-4B14-B436-6FC86A9AC678}" dt="2024-03-11T15:50:34.139" v="313" actId="478"/>
          <ac:spMkLst>
            <pc:docMk/>
            <pc:sldMk cId="3400399599" sldId="304"/>
            <ac:spMk id="11" creationId="{F3D13E76-6B73-1B5E-0727-92157916A846}"/>
          </ac:spMkLst>
        </pc:spChg>
        <pc:spChg chg="mod">
          <ac:chgData name="Mattia Manzolaro" userId="1e3db43c-cf4a-4a12-ae45-a8c31bb14f03" providerId="ADAL" clId="{404E5F7B-ED7B-4B14-B436-6FC86A9AC678}" dt="2024-03-11T15:45:40.250" v="294" actId="20577"/>
          <ac:spMkLst>
            <pc:docMk/>
            <pc:sldMk cId="3400399599" sldId="304"/>
            <ac:spMk id="15" creationId="{75BE6167-A092-D84F-A6D4-CD0107628085}"/>
          </ac:spMkLst>
        </pc:spChg>
        <pc:spChg chg="add mod">
          <ac:chgData name="Mattia Manzolaro" userId="1e3db43c-cf4a-4a12-ae45-a8c31bb14f03" providerId="ADAL" clId="{404E5F7B-ED7B-4B14-B436-6FC86A9AC678}" dt="2024-03-11T15:57:10.374" v="463" actId="113"/>
          <ac:spMkLst>
            <pc:docMk/>
            <pc:sldMk cId="3400399599" sldId="304"/>
            <ac:spMk id="17" creationId="{56C13C8E-AC2C-0D9C-A384-2DA104A51A6A}"/>
          </ac:spMkLst>
        </pc:spChg>
        <pc:spChg chg="del">
          <ac:chgData name="Mattia Manzolaro" userId="1e3db43c-cf4a-4a12-ae45-a8c31bb14f03" providerId="ADAL" clId="{404E5F7B-ED7B-4B14-B436-6FC86A9AC678}" dt="2024-03-05T08:39:42.564" v="4" actId="478"/>
          <ac:spMkLst>
            <pc:docMk/>
            <pc:sldMk cId="3400399599" sldId="304"/>
            <ac:spMk id="17" creationId="{ED6F2BAC-6FAA-67A2-8F29-D12A9141F85D}"/>
          </ac:spMkLst>
        </pc:spChg>
      </pc:sldChg>
      <pc:sldChg chg="add del ord setBg">
        <pc:chgData name="Mattia Manzolaro" userId="1e3db43c-cf4a-4a12-ae45-a8c31bb14f03" providerId="ADAL" clId="{404E5F7B-ED7B-4B14-B436-6FC86A9AC678}" dt="2024-03-11T15:31:37.662" v="155" actId="47"/>
        <pc:sldMkLst>
          <pc:docMk/>
          <pc:sldMk cId="3196564204" sldId="402"/>
        </pc:sldMkLst>
      </pc:sldChg>
      <pc:sldChg chg="add del ord setBg">
        <pc:chgData name="Mattia Manzolaro" userId="1e3db43c-cf4a-4a12-ae45-a8c31bb14f03" providerId="ADAL" clId="{404E5F7B-ED7B-4B14-B436-6FC86A9AC678}" dt="2024-03-11T15:32:41.173" v="196" actId="47"/>
        <pc:sldMkLst>
          <pc:docMk/>
          <pc:sldMk cId="568256115" sldId="403"/>
        </pc:sldMkLst>
      </pc:sldChg>
      <pc:sldChg chg="add del setBg">
        <pc:chgData name="Mattia Manzolaro" userId="1e3db43c-cf4a-4a12-ae45-a8c31bb14f03" providerId="ADAL" clId="{404E5F7B-ED7B-4B14-B436-6FC86A9AC678}" dt="2024-03-11T14:04:40.465" v="84" actId="47"/>
        <pc:sldMkLst>
          <pc:docMk/>
          <pc:sldMk cId="640504829" sldId="404"/>
        </pc:sldMkLst>
      </pc:sldChg>
      <pc:sldChg chg="add del ord setBg">
        <pc:chgData name="Mattia Manzolaro" userId="1e3db43c-cf4a-4a12-ae45-a8c31bb14f03" providerId="ADAL" clId="{404E5F7B-ED7B-4B14-B436-6FC86A9AC678}" dt="2024-03-11T15:47:45.901" v="310" actId="47"/>
        <pc:sldMkLst>
          <pc:docMk/>
          <pc:sldMk cId="2540207057" sldId="405"/>
        </pc:sldMkLst>
      </pc:sldChg>
      <pc:sldChg chg="add del ord setBg">
        <pc:chgData name="Mattia Manzolaro" userId="1e3db43c-cf4a-4a12-ae45-a8c31bb14f03" providerId="ADAL" clId="{404E5F7B-ED7B-4B14-B436-6FC86A9AC678}" dt="2024-03-11T16:47:42.288" v="1431" actId="47"/>
        <pc:sldMkLst>
          <pc:docMk/>
          <pc:sldMk cId="4083578635" sldId="406"/>
        </pc:sldMkLst>
      </pc:sldChg>
      <pc:sldChg chg="add del ord setBg">
        <pc:chgData name="Mattia Manzolaro" userId="1e3db43c-cf4a-4a12-ae45-a8c31bb14f03" providerId="ADAL" clId="{404E5F7B-ED7B-4B14-B436-6FC86A9AC678}" dt="2024-03-11T16:47:31.826" v="1430" actId="47"/>
        <pc:sldMkLst>
          <pc:docMk/>
          <pc:sldMk cId="3752582447" sldId="411"/>
        </pc:sldMkLst>
      </pc:sldChg>
      <pc:sldChg chg="delSp add del mod ord">
        <pc:chgData name="Mattia Manzolaro" userId="1e3db43c-cf4a-4a12-ae45-a8c31bb14f03" providerId="ADAL" clId="{404E5F7B-ED7B-4B14-B436-6FC86A9AC678}" dt="2024-03-11T15:35:40.947" v="200" actId="47"/>
        <pc:sldMkLst>
          <pc:docMk/>
          <pc:sldMk cId="3105269135" sldId="412"/>
        </pc:sldMkLst>
        <pc:spChg chg="del">
          <ac:chgData name="Mattia Manzolaro" userId="1e3db43c-cf4a-4a12-ae45-a8c31bb14f03" providerId="ADAL" clId="{404E5F7B-ED7B-4B14-B436-6FC86A9AC678}" dt="2024-03-11T15:32:57.180" v="198" actId="478"/>
          <ac:spMkLst>
            <pc:docMk/>
            <pc:sldMk cId="3105269135" sldId="412"/>
            <ac:spMk id="2" creationId="{0E9F2B0C-5653-9DCD-837E-F3A17057B437}"/>
          </ac:spMkLst>
        </pc:spChg>
        <pc:spChg chg="del">
          <ac:chgData name="Mattia Manzolaro" userId="1e3db43c-cf4a-4a12-ae45-a8c31bb14f03" providerId="ADAL" clId="{404E5F7B-ED7B-4B14-B436-6FC86A9AC678}" dt="2024-03-11T15:31:44.125" v="156" actId="478"/>
          <ac:spMkLst>
            <pc:docMk/>
            <pc:sldMk cId="3105269135" sldId="412"/>
            <ac:spMk id="4" creationId="{C2F083BF-F3CB-248F-F343-BFFBB329F5BA}"/>
          </ac:spMkLst>
        </pc:spChg>
        <pc:spChg chg="del">
          <ac:chgData name="Mattia Manzolaro" userId="1e3db43c-cf4a-4a12-ae45-a8c31bb14f03" providerId="ADAL" clId="{404E5F7B-ED7B-4B14-B436-6FC86A9AC678}" dt="2024-03-11T15:32:55.832" v="197" actId="478"/>
          <ac:spMkLst>
            <pc:docMk/>
            <pc:sldMk cId="3105269135" sldId="412"/>
            <ac:spMk id="27" creationId="{AA438019-0A2D-5CE9-8B68-35A93BA65563}"/>
          </ac:spMkLst>
        </pc:spChg>
        <pc:grpChg chg="del">
          <ac:chgData name="Mattia Manzolaro" userId="1e3db43c-cf4a-4a12-ae45-a8c31bb14f03" providerId="ADAL" clId="{404E5F7B-ED7B-4B14-B436-6FC86A9AC678}" dt="2024-03-11T15:31:47.340" v="157" actId="478"/>
          <ac:grpSpMkLst>
            <pc:docMk/>
            <pc:sldMk cId="3105269135" sldId="412"/>
            <ac:grpSpMk id="11" creationId="{7AC65494-42E9-2465-2E2F-5283D8C54A42}"/>
          </ac:grpSpMkLst>
        </pc:grpChg>
        <pc:grpChg chg="del">
          <ac:chgData name="Mattia Manzolaro" userId="1e3db43c-cf4a-4a12-ae45-a8c31bb14f03" providerId="ADAL" clId="{404E5F7B-ED7B-4B14-B436-6FC86A9AC678}" dt="2024-03-11T15:31:48.700" v="158" actId="478"/>
          <ac:grpSpMkLst>
            <pc:docMk/>
            <pc:sldMk cId="3105269135" sldId="412"/>
            <ac:grpSpMk id="17" creationId="{4F9F2E9F-DD06-68B3-69E1-2E2085A37DEE}"/>
          </ac:grpSpMkLst>
        </pc:grpChg>
        <pc:grpChg chg="del">
          <ac:chgData name="Mattia Manzolaro" userId="1e3db43c-cf4a-4a12-ae45-a8c31bb14f03" providerId="ADAL" clId="{404E5F7B-ED7B-4B14-B436-6FC86A9AC678}" dt="2024-03-11T15:31:50.783" v="159" actId="478"/>
          <ac:grpSpMkLst>
            <pc:docMk/>
            <pc:sldMk cId="3105269135" sldId="412"/>
            <ac:grpSpMk id="21" creationId="{282D17A2-1917-5985-DED3-B98D30CB0357}"/>
          </ac:grpSpMkLst>
        </pc:grpChg>
        <pc:grpChg chg="del">
          <ac:chgData name="Mattia Manzolaro" userId="1e3db43c-cf4a-4a12-ae45-a8c31bb14f03" providerId="ADAL" clId="{404E5F7B-ED7B-4B14-B436-6FC86A9AC678}" dt="2024-03-11T15:31:52.575" v="160" actId="478"/>
          <ac:grpSpMkLst>
            <pc:docMk/>
            <pc:sldMk cId="3105269135" sldId="412"/>
            <ac:grpSpMk id="37" creationId="{7EBE92C1-19F2-563D-2E48-DF00053F07F5}"/>
          </ac:grpSpMkLst>
        </pc:grpChg>
      </pc:sldChg>
      <pc:sldChg chg="modSp mod">
        <pc:chgData name="Mattia Manzolaro" userId="1e3db43c-cf4a-4a12-ae45-a8c31bb14f03" providerId="ADAL" clId="{404E5F7B-ED7B-4B14-B436-6FC86A9AC678}" dt="2024-03-12T11:24:11.452" v="3027" actId="20577"/>
        <pc:sldMkLst>
          <pc:docMk/>
          <pc:sldMk cId="3245109997" sldId="413"/>
        </pc:sldMkLst>
        <pc:spChg chg="mod">
          <ac:chgData name="Mattia Manzolaro" userId="1e3db43c-cf4a-4a12-ae45-a8c31bb14f03" providerId="ADAL" clId="{404E5F7B-ED7B-4B14-B436-6FC86A9AC678}" dt="2024-03-12T11:14:03.392" v="3024" actId="404"/>
          <ac:spMkLst>
            <pc:docMk/>
            <pc:sldMk cId="3245109997" sldId="413"/>
            <ac:spMk id="14" creationId="{6253C4AA-0607-CE68-25EE-E66238D5CCA7}"/>
          </ac:spMkLst>
        </pc:spChg>
        <pc:spChg chg="mod">
          <ac:chgData name="Mattia Manzolaro" userId="1e3db43c-cf4a-4a12-ae45-a8c31bb14f03" providerId="ADAL" clId="{404E5F7B-ED7B-4B14-B436-6FC86A9AC678}" dt="2024-03-12T11:24:11.452" v="3027" actId="20577"/>
          <ac:spMkLst>
            <pc:docMk/>
            <pc:sldMk cId="3245109997" sldId="413"/>
            <ac:spMk id="28" creationId="{B0E4F1D3-9601-4532-81C4-19E17E392DC9}"/>
          </ac:spMkLst>
        </pc:spChg>
        <pc:spChg chg="mod">
          <ac:chgData name="Mattia Manzolaro" userId="1e3db43c-cf4a-4a12-ae45-a8c31bb14f03" providerId="ADAL" clId="{404E5F7B-ED7B-4B14-B436-6FC86A9AC678}" dt="2024-03-12T11:23:58.681" v="3026" actId="1076"/>
          <ac:spMkLst>
            <pc:docMk/>
            <pc:sldMk cId="3245109997" sldId="413"/>
            <ac:spMk id="48" creationId="{49A196A5-E155-D3DA-0075-D77548320CA0}"/>
          </ac:spMkLst>
        </pc:spChg>
        <pc:spChg chg="mod">
          <ac:chgData name="Mattia Manzolaro" userId="1e3db43c-cf4a-4a12-ae45-a8c31bb14f03" providerId="ADAL" clId="{404E5F7B-ED7B-4B14-B436-6FC86A9AC678}" dt="2024-03-12T11:14:13.286" v="3025" actId="404"/>
          <ac:spMkLst>
            <pc:docMk/>
            <pc:sldMk cId="3245109997" sldId="413"/>
            <ac:spMk id="51" creationId="{14B1A15D-BB79-83F3-07BC-FC77305A8C9B}"/>
          </ac:spMkLst>
        </pc:spChg>
      </pc:sldChg>
      <pc:sldChg chg="add del">
        <pc:chgData name="Mattia Manzolaro" userId="1e3db43c-cf4a-4a12-ae45-a8c31bb14f03" providerId="ADAL" clId="{404E5F7B-ED7B-4B14-B436-6FC86A9AC678}" dt="2024-03-11T16:47:09.874" v="1429" actId="47"/>
        <pc:sldMkLst>
          <pc:docMk/>
          <pc:sldMk cId="173713172" sldId="414"/>
        </pc:sldMkLst>
      </pc:sldChg>
      <pc:sldChg chg="add del">
        <pc:chgData name="Mattia Manzolaro" userId="1e3db43c-cf4a-4a12-ae45-a8c31bb14f03" providerId="ADAL" clId="{404E5F7B-ED7B-4B14-B436-6FC86A9AC678}" dt="2024-03-11T16:52:29.176" v="1438" actId="47"/>
        <pc:sldMkLst>
          <pc:docMk/>
          <pc:sldMk cId="576369312" sldId="414"/>
        </pc:sldMkLst>
      </pc:sldChg>
      <pc:sldChg chg="addSp delSp modSp add mod delAnim">
        <pc:chgData name="Mattia Manzolaro" userId="1e3db43c-cf4a-4a12-ae45-a8c31bb14f03" providerId="ADAL" clId="{404E5F7B-ED7B-4B14-B436-6FC86A9AC678}" dt="2024-03-12T13:29:32.724" v="3471" actId="14100"/>
        <pc:sldMkLst>
          <pc:docMk/>
          <pc:sldMk cId="1010097717" sldId="414"/>
        </pc:sldMkLst>
        <pc:spChg chg="del mod">
          <ac:chgData name="Mattia Manzolaro" userId="1e3db43c-cf4a-4a12-ae45-a8c31bb14f03" providerId="ADAL" clId="{404E5F7B-ED7B-4B14-B436-6FC86A9AC678}" dt="2024-03-12T13:23:49.033" v="3419" actId="478"/>
          <ac:spMkLst>
            <pc:docMk/>
            <pc:sldMk cId="1010097717" sldId="414"/>
            <ac:spMk id="2" creationId="{FFADF4A9-C10C-F587-8DE8-64D24F7276C2}"/>
          </ac:spMkLst>
        </pc:spChg>
        <pc:spChg chg="add del mod">
          <ac:chgData name="Mattia Manzolaro" userId="1e3db43c-cf4a-4a12-ae45-a8c31bb14f03" providerId="ADAL" clId="{404E5F7B-ED7B-4B14-B436-6FC86A9AC678}" dt="2024-03-12T13:23:53.442" v="3422" actId="478"/>
          <ac:spMkLst>
            <pc:docMk/>
            <pc:sldMk cId="1010097717" sldId="414"/>
            <ac:spMk id="4" creationId="{EB76260D-D355-9196-2E8A-6B0A577B1140}"/>
          </ac:spMkLst>
        </pc:spChg>
        <pc:spChg chg="del">
          <ac:chgData name="Mattia Manzolaro" userId="1e3db43c-cf4a-4a12-ae45-a8c31bb14f03" providerId="ADAL" clId="{404E5F7B-ED7B-4B14-B436-6FC86A9AC678}" dt="2024-03-12T13:24:14.648" v="3426" actId="478"/>
          <ac:spMkLst>
            <pc:docMk/>
            <pc:sldMk cId="1010097717" sldId="414"/>
            <ac:spMk id="5" creationId="{601793A0-4442-D9E6-39CA-401AEDC994F5}"/>
          </ac:spMkLst>
        </pc:spChg>
        <pc:spChg chg="add mod">
          <ac:chgData name="Mattia Manzolaro" userId="1e3db43c-cf4a-4a12-ae45-a8c31bb14f03" providerId="ADAL" clId="{404E5F7B-ED7B-4B14-B436-6FC86A9AC678}" dt="2024-03-12T13:23:51.249" v="3421"/>
          <ac:spMkLst>
            <pc:docMk/>
            <pc:sldMk cId="1010097717" sldId="414"/>
            <ac:spMk id="6" creationId="{5700D272-06FF-6EF9-B454-8359D2913571}"/>
          </ac:spMkLst>
        </pc:spChg>
        <pc:spChg chg="del">
          <ac:chgData name="Mattia Manzolaro" userId="1e3db43c-cf4a-4a12-ae45-a8c31bb14f03" providerId="ADAL" clId="{404E5F7B-ED7B-4B14-B436-6FC86A9AC678}" dt="2024-03-12T11:38:17.798" v="3128" actId="478"/>
          <ac:spMkLst>
            <pc:docMk/>
            <pc:sldMk cId="1010097717" sldId="414"/>
            <ac:spMk id="7" creationId="{C3AC37AD-B0BD-E2DE-745E-479E367D6003}"/>
          </ac:spMkLst>
        </pc:spChg>
        <pc:spChg chg="add mod">
          <ac:chgData name="Mattia Manzolaro" userId="1e3db43c-cf4a-4a12-ae45-a8c31bb14f03" providerId="ADAL" clId="{404E5F7B-ED7B-4B14-B436-6FC86A9AC678}" dt="2024-03-12T13:23:53.713" v="3423"/>
          <ac:spMkLst>
            <pc:docMk/>
            <pc:sldMk cId="1010097717" sldId="414"/>
            <ac:spMk id="10" creationId="{88AB40AF-4BE2-C0E2-D79A-90B849468E66}"/>
          </ac:spMkLst>
        </pc:spChg>
        <pc:spChg chg="del">
          <ac:chgData name="Mattia Manzolaro" userId="1e3db43c-cf4a-4a12-ae45-a8c31bb14f03" providerId="ADAL" clId="{404E5F7B-ED7B-4B14-B436-6FC86A9AC678}" dt="2024-03-12T11:38:17.798" v="3128" actId="478"/>
          <ac:spMkLst>
            <pc:docMk/>
            <pc:sldMk cId="1010097717" sldId="414"/>
            <ac:spMk id="33" creationId="{908476C9-D04D-EBC6-2743-7F982CD0A3AB}"/>
          </ac:spMkLst>
        </pc:spChg>
        <pc:spChg chg="del">
          <ac:chgData name="Mattia Manzolaro" userId="1e3db43c-cf4a-4a12-ae45-a8c31bb14f03" providerId="ADAL" clId="{404E5F7B-ED7B-4B14-B436-6FC86A9AC678}" dt="2024-03-12T11:38:17.798" v="3128" actId="478"/>
          <ac:spMkLst>
            <pc:docMk/>
            <pc:sldMk cId="1010097717" sldId="414"/>
            <ac:spMk id="34" creationId="{EA61EBFC-0ECF-27E4-DCC8-704EA755C82D}"/>
          </ac:spMkLst>
        </pc:spChg>
        <pc:spChg chg="del">
          <ac:chgData name="Mattia Manzolaro" userId="1e3db43c-cf4a-4a12-ae45-a8c31bb14f03" providerId="ADAL" clId="{404E5F7B-ED7B-4B14-B436-6FC86A9AC678}" dt="2024-03-12T11:38:19.728" v="3129" actId="478"/>
          <ac:spMkLst>
            <pc:docMk/>
            <pc:sldMk cId="1010097717" sldId="414"/>
            <ac:spMk id="43" creationId="{F6DF80E2-F2B2-0669-35FF-CA95A900795C}"/>
          </ac:spMkLst>
        </pc:spChg>
        <pc:grpChg chg="del">
          <ac:chgData name="Mattia Manzolaro" userId="1e3db43c-cf4a-4a12-ae45-a8c31bb14f03" providerId="ADAL" clId="{404E5F7B-ED7B-4B14-B436-6FC86A9AC678}" dt="2024-03-12T11:38:17.798" v="3128" actId="478"/>
          <ac:grpSpMkLst>
            <pc:docMk/>
            <pc:sldMk cId="1010097717" sldId="414"/>
            <ac:grpSpMk id="35" creationId="{6FD07775-1804-44BD-F19C-21D63553666D}"/>
          </ac:grpSpMkLst>
        </pc:grpChg>
        <pc:picChg chg="del">
          <ac:chgData name="Mattia Manzolaro" userId="1e3db43c-cf4a-4a12-ae45-a8c31bb14f03" providerId="ADAL" clId="{404E5F7B-ED7B-4B14-B436-6FC86A9AC678}" dt="2024-03-12T11:38:17.798" v="3128" actId="478"/>
          <ac:picMkLst>
            <pc:docMk/>
            <pc:sldMk cId="1010097717" sldId="414"/>
            <ac:picMk id="8" creationId="{67F77BE9-2FE6-D576-5565-269A6A74D6E4}"/>
          </ac:picMkLst>
        </pc:picChg>
        <pc:picChg chg="del">
          <ac:chgData name="Mattia Manzolaro" userId="1e3db43c-cf4a-4a12-ae45-a8c31bb14f03" providerId="ADAL" clId="{404E5F7B-ED7B-4B14-B436-6FC86A9AC678}" dt="2024-03-12T11:38:17.798" v="3128" actId="478"/>
          <ac:picMkLst>
            <pc:docMk/>
            <pc:sldMk cId="1010097717" sldId="414"/>
            <ac:picMk id="9" creationId="{F0AB992D-95DC-AF7B-4667-12C95BE95449}"/>
          </ac:picMkLst>
        </pc:picChg>
        <pc:picChg chg="del">
          <ac:chgData name="Mattia Manzolaro" userId="1e3db43c-cf4a-4a12-ae45-a8c31bb14f03" providerId="ADAL" clId="{404E5F7B-ED7B-4B14-B436-6FC86A9AC678}" dt="2024-03-12T11:38:17.798" v="3128" actId="478"/>
          <ac:picMkLst>
            <pc:docMk/>
            <pc:sldMk cId="1010097717" sldId="414"/>
            <ac:picMk id="11" creationId="{4C160CDC-22A9-BFAE-BDFB-312A01DAE07E}"/>
          </ac:picMkLst>
        </pc:picChg>
        <pc:picChg chg="del">
          <ac:chgData name="Mattia Manzolaro" userId="1e3db43c-cf4a-4a12-ae45-a8c31bb14f03" providerId="ADAL" clId="{404E5F7B-ED7B-4B14-B436-6FC86A9AC678}" dt="2024-03-12T11:38:17.798" v="3128" actId="478"/>
          <ac:picMkLst>
            <pc:docMk/>
            <pc:sldMk cId="1010097717" sldId="414"/>
            <ac:picMk id="12" creationId="{2B32E664-515C-178E-0449-62104BB87C8C}"/>
          </ac:picMkLst>
        </pc:picChg>
        <pc:picChg chg="del">
          <ac:chgData name="Mattia Manzolaro" userId="1e3db43c-cf4a-4a12-ae45-a8c31bb14f03" providerId="ADAL" clId="{404E5F7B-ED7B-4B14-B436-6FC86A9AC678}" dt="2024-03-12T11:38:17.798" v="3128" actId="478"/>
          <ac:picMkLst>
            <pc:docMk/>
            <pc:sldMk cId="1010097717" sldId="414"/>
            <ac:picMk id="13" creationId="{C1DBA02F-DD00-E065-A1CB-3597E53C7B55}"/>
          </ac:picMkLst>
        </pc:picChg>
        <pc:picChg chg="del">
          <ac:chgData name="Mattia Manzolaro" userId="1e3db43c-cf4a-4a12-ae45-a8c31bb14f03" providerId="ADAL" clId="{404E5F7B-ED7B-4B14-B436-6FC86A9AC678}" dt="2024-03-12T11:38:17.798" v="3128" actId="478"/>
          <ac:picMkLst>
            <pc:docMk/>
            <pc:sldMk cId="1010097717" sldId="414"/>
            <ac:picMk id="14" creationId="{F6FC6157-667E-CF09-DF9E-BA0CAB0D595A}"/>
          </ac:picMkLst>
        </pc:picChg>
        <pc:picChg chg="del">
          <ac:chgData name="Mattia Manzolaro" userId="1e3db43c-cf4a-4a12-ae45-a8c31bb14f03" providerId="ADAL" clId="{404E5F7B-ED7B-4B14-B436-6FC86A9AC678}" dt="2024-03-12T11:38:17.798" v="3128" actId="478"/>
          <ac:picMkLst>
            <pc:docMk/>
            <pc:sldMk cId="1010097717" sldId="414"/>
            <ac:picMk id="15" creationId="{24088976-6B22-10B6-D17E-0761C13D987B}"/>
          </ac:picMkLst>
        </pc:picChg>
        <pc:picChg chg="add mod">
          <ac:chgData name="Mattia Manzolaro" userId="1e3db43c-cf4a-4a12-ae45-a8c31bb14f03" providerId="ADAL" clId="{404E5F7B-ED7B-4B14-B436-6FC86A9AC678}" dt="2024-03-12T13:26:45.656" v="3436" actId="1076"/>
          <ac:picMkLst>
            <pc:docMk/>
            <pc:sldMk cId="1010097717" sldId="414"/>
            <ac:picMk id="16" creationId="{E3FAA5CB-EB65-5B09-36CD-EE87C833DEA5}"/>
          </ac:picMkLst>
        </pc:picChg>
        <pc:picChg chg="add mod">
          <ac:chgData name="Mattia Manzolaro" userId="1e3db43c-cf4a-4a12-ae45-a8c31bb14f03" providerId="ADAL" clId="{404E5F7B-ED7B-4B14-B436-6FC86A9AC678}" dt="2024-03-12T13:26:55.368" v="3444" actId="1035"/>
          <ac:picMkLst>
            <pc:docMk/>
            <pc:sldMk cId="1010097717" sldId="414"/>
            <ac:picMk id="18" creationId="{DE001A0F-51B5-E8BD-D385-D37E0E9199DD}"/>
          </ac:picMkLst>
        </pc:picChg>
        <pc:picChg chg="add mod">
          <ac:chgData name="Mattia Manzolaro" userId="1e3db43c-cf4a-4a12-ae45-a8c31bb14f03" providerId="ADAL" clId="{404E5F7B-ED7B-4B14-B436-6FC86A9AC678}" dt="2024-03-12T13:29:32.724" v="3471" actId="14100"/>
          <ac:picMkLst>
            <pc:docMk/>
            <pc:sldMk cId="1010097717" sldId="414"/>
            <ac:picMk id="20" creationId="{48108E57-207F-1854-1C30-076B11A319A7}"/>
          </ac:picMkLst>
        </pc:picChg>
        <pc:picChg chg="add mod">
          <ac:chgData name="Mattia Manzolaro" userId="1e3db43c-cf4a-4a12-ae45-a8c31bb14f03" providerId="ADAL" clId="{404E5F7B-ED7B-4B14-B436-6FC86A9AC678}" dt="2024-03-12T13:26:57.776" v="3445" actId="1076"/>
          <ac:picMkLst>
            <pc:docMk/>
            <pc:sldMk cId="1010097717" sldId="414"/>
            <ac:picMk id="22" creationId="{FEE1819E-BEFB-0C1D-4134-0A67DF00E624}"/>
          </ac:picMkLst>
        </pc:picChg>
        <pc:picChg chg="add mod">
          <ac:chgData name="Mattia Manzolaro" userId="1e3db43c-cf4a-4a12-ae45-a8c31bb14f03" providerId="ADAL" clId="{404E5F7B-ED7B-4B14-B436-6FC86A9AC678}" dt="2024-03-12T13:27:32.382" v="3458" actId="1035"/>
          <ac:picMkLst>
            <pc:docMk/>
            <pc:sldMk cId="1010097717" sldId="414"/>
            <ac:picMk id="24" creationId="{930EFB5E-827B-F247-0774-A19EE73B7016}"/>
          </ac:picMkLst>
        </pc:picChg>
        <pc:picChg chg="add mod">
          <ac:chgData name="Mattia Manzolaro" userId="1e3db43c-cf4a-4a12-ae45-a8c31bb14f03" providerId="ADAL" clId="{404E5F7B-ED7B-4B14-B436-6FC86A9AC678}" dt="2024-03-12T13:28:53.846" v="3470" actId="1038"/>
          <ac:picMkLst>
            <pc:docMk/>
            <pc:sldMk cId="1010097717" sldId="414"/>
            <ac:picMk id="26" creationId="{A8559A01-B45E-7BF1-DCD5-6F3D61FA41D5}"/>
          </ac:picMkLst>
        </pc:picChg>
        <pc:picChg chg="add del mod">
          <ac:chgData name="Mattia Manzolaro" userId="1e3db43c-cf4a-4a12-ae45-a8c31bb14f03" providerId="ADAL" clId="{404E5F7B-ED7B-4B14-B436-6FC86A9AC678}" dt="2024-03-12T13:28:39.441" v="3466" actId="478"/>
          <ac:picMkLst>
            <pc:docMk/>
            <pc:sldMk cId="1010097717" sldId="414"/>
            <ac:picMk id="27" creationId="{F433A1E4-3376-E4EB-502F-ED8C96E0FD18}"/>
          </ac:picMkLst>
        </pc:picChg>
      </pc:sldChg>
      <pc:sldChg chg="addSp delSp modSp add mod ord">
        <pc:chgData name="Mattia Manzolaro" userId="1e3db43c-cf4a-4a12-ae45-a8c31bb14f03" providerId="ADAL" clId="{404E5F7B-ED7B-4B14-B436-6FC86A9AC678}" dt="2024-03-12T13:23:32.152" v="3418" actId="20577"/>
        <pc:sldMkLst>
          <pc:docMk/>
          <pc:sldMk cId="975026414" sldId="415"/>
        </pc:sldMkLst>
        <pc:spChg chg="mod">
          <ac:chgData name="Mattia Manzolaro" userId="1e3db43c-cf4a-4a12-ae45-a8c31bb14f03" providerId="ADAL" clId="{404E5F7B-ED7B-4B14-B436-6FC86A9AC678}" dt="2024-03-12T13:21:53.929" v="3273" actId="113"/>
          <ac:spMkLst>
            <pc:docMk/>
            <pc:sldMk cId="975026414" sldId="415"/>
            <ac:spMk id="2" creationId="{FFADF4A9-C10C-F587-8DE8-64D24F7276C2}"/>
          </ac:spMkLst>
        </pc:spChg>
        <pc:spChg chg="del">
          <ac:chgData name="Mattia Manzolaro" userId="1e3db43c-cf4a-4a12-ae45-a8c31bb14f03" providerId="ADAL" clId="{404E5F7B-ED7B-4B14-B436-6FC86A9AC678}" dt="2024-03-12T13:21:24.035" v="3250" actId="478"/>
          <ac:spMkLst>
            <pc:docMk/>
            <pc:sldMk cId="975026414" sldId="415"/>
            <ac:spMk id="5" creationId="{601793A0-4442-D9E6-39CA-401AEDC994F5}"/>
          </ac:spMkLst>
        </pc:spChg>
        <pc:spChg chg="add mod">
          <ac:chgData name="Mattia Manzolaro" userId="1e3db43c-cf4a-4a12-ae45-a8c31bb14f03" providerId="ADAL" clId="{404E5F7B-ED7B-4B14-B436-6FC86A9AC678}" dt="2024-03-12T13:23:15.647" v="3341" actId="1038"/>
          <ac:spMkLst>
            <pc:docMk/>
            <pc:sldMk cId="975026414" sldId="415"/>
            <ac:spMk id="7" creationId="{C0CDE8DD-AFDF-CA83-1C24-CCA73E86FAA4}"/>
          </ac:spMkLst>
        </pc:spChg>
        <pc:spChg chg="add mod">
          <ac:chgData name="Mattia Manzolaro" userId="1e3db43c-cf4a-4a12-ae45-a8c31bb14f03" providerId="ADAL" clId="{404E5F7B-ED7B-4B14-B436-6FC86A9AC678}" dt="2024-03-12T13:23:32.152" v="3418" actId="20577"/>
          <ac:spMkLst>
            <pc:docMk/>
            <pc:sldMk cId="975026414" sldId="415"/>
            <ac:spMk id="9" creationId="{CF7E32EB-B310-5B1A-139A-E59FB8D28CFC}"/>
          </ac:spMkLst>
        </pc:spChg>
        <pc:picChg chg="add mod">
          <ac:chgData name="Mattia Manzolaro" userId="1e3db43c-cf4a-4a12-ae45-a8c31bb14f03" providerId="ADAL" clId="{404E5F7B-ED7B-4B14-B436-6FC86A9AC678}" dt="2024-03-12T13:23:15.647" v="3341" actId="1038"/>
          <ac:picMkLst>
            <pc:docMk/>
            <pc:sldMk cId="975026414" sldId="415"/>
            <ac:picMk id="3" creationId="{0A6C3714-358C-547F-FC36-74EB390503C3}"/>
          </ac:picMkLst>
        </pc:picChg>
        <pc:picChg chg="add mod">
          <ac:chgData name="Mattia Manzolaro" userId="1e3db43c-cf4a-4a12-ae45-a8c31bb14f03" providerId="ADAL" clId="{404E5F7B-ED7B-4B14-B436-6FC86A9AC678}" dt="2024-03-12T13:23:15.647" v="3341" actId="1038"/>
          <ac:picMkLst>
            <pc:docMk/>
            <pc:sldMk cId="975026414" sldId="415"/>
            <ac:picMk id="4" creationId="{9AD533E0-BA90-C783-7345-AC15B8DE4369}"/>
          </ac:picMkLst>
        </pc:picChg>
        <pc:picChg chg="add mod">
          <ac:chgData name="Mattia Manzolaro" userId="1e3db43c-cf4a-4a12-ae45-a8c31bb14f03" providerId="ADAL" clId="{404E5F7B-ED7B-4B14-B436-6FC86A9AC678}" dt="2024-03-12T13:23:09.862" v="3325" actId="1038"/>
          <ac:picMkLst>
            <pc:docMk/>
            <pc:sldMk cId="975026414" sldId="415"/>
            <ac:picMk id="8" creationId="{949640D9-EBE3-A520-924E-271830E64BB2}"/>
          </ac:picMkLst>
        </pc:picChg>
      </pc:sldChg>
      <pc:sldChg chg="del">
        <pc:chgData name="Mattia Manzolaro" userId="1e3db43c-cf4a-4a12-ae45-a8c31bb14f03" providerId="ADAL" clId="{404E5F7B-ED7B-4B14-B436-6FC86A9AC678}" dt="2024-03-13T07:48:57.978" v="3472" actId="47"/>
        <pc:sldMkLst>
          <pc:docMk/>
          <pc:sldMk cId="2423595574" sldId="416"/>
        </pc:sldMkLst>
      </pc:sldChg>
      <pc:sldMasterChg chg="delSldLayout">
        <pc:chgData name="Mattia Manzolaro" userId="1e3db43c-cf4a-4a12-ae45-a8c31bb14f03" providerId="ADAL" clId="{404E5F7B-ED7B-4B14-B436-6FC86A9AC678}" dt="2024-03-11T16:47:42.288" v="1431" actId="47"/>
        <pc:sldMasterMkLst>
          <pc:docMk/>
          <pc:sldMasterMk cId="1275958476" sldId="2147483648"/>
        </pc:sldMasterMkLst>
        <pc:sldLayoutChg chg="del">
          <pc:chgData name="Mattia Manzolaro" userId="1e3db43c-cf4a-4a12-ae45-a8c31bb14f03" providerId="ADAL" clId="{404E5F7B-ED7B-4B14-B436-6FC86A9AC678}" dt="2024-03-11T16:47:42.288" v="1431" actId="47"/>
          <pc:sldLayoutMkLst>
            <pc:docMk/>
            <pc:sldMasterMk cId="1275958476" sldId="2147483648"/>
            <pc:sldLayoutMk cId="14291457" sldId="2147483672"/>
          </pc:sldLayoutMkLst>
        </pc:sldLayoutChg>
      </pc:sldMasterChg>
    </pc:docChg>
  </pc:docChgLst>
  <pc:docChgLst>
    <pc:chgData name="Mattia Manzolaro" userId="1e3db43c-cf4a-4a12-ae45-a8c31bb14f03" providerId="ADAL" clId="{437BCAAD-DED0-43BA-94B3-8920EB72C1A4}"/>
    <pc:docChg chg="custSel modSld">
      <pc:chgData name="Mattia Manzolaro" userId="1e3db43c-cf4a-4a12-ae45-a8c31bb14f03" providerId="ADAL" clId="{437BCAAD-DED0-43BA-94B3-8920EB72C1A4}" dt="2024-03-05T08:37:28.810" v="0" actId="478"/>
      <pc:docMkLst>
        <pc:docMk/>
      </pc:docMkLst>
      <pc:sldChg chg="delSp mod">
        <pc:chgData name="Mattia Manzolaro" userId="1e3db43c-cf4a-4a12-ae45-a8c31bb14f03" providerId="ADAL" clId="{437BCAAD-DED0-43BA-94B3-8920EB72C1A4}" dt="2024-03-05T08:37:28.810" v="0" actId="478"/>
        <pc:sldMkLst>
          <pc:docMk/>
          <pc:sldMk cId="1420781873" sldId="256"/>
        </pc:sldMkLst>
        <pc:spChg chg="del">
          <ac:chgData name="Mattia Manzolaro" userId="1e3db43c-cf4a-4a12-ae45-a8c31bb14f03" providerId="ADAL" clId="{437BCAAD-DED0-43BA-94B3-8920EB72C1A4}" dt="2024-03-05T08:37:28.810" v="0" actId="478"/>
          <ac:spMkLst>
            <pc:docMk/>
            <pc:sldMk cId="1420781873" sldId="256"/>
            <ac:spMk id="4" creationId="{0E34D79D-833E-283D-FDC6-402CD7245482}"/>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1CC2D387-A53F-4A34-B950-AFB80003E057}" type="datetime1">
              <a:rPr lang="en-GB" smtClean="0"/>
              <a:t>11/03/2024</a:t>
            </a:fld>
            <a:endParaRPr lang="en-GB"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DE4C80B-8910-445E-8D30-7A590951118B}" type="slidenum">
              <a:rPr lang="en-GB" smtClean="0"/>
              <a:t>‹N›</a:t>
            </a:fld>
            <a:endParaRPr lang="en-GB"/>
          </a:p>
        </p:txBody>
      </p:sp>
    </p:spTree>
    <p:extLst>
      <p:ext uri="{BB962C8B-B14F-4D97-AF65-F5344CB8AC3E}">
        <p14:creationId xmlns:p14="http://schemas.microsoft.com/office/powerpoint/2010/main" val="16212540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805229-22C5-4E60-9FC5-B96707D13270}" type="datetime1">
              <a:rPr lang="en-GB" smtClean="0"/>
              <a:pPr/>
              <a:t>11/03/2024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noProof="0"/>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D81F1E7-4EFD-4BFF-B438-FCD52FD36B17}" type="slidenum">
              <a:rPr lang="en-GB" noProof="0" smtClean="0"/>
              <a:t>‹N›</a:t>
            </a:fld>
            <a:endParaRPr lang="en-GB" noProof="0"/>
          </a:p>
        </p:txBody>
      </p:sp>
    </p:spTree>
    <p:extLst>
      <p:ext uri="{BB962C8B-B14F-4D97-AF65-F5344CB8AC3E}">
        <p14:creationId xmlns:p14="http://schemas.microsoft.com/office/powerpoint/2010/main" val="473561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noProof="0" dirty="0"/>
          </a:p>
        </p:txBody>
      </p:sp>
      <p:sp>
        <p:nvSpPr>
          <p:cNvPr id="4" name="Slide Number Placeholder 3"/>
          <p:cNvSpPr>
            <a:spLocks noGrp="1"/>
          </p:cNvSpPr>
          <p:nvPr>
            <p:ph type="sldNum" sz="quarter" idx="5"/>
          </p:nvPr>
        </p:nvSpPr>
        <p:spPr/>
        <p:txBody>
          <a:bodyPr rtlCol="0"/>
          <a:lstStyle/>
          <a:p>
            <a:pPr rtl="0"/>
            <a:fld id="{5D81F1E7-4EFD-4BFF-B438-FCD52FD36B17}" type="slidenum">
              <a:rPr lang="en-GB" smtClean="0"/>
              <a:t>1</a:t>
            </a:fld>
            <a:endParaRPr lang="en-GB"/>
          </a:p>
        </p:txBody>
      </p:sp>
    </p:spTree>
    <p:extLst>
      <p:ext uri="{BB962C8B-B14F-4D97-AF65-F5344CB8AC3E}">
        <p14:creationId xmlns:p14="http://schemas.microsoft.com/office/powerpoint/2010/main" val="151930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pPr rtl="0"/>
            <a:fld id="{5D81F1E7-4EFD-4BFF-B438-FCD52FD36B17}" type="slidenum">
              <a:rPr lang="en-GB" smtClean="0"/>
              <a:t>2</a:t>
            </a:fld>
            <a:endParaRPr lang="en-GB"/>
          </a:p>
        </p:txBody>
      </p:sp>
    </p:spTree>
    <p:extLst>
      <p:ext uri="{BB962C8B-B14F-4D97-AF65-F5344CB8AC3E}">
        <p14:creationId xmlns:p14="http://schemas.microsoft.com/office/powerpoint/2010/main" val="3733110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noProof="0" dirty="0"/>
              <a:t>Le attività sono state divise in 3 work packages: </a:t>
            </a:r>
          </a:p>
          <a:p>
            <a:pPr marL="171450" indent="-171450">
              <a:buFontTx/>
              <a:buChar char="-"/>
            </a:pPr>
            <a:r>
              <a:rPr lang="it-IT" noProof="0" dirty="0"/>
              <a:t>La prima WP sarà dedicata allo sviluppo di dischi target in Carburo di silicio/titanio con strutture regolari per migliorare il rilascio degli atomi radioattivi prodotti. Saranno prodotti da prima campioni di dimensioni ridotte per le caratterizzazioni, poi saranno prodotti dischi target di diametro 40 mm. Tali dischi subiranno dei test di endurance ad alta temperatura per valutarne la compatibilità con l’utilizzo prolungato come target ISOL</a:t>
            </a:r>
          </a:p>
          <a:p>
            <a:pPr marL="171450" indent="-171450">
              <a:buFontTx/>
              <a:buChar char="-"/>
            </a:pPr>
            <a:r>
              <a:rPr lang="it-IT" noProof="0" dirty="0"/>
              <a:t>La WP2 sarà dedicata allo sviluppo di sorgenti di ionizzazione ad alte prestazioni. In questo caso la sorgente di riferimento è la sorgente al plasma di SPES, il cui design è stato sviluppato negli anni 70 al CERN e non ha subito cambiamenti sostanziali da allora. La sorgente risulta di difficile assemblaggio con oltre 20 componenti di piccole dimensioni, e le difficoltà di assemblaggio si ripercuotono sulle performance del dispositivo. Con le nuove tecnologie e conoscenze si potrebbero sviluppare geometrie alternative, con un assemblaggio più affidabile, e con un migliorato funzionamento fisico. Una volta che un prototipo verrà costruito, sarà possibile testarlo con la produzione di fasci di ioni, valutando anche la possibilità di produrre fasci molecolari, soluzione che garantisce particolare purezza del fascio per alcuni elementi di interesse, o che consente di ionizzare anche elementi poco volatili.</a:t>
            </a:r>
          </a:p>
          <a:p>
            <a:pPr marL="171450" indent="-171450">
              <a:buFontTx/>
              <a:buChar char="-"/>
            </a:pPr>
            <a:r>
              <a:rPr lang="it-IT" noProof="0" dirty="0"/>
              <a:t>La WP3 infine sarà dedicata alla caratterizzazione dei materiali e alla simulazione </a:t>
            </a:r>
            <a:r>
              <a:rPr lang="it-IT" noProof="0" dirty="0" err="1"/>
              <a:t>multiphysics</a:t>
            </a:r>
            <a:r>
              <a:rPr lang="it-IT" noProof="0" dirty="0"/>
              <a:t> dei componenti, e sarà di supporto alle attività delle </a:t>
            </a:r>
            <a:r>
              <a:rPr lang="it-IT" noProof="0" dirty="0" err="1"/>
              <a:t>delle</a:t>
            </a:r>
            <a:r>
              <a:rPr lang="it-IT" noProof="0" dirty="0"/>
              <a:t> altre due WP.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81F1E7-4EFD-4BFF-B438-FCD52FD36B17}"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787892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B5E47-65D5-021A-7F9D-545DB952B3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92D7B7-D526-D720-B4E6-AA9FA46843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6F4C1C-7F98-7EA3-8180-FEC196F98FCD}"/>
              </a:ext>
            </a:extLst>
          </p:cNvPr>
          <p:cNvSpPr>
            <a:spLocks noGrp="1"/>
          </p:cNvSpPr>
          <p:nvPr>
            <p:ph type="body" idx="1"/>
          </p:nvPr>
        </p:nvSpPr>
        <p:spPr/>
        <p:txBody>
          <a:bodyPr/>
          <a:lstStyle/>
          <a:p>
            <a:r>
              <a:rPr lang="it-IT" noProof="0"/>
              <a:t>Le attività sono state divise in 3 work packages: </a:t>
            </a:r>
          </a:p>
          <a:p>
            <a:pPr marL="171450" indent="-171450">
              <a:buFontTx/>
              <a:buChar char="-"/>
            </a:pPr>
            <a:r>
              <a:rPr lang="it-IT" noProof="0"/>
              <a:t>La prima WP sarà dedicata allo sviluppo di dischi target in Carburo di silicio/titanio con strutture regolari per migliorare il rilascio degli atomi radioattivi prodotti. Saranno prodotti da prima campioni di dimensioni ridotte per le caratterizzazioni, poi saranno prodotti dischi target di diametro 40 mm. Tali dischi subiranno dei test di endurance ad alta temperatura per valutarne la compatibilità con l’utilizzo prolungato come target ISOL</a:t>
            </a:r>
          </a:p>
          <a:p>
            <a:pPr marL="171450" indent="-171450">
              <a:buFontTx/>
              <a:buChar char="-"/>
            </a:pPr>
            <a:r>
              <a:rPr lang="it-IT" noProof="0"/>
              <a:t>La WP2 sarà dedicata allo sviluppo di sorgenti di ionizzazione ad alte prestazioni. In questo caso la sorgente di riferimento è la sorgente al plasma di SPES, il cui design è stato sviluppato negli anni 70 al CERN e non ha subito cambiamenti sostanziali da allora. La sorgente risulta di difficile assemblaggio con oltre 20 componenti di piccole dimensioni, e le difficoltà di assemblaggio si ripercuotono sulle performance del dispositivo. Con le nuove tecnologie e conoscenze si potrebbero sviluppare geometrie alternative, con un assemblaggio più affidabile, e con un migliorato funzionamento fisico. Una volta che un prototipo verrà costruito, sarà possibile testarlo con la produzione di fasci di ioni, valutando anche la possibilità di produrre fasci molecolari, soluzione che garantisce particolare purezza del fascio per alcuni elementi di interesse, o che consente di ionizzare anche elementi poco volatili.</a:t>
            </a:r>
          </a:p>
          <a:p>
            <a:pPr marL="171450" indent="-171450">
              <a:buFontTx/>
              <a:buChar char="-"/>
            </a:pPr>
            <a:r>
              <a:rPr lang="it-IT" noProof="0"/>
              <a:t>La WP3 infine sarà dedicata alla caratterizzazione dei materiali e alla simulazione </a:t>
            </a:r>
            <a:r>
              <a:rPr lang="it-IT" noProof="0" err="1"/>
              <a:t>multiphysics</a:t>
            </a:r>
            <a:r>
              <a:rPr lang="it-IT" noProof="0"/>
              <a:t> dei componenti, e sarà di supporto alle attività delle </a:t>
            </a:r>
            <a:r>
              <a:rPr lang="it-IT" noProof="0" err="1"/>
              <a:t>delle</a:t>
            </a:r>
            <a:r>
              <a:rPr lang="it-IT" noProof="0"/>
              <a:t> altre due WP.</a:t>
            </a:r>
          </a:p>
        </p:txBody>
      </p:sp>
      <p:sp>
        <p:nvSpPr>
          <p:cNvPr id="4" name="Slide Number Placeholder 3">
            <a:extLst>
              <a:ext uri="{FF2B5EF4-FFF2-40B4-BE49-F238E27FC236}">
                <a16:creationId xmlns:a16="http://schemas.microsoft.com/office/drawing/2014/main" id="{6DEAC6CE-BC4D-804A-F650-5C9C8B609F3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81F1E7-4EFD-4BFF-B438-FCD52FD36B17}"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243102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1FB47-2F31-22DF-48B1-A08EA988D7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AD44DE-C20A-F05F-6113-A28E776089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4ECF1E-5D10-8AEE-1D04-3350EEA9813F}"/>
              </a:ext>
            </a:extLst>
          </p:cNvPr>
          <p:cNvSpPr>
            <a:spLocks noGrp="1"/>
          </p:cNvSpPr>
          <p:nvPr>
            <p:ph type="body" idx="1"/>
          </p:nvPr>
        </p:nvSpPr>
        <p:spPr/>
        <p:txBody>
          <a:bodyPr/>
          <a:lstStyle/>
          <a:p>
            <a:endParaRPr lang="it-IT" noProof="0" dirty="0"/>
          </a:p>
        </p:txBody>
      </p:sp>
      <p:sp>
        <p:nvSpPr>
          <p:cNvPr id="4" name="Slide Number Placeholder 3">
            <a:extLst>
              <a:ext uri="{FF2B5EF4-FFF2-40B4-BE49-F238E27FC236}">
                <a16:creationId xmlns:a16="http://schemas.microsoft.com/office/drawing/2014/main" id="{C3E6F007-D2ED-E7E3-BB29-FEF5E7B693D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81F1E7-4EFD-4BFF-B438-FCD52FD36B17}"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678333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1FB47-2F31-22DF-48B1-A08EA988D7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AD44DE-C20A-F05F-6113-A28E776089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4ECF1E-5D10-8AEE-1D04-3350EEA9813F}"/>
              </a:ext>
            </a:extLst>
          </p:cNvPr>
          <p:cNvSpPr>
            <a:spLocks noGrp="1"/>
          </p:cNvSpPr>
          <p:nvPr>
            <p:ph type="body" idx="1"/>
          </p:nvPr>
        </p:nvSpPr>
        <p:spPr/>
        <p:txBody>
          <a:bodyPr/>
          <a:lstStyle/>
          <a:p>
            <a:endParaRPr lang="it-IT" noProof="0" dirty="0"/>
          </a:p>
        </p:txBody>
      </p:sp>
      <p:sp>
        <p:nvSpPr>
          <p:cNvPr id="4" name="Slide Number Placeholder 3">
            <a:extLst>
              <a:ext uri="{FF2B5EF4-FFF2-40B4-BE49-F238E27FC236}">
                <a16:creationId xmlns:a16="http://schemas.microsoft.com/office/drawing/2014/main" id="{C3E6F007-D2ED-E7E3-BB29-FEF5E7B693D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81F1E7-4EFD-4BFF-B438-FCD52FD36B17}"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851176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1FB47-2F31-22DF-48B1-A08EA988D7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AD44DE-C20A-F05F-6113-A28E776089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4ECF1E-5D10-8AEE-1D04-3350EEA9813F}"/>
              </a:ext>
            </a:extLst>
          </p:cNvPr>
          <p:cNvSpPr>
            <a:spLocks noGrp="1"/>
          </p:cNvSpPr>
          <p:nvPr>
            <p:ph type="body" idx="1"/>
          </p:nvPr>
        </p:nvSpPr>
        <p:spPr/>
        <p:txBody>
          <a:bodyPr/>
          <a:lstStyle/>
          <a:p>
            <a:endParaRPr lang="it-IT" noProof="0" dirty="0"/>
          </a:p>
        </p:txBody>
      </p:sp>
      <p:sp>
        <p:nvSpPr>
          <p:cNvPr id="4" name="Slide Number Placeholder 3">
            <a:extLst>
              <a:ext uri="{FF2B5EF4-FFF2-40B4-BE49-F238E27FC236}">
                <a16:creationId xmlns:a16="http://schemas.microsoft.com/office/drawing/2014/main" id="{C3E6F007-D2ED-E7E3-BB29-FEF5E7B693D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81F1E7-4EFD-4BFF-B438-FCD52FD36B17}"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708866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cxnSp>
        <p:nvCxnSpPr>
          <p:cNvPr id="8" name="Straight Connector 7"/>
          <p:cNvCxnSpPr/>
          <p:nvPr/>
        </p:nvCxnSpPr>
        <p:spPr>
          <a:xfrm>
            <a:off x="0" y="5947958"/>
            <a:ext cx="12192000" cy="0"/>
          </a:xfrm>
          <a:prstGeom prst="line">
            <a:avLst/>
          </a:prstGeom>
          <a:ln w="76200">
            <a:solidFill>
              <a:srgbClr val="072C62"/>
            </a:solidFill>
            <a:miter lim="800000"/>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735106" y="3889317"/>
            <a:ext cx="10972800" cy="457200"/>
          </a:xfrm>
        </p:spPr>
        <p:txBody>
          <a:bodyPr rtlCol="0" anchor="ctr">
            <a:noAutofit/>
          </a:bodyPr>
          <a:lstStyle>
            <a:lvl1pPr marL="0" indent="0" algn="l">
              <a:spcBef>
                <a:spcPts val="0"/>
              </a:spcBef>
              <a:buNone/>
              <a:defRPr sz="2400">
                <a:solidFill>
                  <a:schemeClr val="tx1">
                    <a:lumMod val="50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dirty="0"/>
              <a:t>Fare clic per modificare lo stile del sottotitolo dello schema</a:t>
            </a:r>
            <a:endParaRPr lang="en-GB" noProof="0" dirty="0"/>
          </a:p>
        </p:txBody>
      </p:sp>
      <p:pic>
        <p:nvPicPr>
          <p:cNvPr id="11" name="Immagine 10">
            <a:extLst>
              <a:ext uri="{FF2B5EF4-FFF2-40B4-BE49-F238E27FC236}">
                <a16:creationId xmlns:a16="http://schemas.microsoft.com/office/drawing/2014/main" id="{8C541609-4363-05FE-E5CB-7275EE2B7FC8}"/>
              </a:ext>
            </a:extLst>
          </p:cNvPr>
          <p:cNvPicPr>
            <a:picLocks noChangeAspect="1"/>
          </p:cNvPicPr>
          <p:nvPr userDrawn="1"/>
        </p:nvPicPr>
        <p:blipFill rotWithShape="1">
          <a:blip r:embed="rId2" cstate="print">
            <a:duotone>
              <a:prstClr val="black"/>
              <a:srgbClr val="0070C0">
                <a:tint val="45000"/>
                <a:satMod val="400000"/>
              </a:srgbClr>
            </a:duotone>
            <a:extLst>
              <a:ext uri="{28A0092B-C50C-407E-A947-70E740481C1C}">
                <a14:useLocalDpi xmlns:a14="http://schemas.microsoft.com/office/drawing/2010/main" val="0"/>
              </a:ext>
            </a:extLst>
          </a:blip>
          <a:srcRect l="11735" t="19305" r="26165" b="27730"/>
          <a:stretch/>
        </p:blipFill>
        <p:spPr>
          <a:xfrm>
            <a:off x="7126941" y="0"/>
            <a:ext cx="5065058" cy="3240000"/>
          </a:xfrm>
          <a:prstGeom prst="rect">
            <a:avLst/>
          </a:prstGeom>
          <a:ln>
            <a:noFill/>
          </a:ln>
          <a:effectLst/>
        </p:spPr>
      </p:pic>
      <p:pic>
        <p:nvPicPr>
          <p:cNvPr id="13" name="Immagine 12">
            <a:extLst>
              <a:ext uri="{FF2B5EF4-FFF2-40B4-BE49-F238E27FC236}">
                <a16:creationId xmlns:a16="http://schemas.microsoft.com/office/drawing/2014/main" id="{E95F9BB9-5C16-32CF-0CC3-A4D94D08FDE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 t="4772" r="757" b="4772"/>
          <a:stretch/>
        </p:blipFill>
        <p:spPr>
          <a:xfrm>
            <a:off x="0" y="5998361"/>
            <a:ext cx="1699369" cy="859637"/>
          </a:xfrm>
          <a:prstGeom prst="rect">
            <a:avLst/>
          </a:prstGeom>
        </p:spPr>
      </p:pic>
      <p:pic>
        <p:nvPicPr>
          <p:cNvPr id="14" name="Immagine 13">
            <a:extLst>
              <a:ext uri="{FF2B5EF4-FFF2-40B4-BE49-F238E27FC236}">
                <a16:creationId xmlns:a16="http://schemas.microsoft.com/office/drawing/2014/main" id="{888B6D94-86DD-B1A6-859C-433F7CB1DD0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189132" y="6027672"/>
            <a:ext cx="2002867" cy="788716"/>
          </a:xfrm>
          <a:prstGeom prst="rect">
            <a:avLst/>
          </a:prstGeom>
        </p:spPr>
      </p:pic>
      <p:pic>
        <p:nvPicPr>
          <p:cNvPr id="15" name="Immagine 14">
            <a:extLst>
              <a:ext uri="{FF2B5EF4-FFF2-40B4-BE49-F238E27FC236}">
                <a16:creationId xmlns:a16="http://schemas.microsoft.com/office/drawing/2014/main" id="{5888FE74-9A8D-5B66-C87A-77F140AEEF49}"/>
              </a:ext>
            </a:extLst>
          </p:cNvPr>
          <p:cNvPicPr>
            <a:picLocks noChangeAspect="1"/>
          </p:cNvPicPr>
          <p:nvPr userDrawn="1"/>
        </p:nvPicPr>
        <p:blipFill rotWithShape="1">
          <a:blip r:embed="rId5">
            <a:duotone>
              <a:prstClr val="black"/>
              <a:srgbClr val="0070C0">
                <a:tint val="45000"/>
                <a:satMod val="400000"/>
              </a:srgbClr>
            </a:duotone>
          </a:blip>
          <a:srcRect l="4984" t="4753" r="7744" b="10148"/>
          <a:stretch/>
        </p:blipFill>
        <p:spPr>
          <a:xfrm>
            <a:off x="0" y="0"/>
            <a:ext cx="4609378" cy="3240000"/>
          </a:xfrm>
          <a:prstGeom prst="rect">
            <a:avLst/>
          </a:prstGeom>
        </p:spPr>
      </p:pic>
      <p:pic>
        <p:nvPicPr>
          <p:cNvPr id="18" name="Immagine 12" descr="Immagine che contiene interni, ingombro&#10;&#10;Descrizione generata automaticamente">
            <a:extLst>
              <a:ext uri="{FF2B5EF4-FFF2-40B4-BE49-F238E27FC236}">
                <a16:creationId xmlns:a16="http://schemas.microsoft.com/office/drawing/2014/main" id="{37DDB17E-A878-D120-F36D-E9660095F8D6}"/>
              </a:ext>
            </a:extLst>
          </p:cNvPr>
          <p:cNvPicPr>
            <a:picLocks noChangeAspect="1"/>
          </p:cNvPicPr>
          <p:nvPr userDrawn="1"/>
        </p:nvPicPr>
        <p:blipFill rotWithShape="1">
          <a:blip r:embed="rId6">
            <a:duotone>
              <a:prstClr val="black"/>
              <a:srgbClr val="0070C0">
                <a:tint val="45000"/>
                <a:satMod val="400000"/>
              </a:srgbClr>
            </a:duotone>
          </a:blip>
          <a:srcRect l="15731" t="15834" r="29342" b="30336"/>
          <a:stretch/>
        </p:blipFill>
        <p:spPr>
          <a:xfrm>
            <a:off x="7739743" y="-6349"/>
            <a:ext cx="4452256" cy="3240000"/>
          </a:xfrm>
          <a:prstGeom prst="rect">
            <a:avLst/>
          </a:prstGeom>
          <a:ln w="28575">
            <a:noFill/>
          </a:ln>
        </p:spPr>
      </p:pic>
      <p:pic>
        <p:nvPicPr>
          <p:cNvPr id="12" name="Immagine 11">
            <a:extLst>
              <a:ext uri="{FF2B5EF4-FFF2-40B4-BE49-F238E27FC236}">
                <a16:creationId xmlns:a16="http://schemas.microsoft.com/office/drawing/2014/main" id="{7530FDBB-EA01-61FB-8188-43684817F685}"/>
              </a:ext>
            </a:extLst>
          </p:cNvPr>
          <p:cNvPicPr>
            <a:picLocks noChangeAspect="1"/>
          </p:cNvPicPr>
          <p:nvPr userDrawn="1"/>
        </p:nvPicPr>
        <p:blipFill rotWithShape="1">
          <a:blip r:embed="rId7">
            <a:duotone>
              <a:prstClr val="black"/>
              <a:srgbClr val="0070C0">
                <a:tint val="45000"/>
                <a:satMod val="400000"/>
              </a:srgbClr>
            </a:duotone>
            <a:extLst>
              <a:ext uri="{28A0092B-C50C-407E-A947-70E740481C1C}">
                <a14:useLocalDpi xmlns:a14="http://schemas.microsoft.com/office/drawing/2010/main" val="0"/>
              </a:ext>
            </a:extLst>
          </a:blip>
          <a:srcRect l="4825" r="5836"/>
          <a:stretch/>
        </p:blipFill>
        <p:spPr>
          <a:xfrm>
            <a:off x="3508679" y="0"/>
            <a:ext cx="5311059" cy="3240000"/>
          </a:xfrm>
          <a:prstGeom prst="parallelogram">
            <a:avLst/>
          </a:prstGeom>
          <a:effectLst/>
        </p:spPr>
      </p:pic>
      <p:sp>
        <p:nvSpPr>
          <p:cNvPr id="7" name="Rectangle 6"/>
          <p:cNvSpPr/>
          <p:nvPr/>
        </p:nvSpPr>
        <p:spPr bwMode="ltGray">
          <a:xfrm>
            <a:off x="0" y="2790825"/>
            <a:ext cx="12192000" cy="1090526"/>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bg1"/>
              </a:solidFill>
            </a:endParaRPr>
          </a:p>
        </p:txBody>
      </p:sp>
      <p:sp>
        <p:nvSpPr>
          <p:cNvPr id="2" name="Title 1"/>
          <p:cNvSpPr>
            <a:spLocks noGrp="1"/>
          </p:cNvSpPr>
          <p:nvPr>
            <p:ph type="ctrTitle"/>
          </p:nvPr>
        </p:nvSpPr>
        <p:spPr>
          <a:xfrm>
            <a:off x="735106" y="2714625"/>
            <a:ext cx="10972800" cy="1263534"/>
          </a:xfrm>
        </p:spPr>
        <p:txBody>
          <a:bodyPr rtlCol="0" anchor="ctr">
            <a:normAutofit/>
          </a:bodyPr>
          <a:lstStyle>
            <a:lvl1pPr algn="l">
              <a:defRPr sz="5800">
                <a:solidFill>
                  <a:schemeClr val="bg1"/>
                </a:solidFill>
              </a:defRPr>
            </a:lvl1pPr>
          </a:lstStyle>
          <a:p>
            <a:pPr rtl="0"/>
            <a:r>
              <a:rPr lang="it-IT" noProof="0" dirty="0"/>
              <a:t>Fare clic per modificare lo stile del titolo dello schema</a:t>
            </a:r>
            <a:endParaRPr lang="en-GB" noProof="0" dirty="0"/>
          </a:p>
        </p:txBody>
      </p:sp>
    </p:spTree>
    <p:extLst>
      <p:ext uri="{BB962C8B-B14F-4D97-AF65-F5344CB8AC3E}">
        <p14:creationId xmlns:p14="http://schemas.microsoft.com/office/powerpoint/2010/main" val="1531164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it-IT" noProof="0"/>
              <a:t>Fare clic per modificare lo stile del titolo dello schema</a:t>
            </a:r>
            <a:endParaRPr lang="en-GB" noProof="0"/>
          </a:p>
        </p:txBody>
      </p:sp>
      <p:sp>
        <p:nvSpPr>
          <p:cNvPr id="3" name="Vertical Text Placeholder 2"/>
          <p:cNvSpPr>
            <a:spLocks noGrp="1"/>
          </p:cNvSpPr>
          <p:nvPr>
            <p:ph type="body" orient="vert" idx="1"/>
          </p:nvPr>
        </p:nvSpPr>
        <p:spPr/>
        <p:txBody>
          <a:bodyPr vert="eaVert"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en-GB" noProof="0"/>
          </a:p>
        </p:txBody>
      </p:sp>
      <p:sp>
        <p:nvSpPr>
          <p:cNvPr id="6" name="Slide Number Placeholder 3"/>
          <p:cNvSpPr>
            <a:spLocks noGrp="1"/>
          </p:cNvSpPr>
          <p:nvPr>
            <p:ph type="sldNum" sz="quarter" idx="12"/>
          </p:nvPr>
        </p:nvSpPr>
        <p:spPr/>
        <p:txBody>
          <a:bodyPr rtlCol="0"/>
          <a:lstStyle/>
          <a:p>
            <a:pPr rtl="0"/>
            <a:fld id="{5F4C9F40-B079-4B71-A627-7266DFEA7F03}" type="slidenum">
              <a:rPr lang="en-GB" noProof="0" smtClean="0"/>
              <a:t>‹N›</a:t>
            </a:fld>
            <a:endParaRPr lang="en-GB" noProof="0"/>
          </a:p>
        </p:txBody>
      </p:sp>
      <p:sp>
        <p:nvSpPr>
          <p:cNvPr id="5" name="Footer Placeholder 4"/>
          <p:cNvSpPr>
            <a:spLocks noGrp="1"/>
          </p:cNvSpPr>
          <p:nvPr>
            <p:ph type="ftr" sz="quarter" idx="11"/>
          </p:nvPr>
        </p:nvSpPr>
        <p:spPr/>
        <p:txBody>
          <a:bodyPr rtlCol="0"/>
          <a:lstStyle/>
          <a:p>
            <a:pPr rtl="0"/>
            <a:r>
              <a:rPr lang="en-GB" noProof="0"/>
              <a:t>HISOL – Project Proposal for INFN CSN5 Experiment 2022</a:t>
            </a:r>
          </a:p>
        </p:txBody>
      </p:sp>
      <p:sp>
        <p:nvSpPr>
          <p:cNvPr id="4" name="Date Placeholder 5"/>
          <p:cNvSpPr>
            <a:spLocks noGrp="1"/>
          </p:cNvSpPr>
          <p:nvPr>
            <p:ph type="dt" sz="half" idx="10"/>
          </p:nvPr>
        </p:nvSpPr>
        <p:spPr/>
        <p:txBody>
          <a:bodyPr rtlCol="0"/>
          <a:lstStyle/>
          <a:p>
            <a:pPr rtl="0"/>
            <a:fld id="{AD9824B2-9657-43FC-816C-B7DF6BDC0E87}" type="datetime1">
              <a:rPr lang="en-GB" noProof="0" smtClean="0"/>
              <a:t>11/03/2024</a:t>
            </a:fld>
            <a:endParaRPr lang="en-GB" noProof="0"/>
          </a:p>
        </p:txBody>
      </p:sp>
    </p:spTree>
    <p:extLst>
      <p:ext uri="{BB962C8B-B14F-4D97-AF65-F5344CB8AC3E}">
        <p14:creationId xmlns:p14="http://schemas.microsoft.com/office/powerpoint/2010/main" val="3221556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olo e testo verticale">
    <p:spTree>
      <p:nvGrpSpPr>
        <p:cNvPr id="1" name=""/>
        <p:cNvGrpSpPr/>
        <p:nvPr/>
      </p:nvGrpSpPr>
      <p:grpSpPr>
        <a:xfrm>
          <a:off x="0" y="0"/>
          <a:ext cx="0" cy="0"/>
          <a:chOff x="0" y="0"/>
          <a:chExt cx="0" cy="0"/>
        </a:xfrm>
      </p:grpSpPr>
      <p:sp>
        <p:nvSpPr>
          <p:cNvPr id="7" name="Rectangle 6"/>
          <p:cNvSpPr/>
          <p:nvPr/>
        </p:nvSpPr>
        <p:spPr bwMode="ltGray">
          <a:xfrm>
            <a:off x="9310254" y="0"/>
            <a:ext cx="288174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8" name="Straight Connector 7"/>
          <p:cNvCxnSpPr/>
          <p:nvPr/>
        </p:nvCxnSpPr>
        <p:spPr>
          <a:xfrm flipH="1">
            <a:off x="9310254" y="0"/>
            <a:ext cx="1" cy="6858000"/>
          </a:xfrm>
          <a:prstGeom prst="line">
            <a:avLst/>
          </a:prstGeom>
          <a:ln w="76200">
            <a:miter lim="800000"/>
          </a:ln>
        </p:spPr>
        <p:style>
          <a:lnRef idx="1">
            <a:schemeClr val="accent1"/>
          </a:lnRef>
          <a:fillRef idx="0">
            <a:schemeClr val="accent1"/>
          </a:fillRef>
          <a:effectRef idx="0">
            <a:schemeClr val="accent1"/>
          </a:effectRef>
          <a:fontRef idx="minor">
            <a:schemeClr val="tx1"/>
          </a:fontRef>
        </p:style>
      </p:cxnSp>
      <p:sp>
        <p:nvSpPr>
          <p:cNvPr id="2" name="Vertical Title 1"/>
          <p:cNvSpPr>
            <a:spLocks noGrp="1"/>
          </p:cNvSpPr>
          <p:nvPr>
            <p:ph type="title" orient="vert"/>
          </p:nvPr>
        </p:nvSpPr>
        <p:spPr>
          <a:xfrm>
            <a:off x="9486900" y="685800"/>
            <a:ext cx="2324100" cy="5486399"/>
          </a:xfrm>
        </p:spPr>
        <p:txBody>
          <a:bodyPr vert="eaVert" rtlCol="0"/>
          <a:lstStyle/>
          <a:p>
            <a:pPr rtl="0"/>
            <a:r>
              <a:rPr lang="it-IT" noProof="0"/>
              <a:t>Fare clic per modificare lo stile del titolo dello schema</a:t>
            </a:r>
            <a:endParaRPr lang="en-GB" noProof="0"/>
          </a:p>
        </p:txBody>
      </p:sp>
      <p:sp>
        <p:nvSpPr>
          <p:cNvPr id="3" name="Vertical Text Placeholder 2"/>
          <p:cNvSpPr>
            <a:spLocks noGrp="1"/>
          </p:cNvSpPr>
          <p:nvPr>
            <p:ph type="body" orient="vert" idx="1"/>
          </p:nvPr>
        </p:nvSpPr>
        <p:spPr>
          <a:xfrm>
            <a:off x="838199" y="685800"/>
            <a:ext cx="8105775" cy="5486399"/>
          </a:xfrm>
        </p:spPr>
        <p:txBody>
          <a:bodyPr vert="eaVert"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en-GB" noProof="0"/>
          </a:p>
        </p:txBody>
      </p:sp>
      <p:sp>
        <p:nvSpPr>
          <p:cNvPr id="6" name="Slide Number Placeholder 3"/>
          <p:cNvSpPr>
            <a:spLocks noGrp="1"/>
          </p:cNvSpPr>
          <p:nvPr>
            <p:ph type="sldNum" sz="quarter" idx="12"/>
          </p:nvPr>
        </p:nvSpPr>
        <p:spPr/>
        <p:txBody>
          <a:bodyPr rtlCol="0"/>
          <a:lstStyle/>
          <a:p>
            <a:pPr rtl="0"/>
            <a:fld id="{5F4C9F40-B079-4B71-A627-7266DFEA7F03}" type="slidenum">
              <a:rPr lang="en-GB" noProof="0" smtClean="0"/>
              <a:t>‹N›</a:t>
            </a:fld>
            <a:endParaRPr lang="en-GB" noProof="0"/>
          </a:p>
        </p:txBody>
      </p:sp>
      <p:sp>
        <p:nvSpPr>
          <p:cNvPr id="5" name="Footer Placeholder 4"/>
          <p:cNvSpPr>
            <a:spLocks noGrp="1"/>
          </p:cNvSpPr>
          <p:nvPr>
            <p:ph type="ftr" sz="quarter" idx="11"/>
          </p:nvPr>
        </p:nvSpPr>
        <p:spPr/>
        <p:txBody>
          <a:bodyPr rtlCol="0"/>
          <a:lstStyle/>
          <a:p>
            <a:pPr rtl="0"/>
            <a:r>
              <a:rPr lang="en-GB" noProof="0"/>
              <a:t>HISOL – Project Proposal for INFN CSN5 Experiment 2022</a:t>
            </a:r>
          </a:p>
        </p:txBody>
      </p:sp>
      <p:sp>
        <p:nvSpPr>
          <p:cNvPr id="4" name="Date Placeholder 5"/>
          <p:cNvSpPr>
            <a:spLocks noGrp="1"/>
          </p:cNvSpPr>
          <p:nvPr>
            <p:ph type="dt" sz="half" idx="10"/>
          </p:nvPr>
        </p:nvSpPr>
        <p:spPr/>
        <p:txBody>
          <a:bodyPr rtlCol="0"/>
          <a:lstStyle/>
          <a:p>
            <a:pPr rtl="0"/>
            <a:fld id="{FF4D6EBB-F5CB-4CB3-8BEB-123982C1F338}" type="datetime1">
              <a:rPr lang="en-GB" noProof="0" smtClean="0"/>
              <a:t>11/03/2024</a:t>
            </a:fld>
            <a:endParaRPr lang="en-GB" noProof="0"/>
          </a:p>
        </p:txBody>
      </p:sp>
    </p:spTree>
    <p:extLst>
      <p:ext uri="{BB962C8B-B14F-4D97-AF65-F5344CB8AC3E}">
        <p14:creationId xmlns:p14="http://schemas.microsoft.com/office/powerpoint/2010/main" val="86264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7" name="Rectangle 6"/>
          <p:cNvSpPr/>
          <p:nvPr/>
        </p:nvSpPr>
        <p:spPr bwMode="ltGray">
          <a:xfrm>
            <a:off x="0" y="3233651"/>
            <a:ext cx="12192000" cy="16002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bg1"/>
              </a:solidFill>
            </a:endParaRPr>
          </a:p>
        </p:txBody>
      </p:sp>
      <p:sp>
        <p:nvSpPr>
          <p:cNvPr id="2" name="Title 1"/>
          <p:cNvSpPr>
            <a:spLocks noGrp="1"/>
          </p:cNvSpPr>
          <p:nvPr>
            <p:ph type="ctrTitle"/>
          </p:nvPr>
        </p:nvSpPr>
        <p:spPr>
          <a:xfrm>
            <a:off x="735106" y="3429000"/>
            <a:ext cx="10972800" cy="1263534"/>
          </a:xfrm>
        </p:spPr>
        <p:txBody>
          <a:bodyPr rtlCol="0" anchor="ctr">
            <a:normAutofit/>
          </a:bodyPr>
          <a:lstStyle>
            <a:lvl1pPr algn="l">
              <a:defRPr sz="5800">
                <a:solidFill>
                  <a:schemeClr val="bg1"/>
                </a:solidFill>
              </a:defRPr>
            </a:lvl1pPr>
          </a:lstStyle>
          <a:p>
            <a:pPr rtl="0"/>
            <a:r>
              <a:rPr lang="it-IT" noProof="0" dirty="0"/>
              <a:t>Fare clic per modificare lo stile del titolo dello schema</a:t>
            </a:r>
            <a:endParaRPr lang="en-GB" noProof="0" dirty="0"/>
          </a:p>
        </p:txBody>
      </p:sp>
      <p:cxnSp>
        <p:nvCxnSpPr>
          <p:cNvPr id="8" name="Straight Connector 7"/>
          <p:cNvCxnSpPr/>
          <p:nvPr/>
        </p:nvCxnSpPr>
        <p:spPr>
          <a:xfrm>
            <a:off x="0" y="5947958"/>
            <a:ext cx="12192000" cy="0"/>
          </a:xfrm>
          <a:prstGeom prst="line">
            <a:avLst/>
          </a:prstGeom>
          <a:ln w="76200">
            <a:solidFill>
              <a:srgbClr val="072C62"/>
            </a:solidFill>
            <a:miter lim="800000"/>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735106" y="4975167"/>
            <a:ext cx="10972800" cy="457200"/>
          </a:xfrm>
        </p:spPr>
        <p:txBody>
          <a:bodyPr rtlCol="0" anchor="ctr">
            <a:noAutofit/>
          </a:bodyPr>
          <a:lstStyle>
            <a:lvl1pPr marL="0" indent="0" algn="l">
              <a:spcBef>
                <a:spcPts val="0"/>
              </a:spcBef>
              <a:buNone/>
              <a:defRPr sz="2400">
                <a:solidFill>
                  <a:schemeClr val="tx1">
                    <a:lumMod val="50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dirty="0"/>
              <a:t>Fare clic per modificare lo stile del sottotitolo dello schema</a:t>
            </a:r>
            <a:endParaRPr lang="en-GB" noProof="0" dirty="0"/>
          </a:p>
        </p:txBody>
      </p:sp>
      <p:pic>
        <p:nvPicPr>
          <p:cNvPr id="11" name="Immagine 10">
            <a:extLst>
              <a:ext uri="{FF2B5EF4-FFF2-40B4-BE49-F238E27FC236}">
                <a16:creationId xmlns:a16="http://schemas.microsoft.com/office/drawing/2014/main" id="{8C541609-4363-05FE-E5CB-7275EE2B7FC8}"/>
              </a:ext>
            </a:extLst>
          </p:cNvPr>
          <p:cNvPicPr>
            <a:picLocks noChangeAspect="1"/>
          </p:cNvPicPr>
          <p:nvPr userDrawn="1"/>
        </p:nvPicPr>
        <p:blipFill rotWithShape="1">
          <a:blip r:embed="rId2" cstate="print">
            <a:duotone>
              <a:prstClr val="black"/>
              <a:srgbClr val="0070C0">
                <a:tint val="45000"/>
                <a:satMod val="400000"/>
              </a:srgbClr>
            </a:duotone>
            <a:extLst>
              <a:ext uri="{28A0092B-C50C-407E-A947-70E740481C1C}">
                <a14:useLocalDpi xmlns:a14="http://schemas.microsoft.com/office/drawing/2010/main" val="0"/>
              </a:ext>
            </a:extLst>
          </a:blip>
          <a:srcRect l="11735" t="19305" r="26165" b="27730"/>
          <a:stretch/>
        </p:blipFill>
        <p:spPr>
          <a:xfrm>
            <a:off x="7126941" y="0"/>
            <a:ext cx="5065058" cy="3240000"/>
          </a:xfrm>
          <a:prstGeom prst="rect">
            <a:avLst/>
          </a:prstGeom>
          <a:ln>
            <a:noFill/>
          </a:ln>
          <a:effectLst/>
        </p:spPr>
      </p:pic>
      <p:pic>
        <p:nvPicPr>
          <p:cNvPr id="13" name="Immagine 12">
            <a:extLst>
              <a:ext uri="{FF2B5EF4-FFF2-40B4-BE49-F238E27FC236}">
                <a16:creationId xmlns:a16="http://schemas.microsoft.com/office/drawing/2014/main" id="{E95F9BB9-5C16-32CF-0CC3-A4D94D08FDE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 t="4772" r="757" b="4772"/>
          <a:stretch/>
        </p:blipFill>
        <p:spPr>
          <a:xfrm>
            <a:off x="0" y="5998361"/>
            <a:ext cx="1699369" cy="859637"/>
          </a:xfrm>
          <a:prstGeom prst="rect">
            <a:avLst/>
          </a:prstGeom>
        </p:spPr>
      </p:pic>
      <p:pic>
        <p:nvPicPr>
          <p:cNvPr id="14" name="Immagine 13">
            <a:extLst>
              <a:ext uri="{FF2B5EF4-FFF2-40B4-BE49-F238E27FC236}">
                <a16:creationId xmlns:a16="http://schemas.microsoft.com/office/drawing/2014/main" id="{888B6D94-86DD-B1A6-859C-433F7CB1DD0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189132" y="6027672"/>
            <a:ext cx="2002867" cy="788716"/>
          </a:xfrm>
          <a:prstGeom prst="rect">
            <a:avLst/>
          </a:prstGeom>
        </p:spPr>
      </p:pic>
      <p:pic>
        <p:nvPicPr>
          <p:cNvPr id="15" name="Immagine 14">
            <a:extLst>
              <a:ext uri="{FF2B5EF4-FFF2-40B4-BE49-F238E27FC236}">
                <a16:creationId xmlns:a16="http://schemas.microsoft.com/office/drawing/2014/main" id="{5888FE74-9A8D-5B66-C87A-77F140AEEF49}"/>
              </a:ext>
            </a:extLst>
          </p:cNvPr>
          <p:cNvPicPr>
            <a:picLocks noChangeAspect="1"/>
          </p:cNvPicPr>
          <p:nvPr userDrawn="1"/>
        </p:nvPicPr>
        <p:blipFill rotWithShape="1">
          <a:blip r:embed="rId5">
            <a:duotone>
              <a:prstClr val="black"/>
              <a:srgbClr val="0070C0">
                <a:tint val="45000"/>
                <a:satMod val="400000"/>
              </a:srgbClr>
            </a:duotone>
          </a:blip>
          <a:srcRect l="4984" t="4753" r="7744" b="10148"/>
          <a:stretch/>
        </p:blipFill>
        <p:spPr>
          <a:xfrm>
            <a:off x="0" y="0"/>
            <a:ext cx="4609378" cy="3240000"/>
          </a:xfrm>
          <a:prstGeom prst="rect">
            <a:avLst/>
          </a:prstGeom>
        </p:spPr>
      </p:pic>
      <p:pic>
        <p:nvPicPr>
          <p:cNvPr id="18" name="Immagine 12" descr="Immagine che contiene interni, ingombro&#10;&#10;Descrizione generata automaticamente">
            <a:extLst>
              <a:ext uri="{FF2B5EF4-FFF2-40B4-BE49-F238E27FC236}">
                <a16:creationId xmlns:a16="http://schemas.microsoft.com/office/drawing/2014/main" id="{37DDB17E-A878-D120-F36D-E9660095F8D6}"/>
              </a:ext>
            </a:extLst>
          </p:cNvPr>
          <p:cNvPicPr>
            <a:picLocks noChangeAspect="1"/>
          </p:cNvPicPr>
          <p:nvPr userDrawn="1"/>
        </p:nvPicPr>
        <p:blipFill rotWithShape="1">
          <a:blip r:embed="rId6">
            <a:duotone>
              <a:prstClr val="black"/>
              <a:srgbClr val="0070C0">
                <a:tint val="45000"/>
                <a:satMod val="400000"/>
              </a:srgbClr>
            </a:duotone>
          </a:blip>
          <a:srcRect l="15731" t="15834" r="29342" b="30336"/>
          <a:stretch/>
        </p:blipFill>
        <p:spPr>
          <a:xfrm>
            <a:off x="7739743" y="-6349"/>
            <a:ext cx="4452256" cy="3240000"/>
          </a:xfrm>
          <a:prstGeom prst="rect">
            <a:avLst/>
          </a:prstGeom>
          <a:ln w="28575">
            <a:noFill/>
          </a:ln>
        </p:spPr>
      </p:pic>
      <p:pic>
        <p:nvPicPr>
          <p:cNvPr id="12" name="Immagine 11">
            <a:extLst>
              <a:ext uri="{FF2B5EF4-FFF2-40B4-BE49-F238E27FC236}">
                <a16:creationId xmlns:a16="http://schemas.microsoft.com/office/drawing/2014/main" id="{7530FDBB-EA01-61FB-8188-43684817F685}"/>
              </a:ext>
            </a:extLst>
          </p:cNvPr>
          <p:cNvPicPr>
            <a:picLocks noChangeAspect="1"/>
          </p:cNvPicPr>
          <p:nvPr userDrawn="1"/>
        </p:nvPicPr>
        <p:blipFill rotWithShape="1">
          <a:blip r:embed="rId7">
            <a:duotone>
              <a:prstClr val="black"/>
              <a:srgbClr val="0070C0">
                <a:tint val="45000"/>
                <a:satMod val="400000"/>
              </a:srgbClr>
            </a:duotone>
            <a:extLst>
              <a:ext uri="{28A0092B-C50C-407E-A947-70E740481C1C}">
                <a14:useLocalDpi xmlns:a14="http://schemas.microsoft.com/office/drawing/2010/main" val="0"/>
              </a:ext>
            </a:extLst>
          </a:blip>
          <a:srcRect l="4825" r="5836"/>
          <a:stretch/>
        </p:blipFill>
        <p:spPr>
          <a:xfrm>
            <a:off x="3508679" y="0"/>
            <a:ext cx="5311059" cy="3240000"/>
          </a:xfrm>
          <a:prstGeom prst="parallelogram">
            <a:avLst/>
          </a:prstGeom>
          <a:effectLst/>
        </p:spPr>
      </p:pic>
    </p:spTree>
    <p:extLst>
      <p:ext uri="{BB962C8B-B14F-4D97-AF65-F5344CB8AC3E}">
        <p14:creationId xmlns:p14="http://schemas.microsoft.com/office/powerpoint/2010/main" val="3196410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lvl1pPr>
              <a:defRPr b="1"/>
            </a:lvl1pPr>
          </a:lstStyle>
          <a:p>
            <a:pPr rtl="0"/>
            <a:r>
              <a:rPr lang="it-IT" noProof="0" dirty="0"/>
              <a:t>Fare clic per modificare lo stile del titolo dello schema</a:t>
            </a:r>
            <a:endParaRPr lang="en-GB" noProof="0" dirty="0"/>
          </a:p>
        </p:txBody>
      </p:sp>
      <p:sp>
        <p:nvSpPr>
          <p:cNvPr id="3" name="Content Placeholder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en-GB" noProof="0"/>
          </a:p>
        </p:txBody>
      </p:sp>
      <p:sp>
        <p:nvSpPr>
          <p:cNvPr id="6" name="Slide Number Placeholder 3"/>
          <p:cNvSpPr>
            <a:spLocks noGrp="1"/>
          </p:cNvSpPr>
          <p:nvPr>
            <p:ph type="sldNum" sz="quarter" idx="12"/>
          </p:nvPr>
        </p:nvSpPr>
        <p:spPr>
          <a:xfrm>
            <a:off x="358548" y="6386194"/>
            <a:ext cx="523875" cy="274320"/>
          </a:xfrm>
        </p:spPr>
        <p:txBody>
          <a:bodyPr rtlCol="0"/>
          <a:lstStyle>
            <a:lvl1pPr>
              <a:defRPr sz="1600" b="1">
                <a:solidFill>
                  <a:schemeClr val="tx1"/>
                </a:solidFill>
              </a:defRPr>
            </a:lvl1pPr>
          </a:lstStyle>
          <a:p>
            <a:fld id="{5F4C9F40-B079-4B71-A627-7266DFEA7F03}" type="slidenum">
              <a:rPr lang="en-GB" smtClean="0"/>
              <a:pPr/>
              <a:t>‹N›</a:t>
            </a:fld>
            <a:endParaRPr lang="en-GB" dirty="0"/>
          </a:p>
        </p:txBody>
      </p:sp>
      <p:sp>
        <p:nvSpPr>
          <p:cNvPr id="5" name="Footer Placeholder 4"/>
          <p:cNvSpPr>
            <a:spLocks noGrp="1"/>
          </p:cNvSpPr>
          <p:nvPr>
            <p:ph type="ftr" sz="quarter" idx="11"/>
          </p:nvPr>
        </p:nvSpPr>
        <p:spPr>
          <a:xfrm>
            <a:off x="2950028" y="6377219"/>
            <a:ext cx="6254271" cy="275040"/>
          </a:xfrm>
        </p:spPr>
        <p:txBody>
          <a:bodyPr rtlCol="0"/>
          <a:lstStyle>
            <a:lvl1pPr algn="ctr">
              <a:defRPr sz="1600">
                <a:solidFill>
                  <a:schemeClr val="tx1"/>
                </a:solidFill>
              </a:defRPr>
            </a:lvl1pPr>
          </a:lstStyle>
          <a:p>
            <a:r>
              <a:rPr lang="en-GB" b="1">
                <a:solidFill>
                  <a:schemeClr val="bg2">
                    <a:lumMod val="75000"/>
                  </a:schemeClr>
                </a:solidFill>
              </a:rPr>
              <a:t>H</a:t>
            </a:r>
            <a:r>
              <a:rPr lang="en-GB" b="1"/>
              <a:t>ISOL</a:t>
            </a:r>
            <a:r>
              <a:rPr lang="en-GB"/>
              <a:t> – </a:t>
            </a:r>
            <a:r>
              <a:rPr lang="en-US"/>
              <a:t>Project Proposal for INFN CSN5 Experiment 2022</a:t>
            </a:r>
            <a:endParaRPr lang="en-GB" dirty="0"/>
          </a:p>
        </p:txBody>
      </p:sp>
      <p:sp>
        <p:nvSpPr>
          <p:cNvPr id="4" name="Date Placeholder 5"/>
          <p:cNvSpPr>
            <a:spLocks noGrp="1"/>
          </p:cNvSpPr>
          <p:nvPr>
            <p:ph type="dt" sz="half" idx="10"/>
          </p:nvPr>
        </p:nvSpPr>
        <p:spPr>
          <a:xfrm>
            <a:off x="9814702" y="6385834"/>
            <a:ext cx="1135524" cy="275040"/>
          </a:xfrm>
        </p:spPr>
        <p:txBody>
          <a:bodyPr rtlCol="0"/>
          <a:lstStyle>
            <a:lvl1pPr>
              <a:defRPr sz="1400" b="0">
                <a:solidFill>
                  <a:schemeClr val="tx1"/>
                </a:solidFill>
              </a:defRPr>
            </a:lvl1pPr>
          </a:lstStyle>
          <a:p>
            <a:fld id="{E17EA136-06AD-45B3-9670-6785981F0695}" type="datetime1">
              <a:rPr lang="en-GB" smtClean="0"/>
              <a:t>11/03/2024</a:t>
            </a:fld>
            <a:endParaRPr lang="en-GB" dirty="0"/>
          </a:p>
        </p:txBody>
      </p:sp>
      <p:pic>
        <p:nvPicPr>
          <p:cNvPr id="12" name="Immagine 11">
            <a:extLst>
              <a:ext uri="{FF2B5EF4-FFF2-40B4-BE49-F238E27FC236}">
                <a16:creationId xmlns:a16="http://schemas.microsoft.com/office/drawing/2014/main" id="{43C443AE-7600-9339-AFD1-DCDAB51562D3}"/>
              </a:ext>
            </a:extLst>
          </p:cNvPr>
          <p:cNvPicPr>
            <a:picLocks noChangeAspect="1"/>
          </p:cNvPicPr>
          <p:nvPr userDrawn="1"/>
        </p:nvPicPr>
        <p:blipFill>
          <a:blip r:embed="rId2"/>
          <a:stretch>
            <a:fillRect/>
          </a:stretch>
        </p:blipFill>
        <p:spPr>
          <a:xfrm>
            <a:off x="11125200" y="6272133"/>
            <a:ext cx="994011" cy="502442"/>
          </a:xfrm>
          <a:prstGeom prst="rect">
            <a:avLst/>
          </a:prstGeom>
        </p:spPr>
      </p:pic>
    </p:spTree>
    <p:extLst>
      <p:ext uri="{BB962C8B-B14F-4D97-AF65-F5344CB8AC3E}">
        <p14:creationId xmlns:p14="http://schemas.microsoft.com/office/powerpoint/2010/main" val="1564387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7" name="Rectangle 6"/>
          <p:cNvSpPr/>
          <p:nvPr/>
        </p:nvSpPr>
        <p:spPr bwMode="ltGray">
          <a:xfrm>
            <a:off x="-6350" y="0"/>
            <a:ext cx="12192000" cy="571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p:cNvSpPr>
            <a:spLocks noGrp="1"/>
          </p:cNvSpPr>
          <p:nvPr>
            <p:ph type="title"/>
          </p:nvPr>
        </p:nvSpPr>
        <p:spPr>
          <a:xfrm>
            <a:off x="609600" y="3153095"/>
            <a:ext cx="10972800" cy="2286000"/>
          </a:xfrm>
        </p:spPr>
        <p:txBody>
          <a:bodyPr rtlCol="0" anchor="b">
            <a:normAutofit/>
          </a:bodyPr>
          <a:lstStyle>
            <a:lvl1pPr>
              <a:defRPr sz="5800" b="0"/>
            </a:lvl1pPr>
          </a:lstStyle>
          <a:p>
            <a:pPr rtl="0"/>
            <a:r>
              <a:rPr lang="it-IT" noProof="0"/>
              <a:t>Fare clic per modificare lo stile del titolo dello schema</a:t>
            </a:r>
            <a:endParaRPr lang="en-GB" noProof="0"/>
          </a:p>
        </p:txBody>
      </p:sp>
      <p:cxnSp>
        <p:nvCxnSpPr>
          <p:cNvPr id="8" name="Straight Connector 7"/>
          <p:cNvCxnSpPr/>
          <p:nvPr/>
        </p:nvCxnSpPr>
        <p:spPr>
          <a:xfrm>
            <a:off x="0" y="5753100"/>
            <a:ext cx="12192000" cy="0"/>
          </a:xfrm>
          <a:prstGeom prst="line">
            <a:avLst/>
          </a:prstGeom>
          <a:ln w="76200">
            <a:solidFill>
              <a:srgbClr val="072C62"/>
            </a:solidFill>
            <a:miter lim="800000"/>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603250" y="5864054"/>
            <a:ext cx="10972800" cy="450042"/>
          </a:xfrm>
        </p:spPr>
        <p:txBody>
          <a:bodyPr rtlCol="0" anchor="ctr">
            <a:noAutofit/>
          </a:bodyPr>
          <a:lstStyle>
            <a:lvl1pPr marL="0" indent="0">
              <a:spcBef>
                <a:spcPts val="0"/>
              </a:spcBef>
              <a:buNone/>
              <a:defRPr sz="2400">
                <a:solidFill>
                  <a:schemeClr val="tx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dirty="0"/>
              <a:t>Fare clic per modificare gli stili del testo dello schema</a:t>
            </a:r>
          </a:p>
        </p:txBody>
      </p:sp>
      <p:pic>
        <p:nvPicPr>
          <p:cNvPr id="6" name="Immagine 5">
            <a:extLst>
              <a:ext uri="{FF2B5EF4-FFF2-40B4-BE49-F238E27FC236}">
                <a16:creationId xmlns:a16="http://schemas.microsoft.com/office/drawing/2014/main" id="{5506AB77-8BC5-5F50-5201-698B39DBE631}"/>
              </a:ext>
            </a:extLst>
          </p:cNvPr>
          <p:cNvPicPr>
            <a:picLocks noChangeAspect="1"/>
          </p:cNvPicPr>
          <p:nvPr userDrawn="1"/>
        </p:nvPicPr>
        <p:blipFill>
          <a:blip r:embed="rId2"/>
          <a:stretch>
            <a:fillRect/>
          </a:stretch>
        </p:blipFill>
        <p:spPr>
          <a:xfrm>
            <a:off x="11125200" y="6272133"/>
            <a:ext cx="994011" cy="502442"/>
          </a:xfrm>
          <a:prstGeom prst="rect">
            <a:avLst/>
          </a:prstGeom>
        </p:spPr>
      </p:pic>
    </p:spTree>
    <p:extLst>
      <p:ext uri="{BB962C8B-B14F-4D97-AF65-F5344CB8AC3E}">
        <p14:creationId xmlns:p14="http://schemas.microsoft.com/office/powerpoint/2010/main" val="102585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it-IT" noProof="0"/>
              <a:t>Fare clic per modificare lo stile del titolo dello schema</a:t>
            </a:r>
            <a:endParaRPr lang="en-GB" noProof="0"/>
          </a:p>
        </p:txBody>
      </p:sp>
      <p:sp>
        <p:nvSpPr>
          <p:cNvPr id="3" name="Content Placeholder 2"/>
          <p:cNvSpPr>
            <a:spLocks noGrp="1"/>
          </p:cNvSpPr>
          <p:nvPr>
            <p:ph sz="half" idx="1"/>
          </p:nvPr>
        </p:nvSpPr>
        <p:spPr>
          <a:xfrm>
            <a:off x="1066800" y="1714501"/>
            <a:ext cx="4752109" cy="4457700"/>
          </a:xfrm>
        </p:spPr>
        <p:txBody>
          <a:bodyPr rtlCol="0">
            <a:normAutofit/>
          </a:bodyPr>
          <a:lstStyle>
            <a:lvl1pPr>
              <a:spcBef>
                <a:spcPts val="2000"/>
              </a:spcBef>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en-GB" noProof="0"/>
          </a:p>
        </p:txBody>
      </p:sp>
      <p:sp>
        <p:nvSpPr>
          <p:cNvPr id="4" name="Content Placeholder 3"/>
          <p:cNvSpPr>
            <a:spLocks noGrp="1"/>
          </p:cNvSpPr>
          <p:nvPr>
            <p:ph sz="half" idx="2"/>
          </p:nvPr>
        </p:nvSpPr>
        <p:spPr>
          <a:xfrm>
            <a:off x="6373091" y="1714501"/>
            <a:ext cx="4752109" cy="4457700"/>
          </a:xfrm>
        </p:spPr>
        <p:txBody>
          <a:bodyPr rtlCol="0">
            <a:normAutofit/>
          </a:bodyPr>
          <a:lstStyle>
            <a:lvl1pPr>
              <a:spcBef>
                <a:spcPts val="2000"/>
              </a:spcBef>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en-GB" noProof="0"/>
          </a:p>
        </p:txBody>
      </p:sp>
      <p:sp>
        <p:nvSpPr>
          <p:cNvPr id="7" name="Slide Number Placeholder 4"/>
          <p:cNvSpPr>
            <a:spLocks noGrp="1"/>
          </p:cNvSpPr>
          <p:nvPr>
            <p:ph type="sldNum" sz="quarter" idx="12"/>
          </p:nvPr>
        </p:nvSpPr>
        <p:spPr/>
        <p:txBody>
          <a:bodyPr rtlCol="0"/>
          <a:lstStyle/>
          <a:p>
            <a:pPr rtl="0"/>
            <a:fld id="{5F4C9F40-B079-4B71-A627-7266DFEA7F03}" type="slidenum">
              <a:rPr lang="en-GB" noProof="0" smtClean="0"/>
              <a:t>‹N›</a:t>
            </a:fld>
            <a:endParaRPr lang="en-GB" noProof="0"/>
          </a:p>
        </p:txBody>
      </p:sp>
      <p:sp>
        <p:nvSpPr>
          <p:cNvPr id="6" name="Footer Placeholder 5"/>
          <p:cNvSpPr>
            <a:spLocks noGrp="1"/>
          </p:cNvSpPr>
          <p:nvPr>
            <p:ph type="ftr" sz="quarter" idx="11"/>
          </p:nvPr>
        </p:nvSpPr>
        <p:spPr/>
        <p:txBody>
          <a:bodyPr rtlCol="0"/>
          <a:lstStyle/>
          <a:p>
            <a:pPr rtl="0"/>
            <a:r>
              <a:rPr lang="en-GB" noProof="0"/>
              <a:t>HISOL – Project Proposal for INFN CSN5 Experiment 2022</a:t>
            </a:r>
          </a:p>
        </p:txBody>
      </p:sp>
      <p:sp>
        <p:nvSpPr>
          <p:cNvPr id="5" name="Date Placeholder 6"/>
          <p:cNvSpPr>
            <a:spLocks noGrp="1"/>
          </p:cNvSpPr>
          <p:nvPr>
            <p:ph type="dt" sz="half" idx="10"/>
          </p:nvPr>
        </p:nvSpPr>
        <p:spPr/>
        <p:txBody>
          <a:bodyPr rtlCol="0"/>
          <a:lstStyle/>
          <a:p>
            <a:pPr rtl="0"/>
            <a:fld id="{312B84F8-E32D-4B84-8B48-7D9F81752594}" type="datetime1">
              <a:rPr lang="en-GB" noProof="0" smtClean="0"/>
              <a:t>11/03/2024</a:t>
            </a:fld>
            <a:endParaRPr lang="en-GB" noProof="0"/>
          </a:p>
        </p:txBody>
      </p:sp>
    </p:spTree>
    <p:extLst>
      <p:ext uri="{BB962C8B-B14F-4D97-AF65-F5344CB8AC3E}">
        <p14:creationId xmlns:p14="http://schemas.microsoft.com/office/powerpoint/2010/main" val="1329758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it-IT" noProof="0"/>
              <a:t>Fare clic per modificare lo stile del titolo dello schema</a:t>
            </a:r>
            <a:endParaRPr lang="en-GB" noProof="0"/>
          </a:p>
        </p:txBody>
      </p:sp>
      <p:sp>
        <p:nvSpPr>
          <p:cNvPr id="3" name="Text Placeholder 2"/>
          <p:cNvSpPr>
            <a:spLocks noGrp="1"/>
          </p:cNvSpPr>
          <p:nvPr>
            <p:ph type="body" idx="1"/>
          </p:nvPr>
        </p:nvSpPr>
        <p:spPr>
          <a:xfrm>
            <a:off x="1066800" y="1529541"/>
            <a:ext cx="4754880" cy="811583"/>
          </a:xfrm>
        </p:spPr>
        <p:txBody>
          <a:bodyPr rtlCol="0" anchor="b"/>
          <a:lstStyle>
            <a:lvl1pPr marL="0" indent="0">
              <a:lnSpc>
                <a:spcPct val="90000"/>
              </a:lnSpc>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4" name="Content Placeholder 3"/>
          <p:cNvSpPr>
            <a:spLocks noGrp="1"/>
          </p:cNvSpPr>
          <p:nvPr>
            <p:ph sz="half" idx="2"/>
          </p:nvPr>
        </p:nvSpPr>
        <p:spPr>
          <a:xfrm>
            <a:off x="1066800" y="2484692"/>
            <a:ext cx="4754880" cy="3687508"/>
          </a:xfrm>
        </p:spPr>
        <p:txBody>
          <a:bodyPr rtlCol="0"/>
          <a:lstStyle>
            <a:lvl1pPr>
              <a:spcBef>
                <a:spcPts val="2000"/>
              </a:spcBef>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en-GB" noProof="0"/>
          </a:p>
        </p:txBody>
      </p:sp>
      <p:sp>
        <p:nvSpPr>
          <p:cNvPr id="5" name="Text Placeholder 4"/>
          <p:cNvSpPr>
            <a:spLocks noGrp="1"/>
          </p:cNvSpPr>
          <p:nvPr>
            <p:ph type="body" sz="quarter" idx="3"/>
          </p:nvPr>
        </p:nvSpPr>
        <p:spPr>
          <a:xfrm>
            <a:off x="6370320" y="1529541"/>
            <a:ext cx="4754880" cy="811583"/>
          </a:xfrm>
        </p:spPr>
        <p:txBody>
          <a:bodyPr rtlCol="0" anchor="b"/>
          <a:lstStyle>
            <a:lvl1pPr marL="0" indent="0">
              <a:lnSpc>
                <a:spcPct val="90000"/>
              </a:lnSpc>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6" name="Content Placeholder 5"/>
          <p:cNvSpPr>
            <a:spLocks noGrp="1"/>
          </p:cNvSpPr>
          <p:nvPr>
            <p:ph sz="quarter" idx="4"/>
          </p:nvPr>
        </p:nvSpPr>
        <p:spPr>
          <a:xfrm>
            <a:off x="6370320" y="2484692"/>
            <a:ext cx="4754880" cy="3687508"/>
          </a:xfrm>
        </p:spPr>
        <p:txBody>
          <a:bodyPr rtlCol="0"/>
          <a:lstStyle>
            <a:lvl1pPr>
              <a:spcBef>
                <a:spcPts val="2000"/>
              </a:spcBef>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en-GB" noProof="0"/>
          </a:p>
        </p:txBody>
      </p:sp>
      <p:sp>
        <p:nvSpPr>
          <p:cNvPr id="9" name="Slide Number Placeholder 6"/>
          <p:cNvSpPr>
            <a:spLocks noGrp="1"/>
          </p:cNvSpPr>
          <p:nvPr>
            <p:ph type="sldNum" sz="quarter" idx="12"/>
          </p:nvPr>
        </p:nvSpPr>
        <p:spPr/>
        <p:txBody>
          <a:bodyPr rtlCol="0"/>
          <a:lstStyle/>
          <a:p>
            <a:pPr rtl="0"/>
            <a:fld id="{5F4C9F40-B079-4B71-A627-7266DFEA7F03}" type="slidenum">
              <a:rPr lang="en-GB" noProof="0" smtClean="0"/>
              <a:t>‹N›</a:t>
            </a:fld>
            <a:endParaRPr lang="en-GB" noProof="0"/>
          </a:p>
        </p:txBody>
      </p:sp>
      <p:sp>
        <p:nvSpPr>
          <p:cNvPr id="8" name="Footer Placeholder 7"/>
          <p:cNvSpPr>
            <a:spLocks noGrp="1"/>
          </p:cNvSpPr>
          <p:nvPr>
            <p:ph type="ftr" sz="quarter" idx="11"/>
          </p:nvPr>
        </p:nvSpPr>
        <p:spPr/>
        <p:txBody>
          <a:bodyPr rtlCol="0"/>
          <a:lstStyle/>
          <a:p>
            <a:pPr rtl="0"/>
            <a:r>
              <a:rPr lang="en-GB" noProof="0"/>
              <a:t>HISOL – Project Proposal for INFN CSN5 Experiment 2022</a:t>
            </a:r>
          </a:p>
        </p:txBody>
      </p:sp>
      <p:sp>
        <p:nvSpPr>
          <p:cNvPr id="7" name="Date Placeholder 8"/>
          <p:cNvSpPr>
            <a:spLocks noGrp="1"/>
          </p:cNvSpPr>
          <p:nvPr>
            <p:ph type="dt" sz="half" idx="10"/>
          </p:nvPr>
        </p:nvSpPr>
        <p:spPr/>
        <p:txBody>
          <a:bodyPr rtlCol="0"/>
          <a:lstStyle/>
          <a:p>
            <a:pPr rtl="0"/>
            <a:fld id="{80ACA135-D48D-4116-91F7-BC7B6B12CB12}" type="datetime1">
              <a:rPr lang="en-GB" noProof="0" smtClean="0"/>
              <a:t>11/03/2024</a:t>
            </a:fld>
            <a:endParaRPr lang="en-GB" noProof="0"/>
          </a:p>
        </p:txBody>
      </p:sp>
    </p:spTree>
    <p:extLst>
      <p:ext uri="{BB962C8B-B14F-4D97-AF65-F5344CB8AC3E}">
        <p14:creationId xmlns:p14="http://schemas.microsoft.com/office/powerpoint/2010/main" val="1740807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it-IT" noProof="0"/>
              <a:t>Fare clic per modificare lo stile del titolo dello schema</a:t>
            </a:r>
            <a:endParaRPr lang="en-GB" noProof="0"/>
          </a:p>
        </p:txBody>
      </p:sp>
      <p:sp>
        <p:nvSpPr>
          <p:cNvPr id="5" name="Slide Number Placeholder 2"/>
          <p:cNvSpPr>
            <a:spLocks noGrp="1"/>
          </p:cNvSpPr>
          <p:nvPr>
            <p:ph type="sldNum" sz="quarter" idx="12"/>
          </p:nvPr>
        </p:nvSpPr>
        <p:spPr/>
        <p:txBody>
          <a:bodyPr rtlCol="0"/>
          <a:lstStyle/>
          <a:p>
            <a:pPr rtl="0"/>
            <a:fld id="{5F4C9F40-B079-4B71-A627-7266DFEA7F03}" type="slidenum">
              <a:rPr lang="en-GB" noProof="0" smtClean="0"/>
              <a:t>‹N›</a:t>
            </a:fld>
            <a:endParaRPr lang="en-GB" noProof="0"/>
          </a:p>
        </p:txBody>
      </p:sp>
      <p:sp>
        <p:nvSpPr>
          <p:cNvPr id="4" name="Footer Placeholder 3"/>
          <p:cNvSpPr>
            <a:spLocks noGrp="1"/>
          </p:cNvSpPr>
          <p:nvPr>
            <p:ph type="ftr" sz="quarter" idx="11"/>
          </p:nvPr>
        </p:nvSpPr>
        <p:spPr/>
        <p:txBody>
          <a:bodyPr rtlCol="0"/>
          <a:lstStyle/>
          <a:p>
            <a:pPr rtl="0"/>
            <a:r>
              <a:rPr lang="en-GB" noProof="0"/>
              <a:t>HISOL – Project Proposal for INFN CSN5 Experiment 2022</a:t>
            </a:r>
          </a:p>
        </p:txBody>
      </p:sp>
      <p:sp>
        <p:nvSpPr>
          <p:cNvPr id="3" name="Date Placeholder 5"/>
          <p:cNvSpPr>
            <a:spLocks noGrp="1"/>
          </p:cNvSpPr>
          <p:nvPr>
            <p:ph type="dt" sz="half" idx="10"/>
          </p:nvPr>
        </p:nvSpPr>
        <p:spPr/>
        <p:txBody>
          <a:bodyPr rtlCol="0"/>
          <a:lstStyle/>
          <a:p>
            <a:pPr rtl="0"/>
            <a:fld id="{C8C16B96-9DE2-4A77-B745-F84BA7A887E0}" type="datetime1">
              <a:rPr lang="en-GB" noProof="0" smtClean="0"/>
              <a:t>11/03/2024</a:t>
            </a:fld>
            <a:endParaRPr lang="en-GB" noProof="0"/>
          </a:p>
        </p:txBody>
      </p:sp>
    </p:spTree>
    <p:extLst>
      <p:ext uri="{BB962C8B-B14F-4D97-AF65-F5344CB8AC3E}">
        <p14:creationId xmlns:p14="http://schemas.microsoft.com/office/powerpoint/2010/main" val="3013224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Vuota">
    <p:spTree>
      <p:nvGrpSpPr>
        <p:cNvPr id="1" name=""/>
        <p:cNvGrpSpPr/>
        <p:nvPr/>
      </p:nvGrpSpPr>
      <p:grpSpPr>
        <a:xfrm>
          <a:off x="0" y="0"/>
          <a:ext cx="0" cy="0"/>
          <a:chOff x="0" y="0"/>
          <a:chExt cx="0" cy="0"/>
        </a:xfrm>
      </p:grpSpPr>
      <p:sp>
        <p:nvSpPr>
          <p:cNvPr id="4" name="Slide Number Placeholder 1"/>
          <p:cNvSpPr>
            <a:spLocks noGrp="1"/>
          </p:cNvSpPr>
          <p:nvPr>
            <p:ph type="sldNum" sz="quarter" idx="12"/>
          </p:nvPr>
        </p:nvSpPr>
        <p:spPr/>
        <p:txBody>
          <a:bodyPr rtlCol="0"/>
          <a:lstStyle/>
          <a:p>
            <a:pPr rtl="0"/>
            <a:fld id="{5F4C9F40-B079-4B71-A627-7266DFEA7F03}" type="slidenum">
              <a:rPr lang="en-GB" noProof="0" smtClean="0"/>
              <a:t>‹N›</a:t>
            </a:fld>
            <a:endParaRPr lang="en-GB" noProof="0"/>
          </a:p>
        </p:txBody>
      </p:sp>
      <p:sp>
        <p:nvSpPr>
          <p:cNvPr id="3" name="Footer Placeholder 2"/>
          <p:cNvSpPr>
            <a:spLocks noGrp="1"/>
          </p:cNvSpPr>
          <p:nvPr>
            <p:ph type="ftr" sz="quarter" idx="11"/>
          </p:nvPr>
        </p:nvSpPr>
        <p:spPr/>
        <p:txBody>
          <a:bodyPr rtlCol="0"/>
          <a:lstStyle/>
          <a:p>
            <a:pPr rtl="0"/>
            <a:r>
              <a:rPr lang="en-GB" noProof="0"/>
              <a:t>HISOL – Project Proposal for INFN CSN5 Experiment 2022</a:t>
            </a:r>
          </a:p>
        </p:txBody>
      </p:sp>
      <p:sp>
        <p:nvSpPr>
          <p:cNvPr id="2" name="Date Placeholder 3"/>
          <p:cNvSpPr>
            <a:spLocks noGrp="1"/>
          </p:cNvSpPr>
          <p:nvPr>
            <p:ph type="dt" sz="half" idx="10"/>
          </p:nvPr>
        </p:nvSpPr>
        <p:spPr/>
        <p:txBody>
          <a:bodyPr rtlCol="0"/>
          <a:lstStyle/>
          <a:p>
            <a:pPr rtl="0"/>
            <a:fld id="{8FC08A4B-8269-479D-A256-05FDC5940700}" type="datetime1">
              <a:rPr lang="en-GB" noProof="0" smtClean="0"/>
              <a:t>11/03/2024</a:t>
            </a:fld>
            <a:endParaRPr lang="en-GB" noProof="0"/>
          </a:p>
        </p:txBody>
      </p:sp>
    </p:spTree>
    <p:extLst>
      <p:ext uri="{BB962C8B-B14F-4D97-AF65-F5344CB8AC3E}">
        <p14:creationId xmlns:p14="http://schemas.microsoft.com/office/powerpoint/2010/main" val="3653410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13" name="Rectangle 12"/>
          <p:cNvSpPr/>
          <p:nvPr/>
        </p:nvSpPr>
        <p:spPr bwMode="ltGray">
          <a:xfrm>
            <a:off x="0" y="0"/>
            <a:ext cx="4267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9" name="Straight Connector 8"/>
          <p:cNvCxnSpPr/>
          <p:nvPr/>
        </p:nvCxnSpPr>
        <p:spPr>
          <a:xfrm flipH="1">
            <a:off x="4267200" y="0"/>
            <a:ext cx="1" cy="6858000"/>
          </a:xfrm>
          <a:prstGeom prst="line">
            <a:avLst/>
          </a:prstGeom>
          <a:ln w="76200">
            <a:miter lim="800000"/>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80519" y="465512"/>
            <a:ext cx="3506162" cy="1600200"/>
          </a:xfrm>
        </p:spPr>
        <p:txBody>
          <a:bodyPr rtlCol="0" anchor="t">
            <a:normAutofit/>
          </a:bodyPr>
          <a:lstStyle>
            <a:lvl1pPr>
              <a:defRPr sz="2800" b="0"/>
            </a:lvl1pPr>
          </a:lstStyle>
          <a:p>
            <a:pPr rtl="0"/>
            <a:r>
              <a:rPr lang="it-IT" noProof="0"/>
              <a:t>Fare clic per modificare lo stile del titolo dello schema</a:t>
            </a:r>
            <a:endParaRPr lang="en-GB" noProof="0"/>
          </a:p>
        </p:txBody>
      </p:sp>
      <p:sp>
        <p:nvSpPr>
          <p:cNvPr id="4" name="Text Placeholder 3"/>
          <p:cNvSpPr>
            <a:spLocks noGrp="1"/>
          </p:cNvSpPr>
          <p:nvPr>
            <p:ph type="body" sz="half" idx="2"/>
          </p:nvPr>
        </p:nvSpPr>
        <p:spPr>
          <a:xfrm>
            <a:off x="380519" y="3746500"/>
            <a:ext cx="3506162" cy="2425700"/>
          </a:xfrm>
        </p:spPr>
        <p:txBody>
          <a:bodyPr rtlCol="0"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3" name="Content Placeholder 2"/>
          <p:cNvSpPr>
            <a:spLocks noGrp="1"/>
          </p:cNvSpPr>
          <p:nvPr>
            <p:ph idx="1"/>
          </p:nvPr>
        </p:nvSpPr>
        <p:spPr>
          <a:xfrm>
            <a:off x="4699000" y="465513"/>
            <a:ext cx="7048500" cy="5935287"/>
          </a:xfrm>
        </p:spPr>
        <p:txBody>
          <a:bodyPr rtlCol="0">
            <a:normAutofit/>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en-GB" noProof="0"/>
          </a:p>
        </p:txBody>
      </p:sp>
    </p:spTree>
    <p:extLst>
      <p:ext uri="{BB962C8B-B14F-4D97-AF65-F5344CB8AC3E}">
        <p14:creationId xmlns:p14="http://schemas.microsoft.com/office/powerpoint/2010/main" val="112043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88">
          <p15:clr>
            <a:srgbClr val="FBAE40"/>
          </p15:clr>
        </p15:guide>
        <p15:guide id="2" orient="horz" pos="288">
          <p15:clr>
            <a:srgbClr val="FBAE40"/>
          </p15:clr>
        </p15:guide>
        <p15:guide id="3" orient="horz" pos="4032">
          <p15:clr>
            <a:srgbClr val="FBAE40"/>
          </p15:clr>
        </p15:guide>
        <p15:guide id="4" pos="295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lvl1pPr>
              <a:defRPr b="1"/>
            </a:lvl1pPr>
          </a:lstStyle>
          <a:p>
            <a:pPr rtl="0"/>
            <a:r>
              <a:rPr lang="it-IT" noProof="0" dirty="0"/>
              <a:t>Fare clic per modificare lo stile del titolo dello schema</a:t>
            </a:r>
            <a:endParaRPr lang="en-GB" noProof="0" dirty="0"/>
          </a:p>
        </p:txBody>
      </p:sp>
      <p:sp>
        <p:nvSpPr>
          <p:cNvPr id="3" name="Content Placeholder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en-GB" noProof="0"/>
          </a:p>
        </p:txBody>
      </p:sp>
      <p:sp>
        <p:nvSpPr>
          <p:cNvPr id="6" name="Slide Number Placeholder 3"/>
          <p:cNvSpPr>
            <a:spLocks noGrp="1"/>
          </p:cNvSpPr>
          <p:nvPr>
            <p:ph type="sldNum" sz="quarter" idx="12"/>
          </p:nvPr>
        </p:nvSpPr>
        <p:spPr>
          <a:xfrm>
            <a:off x="358548" y="6386194"/>
            <a:ext cx="523875" cy="274320"/>
          </a:xfrm>
        </p:spPr>
        <p:txBody>
          <a:bodyPr rtlCol="0"/>
          <a:lstStyle>
            <a:lvl1pPr>
              <a:defRPr sz="1600" b="1">
                <a:solidFill>
                  <a:schemeClr val="tx1"/>
                </a:solidFill>
              </a:defRPr>
            </a:lvl1pPr>
          </a:lstStyle>
          <a:p>
            <a:fld id="{5F4C9F40-B079-4B71-A627-7266DFEA7F03}" type="slidenum">
              <a:rPr lang="en-GB" smtClean="0"/>
              <a:pPr/>
              <a:t>‹N›</a:t>
            </a:fld>
            <a:endParaRPr lang="en-GB" dirty="0"/>
          </a:p>
        </p:txBody>
      </p:sp>
      <p:sp>
        <p:nvSpPr>
          <p:cNvPr id="5" name="Footer Placeholder 4"/>
          <p:cNvSpPr>
            <a:spLocks noGrp="1"/>
          </p:cNvSpPr>
          <p:nvPr>
            <p:ph type="ftr" sz="quarter" idx="11"/>
          </p:nvPr>
        </p:nvSpPr>
        <p:spPr>
          <a:xfrm>
            <a:off x="2950028" y="6377219"/>
            <a:ext cx="6254271" cy="275040"/>
          </a:xfrm>
        </p:spPr>
        <p:txBody>
          <a:bodyPr rtlCol="0"/>
          <a:lstStyle>
            <a:lvl1pPr algn="ctr">
              <a:defRPr sz="1600">
                <a:solidFill>
                  <a:schemeClr val="tx1"/>
                </a:solidFill>
              </a:defRPr>
            </a:lvl1pPr>
          </a:lstStyle>
          <a:p>
            <a:r>
              <a:rPr lang="en-GB" b="1">
                <a:solidFill>
                  <a:schemeClr val="bg2">
                    <a:lumMod val="75000"/>
                  </a:schemeClr>
                </a:solidFill>
              </a:rPr>
              <a:t>H</a:t>
            </a:r>
            <a:r>
              <a:rPr lang="en-GB" b="1"/>
              <a:t>ISOL</a:t>
            </a:r>
            <a:r>
              <a:rPr lang="en-GB"/>
              <a:t> – </a:t>
            </a:r>
            <a:r>
              <a:rPr lang="en-US"/>
              <a:t>Project Proposal for INFN CSN5 Experiment 2022</a:t>
            </a:r>
            <a:endParaRPr lang="en-GB" dirty="0"/>
          </a:p>
        </p:txBody>
      </p:sp>
      <p:sp>
        <p:nvSpPr>
          <p:cNvPr id="4" name="Date Placeholder 5"/>
          <p:cNvSpPr>
            <a:spLocks noGrp="1"/>
          </p:cNvSpPr>
          <p:nvPr>
            <p:ph type="dt" sz="half" idx="10"/>
          </p:nvPr>
        </p:nvSpPr>
        <p:spPr>
          <a:xfrm>
            <a:off x="9814702" y="6385834"/>
            <a:ext cx="1135524" cy="275040"/>
          </a:xfrm>
        </p:spPr>
        <p:txBody>
          <a:bodyPr rtlCol="0"/>
          <a:lstStyle>
            <a:lvl1pPr>
              <a:defRPr sz="1400" b="0">
                <a:solidFill>
                  <a:schemeClr val="tx1"/>
                </a:solidFill>
              </a:defRPr>
            </a:lvl1pPr>
          </a:lstStyle>
          <a:p>
            <a:fld id="{E17EA136-06AD-45B3-9670-6785981F0695}" type="datetime1">
              <a:rPr lang="en-GB" smtClean="0"/>
              <a:t>11/03/2024</a:t>
            </a:fld>
            <a:endParaRPr lang="en-GB" dirty="0"/>
          </a:p>
        </p:txBody>
      </p:sp>
      <p:pic>
        <p:nvPicPr>
          <p:cNvPr id="12" name="Immagine 11">
            <a:extLst>
              <a:ext uri="{FF2B5EF4-FFF2-40B4-BE49-F238E27FC236}">
                <a16:creationId xmlns:a16="http://schemas.microsoft.com/office/drawing/2014/main" id="{43C443AE-7600-9339-AFD1-DCDAB51562D3}"/>
              </a:ext>
            </a:extLst>
          </p:cNvPr>
          <p:cNvPicPr>
            <a:picLocks noChangeAspect="1"/>
          </p:cNvPicPr>
          <p:nvPr userDrawn="1"/>
        </p:nvPicPr>
        <p:blipFill>
          <a:blip r:embed="rId2"/>
          <a:stretch>
            <a:fillRect/>
          </a:stretch>
        </p:blipFill>
        <p:spPr>
          <a:xfrm>
            <a:off x="11125200" y="6272133"/>
            <a:ext cx="994011" cy="502442"/>
          </a:xfrm>
          <a:prstGeom prst="rect">
            <a:avLst/>
          </a:prstGeom>
        </p:spPr>
      </p:pic>
    </p:spTree>
    <p:extLst>
      <p:ext uri="{BB962C8B-B14F-4D97-AF65-F5344CB8AC3E}">
        <p14:creationId xmlns:p14="http://schemas.microsoft.com/office/powerpoint/2010/main" val="2253080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ctangle 7"/>
          <p:cNvSpPr/>
          <p:nvPr/>
        </p:nvSpPr>
        <p:spPr bwMode="ltGray">
          <a:xfrm>
            <a:off x="0" y="0"/>
            <a:ext cx="4267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9" name="Straight Connector 8"/>
          <p:cNvCxnSpPr/>
          <p:nvPr/>
        </p:nvCxnSpPr>
        <p:spPr>
          <a:xfrm flipH="1">
            <a:off x="4267200" y="0"/>
            <a:ext cx="1" cy="6858000"/>
          </a:xfrm>
          <a:prstGeom prst="line">
            <a:avLst/>
          </a:prstGeom>
          <a:ln w="76200">
            <a:miter lim="800000"/>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84048" y="466344"/>
            <a:ext cx="3502152" cy="1600200"/>
          </a:xfrm>
        </p:spPr>
        <p:txBody>
          <a:bodyPr rtlCol="0" anchor="t">
            <a:normAutofit/>
          </a:bodyPr>
          <a:lstStyle>
            <a:lvl1pPr>
              <a:defRPr sz="2800" b="0"/>
            </a:lvl1pPr>
          </a:lstStyle>
          <a:p>
            <a:pPr rtl="0"/>
            <a:r>
              <a:rPr lang="it-IT" noProof="0"/>
              <a:t>Fare clic per modificare lo stile del titolo dello schema</a:t>
            </a:r>
            <a:endParaRPr lang="en-GB" noProof="0"/>
          </a:p>
        </p:txBody>
      </p:sp>
      <p:sp>
        <p:nvSpPr>
          <p:cNvPr id="4" name="Text Placeholder 3"/>
          <p:cNvSpPr>
            <a:spLocks noGrp="1"/>
          </p:cNvSpPr>
          <p:nvPr>
            <p:ph type="body" sz="half" idx="2"/>
          </p:nvPr>
        </p:nvSpPr>
        <p:spPr>
          <a:xfrm>
            <a:off x="384048" y="3749040"/>
            <a:ext cx="3502152" cy="2423160"/>
          </a:xfrm>
        </p:spPr>
        <p:txBody>
          <a:bodyPr rtlCol="0"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3" name="Picture Placeholder 2" descr="An empty placeholder to add an image. Click on the placeholder and select the image that you wish to add"/>
          <p:cNvSpPr>
            <a:spLocks noGrp="1"/>
          </p:cNvSpPr>
          <p:nvPr>
            <p:ph type="pic" idx="1"/>
          </p:nvPr>
        </p:nvSpPr>
        <p:spPr>
          <a:xfrm>
            <a:off x="4309872" y="0"/>
            <a:ext cx="7882128" cy="6858000"/>
          </a:xfrm>
        </p:spPr>
        <p:txBody>
          <a:bodyPr tIns="731520" rtlCol="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noProof="0"/>
              <a:t>Fare clic sull'icona per inserire un'immagine</a:t>
            </a:r>
            <a:endParaRPr lang="en-GB" noProof="0"/>
          </a:p>
        </p:txBody>
      </p:sp>
    </p:spTree>
    <p:extLst>
      <p:ext uri="{BB962C8B-B14F-4D97-AF65-F5344CB8AC3E}">
        <p14:creationId xmlns:p14="http://schemas.microsoft.com/office/powerpoint/2010/main" val="1820036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it-IT" noProof="0"/>
              <a:t>Fare clic per modificare lo stile del titolo dello schema</a:t>
            </a:r>
            <a:endParaRPr lang="en-GB" noProof="0"/>
          </a:p>
        </p:txBody>
      </p:sp>
      <p:sp>
        <p:nvSpPr>
          <p:cNvPr id="3" name="Vertical Text Placeholder 2"/>
          <p:cNvSpPr>
            <a:spLocks noGrp="1"/>
          </p:cNvSpPr>
          <p:nvPr>
            <p:ph type="body" orient="vert" idx="1"/>
          </p:nvPr>
        </p:nvSpPr>
        <p:spPr/>
        <p:txBody>
          <a:bodyPr vert="eaVert"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en-GB" noProof="0"/>
          </a:p>
        </p:txBody>
      </p:sp>
      <p:sp>
        <p:nvSpPr>
          <p:cNvPr id="6" name="Slide Number Placeholder 3"/>
          <p:cNvSpPr>
            <a:spLocks noGrp="1"/>
          </p:cNvSpPr>
          <p:nvPr>
            <p:ph type="sldNum" sz="quarter" idx="12"/>
          </p:nvPr>
        </p:nvSpPr>
        <p:spPr/>
        <p:txBody>
          <a:bodyPr rtlCol="0"/>
          <a:lstStyle/>
          <a:p>
            <a:pPr rtl="0"/>
            <a:fld id="{5F4C9F40-B079-4B71-A627-7266DFEA7F03}" type="slidenum">
              <a:rPr lang="en-GB" noProof="0" smtClean="0"/>
              <a:t>‹N›</a:t>
            </a:fld>
            <a:endParaRPr lang="en-GB" noProof="0"/>
          </a:p>
        </p:txBody>
      </p:sp>
      <p:sp>
        <p:nvSpPr>
          <p:cNvPr id="5" name="Footer Placeholder 4"/>
          <p:cNvSpPr>
            <a:spLocks noGrp="1"/>
          </p:cNvSpPr>
          <p:nvPr>
            <p:ph type="ftr" sz="quarter" idx="11"/>
          </p:nvPr>
        </p:nvSpPr>
        <p:spPr/>
        <p:txBody>
          <a:bodyPr rtlCol="0"/>
          <a:lstStyle/>
          <a:p>
            <a:pPr rtl="0"/>
            <a:r>
              <a:rPr lang="en-GB" noProof="0"/>
              <a:t>HISOL – Project Proposal for INFN CSN5 Experiment 2022</a:t>
            </a:r>
          </a:p>
        </p:txBody>
      </p:sp>
      <p:sp>
        <p:nvSpPr>
          <p:cNvPr id="4" name="Date Placeholder 5"/>
          <p:cNvSpPr>
            <a:spLocks noGrp="1"/>
          </p:cNvSpPr>
          <p:nvPr>
            <p:ph type="dt" sz="half" idx="10"/>
          </p:nvPr>
        </p:nvSpPr>
        <p:spPr/>
        <p:txBody>
          <a:bodyPr rtlCol="0"/>
          <a:lstStyle/>
          <a:p>
            <a:pPr rtl="0"/>
            <a:fld id="{AD9824B2-9657-43FC-816C-B7DF6BDC0E87}" type="datetime1">
              <a:rPr lang="en-GB" noProof="0" smtClean="0"/>
              <a:t>11/03/2024</a:t>
            </a:fld>
            <a:endParaRPr lang="en-GB" noProof="0"/>
          </a:p>
        </p:txBody>
      </p:sp>
    </p:spTree>
    <p:extLst>
      <p:ext uri="{BB962C8B-B14F-4D97-AF65-F5344CB8AC3E}">
        <p14:creationId xmlns:p14="http://schemas.microsoft.com/office/powerpoint/2010/main" val="280701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7" name="Rectangle 6"/>
          <p:cNvSpPr/>
          <p:nvPr/>
        </p:nvSpPr>
        <p:spPr bwMode="ltGray">
          <a:xfrm>
            <a:off x="9310254" y="0"/>
            <a:ext cx="288174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8" name="Straight Connector 7"/>
          <p:cNvCxnSpPr/>
          <p:nvPr/>
        </p:nvCxnSpPr>
        <p:spPr>
          <a:xfrm flipH="1">
            <a:off x="9310254" y="0"/>
            <a:ext cx="1" cy="6858000"/>
          </a:xfrm>
          <a:prstGeom prst="line">
            <a:avLst/>
          </a:prstGeom>
          <a:ln w="76200">
            <a:miter lim="800000"/>
          </a:ln>
        </p:spPr>
        <p:style>
          <a:lnRef idx="1">
            <a:schemeClr val="accent1"/>
          </a:lnRef>
          <a:fillRef idx="0">
            <a:schemeClr val="accent1"/>
          </a:fillRef>
          <a:effectRef idx="0">
            <a:schemeClr val="accent1"/>
          </a:effectRef>
          <a:fontRef idx="minor">
            <a:schemeClr val="tx1"/>
          </a:fontRef>
        </p:style>
      </p:cxnSp>
      <p:sp>
        <p:nvSpPr>
          <p:cNvPr id="2" name="Vertical Title 1"/>
          <p:cNvSpPr>
            <a:spLocks noGrp="1"/>
          </p:cNvSpPr>
          <p:nvPr>
            <p:ph type="title" orient="vert"/>
          </p:nvPr>
        </p:nvSpPr>
        <p:spPr>
          <a:xfrm>
            <a:off x="9486900" y="685800"/>
            <a:ext cx="2324100" cy="5486399"/>
          </a:xfrm>
        </p:spPr>
        <p:txBody>
          <a:bodyPr vert="eaVert" rtlCol="0"/>
          <a:lstStyle/>
          <a:p>
            <a:pPr rtl="0"/>
            <a:r>
              <a:rPr lang="it-IT" noProof="0"/>
              <a:t>Fare clic per modificare lo stile del titolo dello schema</a:t>
            </a:r>
            <a:endParaRPr lang="en-GB" noProof="0"/>
          </a:p>
        </p:txBody>
      </p:sp>
      <p:sp>
        <p:nvSpPr>
          <p:cNvPr id="3" name="Vertical Text Placeholder 2"/>
          <p:cNvSpPr>
            <a:spLocks noGrp="1"/>
          </p:cNvSpPr>
          <p:nvPr>
            <p:ph type="body" orient="vert" idx="1"/>
          </p:nvPr>
        </p:nvSpPr>
        <p:spPr>
          <a:xfrm>
            <a:off x="838199" y="685800"/>
            <a:ext cx="8105775" cy="5486399"/>
          </a:xfrm>
        </p:spPr>
        <p:txBody>
          <a:bodyPr vert="eaVert"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en-GB" noProof="0"/>
          </a:p>
        </p:txBody>
      </p:sp>
      <p:sp>
        <p:nvSpPr>
          <p:cNvPr id="6" name="Slide Number Placeholder 3"/>
          <p:cNvSpPr>
            <a:spLocks noGrp="1"/>
          </p:cNvSpPr>
          <p:nvPr>
            <p:ph type="sldNum" sz="quarter" idx="12"/>
          </p:nvPr>
        </p:nvSpPr>
        <p:spPr/>
        <p:txBody>
          <a:bodyPr rtlCol="0"/>
          <a:lstStyle/>
          <a:p>
            <a:pPr rtl="0"/>
            <a:fld id="{5F4C9F40-B079-4B71-A627-7266DFEA7F03}" type="slidenum">
              <a:rPr lang="en-GB" noProof="0" smtClean="0"/>
              <a:t>‹N›</a:t>
            </a:fld>
            <a:endParaRPr lang="en-GB" noProof="0"/>
          </a:p>
        </p:txBody>
      </p:sp>
      <p:sp>
        <p:nvSpPr>
          <p:cNvPr id="5" name="Footer Placeholder 4"/>
          <p:cNvSpPr>
            <a:spLocks noGrp="1"/>
          </p:cNvSpPr>
          <p:nvPr>
            <p:ph type="ftr" sz="quarter" idx="11"/>
          </p:nvPr>
        </p:nvSpPr>
        <p:spPr/>
        <p:txBody>
          <a:bodyPr rtlCol="0"/>
          <a:lstStyle/>
          <a:p>
            <a:pPr rtl="0"/>
            <a:r>
              <a:rPr lang="en-GB" noProof="0"/>
              <a:t>HISOL – Project Proposal for INFN CSN5 Experiment 2022</a:t>
            </a:r>
          </a:p>
        </p:txBody>
      </p:sp>
      <p:sp>
        <p:nvSpPr>
          <p:cNvPr id="4" name="Date Placeholder 5"/>
          <p:cNvSpPr>
            <a:spLocks noGrp="1"/>
          </p:cNvSpPr>
          <p:nvPr>
            <p:ph type="dt" sz="half" idx="10"/>
          </p:nvPr>
        </p:nvSpPr>
        <p:spPr/>
        <p:txBody>
          <a:bodyPr rtlCol="0"/>
          <a:lstStyle/>
          <a:p>
            <a:pPr rtl="0"/>
            <a:fld id="{FF4D6EBB-F5CB-4CB3-8BEB-123982C1F338}" type="datetime1">
              <a:rPr lang="en-GB" noProof="0" smtClean="0"/>
              <a:t>11/03/2024</a:t>
            </a:fld>
            <a:endParaRPr lang="en-GB" noProof="0"/>
          </a:p>
        </p:txBody>
      </p:sp>
    </p:spTree>
    <p:extLst>
      <p:ext uri="{BB962C8B-B14F-4D97-AF65-F5344CB8AC3E}">
        <p14:creationId xmlns:p14="http://schemas.microsoft.com/office/powerpoint/2010/main" val="2638726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7" name="Rectangle 6"/>
          <p:cNvSpPr/>
          <p:nvPr/>
        </p:nvSpPr>
        <p:spPr bwMode="ltGray">
          <a:xfrm>
            <a:off x="-6350" y="0"/>
            <a:ext cx="12192000" cy="571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p:cNvSpPr>
            <a:spLocks noGrp="1"/>
          </p:cNvSpPr>
          <p:nvPr>
            <p:ph type="title"/>
          </p:nvPr>
        </p:nvSpPr>
        <p:spPr>
          <a:xfrm>
            <a:off x="609600" y="3153095"/>
            <a:ext cx="10972800" cy="2286000"/>
          </a:xfrm>
        </p:spPr>
        <p:txBody>
          <a:bodyPr rtlCol="0" anchor="b">
            <a:normAutofit/>
          </a:bodyPr>
          <a:lstStyle>
            <a:lvl1pPr>
              <a:defRPr sz="5800" b="0"/>
            </a:lvl1pPr>
          </a:lstStyle>
          <a:p>
            <a:pPr rtl="0"/>
            <a:r>
              <a:rPr lang="it-IT" noProof="0"/>
              <a:t>Fare clic per modificare lo stile del titolo dello schema</a:t>
            </a:r>
            <a:endParaRPr lang="en-GB" noProof="0"/>
          </a:p>
        </p:txBody>
      </p:sp>
      <p:cxnSp>
        <p:nvCxnSpPr>
          <p:cNvPr id="8" name="Straight Connector 7"/>
          <p:cNvCxnSpPr/>
          <p:nvPr/>
        </p:nvCxnSpPr>
        <p:spPr>
          <a:xfrm>
            <a:off x="0" y="5753100"/>
            <a:ext cx="12192000" cy="0"/>
          </a:xfrm>
          <a:prstGeom prst="line">
            <a:avLst/>
          </a:prstGeom>
          <a:ln w="76200">
            <a:solidFill>
              <a:srgbClr val="072C62"/>
            </a:solidFill>
            <a:miter lim="800000"/>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603250" y="5864054"/>
            <a:ext cx="10972800" cy="450042"/>
          </a:xfrm>
        </p:spPr>
        <p:txBody>
          <a:bodyPr rtlCol="0" anchor="ctr">
            <a:noAutofit/>
          </a:bodyPr>
          <a:lstStyle>
            <a:lvl1pPr marL="0" indent="0">
              <a:spcBef>
                <a:spcPts val="0"/>
              </a:spcBef>
              <a:buNone/>
              <a:defRPr sz="2400">
                <a:solidFill>
                  <a:schemeClr val="tx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dirty="0"/>
              <a:t>Fare clic per modificare gli stili del testo dello schema</a:t>
            </a:r>
          </a:p>
        </p:txBody>
      </p:sp>
      <p:pic>
        <p:nvPicPr>
          <p:cNvPr id="6" name="Immagine 5">
            <a:extLst>
              <a:ext uri="{FF2B5EF4-FFF2-40B4-BE49-F238E27FC236}">
                <a16:creationId xmlns:a16="http://schemas.microsoft.com/office/drawing/2014/main" id="{5506AB77-8BC5-5F50-5201-698B39DBE631}"/>
              </a:ext>
            </a:extLst>
          </p:cNvPr>
          <p:cNvPicPr>
            <a:picLocks noChangeAspect="1"/>
          </p:cNvPicPr>
          <p:nvPr userDrawn="1"/>
        </p:nvPicPr>
        <p:blipFill>
          <a:blip r:embed="rId2"/>
          <a:stretch>
            <a:fillRect/>
          </a:stretch>
        </p:blipFill>
        <p:spPr>
          <a:xfrm>
            <a:off x="11125200" y="6272133"/>
            <a:ext cx="994011" cy="502442"/>
          </a:xfrm>
          <a:prstGeom prst="rect">
            <a:avLst/>
          </a:prstGeom>
        </p:spPr>
      </p:pic>
    </p:spTree>
    <p:extLst>
      <p:ext uri="{BB962C8B-B14F-4D97-AF65-F5344CB8AC3E}">
        <p14:creationId xmlns:p14="http://schemas.microsoft.com/office/powerpoint/2010/main" val="2937242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it-IT" noProof="0"/>
              <a:t>Fare clic per modificare lo stile del titolo dello schema</a:t>
            </a:r>
            <a:endParaRPr lang="en-GB" noProof="0"/>
          </a:p>
        </p:txBody>
      </p:sp>
      <p:sp>
        <p:nvSpPr>
          <p:cNvPr id="3" name="Content Placeholder 2"/>
          <p:cNvSpPr>
            <a:spLocks noGrp="1"/>
          </p:cNvSpPr>
          <p:nvPr>
            <p:ph sz="half" idx="1"/>
          </p:nvPr>
        </p:nvSpPr>
        <p:spPr>
          <a:xfrm>
            <a:off x="1066800" y="1714501"/>
            <a:ext cx="4752109" cy="4457700"/>
          </a:xfrm>
        </p:spPr>
        <p:txBody>
          <a:bodyPr rtlCol="0">
            <a:normAutofit/>
          </a:bodyPr>
          <a:lstStyle>
            <a:lvl1pPr>
              <a:spcBef>
                <a:spcPts val="2000"/>
              </a:spcBef>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en-GB" noProof="0"/>
          </a:p>
        </p:txBody>
      </p:sp>
      <p:sp>
        <p:nvSpPr>
          <p:cNvPr id="4" name="Content Placeholder 3"/>
          <p:cNvSpPr>
            <a:spLocks noGrp="1"/>
          </p:cNvSpPr>
          <p:nvPr>
            <p:ph sz="half" idx="2"/>
          </p:nvPr>
        </p:nvSpPr>
        <p:spPr>
          <a:xfrm>
            <a:off x="6373091" y="1714501"/>
            <a:ext cx="4752109" cy="4457700"/>
          </a:xfrm>
        </p:spPr>
        <p:txBody>
          <a:bodyPr rtlCol="0">
            <a:normAutofit/>
          </a:bodyPr>
          <a:lstStyle>
            <a:lvl1pPr>
              <a:spcBef>
                <a:spcPts val="2000"/>
              </a:spcBef>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en-GB" noProof="0"/>
          </a:p>
        </p:txBody>
      </p:sp>
      <p:sp>
        <p:nvSpPr>
          <p:cNvPr id="7" name="Slide Number Placeholder 4"/>
          <p:cNvSpPr>
            <a:spLocks noGrp="1"/>
          </p:cNvSpPr>
          <p:nvPr>
            <p:ph type="sldNum" sz="quarter" idx="12"/>
          </p:nvPr>
        </p:nvSpPr>
        <p:spPr/>
        <p:txBody>
          <a:bodyPr rtlCol="0"/>
          <a:lstStyle/>
          <a:p>
            <a:pPr rtl="0"/>
            <a:fld id="{5F4C9F40-B079-4B71-A627-7266DFEA7F03}" type="slidenum">
              <a:rPr lang="en-GB" noProof="0" smtClean="0"/>
              <a:t>‹N›</a:t>
            </a:fld>
            <a:endParaRPr lang="en-GB" noProof="0"/>
          </a:p>
        </p:txBody>
      </p:sp>
      <p:sp>
        <p:nvSpPr>
          <p:cNvPr id="6" name="Footer Placeholder 5"/>
          <p:cNvSpPr>
            <a:spLocks noGrp="1"/>
          </p:cNvSpPr>
          <p:nvPr>
            <p:ph type="ftr" sz="quarter" idx="11"/>
          </p:nvPr>
        </p:nvSpPr>
        <p:spPr/>
        <p:txBody>
          <a:bodyPr rtlCol="0"/>
          <a:lstStyle/>
          <a:p>
            <a:pPr rtl="0"/>
            <a:r>
              <a:rPr lang="en-GB" noProof="0"/>
              <a:t>HISOL – Project Proposal for INFN CSN5 Experiment 2022</a:t>
            </a:r>
          </a:p>
        </p:txBody>
      </p:sp>
      <p:sp>
        <p:nvSpPr>
          <p:cNvPr id="5" name="Date Placeholder 6"/>
          <p:cNvSpPr>
            <a:spLocks noGrp="1"/>
          </p:cNvSpPr>
          <p:nvPr>
            <p:ph type="dt" sz="half" idx="10"/>
          </p:nvPr>
        </p:nvSpPr>
        <p:spPr/>
        <p:txBody>
          <a:bodyPr rtlCol="0"/>
          <a:lstStyle/>
          <a:p>
            <a:pPr rtl="0"/>
            <a:fld id="{312B84F8-E32D-4B84-8B48-7D9F81752594}" type="datetime1">
              <a:rPr lang="en-GB" noProof="0" smtClean="0"/>
              <a:t>11/03/2024</a:t>
            </a:fld>
            <a:endParaRPr lang="en-GB" noProof="0"/>
          </a:p>
        </p:txBody>
      </p:sp>
    </p:spTree>
    <p:extLst>
      <p:ext uri="{BB962C8B-B14F-4D97-AF65-F5344CB8AC3E}">
        <p14:creationId xmlns:p14="http://schemas.microsoft.com/office/powerpoint/2010/main" val="4072386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it-IT" noProof="0"/>
              <a:t>Fare clic per modificare lo stile del titolo dello schema</a:t>
            </a:r>
            <a:endParaRPr lang="en-GB" noProof="0"/>
          </a:p>
        </p:txBody>
      </p:sp>
      <p:sp>
        <p:nvSpPr>
          <p:cNvPr id="3" name="Text Placeholder 2"/>
          <p:cNvSpPr>
            <a:spLocks noGrp="1"/>
          </p:cNvSpPr>
          <p:nvPr>
            <p:ph type="body" idx="1"/>
          </p:nvPr>
        </p:nvSpPr>
        <p:spPr>
          <a:xfrm>
            <a:off x="1066800" y="1529541"/>
            <a:ext cx="4754880" cy="811583"/>
          </a:xfrm>
        </p:spPr>
        <p:txBody>
          <a:bodyPr rtlCol="0" anchor="b"/>
          <a:lstStyle>
            <a:lvl1pPr marL="0" indent="0">
              <a:lnSpc>
                <a:spcPct val="90000"/>
              </a:lnSpc>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4" name="Content Placeholder 3"/>
          <p:cNvSpPr>
            <a:spLocks noGrp="1"/>
          </p:cNvSpPr>
          <p:nvPr>
            <p:ph sz="half" idx="2"/>
          </p:nvPr>
        </p:nvSpPr>
        <p:spPr>
          <a:xfrm>
            <a:off x="1066800" y="2484692"/>
            <a:ext cx="4754880" cy="3687508"/>
          </a:xfrm>
        </p:spPr>
        <p:txBody>
          <a:bodyPr rtlCol="0"/>
          <a:lstStyle>
            <a:lvl1pPr>
              <a:spcBef>
                <a:spcPts val="2000"/>
              </a:spcBef>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en-GB" noProof="0"/>
          </a:p>
        </p:txBody>
      </p:sp>
      <p:sp>
        <p:nvSpPr>
          <p:cNvPr id="5" name="Text Placeholder 4"/>
          <p:cNvSpPr>
            <a:spLocks noGrp="1"/>
          </p:cNvSpPr>
          <p:nvPr>
            <p:ph type="body" sz="quarter" idx="3"/>
          </p:nvPr>
        </p:nvSpPr>
        <p:spPr>
          <a:xfrm>
            <a:off x="6370320" y="1529541"/>
            <a:ext cx="4754880" cy="811583"/>
          </a:xfrm>
        </p:spPr>
        <p:txBody>
          <a:bodyPr rtlCol="0" anchor="b"/>
          <a:lstStyle>
            <a:lvl1pPr marL="0" indent="0">
              <a:lnSpc>
                <a:spcPct val="90000"/>
              </a:lnSpc>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6" name="Content Placeholder 5"/>
          <p:cNvSpPr>
            <a:spLocks noGrp="1"/>
          </p:cNvSpPr>
          <p:nvPr>
            <p:ph sz="quarter" idx="4"/>
          </p:nvPr>
        </p:nvSpPr>
        <p:spPr>
          <a:xfrm>
            <a:off x="6370320" y="2484692"/>
            <a:ext cx="4754880" cy="3687508"/>
          </a:xfrm>
        </p:spPr>
        <p:txBody>
          <a:bodyPr rtlCol="0"/>
          <a:lstStyle>
            <a:lvl1pPr>
              <a:spcBef>
                <a:spcPts val="2000"/>
              </a:spcBef>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en-GB" noProof="0"/>
          </a:p>
        </p:txBody>
      </p:sp>
      <p:sp>
        <p:nvSpPr>
          <p:cNvPr id="9" name="Slide Number Placeholder 6"/>
          <p:cNvSpPr>
            <a:spLocks noGrp="1"/>
          </p:cNvSpPr>
          <p:nvPr>
            <p:ph type="sldNum" sz="quarter" idx="12"/>
          </p:nvPr>
        </p:nvSpPr>
        <p:spPr/>
        <p:txBody>
          <a:bodyPr rtlCol="0"/>
          <a:lstStyle/>
          <a:p>
            <a:pPr rtl="0"/>
            <a:fld id="{5F4C9F40-B079-4B71-A627-7266DFEA7F03}" type="slidenum">
              <a:rPr lang="en-GB" noProof="0" smtClean="0"/>
              <a:t>‹N›</a:t>
            </a:fld>
            <a:endParaRPr lang="en-GB" noProof="0"/>
          </a:p>
        </p:txBody>
      </p:sp>
      <p:sp>
        <p:nvSpPr>
          <p:cNvPr id="8" name="Footer Placeholder 7"/>
          <p:cNvSpPr>
            <a:spLocks noGrp="1"/>
          </p:cNvSpPr>
          <p:nvPr>
            <p:ph type="ftr" sz="quarter" idx="11"/>
          </p:nvPr>
        </p:nvSpPr>
        <p:spPr/>
        <p:txBody>
          <a:bodyPr rtlCol="0"/>
          <a:lstStyle/>
          <a:p>
            <a:pPr rtl="0"/>
            <a:r>
              <a:rPr lang="en-GB" noProof="0"/>
              <a:t>HISOL – Project Proposal for INFN CSN5 Experiment 2022</a:t>
            </a:r>
          </a:p>
        </p:txBody>
      </p:sp>
      <p:sp>
        <p:nvSpPr>
          <p:cNvPr id="7" name="Date Placeholder 8"/>
          <p:cNvSpPr>
            <a:spLocks noGrp="1"/>
          </p:cNvSpPr>
          <p:nvPr>
            <p:ph type="dt" sz="half" idx="10"/>
          </p:nvPr>
        </p:nvSpPr>
        <p:spPr/>
        <p:txBody>
          <a:bodyPr rtlCol="0"/>
          <a:lstStyle/>
          <a:p>
            <a:pPr rtl="0"/>
            <a:fld id="{80ACA135-D48D-4116-91F7-BC7B6B12CB12}" type="datetime1">
              <a:rPr lang="en-GB" noProof="0" smtClean="0"/>
              <a:t>11/03/2024</a:t>
            </a:fld>
            <a:endParaRPr lang="en-GB" noProof="0"/>
          </a:p>
        </p:txBody>
      </p:sp>
    </p:spTree>
    <p:extLst>
      <p:ext uri="{BB962C8B-B14F-4D97-AF65-F5344CB8AC3E}">
        <p14:creationId xmlns:p14="http://schemas.microsoft.com/office/powerpoint/2010/main" val="96062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it-IT" noProof="0"/>
              <a:t>Fare clic per modificare lo stile del titolo dello schema</a:t>
            </a:r>
            <a:endParaRPr lang="en-GB" noProof="0"/>
          </a:p>
        </p:txBody>
      </p:sp>
      <p:sp>
        <p:nvSpPr>
          <p:cNvPr id="5" name="Slide Number Placeholder 2"/>
          <p:cNvSpPr>
            <a:spLocks noGrp="1"/>
          </p:cNvSpPr>
          <p:nvPr>
            <p:ph type="sldNum" sz="quarter" idx="12"/>
          </p:nvPr>
        </p:nvSpPr>
        <p:spPr/>
        <p:txBody>
          <a:bodyPr rtlCol="0"/>
          <a:lstStyle/>
          <a:p>
            <a:pPr rtl="0"/>
            <a:fld id="{5F4C9F40-B079-4B71-A627-7266DFEA7F03}" type="slidenum">
              <a:rPr lang="en-GB" noProof="0" smtClean="0"/>
              <a:t>‹N›</a:t>
            </a:fld>
            <a:endParaRPr lang="en-GB" noProof="0"/>
          </a:p>
        </p:txBody>
      </p:sp>
      <p:sp>
        <p:nvSpPr>
          <p:cNvPr id="4" name="Footer Placeholder 3"/>
          <p:cNvSpPr>
            <a:spLocks noGrp="1"/>
          </p:cNvSpPr>
          <p:nvPr>
            <p:ph type="ftr" sz="quarter" idx="11"/>
          </p:nvPr>
        </p:nvSpPr>
        <p:spPr/>
        <p:txBody>
          <a:bodyPr rtlCol="0"/>
          <a:lstStyle/>
          <a:p>
            <a:pPr rtl="0"/>
            <a:r>
              <a:rPr lang="en-GB" noProof="0"/>
              <a:t>HISOL – Project Proposal for INFN CSN5 Experiment 2022</a:t>
            </a:r>
          </a:p>
        </p:txBody>
      </p:sp>
      <p:sp>
        <p:nvSpPr>
          <p:cNvPr id="3" name="Date Placeholder 5"/>
          <p:cNvSpPr>
            <a:spLocks noGrp="1"/>
          </p:cNvSpPr>
          <p:nvPr>
            <p:ph type="dt" sz="half" idx="10"/>
          </p:nvPr>
        </p:nvSpPr>
        <p:spPr/>
        <p:txBody>
          <a:bodyPr rtlCol="0"/>
          <a:lstStyle/>
          <a:p>
            <a:pPr rtl="0"/>
            <a:fld id="{C8C16B96-9DE2-4A77-B745-F84BA7A887E0}" type="datetime1">
              <a:rPr lang="en-GB" noProof="0" smtClean="0"/>
              <a:t>11/03/2024</a:t>
            </a:fld>
            <a:endParaRPr lang="en-GB" noProof="0"/>
          </a:p>
        </p:txBody>
      </p:sp>
    </p:spTree>
    <p:extLst>
      <p:ext uri="{BB962C8B-B14F-4D97-AF65-F5344CB8AC3E}">
        <p14:creationId xmlns:p14="http://schemas.microsoft.com/office/powerpoint/2010/main" val="2515942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Vuota">
    <p:spTree>
      <p:nvGrpSpPr>
        <p:cNvPr id="1" name=""/>
        <p:cNvGrpSpPr/>
        <p:nvPr/>
      </p:nvGrpSpPr>
      <p:grpSpPr>
        <a:xfrm>
          <a:off x="0" y="0"/>
          <a:ext cx="0" cy="0"/>
          <a:chOff x="0" y="0"/>
          <a:chExt cx="0" cy="0"/>
        </a:xfrm>
      </p:grpSpPr>
      <p:sp>
        <p:nvSpPr>
          <p:cNvPr id="4" name="Slide Number Placeholder 1"/>
          <p:cNvSpPr>
            <a:spLocks noGrp="1"/>
          </p:cNvSpPr>
          <p:nvPr>
            <p:ph type="sldNum" sz="quarter" idx="12"/>
          </p:nvPr>
        </p:nvSpPr>
        <p:spPr/>
        <p:txBody>
          <a:bodyPr rtlCol="0"/>
          <a:lstStyle/>
          <a:p>
            <a:pPr rtl="0"/>
            <a:fld id="{5F4C9F40-B079-4B71-A627-7266DFEA7F03}" type="slidenum">
              <a:rPr lang="en-GB" noProof="0" smtClean="0"/>
              <a:t>‹N›</a:t>
            </a:fld>
            <a:endParaRPr lang="en-GB" noProof="0"/>
          </a:p>
        </p:txBody>
      </p:sp>
      <p:sp>
        <p:nvSpPr>
          <p:cNvPr id="3" name="Footer Placeholder 2"/>
          <p:cNvSpPr>
            <a:spLocks noGrp="1"/>
          </p:cNvSpPr>
          <p:nvPr>
            <p:ph type="ftr" sz="quarter" idx="11"/>
          </p:nvPr>
        </p:nvSpPr>
        <p:spPr/>
        <p:txBody>
          <a:bodyPr rtlCol="0"/>
          <a:lstStyle/>
          <a:p>
            <a:pPr rtl="0"/>
            <a:r>
              <a:rPr lang="en-GB" noProof="0"/>
              <a:t>HISOL – Project Proposal for INFN CSN5 Experiment 2022</a:t>
            </a:r>
          </a:p>
        </p:txBody>
      </p:sp>
      <p:sp>
        <p:nvSpPr>
          <p:cNvPr id="2" name="Date Placeholder 3"/>
          <p:cNvSpPr>
            <a:spLocks noGrp="1"/>
          </p:cNvSpPr>
          <p:nvPr>
            <p:ph type="dt" sz="half" idx="10"/>
          </p:nvPr>
        </p:nvSpPr>
        <p:spPr/>
        <p:txBody>
          <a:bodyPr rtlCol="0"/>
          <a:lstStyle/>
          <a:p>
            <a:pPr rtl="0"/>
            <a:fld id="{8FC08A4B-8269-479D-A256-05FDC5940700}" type="datetime1">
              <a:rPr lang="en-GB" noProof="0" smtClean="0"/>
              <a:t>11/03/2024</a:t>
            </a:fld>
            <a:endParaRPr lang="en-GB" noProof="0"/>
          </a:p>
        </p:txBody>
      </p:sp>
    </p:spTree>
    <p:extLst>
      <p:ext uri="{BB962C8B-B14F-4D97-AF65-F5344CB8AC3E}">
        <p14:creationId xmlns:p14="http://schemas.microsoft.com/office/powerpoint/2010/main" val="2756335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13" name="Rectangle 12"/>
          <p:cNvSpPr/>
          <p:nvPr/>
        </p:nvSpPr>
        <p:spPr bwMode="ltGray">
          <a:xfrm>
            <a:off x="0" y="0"/>
            <a:ext cx="4267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9" name="Straight Connector 8"/>
          <p:cNvCxnSpPr/>
          <p:nvPr/>
        </p:nvCxnSpPr>
        <p:spPr>
          <a:xfrm flipH="1">
            <a:off x="4267200" y="0"/>
            <a:ext cx="1" cy="6858000"/>
          </a:xfrm>
          <a:prstGeom prst="line">
            <a:avLst/>
          </a:prstGeom>
          <a:ln w="76200">
            <a:miter lim="800000"/>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80519" y="465512"/>
            <a:ext cx="3506162" cy="1600200"/>
          </a:xfrm>
        </p:spPr>
        <p:txBody>
          <a:bodyPr rtlCol="0" anchor="t">
            <a:normAutofit/>
          </a:bodyPr>
          <a:lstStyle>
            <a:lvl1pPr>
              <a:defRPr sz="2800" b="0"/>
            </a:lvl1pPr>
          </a:lstStyle>
          <a:p>
            <a:pPr rtl="0"/>
            <a:r>
              <a:rPr lang="it-IT" noProof="0"/>
              <a:t>Fare clic per modificare lo stile del titolo dello schema</a:t>
            </a:r>
            <a:endParaRPr lang="en-GB" noProof="0"/>
          </a:p>
        </p:txBody>
      </p:sp>
      <p:sp>
        <p:nvSpPr>
          <p:cNvPr id="4" name="Text Placeholder 3"/>
          <p:cNvSpPr>
            <a:spLocks noGrp="1"/>
          </p:cNvSpPr>
          <p:nvPr>
            <p:ph type="body" sz="half" idx="2"/>
          </p:nvPr>
        </p:nvSpPr>
        <p:spPr>
          <a:xfrm>
            <a:off x="380519" y="3746500"/>
            <a:ext cx="3506162" cy="2425700"/>
          </a:xfrm>
        </p:spPr>
        <p:txBody>
          <a:bodyPr rtlCol="0"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3" name="Content Placeholder 2"/>
          <p:cNvSpPr>
            <a:spLocks noGrp="1"/>
          </p:cNvSpPr>
          <p:nvPr>
            <p:ph idx="1"/>
          </p:nvPr>
        </p:nvSpPr>
        <p:spPr>
          <a:xfrm>
            <a:off x="4699000" y="465513"/>
            <a:ext cx="7048500" cy="5935287"/>
          </a:xfrm>
        </p:spPr>
        <p:txBody>
          <a:bodyPr rtlCol="0">
            <a:normAutofit/>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en-GB" noProof="0"/>
          </a:p>
        </p:txBody>
      </p:sp>
    </p:spTree>
    <p:extLst>
      <p:ext uri="{BB962C8B-B14F-4D97-AF65-F5344CB8AC3E}">
        <p14:creationId xmlns:p14="http://schemas.microsoft.com/office/powerpoint/2010/main" val="3002018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88">
          <p15:clr>
            <a:srgbClr val="FBAE40"/>
          </p15:clr>
        </p15:guide>
        <p15:guide id="2" orient="horz" pos="288">
          <p15:clr>
            <a:srgbClr val="FBAE40"/>
          </p15:clr>
        </p15:guide>
        <p15:guide id="3" orient="horz" pos="4032">
          <p15:clr>
            <a:srgbClr val="FBAE40"/>
          </p15:clr>
        </p15:guide>
        <p15:guide id="4" pos="295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ctangle 7"/>
          <p:cNvSpPr/>
          <p:nvPr/>
        </p:nvSpPr>
        <p:spPr bwMode="ltGray">
          <a:xfrm>
            <a:off x="0" y="0"/>
            <a:ext cx="4267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9" name="Straight Connector 8"/>
          <p:cNvCxnSpPr/>
          <p:nvPr/>
        </p:nvCxnSpPr>
        <p:spPr>
          <a:xfrm flipH="1">
            <a:off x="4267200" y="0"/>
            <a:ext cx="1" cy="6858000"/>
          </a:xfrm>
          <a:prstGeom prst="line">
            <a:avLst/>
          </a:prstGeom>
          <a:ln w="76200">
            <a:miter lim="800000"/>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84048" y="466344"/>
            <a:ext cx="3502152" cy="1600200"/>
          </a:xfrm>
        </p:spPr>
        <p:txBody>
          <a:bodyPr rtlCol="0" anchor="t">
            <a:normAutofit/>
          </a:bodyPr>
          <a:lstStyle>
            <a:lvl1pPr>
              <a:defRPr sz="2800" b="0"/>
            </a:lvl1pPr>
          </a:lstStyle>
          <a:p>
            <a:pPr rtl="0"/>
            <a:r>
              <a:rPr lang="it-IT" noProof="0"/>
              <a:t>Fare clic per modificare lo stile del titolo dello schema</a:t>
            </a:r>
            <a:endParaRPr lang="en-GB" noProof="0"/>
          </a:p>
        </p:txBody>
      </p:sp>
      <p:sp>
        <p:nvSpPr>
          <p:cNvPr id="4" name="Text Placeholder 3"/>
          <p:cNvSpPr>
            <a:spLocks noGrp="1"/>
          </p:cNvSpPr>
          <p:nvPr>
            <p:ph type="body" sz="half" idx="2"/>
          </p:nvPr>
        </p:nvSpPr>
        <p:spPr>
          <a:xfrm>
            <a:off x="384048" y="3749040"/>
            <a:ext cx="3502152" cy="2423160"/>
          </a:xfrm>
        </p:spPr>
        <p:txBody>
          <a:bodyPr rtlCol="0"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3" name="Picture Placeholder 2" descr="An empty placeholder to add an image. Click on the placeholder and select the image that you wish to add"/>
          <p:cNvSpPr>
            <a:spLocks noGrp="1"/>
          </p:cNvSpPr>
          <p:nvPr>
            <p:ph type="pic" idx="1"/>
          </p:nvPr>
        </p:nvSpPr>
        <p:spPr>
          <a:xfrm>
            <a:off x="4309872" y="0"/>
            <a:ext cx="7882128" cy="6858000"/>
          </a:xfrm>
        </p:spPr>
        <p:txBody>
          <a:bodyPr tIns="731520" rtlCol="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noProof="0"/>
              <a:t>Fare clic sull'icona per inserire un'immagine</a:t>
            </a:r>
            <a:endParaRPr lang="en-GB" noProof="0"/>
          </a:p>
        </p:txBody>
      </p:sp>
    </p:spTree>
    <p:extLst>
      <p:ext uri="{BB962C8B-B14F-4D97-AF65-F5344CB8AC3E}">
        <p14:creationId xmlns:p14="http://schemas.microsoft.com/office/powerpoint/2010/main" val="934938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bwMode="ltGray">
          <a:xfrm>
            <a:off x="0" y="0"/>
            <a:ext cx="121920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Placeholder 1"/>
          <p:cNvSpPr>
            <a:spLocks noGrp="1"/>
          </p:cNvSpPr>
          <p:nvPr>
            <p:ph type="title"/>
          </p:nvPr>
        </p:nvSpPr>
        <p:spPr bwMode="auto">
          <a:xfrm>
            <a:off x="1066800" y="127000"/>
            <a:ext cx="10058400" cy="1097280"/>
          </a:xfrm>
          <a:prstGeom prst="rect">
            <a:avLst/>
          </a:prstGeom>
        </p:spPr>
        <p:txBody>
          <a:bodyPr vert="horz" lIns="91440" tIns="45720" rIns="91440" bIns="45720" rtlCol="0" anchor="ctr">
            <a:normAutofit/>
          </a:bodyPr>
          <a:lstStyle/>
          <a:p>
            <a:pPr rtl="0"/>
            <a:r>
              <a:rPr lang="it-IT" noProof="0" dirty="0"/>
              <a:t>Fare clic per modificare lo stile del titolo dello schema</a:t>
            </a:r>
            <a:endParaRPr lang="en-GB" noProof="0" dirty="0"/>
          </a:p>
        </p:txBody>
      </p:sp>
      <p:cxnSp>
        <p:nvCxnSpPr>
          <p:cNvPr id="9" name="Straight Connector 8"/>
          <p:cNvCxnSpPr/>
          <p:nvPr/>
        </p:nvCxnSpPr>
        <p:spPr>
          <a:xfrm>
            <a:off x="0" y="1371600"/>
            <a:ext cx="12192000" cy="0"/>
          </a:xfrm>
          <a:prstGeom prst="line">
            <a:avLst/>
          </a:prstGeom>
          <a:ln w="76200">
            <a:solidFill>
              <a:srgbClr val="072C62"/>
            </a:solidFill>
            <a:miter lim="800000"/>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1066800" y="1714500"/>
            <a:ext cx="10058400" cy="4457700"/>
          </a:xfrm>
          <a:prstGeom prst="rect">
            <a:avLst/>
          </a:prstGeom>
        </p:spPr>
        <p:txBody>
          <a:bodyPr vert="horz" lIns="91440" tIns="45720" rIns="91440" bIns="45720" rtlCol="0">
            <a:normAutofit/>
          </a:body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en-GB" noProof="0"/>
          </a:p>
        </p:txBody>
      </p:sp>
      <p:sp>
        <p:nvSpPr>
          <p:cNvPr id="6" name="Slide Number Placeholder 5"/>
          <p:cNvSpPr>
            <a:spLocks noGrp="1"/>
          </p:cNvSpPr>
          <p:nvPr>
            <p:ph type="sldNum" sz="quarter" idx="4"/>
          </p:nvPr>
        </p:nvSpPr>
        <p:spPr>
          <a:xfrm>
            <a:off x="1458005" y="6377219"/>
            <a:ext cx="523875" cy="274320"/>
          </a:xfrm>
          <a:prstGeom prst="rect">
            <a:avLst/>
          </a:prstGeom>
        </p:spPr>
        <p:txBody>
          <a:bodyPr vert="horz" lIns="91440" tIns="45720" rIns="91440" bIns="45720" rtlCol="0" anchor="ctr"/>
          <a:lstStyle>
            <a:lvl1pPr algn="r">
              <a:defRPr sz="1200">
                <a:solidFill>
                  <a:schemeClr val="tx1">
                    <a:lumMod val="50000"/>
                  </a:schemeClr>
                </a:solidFill>
              </a:defRPr>
            </a:lvl1pPr>
          </a:lstStyle>
          <a:p>
            <a:pPr rtl="0"/>
            <a:fld id="{5F4C9F40-B079-4B71-A627-7266DFEA7F03}" type="slidenum">
              <a:rPr lang="en-GB" noProof="0" smtClean="0"/>
              <a:pPr rtl="0"/>
              <a:t>‹N›</a:t>
            </a:fld>
            <a:endParaRPr lang="en-GB" noProof="0" dirty="0"/>
          </a:p>
        </p:txBody>
      </p:sp>
      <p:sp>
        <p:nvSpPr>
          <p:cNvPr id="5" name="Footer Placeholder 4"/>
          <p:cNvSpPr>
            <a:spLocks noGrp="1"/>
          </p:cNvSpPr>
          <p:nvPr>
            <p:ph type="ftr" sz="quarter" idx="3"/>
          </p:nvPr>
        </p:nvSpPr>
        <p:spPr>
          <a:xfrm>
            <a:off x="2448354" y="6377939"/>
            <a:ext cx="6755946" cy="274320"/>
          </a:xfrm>
          <a:prstGeom prst="rect">
            <a:avLst/>
          </a:prstGeom>
        </p:spPr>
        <p:txBody>
          <a:bodyPr vert="horz" lIns="91440" tIns="45720" rIns="91440" bIns="45720" rtlCol="0" anchor="ctr"/>
          <a:lstStyle>
            <a:lvl1pPr algn="l">
              <a:defRPr sz="1200">
                <a:solidFill>
                  <a:schemeClr val="tx1">
                    <a:lumMod val="50000"/>
                  </a:schemeClr>
                </a:solidFill>
              </a:defRPr>
            </a:lvl1pPr>
          </a:lstStyle>
          <a:p>
            <a:r>
              <a:rPr lang="en-GB"/>
              <a:t>HISOL – Project Proposal for INFN CSN5 Experiment 2022</a:t>
            </a:r>
            <a:endParaRPr lang="en-GB" dirty="0"/>
          </a:p>
        </p:txBody>
      </p:sp>
      <p:sp>
        <p:nvSpPr>
          <p:cNvPr id="4" name="Date Placeholder 3"/>
          <p:cNvSpPr>
            <a:spLocks noGrp="1"/>
          </p:cNvSpPr>
          <p:nvPr>
            <p:ph type="dt" sz="half" idx="2"/>
          </p:nvPr>
        </p:nvSpPr>
        <p:spPr>
          <a:xfrm>
            <a:off x="9500174" y="6377939"/>
            <a:ext cx="971883" cy="273600"/>
          </a:xfrm>
          <a:prstGeom prst="rect">
            <a:avLst/>
          </a:prstGeom>
        </p:spPr>
        <p:txBody>
          <a:bodyPr vert="horz" lIns="91440" tIns="45720" rIns="91440" bIns="45720" rtlCol="0" anchor="ctr"/>
          <a:lstStyle>
            <a:lvl1pPr algn="r">
              <a:defRPr sz="1200">
                <a:solidFill>
                  <a:schemeClr val="tx1">
                    <a:lumMod val="50000"/>
                  </a:schemeClr>
                </a:solidFill>
              </a:defRPr>
            </a:lvl1pPr>
          </a:lstStyle>
          <a:p>
            <a:pPr rtl="0"/>
            <a:fld id="{E635F521-66B8-43D0-A3E3-1CF24D49277A}" type="datetime1">
              <a:rPr lang="en-GB" noProof="0" smtClean="0"/>
              <a:t>11/03/2024</a:t>
            </a:fld>
            <a:endParaRPr lang="en-GB" noProof="0" dirty="0"/>
          </a:p>
        </p:txBody>
      </p:sp>
    </p:spTree>
    <p:extLst>
      <p:ext uri="{BB962C8B-B14F-4D97-AF65-F5344CB8AC3E}">
        <p14:creationId xmlns:p14="http://schemas.microsoft.com/office/powerpoint/2010/main" val="12759584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274320" indent="-274320" algn="l" defTabSz="914400" rtl="0" eaLnBrk="1" latinLnBrk="0" hangingPunct="1">
        <a:spcBef>
          <a:spcPts val="2200"/>
        </a:spcBef>
        <a:buClr>
          <a:schemeClr val="tx1">
            <a:lumMod val="65000"/>
          </a:schemeClr>
        </a:buClr>
        <a:buFont typeface="Arial" pitchFamily="34" charset="0"/>
        <a:buChar char="•"/>
        <a:defRPr sz="2200" kern="1200">
          <a:solidFill>
            <a:schemeClr val="tx1"/>
          </a:solidFill>
          <a:latin typeface="+mn-lt"/>
          <a:ea typeface="+mn-ea"/>
          <a:cs typeface="+mn-cs"/>
        </a:defRPr>
      </a:lvl1pPr>
      <a:lvl2pPr marL="594360" indent="-274320" algn="l" defTabSz="914400" rtl="0" eaLnBrk="1" latinLnBrk="0" hangingPunct="1">
        <a:spcBef>
          <a:spcPts val="1600"/>
        </a:spcBef>
        <a:buClr>
          <a:schemeClr val="tx1">
            <a:lumMod val="65000"/>
          </a:schemeClr>
        </a:buClr>
        <a:buFont typeface="Arial" pitchFamily="34" charset="0"/>
        <a:buChar char="•"/>
        <a:defRPr sz="2000" kern="1200">
          <a:solidFill>
            <a:schemeClr val="tx1"/>
          </a:solidFill>
          <a:latin typeface="+mn-lt"/>
          <a:ea typeface="+mn-ea"/>
          <a:cs typeface="+mn-cs"/>
        </a:defRPr>
      </a:lvl2pPr>
      <a:lvl3pPr marL="868680" indent="-228600" algn="l" defTabSz="914400" rtl="0" eaLnBrk="1" latinLnBrk="0" hangingPunct="1">
        <a:spcBef>
          <a:spcPts val="1200"/>
        </a:spcBef>
        <a:buClr>
          <a:schemeClr val="tx1">
            <a:lumMod val="65000"/>
          </a:schemeClr>
        </a:buClr>
        <a:buFont typeface="Arial" pitchFamily="34" charset="0"/>
        <a:buChar char="•"/>
        <a:defRPr sz="1800" kern="1200">
          <a:solidFill>
            <a:schemeClr val="tx1"/>
          </a:solidFill>
          <a:latin typeface="+mn-lt"/>
          <a:ea typeface="+mn-ea"/>
          <a:cs typeface="+mn-cs"/>
        </a:defRPr>
      </a:lvl3pPr>
      <a:lvl4pPr marL="1188720" indent="-228600" algn="l" defTabSz="914400" rtl="0" eaLnBrk="1" latinLnBrk="0" hangingPunct="1">
        <a:spcBef>
          <a:spcPts val="1000"/>
        </a:spcBef>
        <a:buClr>
          <a:schemeClr val="tx1">
            <a:lumMod val="65000"/>
          </a:schemeClr>
        </a:buClr>
        <a:buFont typeface="Arial" pitchFamily="34" charset="0"/>
        <a:buChar char="•"/>
        <a:defRPr sz="1600" kern="1200">
          <a:solidFill>
            <a:schemeClr val="tx1"/>
          </a:solidFill>
          <a:latin typeface="+mn-lt"/>
          <a:ea typeface="+mn-ea"/>
          <a:cs typeface="+mn-cs"/>
        </a:defRPr>
      </a:lvl4pPr>
      <a:lvl5pPr marL="1417320" indent="-228600" algn="l" defTabSz="914400" rtl="0" eaLnBrk="1" latinLnBrk="0" hangingPunct="1">
        <a:spcBef>
          <a:spcPts val="800"/>
        </a:spcBef>
        <a:buClr>
          <a:schemeClr val="tx1">
            <a:lumMod val="65000"/>
          </a:schemeClr>
        </a:buClr>
        <a:buFont typeface="Arial" pitchFamily="34" charset="0"/>
        <a:buChar char="•"/>
        <a:defRPr sz="1600" kern="1200">
          <a:solidFill>
            <a:schemeClr val="tx1"/>
          </a:solidFill>
          <a:latin typeface="+mn-lt"/>
          <a:ea typeface="+mn-ea"/>
          <a:cs typeface="+mn-cs"/>
        </a:defRPr>
      </a:lvl5pPr>
      <a:lvl6pPr marL="16459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7pPr>
      <a:lvl8pPr marL="21031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8pPr>
      <a:lvl9pPr marL="23317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bwMode="ltGray">
          <a:xfrm>
            <a:off x="0" y="0"/>
            <a:ext cx="121920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Placeholder 1"/>
          <p:cNvSpPr>
            <a:spLocks noGrp="1"/>
          </p:cNvSpPr>
          <p:nvPr>
            <p:ph type="title"/>
          </p:nvPr>
        </p:nvSpPr>
        <p:spPr bwMode="auto">
          <a:xfrm>
            <a:off x="1066800" y="127000"/>
            <a:ext cx="10058400" cy="1097280"/>
          </a:xfrm>
          <a:prstGeom prst="rect">
            <a:avLst/>
          </a:prstGeom>
        </p:spPr>
        <p:txBody>
          <a:bodyPr vert="horz" lIns="91440" tIns="45720" rIns="91440" bIns="45720" rtlCol="0" anchor="ctr">
            <a:normAutofit/>
          </a:bodyPr>
          <a:lstStyle/>
          <a:p>
            <a:pPr rtl="0"/>
            <a:r>
              <a:rPr lang="it-IT" noProof="0" dirty="0"/>
              <a:t>Fare clic per modificare lo stile del titolo dello schema</a:t>
            </a:r>
            <a:endParaRPr lang="en-GB" noProof="0" dirty="0"/>
          </a:p>
        </p:txBody>
      </p:sp>
      <p:cxnSp>
        <p:nvCxnSpPr>
          <p:cNvPr id="9" name="Straight Connector 8"/>
          <p:cNvCxnSpPr/>
          <p:nvPr/>
        </p:nvCxnSpPr>
        <p:spPr>
          <a:xfrm>
            <a:off x="0" y="1371600"/>
            <a:ext cx="12192000" cy="0"/>
          </a:xfrm>
          <a:prstGeom prst="line">
            <a:avLst/>
          </a:prstGeom>
          <a:ln w="76200">
            <a:solidFill>
              <a:srgbClr val="072C62"/>
            </a:solidFill>
            <a:miter lim="800000"/>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1066800" y="1714500"/>
            <a:ext cx="10058400" cy="4457700"/>
          </a:xfrm>
          <a:prstGeom prst="rect">
            <a:avLst/>
          </a:prstGeom>
        </p:spPr>
        <p:txBody>
          <a:bodyPr vert="horz" lIns="91440" tIns="45720" rIns="91440" bIns="45720" rtlCol="0">
            <a:normAutofit/>
          </a:body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en-GB" noProof="0"/>
          </a:p>
        </p:txBody>
      </p:sp>
      <p:sp>
        <p:nvSpPr>
          <p:cNvPr id="6" name="Slide Number Placeholder 5"/>
          <p:cNvSpPr>
            <a:spLocks noGrp="1"/>
          </p:cNvSpPr>
          <p:nvPr>
            <p:ph type="sldNum" sz="quarter" idx="4"/>
          </p:nvPr>
        </p:nvSpPr>
        <p:spPr>
          <a:xfrm>
            <a:off x="1458005" y="6377219"/>
            <a:ext cx="523875" cy="274320"/>
          </a:xfrm>
          <a:prstGeom prst="rect">
            <a:avLst/>
          </a:prstGeom>
        </p:spPr>
        <p:txBody>
          <a:bodyPr vert="horz" lIns="91440" tIns="45720" rIns="91440" bIns="45720" rtlCol="0" anchor="ctr"/>
          <a:lstStyle>
            <a:lvl1pPr algn="r">
              <a:defRPr sz="1200">
                <a:solidFill>
                  <a:schemeClr val="tx1">
                    <a:lumMod val="50000"/>
                  </a:schemeClr>
                </a:solidFill>
              </a:defRPr>
            </a:lvl1pPr>
          </a:lstStyle>
          <a:p>
            <a:pPr rtl="0"/>
            <a:fld id="{5F4C9F40-B079-4B71-A627-7266DFEA7F03}" type="slidenum">
              <a:rPr lang="en-GB" noProof="0" smtClean="0"/>
              <a:pPr rtl="0"/>
              <a:t>‹N›</a:t>
            </a:fld>
            <a:endParaRPr lang="en-GB" noProof="0" dirty="0"/>
          </a:p>
        </p:txBody>
      </p:sp>
      <p:sp>
        <p:nvSpPr>
          <p:cNvPr id="5" name="Footer Placeholder 4"/>
          <p:cNvSpPr>
            <a:spLocks noGrp="1"/>
          </p:cNvSpPr>
          <p:nvPr>
            <p:ph type="ftr" sz="quarter" idx="3"/>
          </p:nvPr>
        </p:nvSpPr>
        <p:spPr>
          <a:xfrm>
            <a:off x="2448354" y="6377939"/>
            <a:ext cx="6755946" cy="274320"/>
          </a:xfrm>
          <a:prstGeom prst="rect">
            <a:avLst/>
          </a:prstGeom>
        </p:spPr>
        <p:txBody>
          <a:bodyPr vert="horz" lIns="91440" tIns="45720" rIns="91440" bIns="45720" rtlCol="0" anchor="ctr"/>
          <a:lstStyle>
            <a:lvl1pPr algn="l">
              <a:defRPr sz="1200">
                <a:solidFill>
                  <a:schemeClr val="tx1">
                    <a:lumMod val="50000"/>
                  </a:schemeClr>
                </a:solidFill>
              </a:defRPr>
            </a:lvl1pPr>
          </a:lstStyle>
          <a:p>
            <a:r>
              <a:rPr lang="en-GB"/>
              <a:t>HISOL – Project Proposal for INFN CSN5 Experiment 2022</a:t>
            </a:r>
            <a:endParaRPr lang="en-GB" dirty="0"/>
          </a:p>
        </p:txBody>
      </p:sp>
      <p:sp>
        <p:nvSpPr>
          <p:cNvPr id="4" name="Date Placeholder 3"/>
          <p:cNvSpPr>
            <a:spLocks noGrp="1"/>
          </p:cNvSpPr>
          <p:nvPr>
            <p:ph type="dt" sz="half" idx="2"/>
          </p:nvPr>
        </p:nvSpPr>
        <p:spPr>
          <a:xfrm>
            <a:off x="9500174" y="6377939"/>
            <a:ext cx="971883" cy="273600"/>
          </a:xfrm>
          <a:prstGeom prst="rect">
            <a:avLst/>
          </a:prstGeom>
        </p:spPr>
        <p:txBody>
          <a:bodyPr vert="horz" lIns="91440" tIns="45720" rIns="91440" bIns="45720" rtlCol="0" anchor="ctr"/>
          <a:lstStyle>
            <a:lvl1pPr algn="r">
              <a:defRPr sz="1200">
                <a:solidFill>
                  <a:schemeClr val="tx1">
                    <a:lumMod val="50000"/>
                  </a:schemeClr>
                </a:solidFill>
              </a:defRPr>
            </a:lvl1pPr>
          </a:lstStyle>
          <a:p>
            <a:pPr rtl="0"/>
            <a:fld id="{E635F521-66B8-43D0-A3E3-1CF24D49277A}" type="datetime1">
              <a:rPr lang="en-GB" noProof="0" smtClean="0"/>
              <a:t>11/03/2024</a:t>
            </a:fld>
            <a:endParaRPr lang="en-GB" noProof="0" dirty="0"/>
          </a:p>
        </p:txBody>
      </p:sp>
    </p:spTree>
    <p:extLst>
      <p:ext uri="{BB962C8B-B14F-4D97-AF65-F5344CB8AC3E}">
        <p14:creationId xmlns:p14="http://schemas.microsoft.com/office/powerpoint/2010/main" val="13694658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274320" indent="-274320" algn="l" defTabSz="914400" rtl="0" eaLnBrk="1" latinLnBrk="0" hangingPunct="1">
        <a:spcBef>
          <a:spcPts val="2200"/>
        </a:spcBef>
        <a:buClr>
          <a:schemeClr val="tx1">
            <a:lumMod val="65000"/>
          </a:schemeClr>
        </a:buClr>
        <a:buFont typeface="Arial" pitchFamily="34" charset="0"/>
        <a:buChar char="•"/>
        <a:defRPr sz="2200" kern="1200">
          <a:solidFill>
            <a:schemeClr val="tx1"/>
          </a:solidFill>
          <a:latin typeface="+mn-lt"/>
          <a:ea typeface="+mn-ea"/>
          <a:cs typeface="+mn-cs"/>
        </a:defRPr>
      </a:lvl1pPr>
      <a:lvl2pPr marL="594360" indent="-274320" algn="l" defTabSz="914400" rtl="0" eaLnBrk="1" latinLnBrk="0" hangingPunct="1">
        <a:spcBef>
          <a:spcPts val="1600"/>
        </a:spcBef>
        <a:buClr>
          <a:schemeClr val="tx1">
            <a:lumMod val="65000"/>
          </a:schemeClr>
        </a:buClr>
        <a:buFont typeface="Arial" pitchFamily="34" charset="0"/>
        <a:buChar char="•"/>
        <a:defRPr sz="2000" kern="1200">
          <a:solidFill>
            <a:schemeClr val="tx1"/>
          </a:solidFill>
          <a:latin typeface="+mn-lt"/>
          <a:ea typeface="+mn-ea"/>
          <a:cs typeface="+mn-cs"/>
        </a:defRPr>
      </a:lvl2pPr>
      <a:lvl3pPr marL="868680" indent="-228600" algn="l" defTabSz="914400" rtl="0" eaLnBrk="1" latinLnBrk="0" hangingPunct="1">
        <a:spcBef>
          <a:spcPts val="1200"/>
        </a:spcBef>
        <a:buClr>
          <a:schemeClr val="tx1">
            <a:lumMod val="65000"/>
          </a:schemeClr>
        </a:buClr>
        <a:buFont typeface="Arial" pitchFamily="34" charset="0"/>
        <a:buChar char="•"/>
        <a:defRPr sz="1800" kern="1200">
          <a:solidFill>
            <a:schemeClr val="tx1"/>
          </a:solidFill>
          <a:latin typeface="+mn-lt"/>
          <a:ea typeface="+mn-ea"/>
          <a:cs typeface="+mn-cs"/>
        </a:defRPr>
      </a:lvl3pPr>
      <a:lvl4pPr marL="1188720" indent="-228600" algn="l" defTabSz="914400" rtl="0" eaLnBrk="1" latinLnBrk="0" hangingPunct="1">
        <a:spcBef>
          <a:spcPts val="1000"/>
        </a:spcBef>
        <a:buClr>
          <a:schemeClr val="tx1">
            <a:lumMod val="65000"/>
          </a:schemeClr>
        </a:buClr>
        <a:buFont typeface="Arial" pitchFamily="34" charset="0"/>
        <a:buChar char="•"/>
        <a:defRPr sz="1600" kern="1200">
          <a:solidFill>
            <a:schemeClr val="tx1"/>
          </a:solidFill>
          <a:latin typeface="+mn-lt"/>
          <a:ea typeface="+mn-ea"/>
          <a:cs typeface="+mn-cs"/>
        </a:defRPr>
      </a:lvl4pPr>
      <a:lvl5pPr marL="1417320" indent="-228600" algn="l" defTabSz="914400" rtl="0" eaLnBrk="1" latinLnBrk="0" hangingPunct="1">
        <a:spcBef>
          <a:spcPts val="800"/>
        </a:spcBef>
        <a:buClr>
          <a:schemeClr val="tx1">
            <a:lumMod val="65000"/>
          </a:schemeClr>
        </a:buClr>
        <a:buFont typeface="Arial" pitchFamily="34" charset="0"/>
        <a:buChar char="•"/>
        <a:defRPr sz="1600" kern="1200">
          <a:solidFill>
            <a:schemeClr val="tx1"/>
          </a:solidFill>
          <a:latin typeface="+mn-lt"/>
          <a:ea typeface="+mn-ea"/>
          <a:cs typeface="+mn-cs"/>
        </a:defRPr>
      </a:lvl5pPr>
      <a:lvl6pPr marL="16459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7pPr>
      <a:lvl8pPr marL="21031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8pPr>
      <a:lvl9pPr marL="23317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0.png"/><Relationship Id="rId3" Type="http://schemas.openxmlformats.org/officeDocument/2006/relationships/image" Target="../media/image21.jpeg"/><Relationship Id="rId7" Type="http://schemas.openxmlformats.org/officeDocument/2006/relationships/image" Target="../media/image25.jpeg"/><Relationship Id="rId12"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2.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1.emf"/></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9.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0" y="3879792"/>
            <a:ext cx="12192000" cy="910773"/>
          </a:xfrm>
          <a:prstGeom prst="rect">
            <a:avLst/>
          </a:prstGeom>
          <a:solidFill>
            <a:srgbClr val="ACCB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92993" y="2952115"/>
            <a:ext cx="2677059" cy="1263534"/>
          </a:xfrm>
        </p:spPr>
        <p:txBody>
          <a:bodyPr rtlCol="0">
            <a:normAutofit/>
          </a:bodyPr>
          <a:lstStyle/>
          <a:p>
            <a:pPr rtl="0"/>
            <a:r>
              <a:rPr lang="en-GB" sz="4800" b="1" dirty="0">
                <a:solidFill>
                  <a:schemeClr val="bg2"/>
                </a:solidFill>
              </a:rPr>
              <a:t>H</a:t>
            </a:r>
            <a:r>
              <a:rPr lang="en-GB" sz="4800" b="1" dirty="0"/>
              <a:t>ISOL</a:t>
            </a:r>
          </a:p>
        </p:txBody>
      </p:sp>
      <p:sp>
        <p:nvSpPr>
          <p:cNvPr id="3" name="Subtitle 2"/>
          <p:cNvSpPr>
            <a:spLocks noGrp="1"/>
          </p:cNvSpPr>
          <p:nvPr>
            <p:ph type="subTitle" idx="1"/>
          </p:nvPr>
        </p:nvSpPr>
        <p:spPr>
          <a:xfrm>
            <a:off x="224306" y="3905016"/>
            <a:ext cx="11744877" cy="457200"/>
          </a:xfrm>
        </p:spPr>
        <p:txBody>
          <a:bodyPr rtlCol="0"/>
          <a:lstStyle/>
          <a:p>
            <a:pPr rtl="0"/>
            <a:r>
              <a:rPr lang="en-US" sz="2500" b="1" dirty="0">
                <a:solidFill>
                  <a:schemeClr val="accent1"/>
                </a:solidFill>
              </a:rPr>
              <a:t>H</a:t>
            </a:r>
            <a:r>
              <a:rPr lang="en-US" sz="2500" b="1" dirty="0">
                <a:solidFill>
                  <a:schemeClr val="tx1">
                    <a:lumMod val="95000"/>
                  </a:schemeClr>
                </a:solidFill>
              </a:rPr>
              <a:t>igh performance </a:t>
            </a:r>
            <a:r>
              <a:rPr lang="en-US" sz="2500" b="1" dirty="0">
                <a:solidFill>
                  <a:schemeClr val="accent1"/>
                </a:solidFill>
              </a:rPr>
              <a:t>ISOL</a:t>
            </a:r>
            <a:r>
              <a:rPr lang="en-US" sz="2500" b="1" dirty="0">
                <a:solidFill>
                  <a:schemeClr val="tx1">
                    <a:lumMod val="95000"/>
                  </a:schemeClr>
                </a:solidFill>
              </a:rPr>
              <a:t> systems for the production of radioactive ion beams</a:t>
            </a:r>
          </a:p>
        </p:txBody>
      </p:sp>
      <p:sp>
        <p:nvSpPr>
          <p:cNvPr id="4" name="CasellaDiTesto 3">
            <a:extLst>
              <a:ext uri="{FF2B5EF4-FFF2-40B4-BE49-F238E27FC236}">
                <a16:creationId xmlns:a16="http://schemas.microsoft.com/office/drawing/2014/main" id="{0E34D79D-833E-283D-FDC6-402CD7245482}"/>
              </a:ext>
            </a:extLst>
          </p:cNvPr>
          <p:cNvSpPr txBox="1"/>
          <p:nvPr/>
        </p:nvSpPr>
        <p:spPr>
          <a:xfrm>
            <a:off x="580292" y="117671"/>
            <a:ext cx="1161170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sng" strike="noStrike" kern="0" cap="none" spc="0" normalizeH="0" baseline="0" noProof="0" dirty="0">
                <a:ln>
                  <a:noFill/>
                </a:ln>
                <a:solidFill>
                  <a:schemeClr val="bg1"/>
                </a:solidFill>
                <a:uLnTx/>
                <a:uFillTx/>
                <a:ea typeface="+mn-ea"/>
                <a:cs typeface="+mn-cs"/>
              </a:rPr>
              <a:t>CSN5 experiment</a:t>
            </a:r>
          </a:p>
        </p:txBody>
      </p:sp>
      <p:sp>
        <p:nvSpPr>
          <p:cNvPr id="5" name="CasellaDiTesto 4">
            <a:extLst>
              <a:ext uri="{FF2B5EF4-FFF2-40B4-BE49-F238E27FC236}">
                <a16:creationId xmlns:a16="http://schemas.microsoft.com/office/drawing/2014/main" id="{5ED981B2-0D78-82C3-EB50-049CD12A3C1D}"/>
              </a:ext>
            </a:extLst>
          </p:cNvPr>
          <p:cNvSpPr txBox="1"/>
          <p:nvPr/>
        </p:nvSpPr>
        <p:spPr>
          <a:xfrm>
            <a:off x="227023" y="4352619"/>
            <a:ext cx="4887314" cy="369332"/>
          </a:xfrm>
          <a:prstGeom prst="rect">
            <a:avLst/>
          </a:prstGeom>
          <a:noFill/>
        </p:spPr>
        <p:txBody>
          <a:bodyPr wrap="square" rtlCol="0">
            <a:spAutoFit/>
          </a:bodyPr>
          <a:lstStyle/>
          <a:p>
            <a:r>
              <a:rPr lang="en-GB" dirty="0"/>
              <a:t>Principal Investigator: </a:t>
            </a:r>
            <a:r>
              <a:rPr lang="en-GB" u="sng" dirty="0"/>
              <a:t>Mattia Manzolaro</a:t>
            </a:r>
            <a:endParaRPr lang="en-GB" dirty="0">
              <a:solidFill>
                <a:schemeClr val="bg2">
                  <a:lumMod val="50000"/>
                </a:schemeClr>
              </a:solidFill>
            </a:endParaRPr>
          </a:p>
        </p:txBody>
      </p:sp>
      <p:sp>
        <p:nvSpPr>
          <p:cNvPr id="15" name="CasellaDiTesto 14">
            <a:extLst>
              <a:ext uri="{FF2B5EF4-FFF2-40B4-BE49-F238E27FC236}">
                <a16:creationId xmlns:a16="http://schemas.microsoft.com/office/drawing/2014/main" id="{75BE6167-A092-D84F-A6D4-CD0107628085}"/>
              </a:ext>
            </a:extLst>
          </p:cNvPr>
          <p:cNvSpPr txBox="1"/>
          <p:nvPr/>
        </p:nvSpPr>
        <p:spPr>
          <a:xfrm>
            <a:off x="242438" y="4880963"/>
            <a:ext cx="4816365" cy="964880"/>
          </a:xfrm>
          <a:prstGeom prst="rect">
            <a:avLst/>
          </a:prstGeom>
          <a:noFill/>
        </p:spPr>
        <p:txBody>
          <a:bodyPr wrap="square">
            <a:spAutoFit/>
          </a:bodyPr>
          <a:lstStyle/>
          <a:p>
            <a:pPr>
              <a:lnSpc>
                <a:spcPct val="115000"/>
              </a:lnSpc>
            </a:pPr>
            <a:r>
              <a:rPr lang="en-US" sz="1800" b="1" u="sng" kern="100" dirty="0">
                <a:effectLst/>
                <a:latin typeface="Calibri" panose="020F0502020204030204" pitchFamily="34" charset="0"/>
                <a:ea typeface="Calibri" panose="020F0502020204030204" pitchFamily="34" charset="0"/>
                <a:cs typeface="Lohit Devanagari"/>
              </a:rPr>
              <a:t>Research Fields</a:t>
            </a:r>
            <a:endParaRPr lang="en-GB" sz="1600" kern="100" dirty="0">
              <a:effectLst/>
              <a:latin typeface="Liberation Serif"/>
              <a:ea typeface="Noto Serif CJK SC"/>
              <a:cs typeface="Lohit Devanagari"/>
            </a:endParaRPr>
          </a:p>
          <a:p>
            <a:r>
              <a:rPr lang="en-US" sz="1800" u="sng" kern="100" dirty="0">
                <a:effectLst/>
                <a:latin typeface="Calibri" panose="020F0502020204030204" pitchFamily="34" charset="0"/>
                <a:ea typeface="Calibri" panose="020F0502020204030204" pitchFamily="34" charset="0"/>
              </a:rPr>
              <a:t>ACCELERATORS (CSN5)</a:t>
            </a:r>
            <a:r>
              <a:rPr lang="en-US" sz="1800" kern="100" dirty="0">
                <a:effectLst/>
                <a:latin typeface="Calibri" panose="020F0502020204030204" pitchFamily="34" charset="0"/>
                <a:ea typeface="Calibri" panose="020F0502020204030204" pitchFamily="34" charset="0"/>
              </a:rPr>
              <a:t>, Radioactive Ion Beams, Isotope Separation On Line, Targets, Ion Sources</a:t>
            </a:r>
            <a:endParaRPr lang="en-GB" dirty="0"/>
          </a:p>
        </p:txBody>
      </p:sp>
      <p:sp>
        <p:nvSpPr>
          <p:cNvPr id="7" name="CasellaDiTesto 6">
            <a:extLst>
              <a:ext uri="{FF2B5EF4-FFF2-40B4-BE49-F238E27FC236}">
                <a16:creationId xmlns:a16="http://schemas.microsoft.com/office/drawing/2014/main" id="{3F8289A4-B896-333D-203B-4557F31B0041}"/>
              </a:ext>
            </a:extLst>
          </p:cNvPr>
          <p:cNvSpPr txBox="1"/>
          <p:nvPr/>
        </p:nvSpPr>
        <p:spPr>
          <a:xfrm>
            <a:off x="9498257" y="5009062"/>
            <a:ext cx="2174066" cy="687881"/>
          </a:xfrm>
          <a:prstGeom prst="rect">
            <a:avLst/>
          </a:prstGeom>
          <a:noFill/>
        </p:spPr>
        <p:txBody>
          <a:bodyPr wrap="square">
            <a:spAutoFit/>
          </a:bodyPr>
          <a:lstStyle/>
          <a:p>
            <a:pPr>
              <a:lnSpc>
                <a:spcPct val="115000"/>
              </a:lnSpc>
            </a:pPr>
            <a:r>
              <a:rPr lang="it-IT" sz="1800" b="1" u="sng" kern="100" dirty="0">
                <a:effectLst/>
                <a:latin typeface="Calibri" panose="020F0502020204030204" pitchFamily="34" charset="0"/>
                <a:ea typeface="Calibri" panose="020F0502020204030204" pitchFamily="34" charset="0"/>
                <a:cs typeface="Lohit Devanagari"/>
              </a:rPr>
              <a:t>INFN Research Units</a:t>
            </a:r>
            <a:endParaRPr lang="en-GB" sz="1600" kern="100" dirty="0">
              <a:effectLst/>
              <a:latin typeface="Liberation Serif"/>
              <a:ea typeface="Noto Serif CJK SC"/>
              <a:cs typeface="Lohit Devanagari"/>
            </a:endParaRPr>
          </a:p>
          <a:p>
            <a:r>
              <a:rPr lang="en-US" sz="1800" u="sng" kern="100" dirty="0">
                <a:effectLst/>
                <a:latin typeface="Calibri" panose="020F0502020204030204" pitchFamily="34" charset="0"/>
                <a:ea typeface="Calibri" panose="020F0502020204030204" pitchFamily="34" charset="0"/>
              </a:rPr>
              <a:t>LNL</a:t>
            </a:r>
            <a:r>
              <a:rPr lang="en-US" sz="1800" kern="100" dirty="0">
                <a:effectLst/>
                <a:latin typeface="Calibri" panose="020F0502020204030204" pitchFamily="34" charset="0"/>
                <a:ea typeface="Calibri" panose="020F0502020204030204" pitchFamily="34" charset="0"/>
              </a:rPr>
              <a:t>, Padova, Pavia</a:t>
            </a:r>
            <a:endParaRPr lang="en-GB" dirty="0"/>
          </a:p>
        </p:txBody>
      </p:sp>
      <p:sp>
        <p:nvSpPr>
          <p:cNvPr id="8" name="CasellaDiTesto 7">
            <a:extLst>
              <a:ext uri="{FF2B5EF4-FFF2-40B4-BE49-F238E27FC236}">
                <a16:creationId xmlns:a16="http://schemas.microsoft.com/office/drawing/2014/main" id="{B6236444-1B24-B7C4-60A4-190AD102519D}"/>
              </a:ext>
            </a:extLst>
          </p:cNvPr>
          <p:cNvSpPr txBox="1"/>
          <p:nvPr/>
        </p:nvSpPr>
        <p:spPr>
          <a:xfrm>
            <a:off x="6371446" y="4894761"/>
            <a:ext cx="1331104" cy="964880"/>
          </a:xfrm>
          <a:prstGeom prst="rect">
            <a:avLst/>
          </a:prstGeom>
          <a:noFill/>
        </p:spPr>
        <p:txBody>
          <a:bodyPr wrap="square">
            <a:spAutoFit/>
          </a:bodyPr>
          <a:lstStyle/>
          <a:p>
            <a:pPr algn="ctr">
              <a:lnSpc>
                <a:spcPct val="115000"/>
              </a:lnSpc>
            </a:pPr>
            <a:r>
              <a:rPr lang="it-IT" sz="1800" b="1" u="sng" kern="100" dirty="0">
                <a:effectLst/>
                <a:latin typeface="Calibri" panose="020F0502020204030204" pitchFamily="34" charset="0"/>
                <a:ea typeface="Calibri" panose="020F0502020204030204" pitchFamily="34" charset="0"/>
                <a:cs typeface="Lohit Devanagari"/>
              </a:rPr>
              <a:t>Duration</a:t>
            </a:r>
            <a:endParaRPr lang="en-GB" sz="1600" kern="100" dirty="0">
              <a:effectLst/>
              <a:latin typeface="Liberation Serif"/>
              <a:ea typeface="Noto Serif CJK SC"/>
              <a:cs typeface="Lohit Devanagari"/>
            </a:endParaRPr>
          </a:p>
          <a:p>
            <a:pPr algn="ctr"/>
            <a:r>
              <a:rPr lang="en-US" sz="1800" u="sng" kern="100" dirty="0">
                <a:effectLst/>
                <a:latin typeface="Calibri" panose="020F0502020204030204" pitchFamily="34" charset="0"/>
                <a:ea typeface="Calibri" panose="020F0502020204030204" pitchFamily="34" charset="0"/>
              </a:rPr>
              <a:t>2 years (2023-2024)</a:t>
            </a:r>
            <a:endParaRPr lang="en-GB" dirty="0"/>
          </a:p>
        </p:txBody>
      </p:sp>
      <p:grpSp>
        <p:nvGrpSpPr>
          <p:cNvPr id="12" name="Gruppo 11">
            <a:extLst>
              <a:ext uri="{FF2B5EF4-FFF2-40B4-BE49-F238E27FC236}">
                <a16:creationId xmlns:a16="http://schemas.microsoft.com/office/drawing/2014/main" id="{DF354FE0-36A3-731E-40B9-EAC342D5AC89}"/>
              </a:ext>
            </a:extLst>
          </p:cNvPr>
          <p:cNvGrpSpPr/>
          <p:nvPr/>
        </p:nvGrpSpPr>
        <p:grpSpPr>
          <a:xfrm>
            <a:off x="5146159" y="5050544"/>
            <a:ext cx="1024968" cy="589146"/>
            <a:chOff x="5061100" y="5050544"/>
            <a:chExt cx="1024968" cy="589146"/>
          </a:xfrm>
        </p:grpSpPr>
        <p:sp>
          <p:nvSpPr>
            <p:cNvPr id="9" name="Freccia a gallone 8">
              <a:extLst>
                <a:ext uri="{FF2B5EF4-FFF2-40B4-BE49-F238E27FC236}">
                  <a16:creationId xmlns:a16="http://schemas.microsoft.com/office/drawing/2014/main" id="{9F7A2E5B-8BCE-4334-342A-D6766E180877}"/>
                </a:ext>
              </a:extLst>
            </p:cNvPr>
            <p:cNvSpPr/>
            <p:nvPr/>
          </p:nvSpPr>
          <p:spPr>
            <a:xfrm>
              <a:off x="5061100" y="5050544"/>
              <a:ext cx="595423" cy="58761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Freccia a gallone 9">
              <a:extLst>
                <a:ext uri="{FF2B5EF4-FFF2-40B4-BE49-F238E27FC236}">
                  <a16:creationId xmlns:a16="http://schemas.microsoft.com/office/drawing/2014/main" id="{1C058900-68E6-E868-F4C0-EDA44C939556}"/>
                </a:ext>
              </a:extLst>
            </p:cNvPr>
            <p:cNvSpPr/>
            <p:nvPr/>
          </p:nvSpPr>
          <p:spPr>
            <a:xfrm>
              <a:off x="5490645" y="5052072"/>
              <a:ext cx="595423" cy="58761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13" name="Gruppo 12">
            <a:extLst>
              <a:ext uri="{FF2B5EF4-FFF2-40B4-BE49-F238E27FC236}">
                <a16:creationId xmlns:a16="http://schemas.microsoft.com/office/drawing/2014/main" id="{63D4C6C6-74DA-F22A-3B35-ACAFDF7A0BD6}"/>
              </a:ext>
            </a:extLst>
          </p:cNvPr>
          <p:cNvGrpSpPr/>
          <p:nvPr/>
        </p:nvGrpSpPr>
        <p:grpSpPr>
          <a:xfrm>
            <a:off x="8001347" y="5049016"/>
            <a:ext cx="1024968" cy="589146"/>
            <a:chOff x="5061100" y="5050544"/>
            <a:chExt cx="1024968" cy="589146"/>
          </a:xfrm>
        </p:grpSpPr>
        <p:sp>
          <p:nvSpPr>
            <p:cNvPr id="16" name="Freccia a gallone 15">
              <a:extLst>
                <a:ext uri="{FF2B5EF4-FFF2-40B4-BE49-F238E27FC236}">
                  <a16:creationId xmlns:a16="http://schemas.microsoft.com/office/drawing/2014/main" id="{193FC1D8-EF3F-DE25-DC47-D024263351F7}"/>
                </a:ext>
              </a:extLst>
            </p:cNvPr>
            <p:cNvSpPr/>
            <p:nvPr/>
          </p:nvSpPr>
          <p:spPr>
            <a:xfrm>
              <a:off x="5061100" y="5050544"/>
              <a:ext cx="595423" cy="58761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Freccia a gallone 17">
              <a:extLst>
                <a:ext uri="{FF2B5EF4-FFF2-40B4-BE49-F238E27FC236}">
                  <a16:creationId xmlns:a16="http://schemas.microsoft.com/office/drawing/2014/main" id="{E36F000E-3B3B-5033-656B-87C05714DCE2}"/>
                </a:ext>
              </a:extLst>
            </p:cNvPr>
            <p:cNvSpPr/>
            <p:nvPr/>
          </p:nvSpPr>
          <p:spPr>
            <a:xfrm>
              <a:off x="5490645" y="5052072"/>
              <a:ext cx="595423" cy="58761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17" name="CasellaDiTesto 16">
            <a:extLst>
              <a:ext uri="{FF2B5EF4-FFF2-40B4-BE49-F238E27FC236}">
                <a16:creationId xmlns:a16="http://schemas.microsoft.com/office/drawing/2014/main" id="{56C13C8E-AC2C-0D9C-A384-2DA104A51A6A}"/>
              </a:ext>
            </a:extLst>
          </p:cNvPr>
          <p:cNvSpPr txBox="1"/>
          <p:nvPr/>
        </p:nvSpPr>
        <p:spPr>
          <a:xfrm>
            <a:off x="2274567" y="6250846"/>
            <a:ext cx="7223689" cy="338554"/>
          </a:xfrm>
          <a:prstGeom prst="rect">
            <a:avLst/>
          </a:prstGeom>
          <a:noFill/>
        </p:spPr>
        <p:txBody>
          <a:bodyPr wrap="square">
            <a:spAutoFit/>
          </a:bodyPr>
          <a:lstStyle/>
          <a:p>
            <a:r>
              <a:rPr kumimoji="0" lang="en-US" sz="1600" b="1" strike="noStrike" kern="0" cap="none" spc="0" normalizeH="0" baseline="0" noProof="0" dirty="0">
                <a:ln>
                  <a:noFill/>
                </a:ln>
                <a:uLnTx/>
                <a:uFillTx/>
                <a:ea typeface="+mn-ea"/>
                <a:cs typeface="+mn-cs"/>
              </a:rPr>
              <a:t>INFN CSN5 meeting       </a:t>
            </a:r>
            <a:r>
              <a:rPr kumimoji="0" lang="en-US" sz="1600" strike="noStrike" kern="0" cap="none" spc="0" normalizeH="0" baseline="0" noProof="0" dirty="0">
                <a:ln>
                  <a:noFill/>
                </a:ln>
                <a:uLnTx/>
                <a:uFillTx/>
                <a:ea typeface="+mn-ea"/>
                <a:cs typeface="+mn-cs"/>
              </a:rPr>
              <a:t>Legnaro National Laboratories       13/03/2024</a:t>
            </a:r>
            <a:endParaRPr lang="en-GB" sz="1600" dirty="0"/>
          </a:p>
        </p:txBody>
      </p:sp>
    </p:spTree>
    <p:extLst>
      <p:ext uri="{BB962C8B-B14F-4D97-AF65-F5344CB8AC3E}">
        <p14:creationId xmlns:p14="http://schemas.microsoft.com/office/powerpoint/2010/main" val="3400399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r>
              <a:rPr lang="en-GB" dirty="0">
                <a:solidFill>
                  <a:schemeClr val="bg2"/>
                </a:solidFill>
              </a:rPr>
              <a:t>H</a:t>
            </a:r>
            <a:r>
              <a:rPr lang="en-GB" dirty="0"/>
              <a:t>ISOL - </a:t>
            </a:r>
            <a:r>
              <a:rPr lang="en-US" dirty="0"/>
              <a:t>Scientific Context &amp; Introduction</a:t>
            </a:r>
            <a:endParaRPr lang="en-GB" dirty="0"/>
          </a:p>
        </p:txBody>
      </p:sp>
      <p:pic>
        <p:nvPicPr>
          <p:cNvPr id="57" name="Immagine 56">
            <a:extLst>
              <a:ext uri="{FF2B5EF4-FFF2-40B4-BE49-F238E27FC236}">
                <a16:creationId xmlns:a16="http://schemas.microsoft.com/office/drawing/2014/main" id="{AAA6F6E4-56CB-D2ED-B6B4-F5666AEC7C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140" y="4833607"/>
            <a:ext cx="1386535" cy="626714"/>
          </a:xfrm>
          <a:prstGeom prst="rect">
            <a:avLst/>
          </a:prstGeom>
        </p:spPr>
      </p:pic>
      <p:pic>
        <p:nvPicPr>
          <p:cNvPr id="58" name="Immagine 57">
            <a:extLst>
              <a:ext uri="{FF2B5EF4-FFF2-40B4-BE49-F238E27FC236}">
                <a16:creationId xmlns:a16="http://schemas.microsoft.com/office/drawing/2014/main" id="{3E42C6D2-9445-21B5-CB17-D88B359BDDEB}"/>
              </a:ext>
            </a:extLst>
          </p:cNvPr>
          <p:cNvPicPr>
            <a:picLocks noChangeAspect="1"/>
          </p:cNvPicPr>
          <p:nvPr/>
        </p:nvPicPr>
        <p:blipFill>
          <a:blip r:embed="rId4"/>
          <a:stretch>
            <a:fillRect/>
          </a:stretch>
        </p:blipFill>
        <p:spPr>
          <a:xfrm>
            <a:off x="9099660" y="4800445"/>
            <a:ext cx="1305586" cy="652793"/>
          </a:xfrm>
          <a:prstGeom prst="rect">
            <a:avLst/>
          </a:prstGeom>
        </p:spPr>
      </p:pic>
      <p:pic>
        <p:nvPicPr>
          <p:cNvPr id="59" name="Immagine 58">
            <a:extLst>
              <a:ext uri="{FF2B5EF4-FFF2-40B4-BE49-F238E27FC236}">
                <a16:creationId xmlns:a16="http://schemas.microsoft.com/office/drawing/2014/main" id="{A9CC0834-FCD9-F5F0-B718-8AA67C13BDC0}"/>
              </a:ext>
            </a:extLst>
          </p:cNvPr>
          <p:cNvPicPr>
            <a:picLocks noChangeAspect="1"/>
          </p:cNvPicPr>
          <p:nvPr/>
        </p:nvPicPr>
        <p:blipFill>
          <a:blip r:embed="rId5"/>
          <a:stretch>
            <a:fillRect/>
          </a:stretch>
        </p:blipFill>
        <p:spPr>
          <a:xfrm>
            <a:off x="10472968" y="4810030"/>
            <a:ext cx="1098152" cy="613421"/>
          </a:xfrm>
          <a:prstGeom prst="rect">
            <a:avLst/>
          </a:prstGeom>
        </p:spPr>
      </p:pic>
      <p:pic>
        <p:nvPicPr>
          <p:cNvPr id="60" name="Immagine 59">
            <a:extLst>
              <a:ext uri="{FF2B5EF4-FFF2-40B4-BE49-F238E27FC236}">
                <a16:creationId xmlns:a16="http://schemas.microsoft.com/office/drawing/2014/main" id="{BF921174-AC41-BDC0-936B-EC1DFFBBD53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912" b="-1"/>
          <a:stretch/>
        </p:blipFill>
        <p:spPr>
          <a:xfrm>
            <a:off x="533138" y="4763519"/>
            <a:ext cx="1440000" cy="708885"/>
          </a:xfrm>
          <a:prstGeom prst="rect">
            <a:avLst/>
          </a:prstGeom>
          <a:ln>
            <a:solidFill>
              <a:schemeClr val="tx1"/>
            </a:solidFill>
          </a:ln>
        </p:spPr>
      </p:pic>
      <p:pic>
        <p:nvPicPr>
          <p:cNvPr id="61" name="Immagine 60">
            <a:extLst>
              <a:ext uri="{FF2B5EF4-FFF2-40B4-BE49-F238E27FC236}">
                <a16:creationId xmlns:a16="http://schemas.microsoft.com/office/drawing/2014/main" id="{D5736BD9-C80E-5CCC-2E15-B1F20542AE95}"/>
              </a:ext>
            </a:extLst>
          </p:cNvPr>
          <p:cNvPicPr>
            <a:picLocks noChangeAspect="1"/>
          </p:cNvPicPr>
          <p:nvPr/>
        </p:nvPicPr>
        <p:blipFill rotWithShape="1">
          <a:blip r:embed="rId7"/>
          <a:srcRect r="10433"/>
          <a:stretch/>
        </p:blipFill>
        <p:spPr>
          <a:xfrm>
            <a:off x="4918816" y="4815941"/>
            <a:ext cx="1467870" cy="648039"/>
          </a:xfrm>
          <a:prstGeom prst="rect">
            <a:avLst/>
          </a:prstGeom>
        </p:spPr>
      </p:pic>
      <p:pic>
        <p:nvPicPr>
          <p:cNvPr id="62" name="Immagine 61">
            <a:extLst>
              <a:ext uri="{FF2B5EF4-FFF2-40B4-BE49-F238E27FC236}">
                <a16:creationId xmlns:a16="http://schemas.microsoft.com/office/drawing/2014/main" id="{E2ED221E-153A-AFC2-B7C0-A9519188657F}"/>
              </a:ext>
            </a:extLst>
          </p:cNvPr>
          <p:cNvPicPr>
            <a:picLocks noChangeAspect="1"/>
          </p:cNvPicPr>
          <p:nvPr/>
        </p:nvPicPr>
        <p:blipFill>
          <a:blip r:embed="rId8"/>
          <a:stretch>
            <a:fillRect/>
          </a:stretch>
        </p:blipFill>
        <p:spPr>
          <a:xfrm>
            <a:off x="6371563" y="4939626"/>
            <a:ext cx="1419602" cy="420544"/>
          </a:xfrm>
          <a:prstGeom prst="rect">
            <a:avLst/>
          </a:prstGeom>
        </p:spPr>
      </p:pic>
      <p:pic>
        <p:nvPicPr>
          <p:cNvPr id="64" name="Immagine 63">
            <a:extLst>
              <a:ext uri="{FF2B5EF4-FFF2-40B4-BE49-F238E27FC236}">
                <a16:creationId xmlns:a16="http://schemas.microsoft.com/office/drawing/2014/main" id="{4BABB38B-CF7A-738D-6F3F-0E1C48DFD32E}"/>
              </a:ext>
            </a:extLst>
          </p:cNvPr>
          <p:cNvPicPr>
            <a:picLocks noChangeAspect="1"/>
          </p:cNvPicPr>
          <p:nvPr/>
        </p:nvPicPr>
        <p:blipFill rotWithShape="1">
          <a:blip r:embed="rId9"/>
          <a:srcRect l="11493" t="11643" r="9131" b="10745"/>
          <a:stretch/>
        </p:blipFill>
        <p:spPr>
          <a:xfrm>
            <a:off x="7880377" y="4841177"/>
            <a:ext cx="596846" cy="583583"/>
          </a:xfrm>
          <a:prstGeom prst="rect">
            <a:avLst/>
          </a:prstGeom>
        </p:spPr>
      </p:pic>
      <p:pic>
        <p:nvPicPr>
          <p:cNvPr id="67" name="Immagine 66">
            <a:extLst>
              <a:ext uri="{FF2B5EF4-FFF2-40B4-BE49-F238E27FC236}">
                <a16:creationId xmlns:a16="http://schemas.microsoft.com/office/drawing/2014/main" id="{9B09F3D5-E469-9C7E-D827-2617E8AC2F5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34261" y="4823910"/>
            <a:ext cx="1415190" cy="640070"/>
          </a:xfrm>
          <a:prstGeom prst="rect">
            <a:avLst/>
          </a:prstGeom>
        </p:spPr>
      </p:pic>
      <p:sp>
        <p:nvSpPr>
          <p:cNvPr id="9" name="Rettangolo 8">
            <a:extLst>
              <a:ext uri="{FF2B5EF4-FFF2-40B4-BE49-F238E27FC236}">
                <a16:creationId xmlns:a16="http://schemas.microsoft.com/office/drawing/2014/main" id="{5A92687A-A805-F5CB-03EE-D869DF725ABB}"/>
              </a:ext>
            </a:extLst>
          </p:cNvPr>
          <p:cNvSpPr/>
          <p:nvPr/>
        </p:nvSpPr>
        <p:spPr>
          <a:xfrm>
            <a:off x="297596" y="5547138"/>
            <a:ext cx="11559133" cy="1104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GB" sz="1600" b="1" dirty="0">
                <a:solidFill>
                  <a:schemeClr val="tx1"/>
                </a:solidFill>
              </a:rPr>
              <a:t>26 researchers</a:t>
            </a:r>
            <a:r>
              <a:rPr lang="en-GB" sz="1600" dirty="0">
                <a:solidFill>
                  <a:schemeClr val="tx1"/>
                </a:solidFill>
              </a:rPr>
              <a:t>, total </a:t>
            </a:r>
            <a:r>
              <a:rPr lang="en-GB" sz="1600" b="1" dirty="0">
                <a:solidFill>
                  <a:schemeClr val="bg2">
                    <a:lumMod val="75000"/>
                  </a:schemeClr>
                </a:solidFill>
              </a:rPr>
              <a:t>FTEs: 8.3 </a:t>
            </a:r>
            <a:r>
              <a:rPr lang="en-GB" sz="1600" dirty="0">
                <a:solidFill>
                  <a:schemeClr val="tx1"/>
                </a:solidFill>
              </a:rPr>
              <a:t>(</a:t>
            </a:r>
            <a:r>
              <a:rPr lang="en-GB" sz="1600" u="sng" dirty="0">
                <a:solidFill>
                  <a:schemeClr val="tx1"/>
                </a:solidFill>
              </a:rPr>
              <a:t>mostly University Staff and Students</a:t>
            </a:r>
            <a:r>
              <a:rPr lang="en-GB" sz="1600" dirty="0">
                <a:solidFill>
                  <a:schemeClr val="tx1"/>
                </a:solidFill>
              </a:rPr>
              <a:t>)</a:t>
            </a:r>
            <a:endParaRPr lang="en-GB" sz="1600" b="1" dirty="0">
              <a:solidFill>
                <a:schemeClr val="tx1"/>
              </a:solidFill>
            </a:endParaRPr>
          </a:p>
          <a:p>
            <a:pPr algn="ctr">
              <a:spcAft>
                <a:spcPts val="300"/>
              </a:spcAft>
            </a:pPr>
            <a:r>
              <a:rPr lang="en-US" sz="1600" b="1" dirty="0">
                <a:solidFill>
                  <a:schemeClr val="tx1"/>
                </a:solidFill>
              </a:rPr>
              <a:t>2023</a:t>
            </a:r>
            <a:r>
              <a:rPr lang="en-US" sz="1600" dirty="0">
                <a:solidFill>
                  <a:schemeClr val="tx1"/>
                </a:solidFill>
              </a:rPr>
              <a:t> budget: </a:t>
            </a:r>
            <a:r>
              <a:rPr lang="en-US" sz="1600" b="1" dirty="0">
                <a:solidFill>
                  <a:schemeClr val="bg2">
                    <a:lumMod val="75000"/>
                  </a:schemeClr>
                </a:solidFill>
              </a:rPr>
              <a:t>57 k€</a:t>
            </a:r>
            <a:r>
              <a:rPr lang="en-US" sz="1600" dirty="0">
                <a:solidFill>
                  <a:schemeClr val="tx1"/>
                </a:solidFill>
              </a:rPr>
              <a:t> (INFN-LNL 28 k€; INFN-PD 19 k€; INFN-PV 10 k€)</a:t>
            </a:r>
          </a:p>
          <a:p>
            <a:pPr algn="ctr"/>
            <a:r>
              <a:rPr lang="it-IT" sz="1600" b="1" dirty="0">
                <a:solidFill>
                  <a:schemeClr val="tx1"/>
                </a:solidFill>
              </a:rPr>
              <a:t>2024</a:t>
            </a:r>
            <a:r>
              <a:rPr lang="it-IT" sz="1600" dirty="0">
                <a:solidFill>
                  <a:schemeClr val="tx1"/>
                </a:solidFill>
              </a:rPr>
              <a:t> budget: </a:t>
            </a:r>
            <a:r>
              <a:rPr lang="it-IT" sz="1600" b="1" dirty="0">
                <a:solidFill>
                  <a:schemeClr val="bg2">
                    <a:lumMod val="75000"/>
                  </a:schemeClr>
                </a:solidFill>
              </a:rPr>
              <a:t>55 k€</a:t>
            </a:r>
            <a:r>
              <a:rPr lang="it-IT" sz="1600" dirty="0">
                <a:solidFill>
                  <a:schemeClr val="tx1"/>
                </a:solidFill>
              </a:rPr>
              <a:t> (INFN-LNL 29 k€; INFN-PD 19 k€; INFN-PV 7 k€)</a:t>
            </a:r>
          </a:p>
        </p:txBody>
      </p:sp>
      <p:pic>
        <p:nvPicPr>
          <p:cNvPr id="10" name="Immagine 9">
            <a:extLst>
              <a:ext uri="{FF2B5EF4-FFF2-40B4-BE49-F238E27FC236}">
                <a16:creationId xmlns:a16="http://schemas.microsoft.com/office/drawing/2014/main" id="{E5DD5266-1F31-AA09-45A1-1C46528AECC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0713" y="1600143"/>
            <a:ext cx="3400595" cy="2479601"/>
          </a:xfrm>
          <a:prstGeom prst="rect">
            <a:avLst/>
          </a:prstGeom>
        </p:spPr>
      </p:pic>
      <p:sp>
        <p:nvSpPr>
          <p:cNvPr id="12" name="CasellaDiTesto 11">
            <a:extLst>
              <a:ext uri="{FF2B5EF4-FFF2-40B4-BE49-F238E27FC236}">
                <a16:creationId xmlns:a16="http://schemas.microsoft.com/office/drawing/2014/main" id="{C1376952-581F-3EBC-DD8B-29670E929990}"/>
              </a:ext>
            </a:extLst>
          </p:cNvPr>
          <p:cNvSpPr txBox="1"/>
          <p:nvPr/>
        </p:nvSpPr>
        <p:spPr>
          <a:xfrm>
            <a:off x="3773596" y="1613677"/>
            <a:ext cx="8137692" cy="1538883"/>
          </a:xfrm>
          <a:prstGeom prst="rect">
            <a:avLst/>
          </a:prstGeom>
          <a:noFill/>
        </p:spPr>
        <p:txBody>
          <a:bodyPr wrap="square" rtlCol="0">
            <a:spAutoFit/>
          </a:bodyPr>
          <a:lstStyle/>
          <a:p>
            <a:pPr algn="just">
              <a:spcAft>
                <a:spcPts val="600"/>
              </a:spcAft>
            </a:pPr>
            <a:r>
              <a:rPr lang="en-GB" sz="1400" b="1" dirty="0">
                <a:solidFill>
                  <a:schemeClr val="bg2">
                    <a:lumMod val="75000"/>
                  </a:schemeClr>
                </a:solidFill>
              </a:rPr>
              <a:t>Radioactive Ion Beams (RIBs) </a:t>
            </a:r>
            <a:r>
              <a:rPr lang="en-GB" sz="1400" dirty="0"/>
              <a:t>are fundamental for </a:t>
            </a:r>
            <a:r>
              <a:rPr lang="en-GB" sz="1400" b="1" dirty="0"/>
              <a:t>basic research in nuclear physics</a:t>
            </a:r>
            <a:r>
              <a:rPr lang="en-GB" sz="1400" dirty="0"/>
              <a:t> (</a:t>
            </a:r>
            <a:r>
              <a:rPr lang="en-GB" sz="1400" b="1" dirty="0">
                <a:solidFill>
                  <a:srgbClr val="C00000"/>
                </a:solidFill>
              </a:rPr>
              <a:t>S</a:t>
            </a:r>
            <a:r>
              <a:rPr lang="en-GB" sz="1400" b="1" dirty="0">
                <a:solidFill>
                  <a:srgbClr val="0070C0"/>
                </a:solidFill>
              </a:rPr>
              <a:t>P</a:t>
            </a:r>
            <a:r>
              <a:rPr lang="en-GB" sz="1400" b="1" dirty="0">
                <a:solidFill>
                  <a:srgbClr val="00B050"/>
                </a:solidFill>
              </a:rPr>
              <a:t>E</a:t>
            </a:r>
            <a:r>
              <a:rPr lang="en-GB" sz="1400" b="1" dirty="0">
                <a:solidFill>
                  <a:srgbClr val="FFC000"/>
                </a:solidFill>
              </a:rPr>
              <a:t>S </a:t>
            </a:r>
            <a:r>
              <a:rPr lang="en-GB" sz="1400" dirty="0"/>
              <a:t>facility) and for high-level applications such as </a:t>
            </a:r>
            <a:r>
              <a:rPr lang="en-GB" sz="1400" b="1" dirty="0"/>
              <a:t>nuclear medicine </a:t>
            </a:r>
            <a:r>
              <a:rPr lang="en-GB" sz="1400" dirty="0"/>
              <a:t>(</a:t>
            </a:r>
            <a:r>
              <a:rPr lang="en-GB" sz="1400" b="1" dirty="0">
                <a:solidFill>
                  <a:srgbClr val="7EB2E6"/>
                </a:solidFill>
              </a:rPr>
              <a:t>PRISMAP</a:t>
            </a:r>
            <a:r>
              <a:rPr lang="en-GB" sz="1400" dirty="0"/>
              <a:t>).</a:t>
            </a:r>
          </a:p>
          <a:p>
            <a:pPr algn="just">
              <a:spcAft>
                <a:spcPts val="600"/>
              </a:spcAft>
            </a:pPr>
            <a:r>
              <a:rPr lang="en-GB" sz="1400" dirty="0"/>
              <a:t>The </a:t>
            </a:r>
            <a:r>
              <a:rPr lang="en-GB" sz="1400" b="1" dirty="0">
                <a:solidFill>
                  <a:schemeClr val="bg2">
                    <a:lumMod val="75000"/>
                  </a:schemeClr>
                </a:solidFill>
              </a:rPr>
              <a:t>Target – Ion Source (TIS) Unit </a:t>
            </a:r>
            <a:r>
              <a:rPr lang="en-GB" sz="1400" dirty="0"/>
              <a:t>is the </a:t>
            </a:r>
            <a:r>
              <a:rPr lang="en-GB" sz="1400" b="1" dirty="0">
                <a:solidFill>
                  <a:schemeClr val="bg2">
                    <a:lumMod val="75000"/>
                  </a:schemeClr>
                </a:solidFill>
              </a:rPr>
              <a:t>core of all ISOL facilities.</a:t>
            </a:r>
          </a:p>
          <a:p>
            <a:pPr algn="just">
              <a:spcAft>
                <a:spcPts val="600"/>
              </a:spcAft>
            </a:pPr>
            <a:r>
              <a:rPr lang="en-GB" sz="1400" dirty="0"/>
              <a:t>The growing demand for </a:t>
            </a:r>
            <a:r>
              <a:rPr lang="en-GB" sz="1400" b="1" dirty="0">
                <a:solidFill>
                  <a:schemeClr val="bg2">
                    <a:lumMod val="75000"/>
                  </a:schemeClr>
                </a:solidFill>
              </a:rPr>
              <a:t>higher intensities </a:t>
            </a:r>
            <a:r>
              <a:rPr lang="en-GB" sz="1400" dirty="0"/>
              <a:t>and</a:t>
            </a:r>
            <a:r>
              <a:rPr lang="en-GB" sz="1400" b="1" dirty="0"/>
              <a:t> </a:t>
            </a:r>
            <a:r>
              <a:rPr lang="en-GB" sz="1400" b="1" dirty="0">
                <a:solidFill>
                  <a:schemeClr val="bg2">
                    <a:lumMod val="75000"/>
                  </a:schemeClr>
                </a:solidFill>
              </a:rPr>
              <a:t>extremely pure Radioactive Ion Beams (RIBs)</a:t>
            </a:r>
            <a:r>
              <a:rPr lang="en-GB" sz="1400" dirty="0">
                <a:solidFill>
                  <a:schemeClr val="bg2">
                    <a:lumMod val="75000"/>
                  </a:schemeClr>
                </a:solidFill>
              </a:rPr>
              <a:t> </a:t>
            </a:r>
            <a:r>
              <a:rPr lang="en-GB" sz="1400" dirty="0"/>
              <a:t>is pushing to </a:t>
            </a:r>
            <a:r>
              <a:rPr lang="en-GB" sz="1400" u="sng" dirty="0"/>
              <a:t>improve the performance of the existing </a:t>
            </a:r>
            <a:r>
              <a:rPr lang="en-GB" sz="1400" b="1" u="sng" dirty="0">
                <a:solidFill>
                  <a:schemeClr val="bg2">
                    <a:lumMod val="75000"/>
                  </a:schemeClr>
                </a:solidFill>
              </a:rPr>
              <a:t>ISOL Targets</a:t>
            </a:r>
            <a:r>
              <a:rPr lang="en-GB" sz="1400" u="sng" dirty="0">
                <a:solidFill>
                  <a:schemeClr val="bg2">
                    <a:lumMod val="75000"/>
                  </a:schemeClr>
                </a:solidFill>
              </a:rPr>
              <a:t> </a:t>
            </a:r>
            <a:r>
              <a:rPr lang="en-GB" sz="1400" u="sng" dirty="0"/>
              <a:t>and </a:t>
            </a:r>
            <a:r>
              <a:rPr lang="en-GB" sz="1400" b="1" u="sng" dirty="0">
                <a:solidFill>
                  <a:schemeClr val="bg2">
                    <a:lumMod val="75000"/>
                  </a:schemeClr>
                </a:solidFill>
              </a:rPr>
              <a:t>Ion Sources</a:t>
            </a:r>
            <a:r>
              <a:rPr lang="en-GB" sz="1400" u="sng" dirty="0">
                <a:solidFill>
                  <a:schemeClr val="bg2">
                    <a:lumMod val="75000"/>
                  </a:schemeClr>
                </a:solidFill>
              </a:rPr>
              <a:t>, </a:t>
            </a:r>
            <a:r>
              <a:rPr lang="en-GB" sz="1400" u="sng" dirty="0"/>
              <a:t>since these are the objects that most of all affect the </a:t>
            </a:r>
            <a:r>
              <a:rPr lang="en-GB" sz="1400" b="1" u="sng" dirty="0">
                <a:solidFill>
                  <a:schemeClr val="bg2">
                    <a:lumMod val="75000"/>
                  </a:schemeClr>
                </a:solidFill>
              </a:rPr>
              <a:t>intensity</a:t>
            </a:r>
            <a:r>
              <a:rPr lang="en-GB" sz="1400" u="sng" dirty="0"/>
              <a:t> and the </a:t>
            </a:r>
            <a:r>
              <a:rPr lang="en-GB" sz="1400" b="1" u="sng" dirty="0">
                <a:solidFill>
                  <a:schemeClr val="bg2">
                    <a:lumMod val="75000"/>
                  </a:schemeClr>
                </a:solidFill>
              </a:rPr>
              <a:t>purity</a:t>
            </a:r>
            <a:r>
              <a:rPr lang="en-GB" sz="1400" u="sng" dirty="0"/>
              <a:t> of </a:t>
            </a:r>
            <a:r>
              <a:rPr lang="en-GB" sz="1400" b="1" u="sng" dirty="0">
                <a:solidFill>
                  <a:schemeClr val="bg2">
                    <a:lumMod val="75000"/>
                  </a:schemeClr>
                </a:solidFill>
              </a:rPr>
              <a:t>RIBs</a:t>
            </a:r>
            <a:r>
              <a:rPr lang="en-GB" sz="1400" u="sng" dirty="0"/>
              <a:t> available for the users</a:t>
            </a:r>
            <a:r>
              <a:rPr lang="en-GB" sz="1400" dirty="0"/>
              <a:t>.</a:t>
            </a:r>
            <a:endParaRPr lang="de-DE" sz="1400" dirty="0"/>
          </a:p>
        </p:txBody>
      </p:sp>
      <p:sp>
        <p:nvSpPr>
          <p:cNvPr id="13" name="Rettangolo 12">
            <a:extLst>
              <a:ext uri="{FF2B5EF4-FFF2-40B4-BE49-F238E27FC236}">
                <a16:creationId xmlns:a16="http://schemas.microsoft.com/office/drawing/2014/main" id="{8020FB28-C6C7-A4F8-37F6-B263F1E661B6}"/>
              </a:ext>
            </a:extLst>
          </p:cNvPr>
          <p:cNvSpPr/>
          <p:nvPr/>
        </p:nvSpPr>
        <p:spPr>
          <a:xfrm>
            <a:off x="6915999" y="3601823"/>
            <a:ext cx="2203448" cy="338554"/>
          </a:xfrm>
          <a:prstGeom prst="rect">
            <a:avLst/>
          </a:prstGeom>
          <a:solidFill>
            <a:srgbClr val="FFFF00"/>
          </a:solidFill>
          <a:ln w="25400">
            <a:solidFill>
              <a:schemeClr val="tx1"/>
            </a:solidFill>
          </a:ln>
        </p:spPr>
        <p:txBody>
          <a:bodyPr wrap="square">
            <a:spAutoFit/>
          </a:bodyPr>
          <a:lstStyle/>
          <a:p>
            <a:pPr algn="ctr">
              <a:spcAft>
                <a:spcPts val="600"/>
              </a:spcAft>
            </a:pPr>
            <a:r>
              <a:rPr lang="en-GB" sz="1600" b="1" dirty="0">
                <a:solidFill>
                  <a:schemeClr val="bg2">
                    <a:lumMod val="50000"/>
                  </a:schemeClr>
                </a:solidFill>
              </a:rPr>
              <a:t>HISOL</a:t>
            </a:r>
            <a:r>
              <a:rPr lang="en-GB" sz="1600" dirty="0">
                <a:solidFill>
                  <a:schemeClr val="bg2">
                    <a:lumMod val="50000"/>
                  </a:schemeClr>
                </a:solidFill>
              </a:rPr>
              <a:t> main objective</a:t>
            </a:r>
            <a:endParaRPr lang="de-DE" sz="1600" dirty="0">
              <a:solidFill>
                <a:schemeClr val="bg2">
                  <a:lumMod val="50000"/>
                </a:schemeClr>
              </a:solidFill>
            </a:endParaRPr>
          </a:p>
        </p:txBody>
      </p:sp>
      <p:sp>
        <p:nvSpPr>
          <p:cNvPr id="14" name="Freccia curva 13">
            <a:extLst>
              <a:ext uri="{FF2B5EF4-FFF2-40B4-BE49-F238E27FC236}">
                <a16:creationId xmlns:a16="http://schemas.microsoft.com/office/drawing/2014/main" id="{81B35752-6B88-04F1-CC6E-A93D35A205DC}"/>
              </a:ext>
            </a:extLst>
          </p:cNvPr>
          <p:cNvSpPr/>
          <p:nvPr/>
        </p:nvSpPr>
        <p:spPr>
          <a:xfrm flipV="1">
            <a:off x="5753100" y="3235717"/>
            <a:ext cx="933450" cy="696645"/>
          </a:xfrm>
          <a:prstGeom prst="bentArrow">
            <a:avLst>
              <a:gd name="adj1" fmla="val 31486"/>
              <a:gd name="adj2" fmla="val 24374"/>
              <a:gd name="adj3" fmla="val 27683"/>
              <a:gd name="adj4" fmla="val 43750"/>
            </a:avLst>
          </a:prstGeom>
          <a:solidFill>
            <a:srgbClr val="ACCBF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asellaDiTesto 15">
            <a:extLst>
              <a:ext uri="{FF2B5EF4-FFF2-40B4-BE49-F238E27FC236}">
                <a16:creationId xmlns:a16="http://schemas.microsoft.com/office/drawing/2014/main" id="{13D18712-50A4-581B-43A2-26C01262013D}"/>
              </a:ext>
            </a:extLst>
          </p:cNvPr>
          <p:cNvSpPr txBox="1"/>
          <p:nvPr/>
        </p:nvSpPr>
        <p:spPr>
          <a:xfrm>
            <a:off x="0" y="4289117"/>
            <a:ext cx="12192000" cy="369332"/>
          </a:xfrm>
          <a:prstGeom prst="rect">
            <a:avLst/>
          </a:prstGeom>
          <a:noFill/>
        </p:spPr>
        <p:txBody>
          <a:bodyPr wrap="square">
            <a:spAutoFit/>
          </a:bodyPr>
          <a:lstStyle/>
          <a:p>
            <a:pPr algn="ctr"/>
            <a:r>
              <a:rPr lang="en-GB" b="1" dirty="0">
                <a:solidFill>
                  <a:schemeClr val="tx1"/>
                </a:solidFill>
              </a:rPr>
              <a:t>Main Institutions, Personnel and Budget</a:t>
            </a:r>
          </a:p>
        </p:txBody>
      </p:sp>
    </p:spTree>
    <p:extLst>
      <p:ext uri="{BB962C8B-B14F-4D97-AF65-F5344CB8AC3E}">
        <p14:creationId xmlns:p14="http://schemas.microsoft.com/office/powerpoint/2010/main" val="21523874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ttangolo 24">
            <a:extLst>
              <a:ext uri="{FF2B5EF4-FFF2-40B4-BE49-F238E27FC236}">
                <a16:creationId xmlns:a16="http://schemas.microsoft.com/office/drawing/2014/main" id="{F30D1152-FEC2-C331-D3FA-AF01A54968F3}"/>
              </a:ext>
            </a:extLst>
          </p:cNvPr>
          <p:cNvSpPr/>
          <p:nvPr/>
        </p:nvSpPr>
        <p:spPr>
          <a:xfrm>
            <a:off x="0" y="2178943"/>
            <a:ext cx="6109200" cy="409652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Rettangolo 7">
            <a:extLst>
              <a:ext uri="{FF2B5EF4-FFF2-40B4-BE49-F238E27FC236}">
                <a16:creationId xmlns:a16="http://schemas.microsoft.com/office/drawing/2014/main" id="{D75D002C-6B1F-6687-786E-5B749274CA29}"/>
              </a:ext>
            </a:extLst>
          </p:cNvPr>
          <p:cNvSpPr/>
          <p:nvPr/>
        </p:nvSpPr>
        <p:spPr>
          <a:xfrm>
            <a:off x="6082800" y="2178943"/>
            <a:ext cx="6109200" cy="409652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p:cNvSpPr>
            <a:spLocks noGrp="1"/>
          </p:cNvSpPr>
          <p:nvPr>
            <p:ph type="title"/>
          </p:nvPr>
        </p:nvSpPr>
        <p:spPr/>
        <p:txBody>
          <a:bodyPr rtlCol="0"/>
          <a:lstStyle/>
          <a:p>
            <a:pPr rtl="0"/>
            <a:r>
              <a:rPr lang="en-GB" dirty="0"/>
              <a:t>Objective of Research &amp; Project organization</a:t>
            </a:r>
          </a:p>
        </p:txBody>
      </p:sp>
      <p:sp>
        <p:nvSpPr>
          <p:cNvPr id="5" name="Segnaposto numero diapositiva 4">
            <a:extLst>
              <a:ext uri="{FF2B5EF4-FFF2-40B4-BE49-F238E27FC236}">
                <a16:creationId xmlns:a16="http://schemas.microsoft.com/office/drawing/2014/main" id="{9BBA99C3-BCF7-7C82-2FE7-B671ED70461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C9F40-B079-4B71-A627-7266DFEA7F03}" type="slidenum">
              <a:rPr kumimoji="0" lang="en-GB" sz="1600" b="1"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600" b="1" i="0" u="none" strike="noStrike" kern="1200" cap="none" spc="0" normalizeH="0" baseline="0" noProof="0" dirty="0">
              <a:ln>
                <a:noFill/>
              </a:ln>
              <a:solidFill>
                <a:prstClr val="black"/>
              </a:solidFill>
              <a:effectLst/>
              <a:uLnTx/>
              <a:uFillTx/>
              <a:latin typeface="Arial"/>
              <a:ea typeface="+mn-ea"/>
              <a:cs typeface="+mn-cs"/>
            </a:endParaRPr>
          </a:p>
        </p:txBody>
      </p:sp>
      <p:sp>
        <p:nvSpPr>
          <p:cNvPr id="7" name="Rettangolo 6">
            <a:extLst>
              <a:ext uri="{FF2B5EF4-FFF2-40B4-BE49-F238E27FC236}">
                <a16:creationId xmlns:a16="http://schemas.microsoft.com/office/drawing/2014/main" id="{AA932AEF-423F-FAD2-8A88-E6BD63E93BE7}"/>
              </a:ext>
            </a:extLst>
          </p:cNvPr>
          <p:cNvSpPr/>
          <p:nvPr/>
        </p:nvSpPr>
        <p:spPr>
          <a:xfrm>
            <a:off x="-2044" y="1406221"/>
            <a:ext cx="6098044" cy="792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  Work package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Development of High Performance ISOL Targets</a:t>
            </a:r>
            <a:endParaRPr kumimoji="0" lang="it-IT" sz="1800" b="1" i="0" u="none" strike="noStrike" kern="1200" cap="none" spc="0" normalizeH="0" baseline="0" noProof="0" dirty="0">
              <a:ln>
                <a:noFill/>
              </a:ln>
              <a:solidFill>
                <a:prstClr val="black"/>
              </a:solidFill>
              <a:effectLst/>
              <a:uLnTx/>
              <a:uFillTx/>
              <a:latin typeface="Arial"/>
              <a:ea typeface="+mn-ea"/>
              <a:cs typeface="+mn-cs"/>
            </a:endParaRPr>
          </a:p>
        </p:txBody>
      </p:sp>
      <p:sp>
        <p:nvSpPr>
          <p:cNvPr id="10" name="Rettangolo 9">
            <a:extLst>
              <a:ext uri="{FF2B5EF4-FFF2-40B4-BE49-F238E27FC236}">
                <a16:creationId xmlns:a16="http://schemas.microsoft.com/office/drawing/2014/main" id="{01B62D9C-0B68-B5FC-7F4E-DA0B3CE7FBE4}"/>
              </a:ext>
            </a:extLst>
          </p:cNvPr>
          <p:cNvSpPr/>
          <p:nvPr/>
        </p:nvSpPr>
        <p:spPr>
          <a:xfrm>
            <a:off x="6089484" y="1406910"/>
            <a:ext cx="6102515" cy="792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  Work package 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Development of High Performance ISOL Ion Sources</a:t>
            </a:r>
            <a:endParaRPr kumimoji="0" lang="it-IT" sz="1800" b="1" i="0" u="none" strike="noStrike" kern="1200" cap="none" spc="0" normalizeH="0" baseline="0" noProof="0" dirty="0">
              <a:ln>
                <a:noFill/>
              </a:ln>
              <a:solidFill>
                <a:prstClr val="black"/>
              </a:solidFill>
              <a:effectLst/>
              <a:uLnTx/>
              <a:uFillTx/>
              <a:latin typeface="Arial"/>
              <a:ea typeface="+mn-ea"/>
              <a:cs typeface="+mn-cs"/>
            </a:endParaRPr>
          </a:p>
        </p:txBody>
      </p:sp>
      <p:sp>
        <p:nvSpPr>
          <p:cNvPr id="18" name="Content Placeholder 2">
            <a:extLst>
              <a:ext uri="{FF2B5EF4-FFF2-40B4-BE49-F238E27FC236}">
                <a16:creationId xmlns:a16="http://schemas.microsoft.com/office/drawing/2014/main" id="{E2ADA1B1-AF4C-36AA-9733-709170F996D9}"/>
              </a:ext>
            </a:extLst>
          </p:cNvPr>
          <p:cNvSpPr txBox="1">
            <a:spLocks/>
          </p:cNvSpPr>
          <p:nvPr/>
        </p:nvSpPr>
        <p:spPr>
          <a:xfrm>
            <a:off x="6124444" y="2952786"/>
            <a:ext cx="6096000" cy="558636"/>
          </a:xfrm>
          <a:prstGeom prst="rect">
            <a:avLst/>
          </a:prstGeom>
        </p:spPr>
        <p:txBody>
          <a:bodyPr vert="horz" lIns="91440" tIns="45720" rIns="91440" bIns="45720" rtlCol="0">
            <a:normAutofit/>
          </a:bodyPr>
          <a:lstStyle>
            <a:lvl1pPr marL="274320" indent="-274320" algn="l" defTabSz="914400" rtl="0" eaLnBrk="1" latinLnBrk="0" hangingPunct="1">
              <a:spcBef>
                <a:spcPts val="2200"/>
              </a:spcBef>
              <a:buClr>
                <a:schemeClr val="tx1">
                  <a:lumMod val="65000"/>
                </a:schemeClr>
              </a:buClr>
              <a:buFont typeface="Arial" pitchFamily="34" charset="0"/>
              <a:buChar char="•"/>
              <a:defRPr sz="2200" kern="1200">
                <a:solidFill>
                  <a:schemeClr val="tx1"/>
                </a:solidFill>
                <a:latin typeface="+mn-lt"/>
                <a:ea typeface="+mn-ea"/>
                <a:cs typeface="+mn-cs"/>
              </a:defRPr>
            </a:lvl1pPr>
            <a:lvl2pPr marL="594360" indent="-274320" algn="l" defTabSz="914400" rtl="0" eaLnBrk="1" latinLnBrk="0" hangingPunct="1">
              <a:spcBef>
                <a:spcPts val="1600"/>
              </a:spcBef>
              <a:buClr>
                <a:schemeClr val="tx1">
                  <a:lumMod val="65000"/>
                </a:schemeClr>
              </a:buClr>
              <a:buFont typeface="Arial" pitchFamily="34" charset="0"/>
              <a:buChar char="•"/>
              <a:defRPr sz="2000" kern="1200">
                <a:solidFill>
                  <a:schemeClr val="tx1"/>
                </a:solidFill>
                <a:latin typeface="+mn-lt"/>
                <a:ea typeface="+mn-ea"/>
                <a:cs typeface="+mn-cs"/>
              </a:defRPr>
            </a:lvl2pPr>
            <a:lvl3pPr marL="868680" indent="-228600" algn="l" defTabSz="914400" rtl="0" eaLnBrk="1" latinLnBrk="0" hangingPunct="1">
              <a:spcBef>
                <a:spcPts val="1200"/>
              </a:spcBef>
              <a:buClr>
                <a:schemeClr val="tx1">
                  <a:lumMod val="65000"/>
                </a:schemeClr>
              </a:buClr>
              <a:buFont typeface="Arial" pitchFamily="34" charset="0"/>
              <a:buChar char="•"/>
              <a:defRPr sz="1800" kern="1200">
                <a:solidFill>
                  <a:schemeClr val="tx1"/>
                </a:solidFill>
                <a:latin typeface="+mn-lt"/>
                <a:ea typeface="+mn-ea"/>
                <a:cs typeface="+mn-cs"/>
              </a:defRPr>
            </a:lvl3pPr>
            <a:lvl4pPr marL="1188720" indent="-228600" algn="l" defTabSz="914400" rtl="0" eaLnBrk="1" latinLnBrk="0" hangingPunct="1">
              <a:spcBef>
                <a:spcPts val="1000"/>
              </a:spcBef>
              <a:buClr>
                <a:schemeClr val="tx1">
                  <a:lumMod val="65000"/>
                </a:schemeClr>
              </a:buClr>
              <a:buFont typeface="Arial" pitchFamily="34" charset="0"/>
              <a:buChar char="•"/>
              <a:defRPr sz="1600" kern="1200">
                <a:solidFill>
                  <a:schemeClr val="tx1"/>
                </a:solidFill>
                <a:latin typeface="+mn-lt"/>
                <a:ea typeface="+mn-ea"/>
                <a:cs typeface="+mn-cs"/>
              </a:defRPr>
            </a:lvl4pPr>
            <a:lvl5pPr marL="1417320" indent="-228600" algn="l" defTabSz="914400" rtl="0" eaLnBrk="1" latinLnBrk="0" hangingPunct="1">
              <a:spcBef>
                <a:spcPts val="800"/>
              </a:spcBef>
              <a:buClr>
                <a:schemeClr val="tx1">
                  <a:lumMod val="65000"/>
                </a:schemeClr>
              </a:buClr>
              <a:buFont typeface="Arial" pitchFamily="34" charset="0"/>
              <a:buChar char="•"/>
              <a:defRPr sz="1600" kern="1200">
                <a:solidFill>
                  <a:schemeClr val="tx1"/>
                </a:solidFill>
                <a:latin typeface="+mn-lt"/>
                <a:ea typeface="+mn-ea"/>
                <a:cs typeface="+mn-cs"/>
              </a:defRPr>
            </a:lvl5pPr>
            <a:lvl6pPr marL="16459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7pPr>
            <a:lvl8pPr marL="21031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8pPr>
            <a:lvl9pPr marL="23317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prstClr val="black">
                  <a:lumMod val="65000"/>
                </a:prstClr>
              </a:buClr>
              <a:buSzTx/>
              <a:buFont typeface="Arial" pitchFamily="34" charset="0"/>
              <a:buNone/>
              <a:tabLst/>
              <a:defRPr/>
            </a:pPr>
            <a:r>
              <a:rPr kumimoji="0" lang="en-US" sz="140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Manufacturing of the </a:t>
            </a: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Ta SPES FEBIAD Ion Source</a:t>
            </a:r>
            <a:r>
              <a:rPr kumimoji="0" lang="en-US" sz="140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by means of </a:t>
            </a: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AM technologies </a:t>
            </a:r>
            <a:r>
              <a:rPr kumimoji="0" lang="en-US" sz="140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(dedicated machines @ the PD-INFN division) and test @ CERN</a:t>
            </a:r>
            <a:endParaRPr kumimoji="0" lang="en-GB" sz="1400" i="0" u="none" strike="noStrike" kern="1200" cap="none" spc="0" normalizeH="0" baseline="0" noProof="0" dirty="0">
              <a:ln>
                <a:noFill/>
              </a:ln>
              <a:solidFill>
                <a:prstClr val="black"/>
              </a:solidFill>
              <a:effectLst/>
              <a:uLnTx/>
              <a:uFillTx/>
              <a:latin typeface="Arial"/>
              <a:ea typeface="+mn-ea"/>
              <a:cs typeface="+mn-cs"/>
            </a:endParaRPr>
          </a:p>
        </p:txBody>
      </p:sp>
      <p:sp>
        <p:nvSpPr>
          <p:cNvPr id="23" name="Rettangolo 22"/>
          <p:cNvSpPr/>
          <p:nvPr/>
        </p:nvSpPr>
        <p:spPr>
          <a:xfrm>
            <a:off x="2837348" y="2801243"/>
            <a:ext cx="3296523" cy="1938992"/>
          </a:xfrm>
          <a:prstGeom prst="rect">
            <a:avLst/>
          </a:prstGeom>
        </p:spPr>
        <p:txBody>
          <a:bodyPr wrap="square">
            <a:spAutoFit/>
          </a:bodyPr>
          <a:lstStyle/>
          <a:p>
            <a:pPr algn="ctr"/>
            <a:r>
              <a:rPr kumimoji="1" lang="en-US" sz="1400" b="1">
                <a:solidFill>
                  <a:srgbClr val="FF0000"/>
                </a:solidFill>
                <a:latin typeface="Calibri" panose="020F0502020204030204" pitchFamily="34" charset="0"/>
                <a:cs typeface="Calibri" panose="020F0502020204030204" pitchFamily="34" charset="0"/>
              </a:rPr>
              <a:t>BULK TARGET = BAD RELEASE!!</a:t>
            </a:r>
          </a:p>
          <a:p>
            <a:pPr algn="ctr"/>
            <a:r>
              <a:rPr kumimoji="1" lang="en-US" sz="1400" b="1" u="sng">
                <a:latin typeface="Calibri" panose="020F0502020204030204" pitchFamily="34" charset="0"/>
                <a:cs typeface="Calibri" panose="020F0502020204030204" pitchFamily="34" charset="0"/>
              </a:rPr>
              <a:t>Need of targets with regular improved microstructure </a:t>
            </a:r>
            <a:endParaRPr kumimoji="1" lang="en-US" sz="1400" u="sng">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Development of </a:t>
            </a:r>
            <a:r>
              <a:rPr kumimoji="0" lang="en-US" sz="1400" b="1" i="0" u="none" strike="noStrike" kern="1200" cap="none" spc="0" normalizeH="0" baseline="0" noProof="0" err="1">
                <a:ln>
                  <a:noFill/>
                </a:ln>
                <a:solidFill>
                  <a:srgbClr val="000000"/>
                </a:solidFill>
                <a:effectLst/>
                <a:uLnTx/>
                <a:uFillTx/>
                <a:latin typeface="Calibri" panose="020F0502020204030204" pitchFamily="34" charset="0"/>
                <a:ea typeface="+mn-ea"/>
                <a:cs typeface="+mn-cs"/>
              </a:rPr>
              <a:t>TiC</a:t>
            </a: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 </a:t>
            </a:r>
            <a:r>
              <a:rPr kumimoji="0" lang="en-US" sz="14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SiC</a:t>
            </a: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 and UCx</a:t>
            </a: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disks</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with regular structures for </a:t>
            </a: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ISOL Targets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rgbClr val="000000"/>
                </a:solidFill>
                <a:latin typeface="Calibri" panose="020F0502020204030204" pitchFamily="34" charset="0"/>
              </a:rPr>
              <a:t>with two AM technologies</a:t>
            </a:r>
            <a:r>
              <a:rPr lang="en-US" sz="1400" b="1">
                <a:solidFill>
                  <a:srgbClr val="000000"/>
                </a:solidFill>
                <a:latin typeface="Calibri" panose="020F0502020204030204" pitchFamily="34" charset="0"/>
              </a:rPr>
              <a:t>: Direct Ink Writing (</a:t>
            </a:r>
            <a:r>
              <a:rPr lang="en-US" sz="1400" b="1">
                <a:solidFill>
                  <a:schemeClr val="accent3"/>
                </a:solidFill>
                <a:latin typeface="Calibri" panose="020F0502020204030204" pitchFamily="34" charset="0"/>
              </a:rPr>
              <a:t>1</a:t>
            </a:r>
            <a:r>
              <a:rPr lang="en-US" sz="1400" b="1">
                <a:solidFill>
                  <a:srgbClr val="000000"/>
                </a:solidFill>
                <a:latin typeface="Calibri" panose="020F0502020204030204" pitchFamily="34" charset="0"/>
              </a:rPr>
              <a:t>), Digital Light Processing (</a:t>
            </a:r>
            <a:r>
              <a:rPr lang="en-US" sz="1400" b="1">
                <a:solidFill>
                  <a:srgbClr val="00B050"/>
                </a:solidFill>
                <a:latin typeface="Calibri" panose="020F0502020204030204" pitchFamily="34" charset="0"/>
              </a:rPr>
              <a:t>2</a:t>
            </a:r>
            <a:r>
              <a:rPr lang="en-US" sz="1400" b="1">
                <a:solidFill>
                  <a:srgbClr val="000000"/>
                </a:solidFill>
                <a:latin typeface="Calibri" panose="020F0502020204030204" pitchFamily="34" charset="0"/>
              </a:rPr>
              <a:t>)</a:t>
            </a:r>
            <a:endPar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27" name="Rettangolo 26">
            <a:extLst>
              <a:ext uri="{FF2B5EF4-FFF2-40B4-BE49-F238E27FC236}">
                <a16:creationId xmlns:a16="http://schemas.microsoft.com/office/drawing/2014/main" id="{8B9B77A6-23C1-A4C3-9E9D-5305BCB747F4}"/>
              </a:ext>
            </a:extLst>
          </p:cNvPr>
          <p:cNvSpPr/>
          <p:nvPr/>
        </p:nvSpPr>
        <p:spPr>
          <a:xfrm>
            <a:off x="0" y="2192376"/>
            <a:ext cx="6096000" cy="45044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Aim: maximize </a:t>
            </a:r>
            <a:r>
              <a:rPr kumimoji="0" lang="en-US" sz="1600" b="1" i="0" u="sng" strike="noStrike" kern="1200" cap="none" spc="0" normalizeH="0" baseline="0" noProof="0">
                <a:ln>
                  <a:noFill/>
                </a:ln>
                <a:solidFill>
                  <a:prstClr val="black"/>
                </a:solidFill>
                <a:effectLst/>
                <a:uLnTx/>
                <a:uFillTx/>
                <a:latin typeface="Arial"/>
                <a:ea typeface="+mn-ea"/>
                <a:cs typeface="+mn-cs"/>
              </a:rPr>
              <a:t>heat transfer</a:t>
            </a:r>
            <a:r>
              <a:rPr kumimoji="0" lang="en-US" sz="1600" b="1" i="0" strike="noStrike" kern="1200" cap="none" spc="0" normalizeH="0" baseline="0" noProof="0">
                <a:ln>
                  <a:noFill/>
                </a:ln>
                <a:solidFill>
                  <a:prstClr val="black"/>
                </a:solidFill>
                <a:effectLst/>
                <a:uLnTx/>
                <a:uFillTx/>
                <a:latin typeface="Arial"/>
                <a:ea typeface="+mn-ea"/>
                <a:cs typeface="+mn-cs"/>
              </a:rPr>
              <a:t> </a:t>
            </a:r>
            <a:r>
              <a:rPr kumimoji="0" lang="en-US" sz="1600" b="1" i="0" u="none" strike="noStrike" kern="1200" cap="none" spc="0" normalizeH="0" baseline="0" noProof="0" dirty="0">
                <a:ln>
                  <a:noFill/>
                </a:ln>
                <a:solidFill>
                  <a:prstClr val="black"/>
                </a:solidFill>
                <a:effectLst/>
                <a:uLnTx/>
                <a:uFillTx/>
                <a:latin typeface="Arial"/>
                <a:ea typeface="+mn-ea"/>
                <a:cs typeface="+mn-cs"/>
              </a:rPr>
              <a:t>and </a:t>
            </a:r>
            <a:r>
              <a:rPr kumimoji="0" lang="en-US" sz="1600" b="1" i="0" u="sng" strike="noStrike" kern="1200" cap="none" spc="0" normalizeH="0" baseline="0" noProof="0">
                <a:ln>
                  <a:noFill/>
                </a:ln>
                <a:solidFill>
                  <a:prstClr val="black"/>
                </a:solidFill>
                <a:effectLst/>
                <a:uLnTx/>
                <a:uFillTx/>
                <a:latin typeface="Arial"/>
                <a:ea typeface="+mn-ea"/>
                <a:cs typeface="+mn-cs"/>
              </a:rPr>
              <a:t>isotope release</a:t>
            </a:r>
            <a:endParaRPr kumimoji="0" lang="it-IT" sz="1600" b="1" i="0" u="sng" strike="noStrike" kern="1200" cap="none" spc="0" normalizeH="0" baseline="0" noProof="0">
              <a:ln>
                <a:noFill/>
              </a:ln>
              <a:solidFill>
                <a:prstClr val="black"/>
              </a:solidFill>
              <a:effectLst/>
              <a:uLnTx/>
              <a:uFillTx/>
              <a:latin typeface="Arial"/>
              <a:ea typeface="+mn-ea"/>
              <a:cs typeface="+mn-cs"/>
            </a:endParaRPr>
          </a:p>
        </p:txBody>
      </p:sp>
      <p:sp>
        <p:nvSpPr>
          <p:cNvPr id="29" name="Rettangolo 28">
            <a:extLst>
              <a:ext uri="{FF2B5EF4-FFF2-40B4-BE49-F238E27FC236}">
                <a16:creationId xmlns:a16="http://schemas.microsoft.com/office/drawing/2014/main" id="{E517BF4D-F841-BAD1-CB86-D5F61628CC9A}"/>
              </a:ext>
            </a:extLst>
          </p:cNvPr>
          <p:cNvSpPr/>
          <p:nvPr/>
        </p:nvSpPr>
        <p:spPr>
          <a:xfrm>
            <a:off x="6089482" y="2198221"/>
            <a:ext cx="6109827" cy="450443"/>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Aim: improve the </a:t>
            </a:r>
            <a:r>
              <a:rPr kumimoji="0" lang="en-US" sz="1600" b="1" i="0" u="sng" strike="noStrike" kern="1200" cap="none" spc="0" normalizeH="0" baseline="0" noProof="0">
                <a:ln>
                  <a:noFill/>
                </a:ln>
                <a:solidFill>
                  <a:prstClr val="black"/>
                </a:solidFill>
                <a:effectLst/>
                <a:uLnTx/>
                <a:uFillTx/>
                <a:latin typeface="Arial"/>
                <a:ea typeface="+mn-ea"/>
                <a:cs typeface="+mn-cs"/>
              </a:rPr>
              <a:t>ionization efficiency</a:t>
            </a:r>
            <a:r>
              <a:rPr kumimoji="0" lang="en-US" sz="1600" b="1" i="0" u="none" strike="noStrike" kern="1200" cap="none" spc="0" normalizeH="0" baseline="0" noProof="0" dirty="0">
                <a:ln>
                  <a:noFill/>
                </a:ln>
                <a:solidFill>
                  <a:prstClr val="black"/>
                </a:solidFill>
                <a:effectLst/>
                <a:uLnTx/>
                <a:uFillTx/>
                <a:latin typeface="Arial"/>
                <a:ea typeface="+mn-ea"/>
                <a:cs typeface="+mn-cs"/>
              </a:rPr>
              <a:t>, the source </a:t>
            </a:r>
            <a:r>
              <a:rPr kumimoji="0" lang="en-US" sz="1600" b="1" i="0" u="sng" strike="noStrike" kern="1200" cap="none" spc="0" normalizeH="0" baseline="0" noProof="0">
                <a:ln>
                  <a:noFill/>
                </a:ln>
                <a:solidFill>
                  <a:prstClr val="black"/>
                </a:solidFill>
                <a:effectLst/>
                <a:uLnTx/>
                <a:uFillTx/>
                <a:latin typeface="Arial"/>
                <a:ea typeface="+mn-ea"/>
                <a:cs typeface="+mn-cs"/>
              </a:rPr>
              <a:t>stability and reproducibility </a:t>
            </a:r>
            <a:endParaRPr kumimoji="0" lang="it-IT" sz="1600" b="1" i="0" u="sng" strike="noStrike" kern="1200" cap="none" spc="0" normalizeH="0" baseline="0" noProof="0">
              <a:ln>
                <a:noFill/>
              </a:ln>
              <a:solidFill>
                <a:prstClr val="black"/>
              </a:solidFill>
              <a:effectLst/>
              <a:uLnTx/>
              <a:uFillTx/>
              <a:latin typeface="Arial"/>
              <a:ea typeface="+mn-ea"/>
              <a:cs typeface="+mn-cs"/>
            </a:endParaRPr>
          </a:p>
        </p:txBody>
      </p:sp>
      <p:sp>
        <p:nvSpPr>
          <p:cNvPr id="3" name="Segnaposto piè di pagina 3">
            <a:extLst>
              <a:ext uri="{FF2B5EF4-FFF2-40B4-BE49-F238E27FC236}">
                <a16:creationId xmlns:a16="http://schemas.microsoft.com/office/drawing/2014/main" id="{D70BC459-6229-85EE-3AE2-64C123C96438}"/>
              </a:ext>
            </a:extLst>
          </p:cNvPr>
          <p:cNvSpPr>
            <a:spLocks noGrp="1"/>
          </p:cNvSpPr>
          <p:nvPr>
            <p:ph type="ftr" sz="quarter" idx="11"/>
          </p:nvPr>
        </p:nvSpPr>
        <p:spPr>
          <a:xfrm>
            <a:off x="2950028" y="6374161"/>
            <a:ext cx="6254271" cy="275040"/>
          </a:xfrm>
        </p:spPr>
        <p:txBody>
          <a:bodyPr/>
          <a:lstStyle/>
          <a:p>
            <a:r>
              <a:rPr lang="en-GB" b="1" dirty="0">
                <a:solidFill>
                  <a:schemeClr val="bg2">
                    <a:lumMod val="75000"/>
                  </a:schemeClr>
                </a:solidFill>
              </a:rPr>
              <a:t>H</a:t>
            </a:r>
            <a:r>
              <a:rPr lang="en-GB" b="1" dirty="0"/>
              <a:t>ISOL</a:t>
            </a:r>
            <a:r>
              <a:rPr lang="en-GB" dirty="0"/>
              <a:t> – </a:t>
            </a:r>
            <a:r>
              <a:rPr lang="en-US" dirty="0"/>
              <a:t>INFN CSN5 Experiment 2023-2024</a:t>
            </a:r>
            <a:endParaRPr lang="en-GB" dirty="0"/>
          </a:p>
        </p:txBody>
      </p:sp>
      <p:pic>
        <p:nvPicPr>
          <p:cNvPr id="4" name="Immagine 3">
            <a:extLst>
              <a:ext uri="{FF2B5EF4-FFF2-40B4-BE49-F238E27FC236}">
                <a16:creationId xmlns:a16="http://schemas.microsoft.com/office/drawing/2014/main" id="{BF2A8DB0-0171-4983-455D-27CD5C547828}"/>
              </a:ext>
            </a:extLst>
          </p:cNvPr>
          <p:cNvPicPr>
            <a:picLocks noChangeAspect="1"/>
          </p:cNvPicPr>
          <p:nvPr/>
        </p:nvPicPr>
        <p:blipFill>
          <a:blip r:embed="rId3"/>
          <a:stretch>
            <a:fillRect/>
          </a:stretch>
        </p:blipFill>
        <p:spPr>
          <a:xfrm>
            <a:off x="6029951" y="3484687"/>
            <a:ext cx="6206917" cy="2219631"/>
          </a:xfrm>
          <a:prstGeom prst="rect">
            <a:avLst/>
          </a:prstGeom>
        </p:spPr>
      </p:pic>
      <p:sp>
        <p:nvSpPr>
          <p:cNvPr id="15" name="CasellaDiTesto 14">
            <a:extLst>
              <a:ext uri="{FF2B5EF4-FFF2-40B4-BE49-F238E27FC236}">
                <a16:creationId xmlns:a16="http://schemas.microsoft.com/office/drawing/2014/main" id="{54F98083-B8F2-6796-95BD-0810A8DF46DA}"/>
              </a:ext>
            </a:extLst>
          </p:cNvPr>
          <p:cNvSpPr txBox="1"/>
          <p:nvPr/>
        </p:nvSpPr>
        <p:spPr>
          <a:xfrm>
            <a:off x="-1022" y="5622919"/>
            <a:ext cx="6096000" cy="692497"/>
          </a:xfrm>
          <a:prstGeom prst="rect">
            <a:avLst/>
          </a:prstGeom>
          <a:solidFill>
            <a:schemeClr val="accent2">
              <a:lumMod val="20000"/>
              <a:lumOff val="80000"/>
            </a:schemeClr>
          </a:solidFill>
        </p:spPr>
        <p:txBody>
          <a:bodyPr wrap="square" rtlCol="0">
            <a:spAutoFit/>
          </a:bodyPr>
          <a:lstStyle/>
          <a:p>
            <a:r>
              <a:rPr lang="en-US" sz="1000" b="1" u="sng"/>
              <a:t>Activities performed by:</a:t>
            </a:r>
          </a:p>
          <a:p>
            <a:r>
              <a:rPr lang="en-US" sz="1000" u="sng"/>
              <a:t>Alice </a:t>
            </a:r>
            <a:r>
              <a:rPr lang="en-US" sz="1000" u="sng" err="1"/>
              <a:t>Zanini</a:t>
            </a:r>
            <a:r>
              <a:rPr lang="en-US" sz="1000" u="sng"/>
              <a:t> </a:t>
            </a:r>
            <a:r>
              <a:rPr lang="en-US" sz="900"/>
              <a:t>(UNIPD PhD student)</a:t>
            </a:r>
          </a:p>
          <a:p>
            <a:r>
              <a:rPr lang="en-US" sz="1000" u="sng"/>
              <a:t>Gabriele Sala and Alessandro Breda</a:t>
            </a:r>
          </a:p>
          <a:p>
            <a:r>
              <a:rPr lang="en-US" sz="900"/>
              <a:t>(UNIPD master students)</a:t>
            </a:r>
          </a:p>
        </p:txBody>
      </p:sp>
      <p:pic>
        <p:nvPicPr>
          <p:cNvPr id="20" name="Immagine 19">
            <a:extLst>
              <a:ext uri="{FF2B5EF4-FFF2-40B4-BE49-F238E27FC236}">
                <a16:creationId xmlns:a16="http://schemas.microsoft.com/office/drawing/2014/main" id="{E916BE1D-6576-1BEC-F0F3-EC9BF7D72DF1}"/>
              </a:ext>
            </a:extLst>
          </p:cNvPr>
          <p:cNvPicPr>
            <a:picLocks noChangeAspect="1"/>
          </p:cNvPicPr>
          <p:nvPr/>
        </p:nvPicPr>
        <p:blipFill>
          <a:blip r:embed="rId4"/>
          <a:stretch>
            <a:fillRect/>
          </a:stretch>
        </p:blipFill>
        <p:spPr>
          <a:xfrm>
            <a:off x="21988" y="2706233"/>
            <a:ext cx="2873889" cy="2755889"/>
          </a:xfrm>
          <a:prstGeom prst="rect">
            <a:avLst/>
          </a:prstGeom>
        </p:spPr>
      </p:pic>
      <p:sp>
        <p:nvSpPr>
          <p:cNvPr id="21" name="Freccia a destra 20">
            <a:extLst>
              <a:ext uri="{FF2B5EF4-FFF2-40B4-BE49-F238E27FC236}">
                <a16:creationId xmlns:a16="http://schemas.microsoft.com/office/drawing/2014/main" id="{DC47B860-EAC4-F2EC-1618-0EE4898565B6}"/>
              </a:ext>
            </a:extLst>
          </p:cNvPr>
          <p:cNvSpPr/>
          <p:nvPr/>
        </p:nvSpPr>
        <p:spPr>
          <a:xfrm rot="5400000">
            <a:off x="4386926" y="3561886"/>
            <a:ext cx="223679" cy="165301"/>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32" name="Immagine 31">
            <a:extLst>
              <a:ext uri="{FF2B5EF4-FFF2-40B4-BE49-F238E27FC236}">
                <a16:creationId xmlns:a16="http://schemas.microsoft.com/office/drawing/2014/main" id="{BD50718B-5123-E7EC-5C11-C1EBA01D882D}"/>
              </a:ext>
            </a:extLst>
          </p:cNvPr>
          <p:cNvPicPr>
            <a:picLocks noChangeAspect="1"/>
          </p:cNvPicPr>
          <p:nvPr/>
        </p:nvPicPr>
        <p:blipFill rotWithShape="1">
          <a:blip r:embed="rId5"/>
          <a:srcRect l="6281" t="11445" r="8019"/>
          <a:stretch/>
        </p:blipFill>
        <p:spPr>
          <a:xfrm>
            <a:off x="3999979" y="4884032"/>
            <a:ext cx="2060998" cy="1141391"/>
          </a:xfrm>
          <a:prstGeom prst="rect">
            <a:avLst/>
          </a:prstGeom>
          <a:solidFill>
            <a:schemeClr val="bg1"/>
          </a:solidFill>
        </p:spPr>
      </p:pic>
      <p:pic>
        <p:nvPicPr>
          <p:cNvPr id="34" name="Immagine 33" descr="Immagine che contiene cerchio, modello, Simmetria, bianco e nero&#10;&#10;Descrizione generata automaticamente">
            <a:extLst>
              <a:ext uri="{FF2B5EF4-FFF2-40B4-BE49-F238E27FC236}">
                <a16:creationId xmlns:a16="http://schemas.microsoft.com/office/drawing/2014/main" id="{C856255B-CF47-ADC3-A1CF-9C462A5AB167}"/>
              </a:ext>
            </a:extLst>
          </p:cNvPr>
          <p:cNvPicPr>
            <a:picLocks noChangeAspect="1"/>
          </p:cNvPicPr>
          <p:nvPr/>
        </p:nvPicPr>
        <p:blipFill>
          <a:blip r:embed="rId6" cstate="print">
            <a:grayscl/>
            <a:extLst>
              <a:ext uri="{28A0092B-C50C-407E-A947-70E740481C1C}">
                <a14:useLocalDpi xmlns:a14="http://schemas.microsoft.com/office/drawing/2010/main" val="0"/>
              </a:ext>
            </a:extLst>
          </a:blip>
          <a:stretch>
            <a:fillRect/>
          </a:stretch>
        </p:blipFill>
        <p:spPr>
          <a:xfrm>
            <a:off x="2778072" y="4929058"/>
            <a:ext cx="1178262" cy="1160913"/>
          </a:xfrm>
          <a:prstGeom prst="rect">
            <a:avLst/>
          </a:prstGeom>
        </p:spPr>
      </p:pic>
      <p:sp>
        <p:nvSpPr>
          <p:cNvPr id="36" name="CasellaDiTesto 35">
            <a:extLst>
              <a:ext uri="{FF2B5EF4-FFF2-40B4-BE49-F238E27FC236}">
                <a16:creationId xmlns:a16="http://schemas.microsoft.com/office/drawing/2014/main" id="{1B7949A2-9419-B06A-5908-C3FBF936A57E}"/>
              </a:ext>
            </a:extLst>
          </p:cNvPr>
          <p:cNvSpPr txBox="1"/>
          <p:nvPr/>
        </p:nvSpPr>
        <p:spPr>
          <a:xfrm>
            <a:off x="3630159" y="5929133"/>
            <a:ext cx="342562" cy="369332"/>
          </a:xfrm>
          <a:prstGeom prst="rect">
            <a:avLst/>
          </a:prstGeom>
          <a:noFill/>
        </p:spPr>
        <p:txBody>
          <a:bodyPr wrap="square">
            <a:spAutoFit/>
          </a:bodyPr>
          <a:lstStyle/>
          <a:p>
            <a:r>
              <a:rPr lang="en-US" sz="1800" b="1">
                <a:solidFill>
                  <a:schemeClr val="accent3"/>
                </a:solidFill>
                <a:latin typeface="Calibri" panose="020F0502020204030204" pitchFamily="34" charset="0"/>
              </a:rPr>
              <a:t>1</a:t>
            </a:r>
            <a:endParaRPr lang="en-US"/>
          </a:p>
        </p:txBody>
      </p:sp>
      <p:sp>
        <p:nvSpPr>
          <p:cNvPr id="37" name="CasellaDiTesto 36">
            <a:extLst>
              <a:ext uri="{FF2B5EF4-FFF2-40B4-BE49-F238E27FC236}">
                <a16:creationId xmlns:a16="http://schemas.microsoft.com/office/drawing/2014/main" id="{1FCFB914-BCEF-96B9-64B1-D7465D2F2093}"/>
              </a:ext>
            </a:extLst>
          </p:cNvPr>
          <p:cNvSpPr txBox="1"/>
          <p:nvPr/>
        </p:nvSpPr>
        <p:spPr>
          <a:xfrm>
            <a:off x="5804815" y="5954365"/>
            <a:ext cx="342562" cy="369332"/>
          </a:xfrm>
          <a:prstGeom prst="rect">
            <a:avLst/>
          </a:prstGeom>
          <a:noFill/>
        </p:spPr>
        <p:txBody>
          <a:bodyPr wrap="square">
            <a:spAutoFit/>
          </a:bodyPr>
          <a:lstStyle/>
          <a:p>
            <a:r>
              <a:rPr lang="en-US" sz="1800" b="1">
                <a:solidFill>
                  <a:srgbClr val="00B050"/>
                </a:solidFill>
                <a:latin typeface="Calibri" panose="020F0502020204030204" pitchFamily="34" charset="0"/>
              </a:rPr>
              <a:t>2</a:t>
            </a:r>
            <a:endParaRPr lang="en-US">
              <a:solidFill>
                <a:srgbClr val="00B050"/>
              </a:solidFill>
            </a:endParaRPr>
          </a:p>
        </p:txBody>
      </p:sp>
      <p:sp>
        <p:nvSpPr>
          <p:cNvPr id="38" name="CasellaDiTesto 37">
            <a:extLst>
              <a:ext uri="{FF2B5EF4-FFF2-40B4-BE49-F238E27FC236}">
                <a16:creationId xmlns:a16="http://schemas.microsoft.com/office/drawing/2014/main" id="{F0B73461-AE49-068E-9BE8-D51EF3FC4EC7}"/>
              </a:ext>
            </a:extLst>
          </p:cNvPr>
          <p:cNvSpPr txBox="1"/>
          <p:nvPr/>
        </p:nvSpPr>
        <p:spPr>
          <a:xfrm>
            <a:off x="6097708" y="5766226"/>
            <a:ext cx="6096000" cy="553998"/>
          </a:xfrm>
          <a:prstGeom prst="rect">
            <a:avLst/>
          </a:prstGeom>
          <a:solidFill>
            <a:schemeClr val="accent6">
              <a:lumMod val="20000"/>
              <a:lumOff val="80000"/>
            </a:schemeClr>
          </a:solidFill>
        </p:spPr>
        <p:txBody>
          <a:bodyPr wrap="square" rtlCol="0">
            <a:spAutoFit/>
          </a:bodyPr>
          <a:lstStyle/>
          <a:p>
            <a:r>
              <a:rPr lang="en-US" sz="1000" b="1" u="sng"/>
              <a:t>Activities performed by:</a:t>
            </a:r>
          </a:p>
          <a:p>
            <a:r>
              <a:rPr lang="en-US" sz="1000" u="sng"/>
              <a:t>Alberto </a:t>
            </a:r>
            <a:r>
              <a:rPr lang="en-US" sz="1000" u="sng" err="1"/>
              <a:t>Girotto</a:t>
            </a:r>
            <a:r>
              <a:rPr lang="en-US" sz="1000" u="sng"/>
              <a:t> </a:t>
            </a:r>
            <a:r>
              <a:rPr lang="en-US" sz="900"/>
              <a:t>(UNIPD PhD student)</a:t>
            </a:r>
          </a:p>
          <a:p>
            <a:r>
              <a:rPr lang="en-US" sz="1000" u="sng" err="1"/>
              <a:t>Edoardo</a:t>
            </a:r>
            <a:r>
              <a:rPr lang="en-US" sz="1000" u="sng"/>
              <a:t> </a:t>
            </a:r>
            <a:r>
              <a:rPr lang="en-US" sz="1000" u="sng" err="1"/>
              <a:t>Bonigolo</a:t>
            </a:r>
            <a:r>
              <a:rPr lang="en-US" sz="1000" u="sng"/>
              <a:t> </a:t>
            </a:r>
            <a:r>
              <a:rPr lang="en-US" sz="900"/>
              <a:t>(UNIPD master student)</a:t>
            </a:r>
          </a:p>
        </p:txBody>
      </p:sp>
    </p:spTree>
    <p:extLst>
      <p:ext uri="{BB962C8B-B14F-4D97-AF65-F5344CB8AC3E}">
        <p14:creationId xmlns:p14="http://schemas.microsoft.com/office/powerpoint/2010/main" val="2842264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9F326-B709-1109-698B-01F357C98BE8}"/>
            </a:ext>
          </a:extLst>
        </p:cNvPr>
        <p:cNvGrpSpPr/>
        <p:nvPr/>
      </p:nvGrpSpPr>
      <p:grpSpPr>
        <a:xfrm>
          <a:off x="0" y="0"/>
          <a:ext cx="0" cy="0"/>
          <a:chOff x="0" y="0"/>
          <a:chExt cx="0" cy="0"/>
        </a:xfrm>
      </p:grpSpPr>
      <p:sp>
        <p:nvSpPr>
          <p:cNvPr id="26" name="Rettangolo 25">
            <a:extLst>
              <a:ext uri="{FF2B5EF4-FFF2-40B4-BE49-F238E27FC236}">
                <a16:creationId xmlns:a16="http://schemas.microsoft.com/office/drawing/2014/main" id="{6125263D-0E83-AC65-44B2-EEF4B5917F7F}"/>
              </a:ext>
            </a:extLst>
          </p:cNvPr>
          <p:cNvSpPr/>
          <p:nvPr/>
        </p:nvSpPr>
        <p:spPr>
          <a:xfrm>
            <a:off x="1" y="2198577"/>
            <a:ext cx="6095998" cy="406996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487ED800-88C8-E3D4-ECB8-6280252298A8}"/>
              </a:ext>
            </a:extLst>
          </p:cNvPr>
          <p:cNvSpPr>
            <a:spLocks noGrp="1"/>
          </p:cNvSpPr>
          <p:nvPr>
            <p:ph type="title"/>
          </p:nvPr>
        </p:nvSpPr>
        <p:spPr/>
        <p:txBody>
          <a:bodyPr rtlCol="0"/>
          <a:lstStyle/>
          <a:p>
            <a:pPr rtl="0"/>
            <a:r>
              <a:rPr lang="en-GB"/>
              <a:t>Objective of Research &amp; Project organization</a:t>
            </a:r>
          </a:p>
        </p:txBody>
      </p:sp>
      <p:sp>
        <p:nvSpPr>
          <p:cNvPr id="5" name="Segnaposto numero diapositiva 4">
            <a:extLst>
              <a:ext uri="{FF2B5EF4-FFF2-40B4-BE49-F238E27FC236}">
                <a16:creationId xmlns:a16="http://schemas.microsoft.com/office/drawing/2014/main" id="{92B06D38-A9C6-7928-A107-71500F773C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C9F40-B079-4B71-A627-7266DFEA7F03}" type="slidenum">
              <a:rPr kumimoji="0" lang="en-GB" sz="1600" b="1"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600" b="1" i="0" u="none" strike="noStrike" kern="1200" cap="none" spc="0" normalizeH="0" baseline="0" noProof="0">
              <a:ln>
                <a:noFill/>
              </a:ln>
              <a:solidFill>
                <a:prstClr val="black"/>
              </a:solidFill>
              <a:effectLst/>
              <a:uLnTx/>
              <a:uFillTx/>
              <a:latin typeface="Arial"/>
              <a:ea typeface="+mn-ea"/>
              <a:cs typeface="+mn-cs"/>
            </a:endParaRPr>
          </a:p>
        </p:txBody>
      </p:sp>
      <p:sp>
        <p:nvSpPr>
          <p:cNvPr id="14" name="Rettangolo 13">
            <a:extLst>
              <a:ext uri="{FF2B5EF4-FFF2-40B4-BE49-F238E27FC236}">
                <a16:creationId xmlns:a16="http://schemas.microsoft.com/office/drawing/2014/main" id="{6253C4AA-0607-CE68-25EE-E66238D5CCA7}"/>
              </a:ext>
            </a:extLst>
          </p:cNvPr>
          <p:cNvSpPr/>
          <p:nvPr/>
        </p:nvSpPr>
        <p:spPr>
          <a:xfrm>
            <a:off x="1" y="1407006"/>
            <a:ext cx="6096000" cy="792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a:ea typeface="+mn-ea"/>
                <a:cs typeface="+mn-cs"/>
              </a:rPr>
              <a:t>  Work package 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a:ea typeface="+mn-ea"/>
                <a:cs typeface="+mn-cs"/>
              </a:rPr>
              <a:t>Materials Characterization and Multiphysics Simulation</a:t>
            </a:r>
            <a:endParaRPr kumimoji="0" lang="it-IT" sz="1600" b="1" i="0" u="none" strike="noStrike" kern="1200" cap="none" spc="0" normalizeH="0" baseline="0" noProof="0">
              <a:ln>
                <a:noFill/>
              </a:ln>
              <a:solidFill>
                <a:prstClr val="black"/>
              </a:solidFill>
              <a:effectLst/>
              <a:uLnTx/>
              <a:uFillTx/>
              <a:latin typeface="Arial"/>
              <a:ea typeface="+mn-ea"/>
              <a:cs typeface="+mn-cs"/>
            </a:endParaRPr>
          </a:p>
        </p:txBody>
      </p:sp>
      <p:sp>
        <p:nvSpPr>
          <p:cNvPr id="19" name="Content Placeholder 2">
            <a:extLst>
              <a:ext uri="{FF2B5EF4-FFF2-40B4-BE49-F238E27FC236}">
                <a16:creationId xmlns:a16="http://schemas.microsoft.com/office/drawing/2014/main" id="{42978850-34FE-D2F9-D213-D2D02DCB14C3}"/>
              </a:ext>
            </a:extLst>
          </p:cNvPr>
          <p:cNvSpPr txBox="1">
            <a:spLocks/>
          </p:cNvSpPr>
          <p:nvPr/>
        </p:nvSpPr>
        <p:spPr>
          <a:xfrm>
            <a:off x="48810" y="3114250"/>
            <a:ext cx="2095384" cy="1073072"/>
          </a:xfrm>
          <a:prstGeom prst="rect">
            <a:avLst/>
          </a:prstGeom>
        </p:spPr>
        <p:txBody>
          <a:bodyPr vert="horz" lIns="91440" tIns="45720" rIns="91440" bIns="45720" rtlCol="0">
            <a:noAutofit/>
          </a:bodyPr>
          <a:lstStyle>
            <a:lvl1pPr marL="274320" indent="-274320" algn="l" defTabSz="914400" rtl="0" eaLnBrk="1" latinLnBrk="0" hangingPunct="1">
              <a:spcBef>
                <a:spcPts val="2200"/>
              </a:spcBef>
              <a:buClr>
                <a:schemeClr val="tx1">
                  <a:lumMod val="65000"/>
                </a:schemeClr>
              </a:buClr>
              <a:buFont typeface="Arial" pitchFamily="34" charset="0"/>
              <a:buChar char="•"/>
              <a:defRPr sz="2200" kern="1200">
                <a:solidFill>
                  <a:schemeClr val="tx1"/>
                </a:solidFill>
                <a:latin typeface="+mn-lt"/>
                <a:ea typeface="+mn-ea"/>
                <a:cs typeface="+mn-cs"/>
              </a:defRPr>
            </a:lvl1pPr>
            <a:lvl2pPr marL="594360" indent="-274320" algn="l" defTabSz="914400" rtl="0" eaLnBrk="1" latinLnBrk="0" hangingPunct="1">
              <a:spcBef>
                <a:spcPts val="1600"/>
              </a:spcBef>
              <a:buClr>
                <a:schemeClr val="tx1">
                  <a:lumMod val="65000"/>
                </a:schemeClr>
              </a:buClr>
              <a:buFont typeface="Arial" pitchFamily="34" charset="0"/>
              <a:buChar char="•"/>
              <a:defRPr sz="2000" kern="1200">
                <a:solidFill>
                  <a:schemeClr val="tx1"/>
                </a:solidFill>
                <a:latin typeface="+mn-lt"/>
                <a:ea typeface="+mn-ea"/>
                <a:cs typeface="+mn-cs"/>
              </a:defRPr>
            </a:lvl2pPr>
            <a:lvl3pPr marL="868680" indent="-228600" algn="l" defTabSz="914400" rtl="0" eaLnBrk="1" latinLnBrk="0" hangingPunct="1">
              <a:spcBef>
                <a:spcPts val="1200"/>
              </a:spcBef>
              <a:buClr>
                <a:schemeClr val="tx1">
                  <a:lumMod val="65000"/>
                </a:schemeClr>
              </a:buClr>
              <a:buFont typeface="Arial" pitchFamily="34" charset="0"/>
              <a:buChar char="•"/>
              <a:defRPr sz="1800" kern="1200">
                <a:solidFill>
                  <a:schemeClr val="tx1"/>
                </a:solidFill>
                <a:latin typeface="+mn-lt"/>
                <a:ea typeface="+mn-ea"/>
                <a:cs typeface="+mn-cs"/>
              </a:defRPr>
            </a:lvl3pPr>
            <a:lvl4pPr marL="1188720" indent="-228600" algn="l" defTabSz="914400" rtl="0" eaLnBrk="1" latinLnBrk="0" hangingPunct="1">
              <a:spcBef>
                <a:spcPts val="1000"/>
              </a:spcBef>
              <a:buClr>
                <a:schemeClr val="tx1">
                  <a:lumMod val="65000"/>
                </a:schemeClr>
              </a:buClr>
              <a:buFont typeface="Arial" pitchFamily="34" charset="0"/>
              <a:buChar char="•"/>
              <a:defRPr sz="1600" kern="1200">
                <a:solidFill>
                  <a:schemeClr val="tx1"/>
                </a:solidFill>
                <a:latin typeface="+mn-lt"/>
                <a:ea typeface="+mn-ea"/>
                <a:cs typeface="+mn-cs"/>
              </a:defRPr>
            </a:lvl4pPr>
            <a:lvl5pPr marL="1417320" indent="-228600" algn="l" defTabSz="914400" rtl="0" eaLnBrk="1" latinLnBrk="0" hangingPunct="1">
              <a:spcBef>
                <a:spcPts val="800"/>
              </a:spcBef>
              <a:buClr>
                <a:schemeClr val="tx1">
                  <a:lumMod val="65000"/>
                </a:schemeClr>
              </a:buClr>
              <a:buFont typeface="Arial" pitchFamily="34" charset="0"/>
              <a:buChar char="•"/>
              <a:defRPr sz="1600" kern="1200">
                <a:solidFill>
                  <a:schemeClr val="tx1"/>
                </a:solidFill>
                <a:latin typeface="+mn-lt"/>
                <a:ea typeface="+mn-ea"/>
                <a:cs typeface="+mn-cs"/>
              </a:defRPr>
            </a:lvl5pPr>
            <a:lvl6pPr marL="16459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7pPr>
            <a:lvl8pPr marL="21031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8pPr>
            <a:lvl9pPr marL="23317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prstClr val="black">
                  <a:lumMod val="65000"/>
                </a:prstClr>
              </a:buClr>
              <a:buSzTx/>
              <a:buFont typeface="Arial" pitchFamily="34" charset="0"/>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Microstructural, thermal, electrical and structural </a:t>
            </a: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characterization of AM materials</a:t>
            </a:r>
          </a:p>
        </p:txBody>
      </p:sp>
      <p:sp>
        <p:nvSpPr>
          <p:cNvPr id="40" name="CasellaDiTesto 39">
            <a:extLst>
              <a:ext uri="{FF2B5EF4-FFF2-40B4-BE49-F238E27FC236}">
                <a16:creationId xmlns:a16="http://schemas.microsoft.com/office/drawing/2014/main" id="{74D9F2D4-7EEB-D8B4-A769-C96F3987595E}"/>
              </a:ext>
            </a:extLst>
          </p:cNvPr>
          <p:cNvSpPr txBox="1"/>
          <p:nvPr/>
        </p:nvSpPr>
        <p:spPr>
          <a:xfrm>
            <a:off x="4065123" y="4653118"/>
            <a:ext cx="1935525"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Multiphysics Simulation </a:t>
            </a: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of High Performance ISOL Targets and Ion Sources </a:t>
            </a:r>
          </a:p>
        </p:txBody>
      </p:sp>
      <p:sp>
        <p:nvSpPr>
          <p:cNvPr id="51" name="Rettangolo 50">
            <a:extLst>
              <a:ext uri="{FF2B5EF4-FFF2-40B4-BE49-F238E27FC236}">
                <a16:creationId xmlns:a16="http://schemas.microsoft.com/office/drawing/2014/main" id="{14B1A15D-BB79-83F3-07BC-FC77305A8C9B}"/>
              </a:ext>
            </a:extLst>
          </p:cNvPr>
          <p:cNvSpPr/>
          <p:nvPr/>
        </p:nvSpPr>
        <p:spPr>
          <a:xfrm>
            <a:off x="-1" y="2190109"/>
            <a:ext cx="6096000" cy="779039"/>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kumimoji="0" lang="en-US" sz="1400" b="1" i="0" u="none" strike="noStrike" kern="1200" cap="none" spc="0" normalizeH="0" baseline="0" noProof="0">
                <a:ln>
                  <a:noFill/>
                </a:ln>
                <a:solidFill>
                  <a:prstClr val="black"/>
                </a:solidFill>
                <a:effectLst/>
                <a:uLnTx/>
                <a:uFillTx/>
                <a:latin typeface="Arial"/>
                <a:ea typeface="+mn-ea"/>
                <a:cs typeface="+mn-cs"/>
              </a:rPr>
              <a:t>Aims: innovative materials characterization and target</a:t>
            </a:r>
            <a:r>
              <a:rPr lang="en-US" sz="1400" b="1">
                <a:solidFill>
                  <a:prstClr val="black"/>
                </a:solidFill>
                <a:latin typeface="Arial"/>
              </a:rPr>
              <a:t>/ion source</a:t>
            </a:r>
            <a:r>
              <a:rPr kumimoji="0" lang="en-US" sz="1400" b="1" i="0" u="none" strike="noStrike" kern="1200" cap="none" spc="0" normalizeH="0" baseline="0" noProof="0">
                <a:ln>
                  <a:noFill/>
                </a:ln>
                <a:solidFill>
                  <a:prstClr val="black"/>
                </a:solidFill>
                <a:effectLst/>
                <a:uLnTx/>
                <a:uFillTx/>
                <a:latin typeface="Arial"/>
                <a:ea typeface="+mn-ea"/>
                <a:cs typeface="+mn-cs"/>
              </a:rPr>
              <a:t> simulation for the SPES facility operation</a:t>
            </a:r>
            <a:endParaRPr kumimoji="0" lang="it-IT" sz="1400" b="1" i="0" u="none" strike="noStrike" kern="1200" cap="none" spc="0" normalizeH="0" baseline="0" noProof="0">
              <a:ln>
                <a:noFill/>
              </a:ln>
              <a:solidFill>
                <a:prstClr val="black"/>
              </a:solidFill>
              <a:effectLst/>
              <a:uLnTx/>
              <a:uFillTx/>
              <a:latin typeface="Arial"/>
              <a:ea typeface="+mn-ea"/>
              <a:cs typeface="+mn-cs"/>
            </a:endParaRPr>
          </a:p>
        </p:txBody>
      </p:sp>
      <p:sp>
        <p:nvSpPr>
          <p:cNvPr id="3" name="Segnaposto piè di pagina 3">
            <a:extLst>
              <a:ext uri="{FF2B5EF4-FFF2-40B4-BE49-F238E27FC236}">
                <a16:creationId xmlns:a16="http://schemas.microsoft.com/office/drawing/2014/main" id="{1449CBB3-32DA-6E82-2E19-CFDA19713DB0}"/>
              </a:ext>
            </a:extLst>
          </p:cNvPr>
          <p:cNvSpPr>
            <a:spLocks noGrp="1"/>
          </p:cNvSpPr>
          <p:nvPr>
            <p:ph type="ftr" sz="quarter" idx="11"/>
          </p:nvPr>
        </p:nvSpPr>
        <p:spPr>
          <a:xfrm>
            <a:off x="2950028" y="6374161"/>
            <a:ext cx="6254271" cy="275040"/>
          </a:xfrm>
        </p:spPr>
        <p:txBody>
          <a:bodyPr/>
          <a:lstStyle/>
          <a:p>
            <a:r>
              <a:rPr lang="en-GB" b="1">
                <a:solidFill>
                  <a:schemeClr val="bg2">
                    <a:lumMod val="75000"/>
                  </a:schemeClr>
                </a:solidFill>
              </a:rPr>
              <a:t>H</a:t>
            </a:r>
            <a:r>
              <a:rPr lang="en-GB" b="1"/>
              <a:t>ISOL</a:t>
            </a:r>
            <a:r>
              <a:rPr lang="en-GB"/>
              <a:t> – </a:t>
            </a:r>
            <a:r>
              <a:rPr lang="en-US"/>
              <a:t>INFN CSN5 Experiment 2023-2024</a:t>
            </a:r>
            <a:endParaRPr lang="en-GB"/>
          </a:p>
        </p:txBody>
      </p:sp>
      <p:sp>
        <p:nvSpPr>
          <p:cNvPr id="15" name="Rettangolo 14">
            <a:extLst>
              <a:ext uri="{FF2B5EF4-FFF2-40B4-BE49-F238E27FC236}">
                <a16:creationId xmlns:a16="http://schemas.microsoft.com/office/drawing/2014/main" id="{5196A68F-001B-2C7A-2226-F51D06F32343}"/>
              </a:ext>
            </a:extLst>
          </p:cNvPr>
          <p:cNvSpPr/>
          <p:nvPr/>
        </p:nvSpPr>
        <p:spPr>
          <a:xfrm>
            <a:off x="6095999" y="1406127"/>
            <a:ext cx="6096001" cy="792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black"/>
                </a:solidFill>
                <a:latin typeface="Arial"/>
              </a:rPr>
              <a:t>Relevant achieved results (up to now)</a:t>
            </a:r>
            <a:endParaRPr kumimoji="0" lang="it-IT" sz="1800" b="1" i="0" u="none" strike="noStrike" kern="1200" cap="none" spc="0" normalizeH="0" baseline="0" noProof="0">
              <a:ln>
                <a:noFill/>
              </a:ln>
              <a:solidFill>
                <a:prstClr val="black"/>
              </a:solidFill>
              <a:effectLst/>
              <a:uLnTx/>
              <a:uFillTx/>
              <a:latin typeface="Arial"/>
              <a:ea typeface="+mn-ea"/>
              <a:cs typeface="+mn-cs"/>
            </a:endParaRPr>
          </a:p>
        </p:txBody>
      </p:sp>
      <p:sp>
        <p:nvSpPr>
          <p:cNvPr id="17" name="CasellaDiTesto 16">
            <a:extLst>
              <a:ext uri="{FF2B5EF4-FFF2-40B4-BE49-F238E27FC236}">
                <a16:creationId xmlns:a16="http://schemas.microsoft.com/office/drawing/2014/main" id="{2709E661-9280-27F0-70C3-EC93D13263AC}"/>
              </a:ext>
            </a:extLst>
          </p:cNvPr>
          <p:cNvSpPr txBox="1"/>
          <p:nvPr/>
        </p:nvSpPr>
        <p:spPr>
          <a:xfrm>
            <a:off x="6096002" y="2193888"/>
            <a:ext cx="6095998" cy="77971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rtl="0">
              <a:defRPr lang="en-GB"/>
            </a:defPPr>
            <a:lvl1pPr marR="0" lvl="0" indent="0" algn="ctr" fontAlgn="auto">
              <a:lnSpc>
                <a:spcPct val="100000"/>
              </a:lnSpc>
              <a:spcBef>
                <a:spcPts val="0"/>
              </a:spcBef>
              <a:spcAft>
                <a:spcPts val="0"/>
              </a:spcAft>
              <a:buClrTx/>
              <a:buSzTx/>
              <a:buFontTx/>
              <a:buNone/>
              <a:tabLst/>
              <a:defRPr kumimoji="0" sz="1600" b="1" i="0" u="none" strike="noStrike" cap="none" spc="0" normalizeH="0" baseline="0">
                <a:ln>
                  <a:noFill/>
                </a:ln>
                <a:solidFill>
                  <a:prstClr val="black"/>
                </a:solidFill>
                <a:effectLst/>
                <a:uLnTx/>
                <a:uFillTx/>
                <a:latin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sz="1400"/>
              <a:t>Multiphysics simulations of the </a:t>
            </a:r>
            <a:r>
              <a:rPr lang="en-GB" sz="1400" b="1">
                <a:solidFill>
                  <a:srgbClr val="C00000"/>
                </a:solidFill>
              </a:rPr>
              <a:t>S</a:t>
            </a:r>
            <a:r>
              <a:rPr lang="en-GB" sz="1400" b="1">
                <a:solidFill>
                  <a:srgbClr val="0070C0"/>
                </a:solidFill>
              </a:rPr>
              <a:t>P</a:t>
            </a:r>
            <a:r>
              <a:rPr lang="en-GB" sz="1400" b="1">
                <a:solidFill>
                  <a:srgbClr val="00B050"/>
                </a:solidFill>
              </a:rPr>
              <a:t>E</a:t>
            </a:r>
            <a:r>
              <a:rPr lang="en-GB" sz="1400" b="1">
                <a:solidFill>
                  <a:srgbClr val="FFC000"/>
                </a:solidFill>
              </a:rPr>
              <a:t>S</a:t>
            </a:r>
            <a:r>
              <a:rPr lang="en-GB" sz="1400"/>
              <a:t> </a:t>
            </a:r>
            <a:r>
              <a:rPr lang="en-GB" sz="1400" err="1"/>
              <a:t>SiC</a:t>
            </a:r>
            <a:r>
              <a:rPr lang="en-GB" sz="1400"/>
              <a:t> target:</a:t>
            </a:r>
          </a:p>
          <a:p>
            <a:pPr marL="285750" indent="-285750" algn="l">
              <a:buFont typeface="Arial" panose="020B0604020202020204" pitchFamily="34" charset="0"/>
              <a:buChar char="•"/>
            </a:pPr>
            <a:r>
              <a:rPr lang="en-GB" sz="1200" b="0"/>
              <a:t>Estimation of the expected yields</a:t>
            </a:r>
          </a:p>
          <a:p>
            <a:pPr marL="285750" indent="-285750" algn="l">
              <a:buFont typeface="Arial" panose="020B0604020202020204" pitchFamily="34" charset="0"/>
              <a:buChar char="•"/>
            </a:pPr>
            <a:r>
              <a:rPr lang="en-GB" sz="1200" b="0"/>
              <a:t>Evaluation of the optimal irradiation parameters</a:t>
            </a:r>
          </a:p>
          <a:p>
            <a:pPr marL="285750" indent="-285750" algn="l">
              <a:buFont typeface="Arial" panose="020B0604020202020204" pitchFamily="34" charset="0"/>
              <a:buChar char="•"/>
            </a:pPr>
            <a:r>
              <a:rPr lang="en-GB" sz="1200" b="0"/>
              <a:t>High temperature calibration</a:t>
            </a:r>
          </a:p>
        </p:txBody>
      </p:sp>
      <p:pic>
        <p:nvPicPr>
          <p:cNvPr id="44" name="Immagine 43" descr="C:\Users\SPES\Desktop\FILE VARI\foto e risultati sperimentali\foto\foto_test_07-25-17-mattina\IMG_20170724_112510158.jpg">
            <a:extLst>
              <a:ext uri="{FF2B5EF4-FFF2-40B4-BE49-F238E27FC236}">
                <a16:creationId xmlns:a16="http://schemas.microsoft.com/office/drawing/2014/main" id="{27E3F27C-2818-9EED-D970-3231D3C50266}"/>
              </a:ext>
            </a:extLst>
          </p:cNvPr>
          <p:cNvPicPr>
            <a:picLocks noChangeAspect="1"/>
          </p:cNvPicPr>
          <p:nvPr/>
        </p:nvPicPr>
        <p:blipFill rotWithShape="1">
          <a:blip r:embed="rId3"/>
          <a:srcRect l="26223" r="16939" b="8028"/>
          <a:stretch/>
        </p:blipFill>
        <p:spPr bwMode="auto">
          <a:xfrm>
            <a:off x="10667073" y="3255597"/>
            <a:ext cx="1524926" cy="1332659"/>
          </a:xfrm>
          <a:prstGeom prst="rect">
            <a:avLst/>
          </a:prstGeom>
          <a:ln w="6350" cap="sq" cmpd="sng" algn="ctr">
            <a:noFill/>
            <a:prstDash val="solid"/>
            <a:miter lim="800000"/>
            <a:headEnd type="none" w="med" len="med"/>
            <a:tailEnd type="none" w="med" len="med"/>
          </a:ln>
          <a:effectLst/>
          <a:extLst>
            <a:ext uri="{53640926-AAD7-44D8-BBD7-CCE9431645EC}">
              <a14:shadowObscured xmlns:a14="http://schemas.microsoft.com/office/drawing/2010/main"/>
            </a:ext>
          </a:extLst>
        </p:spPr>
      </p:pic>
      <p:pic>
        <p:nvPicPr>
          <p:cNvPr id="16" name="Immagine 15">
            <a:extLst>
              <a:ext uri="{FF2B5EF4-FFF2-40B4-BE49-F238E27FC236}">
                <a16:creationId xmlns:a16="http://schemas.microsoft.com/office/drawing/2014/main" id="{1E1A9DBF-2E68-07B0-CED8-CE2CC286D3E3}"/>
              </a:ext>
            </a:extLst>
          </p:cNvPr>
          <p:cNvPicPr>
            <a:picLocks noChangeAspect="1"/>
          </p:cNvPicPr>
          <p:nvPr/>
        </p:nvPicPr>
        <p:blipFill>
          <a:blip r:embed="rId4"/>
          <a:stretch>
            <a:fillRect/>
          </a:stretch>
        </p:blipFill>
        <p:spPr>
          <a:xfrm>
            <a:off x="5574804" y="2988279"/>
            <a:ext cx="3560073" cy="1477431"/>
          </a:xfrm>
          <a:prstGeom prst="rect">
            <a:avLst/>
          </a:prstGeom>
        </p:spPr>
      </p:pic>
      <p:pic>
        <p:nvPicPr>
          <p:cNvPr id="20" name="Immagine 19" descr="Immagine che contiene schermata, Policromia, linea, testo&#10;&#10;Descrizione generata automaticamente">
            <a:extLst>
              <a:ext uri="{FF2B5EF4-FFF2-40B4-BE49-F238E27FC236}">
                <a16:creationId xmlns:a16="http://schemas.microsoft.com/office/drawing/2014/main" id="{F08DDC7B-9C76-EB0E-1F65-24324578116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321"/>
          <a:stretch/>
        </p:blipFill>
        <p:spPr>
          <a:xfrm>
            <a:off x="7596332" y="3632869"/>
            <a:ext cx="3086209" cy="1309109"/>
          </a:xfrm>
          <a:prstGeom prst="rect">
            <a:avLst/>
          </a:prstGeom>
        </p:spPr>
      </p:pic>
      <p:sp>
        <p:nvSpPr>
          <p:cNvPr id="28" name="Rettangolo 27">
            <a:extLst>
              <a:ext uri="{FF2B5EF4-FFF2-40B4-BE49-F238E27FC236}">
                <a16:creationId xmlns:a16="http://schemas.microsoft.com/office/drawing/2014/main" id="{B0E4F1D3-9601-4532-81C4-19E17E392DC9}"/>
              </a:ext>
            </a:extLst>
          </p:cNvPr>
          <p:cNvSpPr/>
          <p:nvPr/>
        </p:nvSpPr>
        <p:spPr>
          <a:xfrm>
            <a:off x="6096000" y="4971110"/>
            <a:ext cx="6096000" cy="85639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Ion source components production and test:</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prstClr val="black"/>
                </a:solidFill>
                <a:latin typeface="Arial"/>
              </a:rPr>
              <a:t>Improved know-how for the ISOL ion source preparation and operation (tests at ISOLDE)</a:t>
            </a:r>
            <a:endParaRPr lang="en-US" sz="1200" b="1" dirty="0">
              <a:solidFill>
                <a:prstClr val="black"/>
              </a:solidFill>
              <a:latin typeface="Arial"/>
            </a:endParaRP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prstClr val="black"/>
                </a:solidFill>
                <a:latin typeface="Arial"/>
              </a:rPr>
              <a:t>In-house production of ion source components</a:t>
            </a:r>
          </a:p>
        </p:txBody>
      </p:sp>
      <p:pic>
        <p:nvPicPr>
          <p:cNvPr id="36" name="Immagine 35" descr="Immagine che contiene interni&#10;&#10;Descrizione generata automaticamente">
            <a:extLst>
              <a:ext uri="{FF2B5EF4-FFF2-40B4-BE49-F238E27FC236}">
                <a16:creationId xmlns:a16="http://schemas.microsoft.com/office/drawing/2014/main" id="{53E4B5BF-15F6-46B9-F9C5-6DB2A8307C43}"/>
              </a:ext>
            </a:extLst>
          </p:cNvPr>
          <p:cNvPicPr>
            <a:picLocks noChangeAspect="1"/>
          </p:cNvPicPr>
          <p:nvPr/>
        </p:nvPicPr>
        <p:blipFill rotWithShape="1">
          <a:blip r:embed="rId6">
            <a:extLst>
              <a:ext uri="{28A0092B-C50C-407E-A947-70E740481C1C}">
                <a14:useLocalDpi xmlns:a14="http://schemas.microsoft.com/office/drawing/2010/main" val="0"/>
              </a:ext>
            </a:extLst>
          </a:blip>
          <a:srcRect t="12479" b="20634"/>
          <a:stretch/>
        </p:blipFill>
        <p:spPr>
          <a:xfrm>
            <a:off x="3496747" y="3064274"/>
            <a:ext cx="1500337" cy="640337"/>
          </a:xfrm>
          <a:prstGeom prst="rect">
            <a:avLst/>
          </a:prstGeom>
        </p:spPr>
      </p:pic>
      <p:pic>
        <p:nvPicPr>
          <p:cNvPr id="37" name="Picture 2">
            <a:extLst>
              <a:ext uri="{FF2B5EF4-FFF2-40B4-BE49-F238E27FC236}">
                <a16:creationId xmlns:a16="http://schemas.microsoft.com/office/drawing/2014/main" id="{E30EA339-C6D4-1F7F-4F47-FF0FCA9B51D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3496748" y="3744987"/>
            <a:ext cx="1500336" cy="450442"/>
          </a:xfrm>
          <a:prstGeom prst="rect">
            <a:avLst/>
          </a:prstGeom>
          <a:noFill/>
          <a:extLst>
            <a:ext uri="{909E8E84-426E-40DD-AFC4-6F175D3DCCD1}">
              <a14:hiddenFill xmlns:a14="http://schemas.microsoft.com/office/drawing/2010/main">
                <a:solidFill>
                  <a:srgbClr val="FFFFFF"/>
                </a:solidFill>
              </a14:hiddenFill>
            </a:ext>
          </a:extLst>
        </p:spPr>
      </p:pic>
      <p:pic>
        <p:nvPicPr>
          <p:cNvPr id="41" name="Immagine 7" descr="Immagine che contiene testo, cartello&#10;&#10;Descrizione generata automaticamente">
            <a:extLst>
              <a:ext uri="{FF2B5EF4-FFF2-40B4-BE49-F238E27FC236}">
                <a16:creationId xmlns:a16="http://schemas.microsoft.com/office/drawing/2014/main" id="{44DD50BD-8FCF-C50A-26C7-1EDC20A0E3F7}"/>
              </a:ext>
            </a:extLst>
          </p:cNvPr>
          <p:cNvPicPr>
            <a:picLocks noChangeAspect="1"/>
          </p:cNvPicPr>
          <p:nvPr/>
        </p:nvPicPr>
        <p:blipFill>
          <a:blip r:embed="rId8"/>
          <a:stretch>
            <a:fillRect/>
          </a:stretch>
        </p:blipFill>
        <p:spPr>
          <a:xfrm>
            <a:off x="5035292" y="3064150"/>
            <a:ext cx="978336" cy="1140180"/>
          </a:xfrm>
          <a:prstGeom prst="rect">
            <a:avLst/>
          </a:prstGeom>
        </p:spPr>
      </p:pic>
      <p:pic>
        <p:nvPicPr>
          <p:cNvPr id="42" name="Immagine 41">
            <a:extLst>
              <a:ext uri="{FF2B5EF4-FFF2-40B4-BE49-F238E27FC236}">
                <a16:creationId xmlns:a16="http://schemas.microsoft.com/office/drawing/2014/main" id="{E59583F4-7DF4-4D00-25CF-C5FDA3EA2FB0}"/>
              </a:ext>
            </a:extLst>
          </p:cNvPr>
          <p:cNvPicPr>
            <a:picLocks noChangeAspect="1"/>
          </p:cNvPicPr>
          <p:nvPr/>
        </p:nvPicPr>
        <p:blipFill>
          <a:blip r:embed="rId9"/>
          <a:stretch>
            <a:fillRect/>
          </a:stretch>
        </p:blipFill>
        <p:spPr>
          <a:xfrm>
            <a:off x="6554488" y="4489899"/>
            <a:ext cx="904157" cy="452079"/>
          </a:xfrm>
          <a:prstGeom prst="rect">
            <a:avLst/>
          </a:prstGeom>
        </p:spPr>
      </p:pic>
      <p:pic>
        <p:nvPicPr>
          <p:cNvPr id="43" name="Immagine 42">
            <a:extLst>
              <a:ext uri="{FF2B5EF4-FFF2-40B4-BE49-F238E27FC236}">
                <a16:creationId xmlns:a16="http://schemas.microsoft.com/office/drawing/2014/main" id="{B81FB729-8E16-6E3D-5AAE-DEF658C75E92}"/>
              </a:ext>
            </a:extLst>
          </p:cNvPr>
          <p:cNvPicPr>
            <a:picLocks noChangeAspect="1"/>
          </p:cNvPicPr>
          <p:nvPr/>
        </p:nvPicPr>
        <p:blipFill rotWithShape="1">
          <a:blip r:embed="rId10"/>
          <a:srcRect r="10433"/>
          <a:stretch/>
        </p:blipFill>
        <p:spPr>
          <a:xfrm>
            <a:off x="9048201" y="3114992"/>
            <a:ext cx="852774" cy="376484"/>
          </a:xfrm>
          <a:prstGeom prst="rect">
            <a:avLst/>
          </a:prstGeom>
        </p:spPr>
      </p:pic>
      <p:pic>
        <p:nvPicPr>
          <p:cNvPr id="45" name="Immagine 44" descr="Immagine che contiene interno, oggetti in metallo&#10;&#10;Descrizione generata automaticamente">
            <a:extLst>
              <a:ext uri="{FF2B5EF4-FFF2-40B4-BE49-F238E27FC236}">
                <a16:creationId xmlns:a16="http://schemas.microsoft.com/office/drawing/2014/main" id="{27A98685-398E-4E6F-17C1-6DCCCB16C35E}"/>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2192" b="96438" l="725" r="95290">
                        <a14:foregroundMark x1="4348" y1="65753" x2="4348" y2="65753"/>
                        <a14:foregroundMark x1="725" y1="62192" x2="725" y2="62192"/>
                        <a14:foregroundMark x1="20652" y1="7397" x2="20652" y2="7397"/>
                        <a14:foregroundMark x1="20290" y1="2192" x2="20290" y2="2192"/>
                        <a14:foregroundMark x1="27355" y1="90411" x2="27355" y2="90411"/>
                        <a14:foregroundMark x1="27355" y1="97260" x2="27355" y2="97260"/>
                        <a14:foregroundMark x1="83333" y1="24932" x2="83333" y2="24932"/>
                        <a14:foregroundMark x1="76268" y1="19726" x2="76268" y2="19726"/>
                        <a14:foregroundMark x1="63768" y1="69589" x2="69384" y2="38904"/>
                        <a14:foregroundMark x1="69384" y1="38904" x2="85326" y2="44384"/>
                        <a14:foregroundMark x1="85326" y1="44384" x2="78442" y2="72603"/>
                        <a14:foregroundMark x1="78442" y1="72603" x2="72826" y2="40274"/>
                        <a14:foregroundMark x1="63768" y1="26301" x2="79348" y2="9863"/>
                        <a14:foregroundMark x1="79348" y1="9863" x2="93116" y2="37534"/>
                        <a14:foregroundMark x1="93116" y1="37534" x2="92572" y2="38630"/>
                        <a14:foregroundMark x1="93478" y1="57534" x2="80254" y2="77260"/>
                        <a14:foregroundMark x1="80254" y1="77260" x2="56884" y2="61644"/>
                        <a14:foregroundMark x1="56884" y1="61644" x2="59964" y2="46301"/>
                        <a14:foregroundMark x1="93297" y1="49315" x2="95290" y2="64384"/>
                        <a14:foregroundMark x1="78986" y1="32603" x2="62862" y2="39178"/>
                        <a14:foregroundMark x1="62862" y1="39178" x2="77536" y2="32603"/>
                      </a14:backgroundRemoval>
                    </a14:imgEffect>
                    <a14:imgEffect>
                      <a14:brightnessContrast bright="34000"/>
                    </a14:imgEffect>
                  </a14:imgLayer>
                </a14:imgProps>
              </a:ext>
              <a:ext uri="{28A0092B-C50C-407E-A947-70E740481C1C}">
                <a14:useLocalDpi xmlns:a14="http://schemas.microsoft.com/office/drawing/2010/main" val="0"/>
              </a:ext>
            </a:extLst>
          </a:blip>
          <a:srcRect l="-8741" t="-11086" r="51013" b="-18832"/>
          <a:stretch/>
        </p:blipFill>
        <p:spPr>
          <a:xfrm flipH="1">
            <a:off x="8867625" y="5709854"/>
            <a:ext cx="748693" cy="1113563"/>
          </a:xfrm>
          <a:prstGeom prst="rect">
            <a:avLst/>
          </a:prstGeom>
        </p:spPr>
      </p:pic>
      <p:sp>
        <p:nvSpPr>
          <p:cNvPr id="46" name="CasellaDiTesto 45">
            <a:extLst>
              <a:ext uri="{FF2B5EF4-FFF2-40B4-BE49-F238E27FC236}">
                <a16:creationId xmlns:a16="http://schemas.microsoft.com/office/drawing/2014/main" id="{D9EBEA50-3A4A-292E-1D97-BE2232B8F8D0}"/>
              </a:ext>
            </a:extLst>
          </p:cNvPr>
          <p:cNvSpPr txBox="1"/>
          <p:nvPr/>
        </p:nvSpPr>
        <p:spPr>
          <a:xfrm>
            <a:off x="6566741" y="5806255"/>
            <a:ext cx="1905229" cy="630942"/>
          </a:xfrm>
          <a:prstGeom prst="rect">
            <a:avLst/>
          </a:prstGeom>
          <a:noFill/>
        </p:spPr>
        <p:txBody>
          <a:bodyPr wrap="square" rtlCol="0">
            <a:spAutoFit/>
          </a:bodyPr>
          <a:lstStyle/>
          <a:p>
            <a:pPr algn="ctr"/>
            <a:r>
              <a:rPr lang="it-IT" sz="1200" b="1"/>
              <a:t>Standard </a:t>
            </a:r>
            <a:r>
              <a:rPr lang="it-IT" sz="1200" b="1" err="1"/>
              <a:t>cathode</a:t>
            </a:r>
            <a:endParaRPr lang="it-IT" sz="1200" b="1"/>
          </a:p>
          <a:p>
            <a:pPr algn="ctr"/>
            <a:r>
              <a:rPr lang="it-IT" sz="1100"/>
              <a:t>(Cost ~ 1100 €)</a:t>
            </a:r>
          </a:p>
          <a:p>
            <a:pPr algn="ctr"/>
            <a:endParaRPr lang="it-IT" sz="1200"/>
          </a:p>
        </p:txBody>
      </p:sp>
      <p:pic>
        <p:nvPicPr>
          <p:cNvPr id="47" name="Immagine 46" descr="Immagine che contiene interno, oggetti in metallo&#10;&#10;Descrizione generata automaticamente">
            <a:extLst>
              <a:ext uri="{FF2B5EF4-FFF2-40B4-BE49-F238E27FC236}">
                <a16:creationId xmlns:a16="http://schemas.microsoft.com/office/drawing/2014/main" id="{FC5D834D-EA5E-B72F-6C75-E4D4AC218A54}"/>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2192" b="96438" l="725" r="95290">
                        <a14:foregroundMark x1="4348" y1="65753" x2="4348" y2="65753"/>
                        <a14:foregroundMark x1="725" y1="62192" x2="725" y2="62192"/>
                        <a14:foregroundMark x1="20652" y1="7397" x2="20652" y2="7397"/>
                        <a14:foregroundMark x1="20290" y1="2192" x2="20290" y2="2192"/>
                        <a14:foregroundMark x1="27355" y1="90411" x2="27355" y2="90411"/>
                        <a14:foregroundMark x1="27355" y1="97260" x2="27355" y2="97260"/>
                        <a14:foregroundMark x1="83333" y1="24932" x2="83333" y2="24932"/>
                        <a14:foregroundMark x1="76268" y1="19726" x2="76268" y2="19726"/>
                        <a14:foregroundMark x1="63768" y1="69589" x2="69384" y2="38904"/>
                        <a14:foregroundMark x1="69384" y1="38904" x2="85326" y2="44384"/>
                        <a14:foregroundMark x1="85326" y1="44384" x2="78442" y2="72603"/>
                        <a14:foregroundMark x1="78442" y1="72603" x2="72826" y2="40274"/>
                        <a14:foregroundMark x1="63768" y1="26301" x2="79348" y2="9863"/>
                        <a14:foregroundMark x1="79348" y1="9863" x2="93116" y2="37534"/>
                        <a14:foregroundMark x1="93116" y1="37534" x2="92572" y2="38630"/>
                        <a14:foregroundMark x1="93478" y1="57534" x2="80254" y2="77260"/>
                        <a14:foregroundMark x1="80254" y1="77260" x2="56884" y2="61644"/>
                        <a14:foregroundMark x1="56884" y1="61644" x2="59964" y2="46301"/>
                        <a14:foregroundMark x1="93297" y1="49315" x2="95290" y2="64384"/>
                        <a14:foregroundMark x1="78986" y1="32603" x2="62862" y2="39178"/>
                        <a14:foregroundMark x1="62862" y1="39178" x2="77536" y2="32603"/>
                      </a14:backgroundRemoval>
                    </a14:imgEffect>
                    <a14:imgEffect>
                      <a14:brightnessContrast bright="34000"/>
                    </a14:imgEffect>
                  </a14:imgLayer>
                </a14:imgProps>
              </a:ext>
              <a:ext uri="{28A0092B-C50C-407E-A947-70E740481C1C}">
                <a14:useLocalDpi xmlns:a14="http://schemas.microsoft.com/office/drawing/2010/main" val="0"/>
              </a:ext>
            </a:extLst>
          </a:blip>
          <a:srcRect l="49217" t="-11086" r="-11517" b="-18832"/>
          <a:stretch/>
        </p:blipFill>
        <p:spPr>
          <a:xfrm flipH="1">
            <a:off x="8007106" y="5692467"/>
            <a:ext cx="835987" cy="1152149"/>
          </a:xfrm>
          <a:prstGeom prst="rect">
            <a:avLst/>
          </a:prstGeom>
        </p:spPr>
      </p:pic>
      <p:sp>
        <p:nvSpPr>
          <p:cNvPr id="48" name="CasellaDiTesto 47">
            <a:extLst>
              <a:ext uri="{FF2B5EF4-FFF2-40B4-BE49-F238E27FC236}">
                <a16:creationId xmlns:a16="http://schemas.microsoft.com/office/drawing/2014/main" id="{49A196A5-E155-D3DA-0075-D77548320CA0}"/>
              </a:ext>
            </a:extLst>
          </p:cNvPr>
          <p:cNvSpPr txBox="1"/>
          <p:nvPr/>
        </p:nvSpPr>
        <p:spPr>
          <a:xfrm>
            <a:off x="8849148" y="5805220"/>
            <a:ext cx="2501646" cy="630942"/>
          </a:xfrm>
          <a:prstGeom prst="rect">
            <a:avLst/>
          </a:prstGeom>
          <a:noFill/>
        </p:spPr>
        <p:txBody>
          <a:bodyPr wrap="square" rtlCol="0">
            <a:spAutoFit/>
          </a:bodyPr>
          <a:lstStyle/>
          <a:p>
            <a:pPr algn="ctr"/>
            <a:r>
              <a:rPr lang="it-IT" sz="1200" b="1"/>
              <a:t>first AM </a:t>
            </a:r>
            <a:r>
              <a:rPr lang="it-IT" sz="1200" b="1" err="1"/>
              <a:t>cathode</a:t>
            </a:r>
            <a:endParaRPr lang="it-IT" sz="1200" b="1"/>
          </a:p>
          <a:p>
            <a:pPr algn="ctr"/>
            <a:r>
              <a:rPr lang="it-IT" sz="1100"/>
              <a:t>(Cost ~ 100 €)</a:t>
            </a:r>
          </a:p>
          <a:p>
            <a:pPr algn="ctr"/>
            <a:endParaRPr lang="it-IT" sz="1200"/>
          </a:p>
        </p:txBody>
      </p:sp>
      <p:pic>
        <p:nvPicPr>
          <p:cNvPr id="53" name="Immagine 11" descr="Immagine che contiene testo&#10;&#10;Descrizione generata automaticamente">
            <a:extLst>
              <a:ext uri="{FF2B5EF4-FFF2-40B4-BE49-F238E27FC236}">
                <a16:creationId xmlns:a16="http://schemas.microsoft.com/office/drawing/2014/main" id="{A4706A00-5DFA-8FBB-8559-5AEBFCE20B1F}"/>
              </a:ext>
            </a:extLst>
          </p:cNvPr>
          <p:cNvPicPr>
            <a:picLocks noChangeAspect="1"/>
          </p:cNvPicPr>
          <p:nvPr/>
        </p:nvPicPr>
        <p:blipFill rotWithShape="1">
          <a:blip r:embed="rId13"/>
          <a:srcRect r="31050"/>
          <a:stretch/>
        </p:blipFill>
        <p:spPr>
          <a:xfrm>
            <a:off x="2153201" y="3074012"/>
            <a:ext cx="1316384" cy="1113310"/>
          </a:xfrm>
          <a:prstGeom prst="rect">
            <a:avLst/>
          </a:prstGeom>
        </p:spPr>
      </p:pic>
      <p:sp>
        <p:nvSpPr>
          <p:cNvPr id="54" name="CasellaDiTesto 53">
            <a:extLst>
              <a:ext uri="{FF2B5EF4-FFF2-40B4-BE49-F238E27FC236}">
                <a16:creationId xmlns:a16="http://schemas.microsoft.com/office/drawing/2014/main" id="{26886954-1D73-9A19-E2A3-5A736FDB4705}"/>
              </a:ext>
            </a:extLst>
          </p:cNvPr>
          <p:cNvSpPr txBox="1"/>
          <p:nvPr/>
        </p:nvSpPr>
        <p:spPr>
          <a:xfrm>
            <a:off x="10798908" y="2565078"/>
            <a:ext cx="1423357" cy="677108"/>
          </a:xfrm>
          <a:prstGeom prst="rect">
            <a:avLst/>
          </a:prstGeom>
          <a:solidFill>
            <a:schemeClr val="accent2">
              <a:lumMod val="20000"/>
              <a:lumOff val="80000"/>
            </a:schemeClr>
          </a:solidFill>
        </p:spPr>
        <p:txBody>
          <a:bodyPr wrap="square" rtlCol="0">
            <a:spAutoFit/>
          </a:bodyPr>
          <a:lstStyle/>
          <a:p>
            <a:r>
              <a:rPr lang="en-US" sz="1000" u="sng"/>
              <a:t>Antonietta Donzella </a:t>
            </a:r>
          </a:p>
          <a:p>
            <a:r>
              <a:rPr lang="en-US" sz="900"/>
              <a:t>(UNIBS researcher)</a:t>
            </a:r>
          </a:p>
          <a:p>
            <a:r>
              <a:rPr lang="en-US" sz="1000" u="sng"/>
              <a:t>Nicola Alberti </a:t>
            </a:r>
          </a:p>
          <a:p>
            <a:r>
              <a:rPr lang="en-US" sz="900"/>
              <a:t>(UNIPD master student)</a:t>
            </a:r>
          </a:p>
        </p:txBody>
      </p:sp>
      <p:sp>
        <p:nvSpPr>
          <p:cNvPr id="55" name="CasellaDiTesto 54">
            <a:extLst>
              <a:ext uri="{FF2B5EF4-FFF2-40B4-BE49-F238E27FC236}">
                <a16:creationId xmlns:a16="http://schemas.microsoft.com/office/drawing/2014/main" id="{C3DFE71B-354B-6D81-785F-F9973EECEF89}"/>
              </a:ext>
            </a:extLst>
          </p:cNvPr>
          <p:cNvSpPr txBox="1"/>
          <p:nvPr/>
        </p:nvSpPr>
        <p:spPr>
          <a:xfrm>
            <a:off x="10788123" y="5451873"/>
            <a:ext cx="1400533" cy="677108"/>
          </a:xfrm>
          <a:prstGeom prst="rect">
            <a:avLst/>
          </a:prstGeom>
          <a:solidFill>
            <a:schemeClr val="accent2">
              <a:lumMod val="20000"/>
              <a:lumOff val="80000"/>
            </a:schemeClr>
          </a:solidFill>
        </p:spPr>
        <p:txBody>
          <a:bodyPr wrap="square" rtlCol="0">
            <a:spAutoFit/>
          </a:bodyPr>
          <a:lstStyle/>
          <a:p>
            <a:r>
              <a:rPr lang="en-US" sz="1000" u="sng"/>
              <a:t>Pietro </a:t>
            </a:r>
            <a:r>
              <a:rPr lang="en-US" sz="1000" u="sng" err="1"/>
              <a:t>Rebesan</a:t>
            </a:r>
            <a:endParaRPr lang="en-US" sz="1000" u="sng"/>
          </a:p>
          <a:p>
            <a:r>
              <a:rPr lang="en-US" sz="900"/>
              <a:t>(INFN-PD technologist)</a:t>
            </a:r>
          </a:p>
          <a:p>
            <a:r>
              <a:rPr lang="en-US" sz="1000" u="sng"/>
              <a:t>Alberto </a:t>
            </a:r>
            <a:r>
              <a:rPr lang="en-US" sz="1000" u="sng" err="1"/>
              <a:t>Girotto</a:t>
            </a:r>
            <a:endParaRPr lang="en-US" sz="1000" u="sng"/>
          </a:p>
          <a:p>
            <a:r>
              <a:rPr lang="en-US" sz="900"/>
              <a:t>(UNIBS PhD student)</a:t>
            </a:r>
          </a:p>
        </p:txBody>
      </p:sp>
      <p:sp>
        <p:nvSpPr>
          <p:cNvPr id="56" name="CasellaDiTesto 55">
            <a:extLst>
              <a:ext uri="{FF2B5EF4-FFF2-40B4-BE49-F238E27FC236}">
                <a16:creationId xmlns:a16="http://schemas.microsoft.com/office/drawing/2014/main" id="{57890E10-78BA-EF2C-73F1-53518082D92B}"/>
              </a:ext>
            </a:extLst>
          </p:cNvPr>
          <p:cNvSpPr txBox="1"/>
          <p:nvPr/>
        </p:nvSpPr>
        <p:spPr>
          <a:xfrm>
            <a:off x="-1022" y="5849163"/>
            <a:ext cx="6096000" cy="538609"/>
          </a:xfrm>
          <a:prstGeom prst="rect">
            <a:avLst/>
          </a:prstGeom>
          <a:solidFill>
            <a:schemeClr val="accent5">
              <a:lumMod val="20000"/>
              <a:lumOff val="80000"/>
            </a:schemeClr>
          </a:solidFill>
        </p:spPr>
        <p:txBody>
          <a:bodyPr wrap="square" rtlCol="0">
            <a:spAutoFit/>
          </a:bodyPr>
          <a:lstStyle/>
          <a:p>
            <a:r>
              <a:rPr lang="en-US" sz="1000" b="1" u="sng"/>
              <a:t>Activities performed by:</a:t>
            </a:r>
          </a:p>
          <a:p>
            <a:r>
              <a:rPr lang="en-US" sz="1000" u="sng"/>
              <a:t>Davide </a:t>
            </a:r>
            <a:r>
              <a:rPr lang="en-US" sz="1000" u="sng" err="1"/>
              <a:t>Cester</a:t>
            </a:r>
            <a:r>
              <a:rPr lang="en-US" sz="1000" u="sng"/>
              <a:t> and Leonardo </a:t>
            </a:r>
            <a:r>
              <a:rPr lang="en-US" sz="1000" u="sng" err="1"/>
              <a:t>Salvò</a:t>
            </a:r>
            <a:endParaRPr lang="en-US" sz="1000" u="sng"/>
          </a:p>
          <a:p>
            <a:r>
              <a:rPr lang="en-US" sz="900"/>
              <a:t>(UNIPD master students)</a:t>
            </a:r>
          </a:p>
        </p:txBody>
      </p:sp>
      <p:pic>
        <p:nvPicPr>
          <p:cNvPr id="49" name="Immagine 48">
            <a:extLst>
              <a:ext uri="{FF2B5EF4-FFF2-40B4-BE49-F238E27FC236}">
                <a16:creationId xmlns:a16="http://schemas.microsoft.com/office/drawing/2014/main" id="{3D683754-B2E6-F998-A458-EBA2D1F2CC1E}"/>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119" t="2379" r="5892" b="5705"/>
          <a:stretch/>
        </p:blipFill>
        <p:spPr>
          <a:xfrm>
            <a:off x="2112774" y="4417632"/>
            <a:ext cx="1866983" cy="1378565"/>
          </a:xfrm>
          <a:prstGeom prst="rect">
            <a:avLst/>
          </a:prstGeom>
          <a:ln>
            <a:solidFill>
              <a:schemeClr val="tx1"/>
            </a:solidFill>
          </a:ln>
        </p:spPr>
      </p:pic>
      <p:pic>
        <p:nvPicPr>
          <p:cNvPr id="52" name="Immagine 51" descr="Immagine che contiene testo, Diagramma, schermata, diagramma&#10;&#10;Descrizione generata automaticamente">
            <a:extLst>
              <a:ext uri="{FF2B5EF4-FFF2-40B4-BE49-F238E27FC236}">
                <a16:creationId xmlns:a16="http://schemas.microsoft.com/office/drawing/2014/main" id="{8A413B1B-6FB1-07D3-9295-9736093B11E4}"/>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62572" t="15709" r="1365" b="16590"/>
          <a:stretch/>
        </p:blipFill>
        <p:spPr bwMode="auto">
          <a:xfrm>
            <a:off x="134470" y="4411862"/>
            <a:ext cx="1809014" cy="1378565"/>
          </a:xfrm>
          <a:prstGeom prst="rect">
            <a:avLst/>
          </a:prstGeom>
          <a:noFill/>
          <a:ln>
            <a:solidFill>
              <a:schemeClr val="tx1"/>
            </a:solidFill>
          </a:ln>
        </p:spPr>
      </p:pic>
    </p:spTree>
    <p:extLst>
      <p:ext uri="{BB962C8B-B14F-4D97-AF65-F5344CB8AC3E}">
        <p14:creationId xmlns:p14="http://schemas.microsoft.com/office/powerpoint/2010/main" val="32451099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500"/>
                                  </p:stCondLst>
                                  <p:childTnLst>
                                    <p:set>
                                      <p:cBhvr>
                                        <p:cTn id="6" dur="1" fill="hold">
                                          <p:stCondLst>
                                            <p:cond delay="0"/>
                                          </p:stCondLst>
                                        </p:cTn>
                                        <p:tgtEl>
                                          <p:spTgt spid="44"/>
                                        </p:tgtEl>
                                        <p:attrNameLst>
                                          <p:attrName>style.visibility</p:attrName>
                                        </p:attrNameLst>
                                      </p:cBhvr>
                                      <p:to>
                                        <p:strVal val="visible"/>
                                      </p:to>
                                    </p:set>
                                    <p:animEffect transition="in" filter="wheel(1)">
                                      <p:cBhvr>
                                        <p:cTn id="7" dur="500"/>
                                        <p:tgtEl>
                                          <p:spTgt spid="44"/>
                                        </p:tgtEl>
                                      </p:cBhvr>
                                    </p:animEffect>
                                  </p:childTnLst>
                                </p:cTn>
                              </p:par>
                              <p:par>
                                <p:cTn id="8" presetID="10" presetClass="exit" presetSubtype="0" fill="hold" nodeType="withEffect">
                                  <p:stCondLst>
                                    <p:cond delay="0"/>
                                  </p:stCondLst>
                                  <p:childTnLst>
                                    <p:animEffect transition="out" filter="fade">
                                      <p:cBhvr>
                                        <p:cTn id="9" dur="500"/>
                                        <p:tgtEl>
                                          <p:spTgt spid="44"/>
                                        </p:tgtEl>
                                      </p:cBhvr>
                                    </p:animEffect>
                                    <p:set>
                                      <p:cBhvr>
                                        <p:cTn id="10" dur="1" fill="hold">
                                          <p:stCondLst>
                                            <p:cond delay="4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9925E-F644-99FB-AD80-3BAD2ECB79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ADF4A9-C10C-F587-8DE8-64D24F7276C2}"/>
              </a:ext>
            </a:extLst>
          </p:cNvPr>
          <p:cNvSpPr>
            <a:spLocks noGrp="1"/>
          </p:cNvSpPr>
          <p:nvPr>
            <p:ph type="title"/>
          </p:nvPr>
        </p:nvSpPr>
        <p:spPr/>
        <p:txBody>
          <a:bodyPr rtlCol="0"/>
          <a:lstStyle/>
          <a:p>
            <a:pPr rtl="0"/>
            <a:r>
              <a:rPr lang="en-GB" dirty="0"/>
              <a:t>Conclusions &amp; Perspectives</a:t>
            </a:r>
          </a:p>
        </p:txBody>
      </p:sp>
      <p:sp>
        <p:nvSpPr>
          <p:cNvPr id="5" name="Segnaposto numero diapositiva 4">
            <a:extLst>
              <a:ext uri="{FF2B5EF4-FFF2-40B4-BE49-F238E27FC236}">
                <a16:creationId xmlns:a16="http://schemas.microsoft.com/office/drawing/2014/main" id="{601793A0-4442-D9E6-39CA-401AEDC994F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C9F40-B079-4B71-A627-7266DFEA7F03}" type="slidenum">
              <a:rPr kumimoji="0" lang="en-GB" sz="1600" b="1"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600" b="1" i="0" u="none" strike="noStrike" kern="1200" cap="none" spc="0" normalizeH="0" baseline="0" noProof="0" dirty="0">
              <a:ln>
                <a:noFill/>
              </a:ln>
              <a:solidFill>
                <a:prstClr val="black"/>
              </a:solidFill>
              <a:effectLst/>
              <a:uLnTx/>
              <a:uFillTx/>
              <a:latin typeface="Arial"/>
              <a:ea typeface="+mn-ea"/>
              <a:cs typeface="+mn-cs"/>
            </a:endParaRPr>
          </a:p>
        </p:txBody>
      </p:sp>
      <p:sp>
        <p:nvSpPr>
          <p:cNvPr id="43" name="Rettangolo 42">
            <a:extLst>
              <a:ext uri="{FF2B5EF4-FFF2-40B4-BE49-F238E27FC236}">
                <a16:creationId xmlns:a16="http://schemas.microsoft.com/office/drawing/2014/main" id="{F6DF80E2-F2B2-0669-35FF-CA95A900795C}"/>
              </a:ext>
            </a:extLst>
          </p:cNvPr>
          <p:cNvSpPr/>
          <p:nvPr/>
        </p:nvSpPr>
        <p:spPr>
          <a:xfrm>
            <a:off x="3085942" y="5697601"/>
            <a:ext cx="5311577" cy="82575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Availability of </a:t>
            </a:r>
            <a:r>
              <a:rPr lang="en-US" sz="1400" b="1" dirty="0">
                <a:solidFill>
                  <a:schemeClr val="bg2">
                    <a:lumMod val="75000"/>
                  </a:schemeClr>
                </a:solidFill>
              </a:rPr>
              <a:t>purer </a:t>
            </a:r>
            <a:r>
              <a:rPr lang="en-US" sz="1400" dirty="0">
                <a:solidFill>
                  <a:schemeClr val="tx1"/>
                </a:solidFill>
              </a:rPr>
              <a:t>and</a:t>
            </a:r>
            <a:r>
              <a:rPr lang="en-US" sz="1400" b="1" dirty="0">
                <a:solidFill>
                  <a:schemeClr val="bg2">
                    <a:lumMod val="75000"/>
                  </a:schemeClr>
                </a:solidFill>
              </a:rPr>
              <a:t> more intense </a:t>
            </a:r>
            <a:r>
              <a:rPr lang="en-US" sz="1400" u="sng" dirty="0">
                <a:solidFill>
                  <a:schemeClr val="tx1"/>
                </a:solidFill>
              </a:rPr>
              <a:t>RIBs</a:t>
            </a:r>
            <a:endParaRPr lang="en-US" sz="1400" b="1" u="sng" dirty="0">
              <a:solidFill>
                <a:schemeClr val="bg2">
                  <a:lumMod val="75000"/>
                </a:schemeClr>
              </a:solidFill>
            </a:endParaRPr>
          </a:p>
          <a:p>
            <a:pPr algn="ctr"/>
            <a:r>
              <a:rPr lang="en-US" sz="1400" dirty="0">
                <a:solidFill>
                  <a:schemeClr val="tx1"/>
                </a:solidFill>
              </a:rPr>
              <a:t>Increased </a:t>
            </a:r>
            <a:r>
              <a:rPr lang="en-US" sz="1400" b="1" dirty="0">
                <a:solidFill>
                  <a:schemeClr val="bg2">
                    <a:lumMod val="75000"/>
                  </a:schemeClr>
                </a:solidFill>
              </a:rPr>
              <a:t>reliability</a:t>
            </a:r>
            <a:r>
              <a:rPr lang="en-US" sz="1400" dirty="0">
                <a:solidFill>
                  <a:schemeClr val="tx1"/>
                </a:solidFill>
              </a:rPr>
              <a:t> of ISOL </a:t>
            </a:r>
            <a:r>
              <a:rPr lang="en-US" sz="1400" u="sng" dirty="0">
                <a:solidFill>
                  <a:schemeClr val="tx1"/>
                </a:solidFill>
              </a:rPr>
              <a:t>targets</a:t>
            </a:r>
            <a:r>
              <a:rPr lang="en-US" sz="1400" dirty="0">
                <a:solidFill>
                  <a:schemeClr val="tx1"/>
                </a:solidFill>
              </a:rPr>
              <a:t> and </a:t>
            </a:r>
            <a:r>
              <a:rPr lang="en-US" sz="1400" u="sng" dirty="0">
                <a:solidFill>
                  <a:schemeClr val="tx1"/>
                </a:solidFill>
              </a:rPr>
              <a:t>ion sources</a:t>
            </a:r>
            <a:endParaRPr lang="en-GB" sz="1400" u="sng" dirty="0">
              <a:solidFill>
                <a:schemeClr val="tx1"/>
              </a:solidFill>
            </a:endParaRPr>
          </a:p>
          <a:p>
            <a:pPr algn="ctr"/>
            <a:r>
              <a:rPr lang="en-GB" sz="1400" b="1" dirty="0">
                <a:solidFill>
                  <a:schemeClr val="bg2">
                    <a:lumMod val="75000"/>
                  </a:schemeClr>
                </a:solidFill>
              </a:rPr>
              <a:t>In-house/internal production </a:t>
            </a:r>
            <a:r>
              <a:rPr lang="en-US" sz="1400" dirty="0">
                <a:solidFill>
                  <a:schemeClr val="tx1"/>
                </a:solidFill>
              </a:rPr>
              <a:t>of ISOL </a:t>
            </a:r>
            <a:r>
              <a:rPr lang="en-US" sz="1400" u="sng" dirty="0">
                <a:solidFill>
                  <a:schemeClr val="tx1"/>
                </a:solidFill>
              </a:rPr>
              <a:t>targets</a:t>
            </a:r>
            <a:r>
              <a:rPr lang="en-US" sz="1400" dirty="0">
                <a:solidFill>
                  <a:schemeClr val="tx1"/>
                </a:solidFill>
              </a:rPr>
              <a:t> and </a:t>
            </a:r>
            <a:r>
              <a:rPr lang="en-US" sz="1400" u="sng" dirty="0">
                <a:solidFill>
                  <a:schemeClr val="tx1"/>
                </a:solidFill>
              </a:rPr>
              <a:t>ion sources</a:t>
            </a:r>
            <a:endParaRPr lang="en-GB" sz="1400" dirty="0">
              <a:solidFill>
                <a:schemeClr val="tx1"/>
              </a:solidFill>
            </a:endParaRPr>
          </a:p>
        </p:txBody>
      </p:sp>
      <p:sp>
        <p:nvSpPr>
          <p:cNvPr id="7" name="CasellaDiTesto 6">
            <a:extLst>
              <a:ext uri="{FF2B5EF4-FFF2-40B4-BE49-F238E27FC236}">
                <a16:creationId xmlns:a16="http://schemas.microsoft.com/office/drawing/2014/main" id="{C3AC37AD-B0BD-E2DE-745E-479E367D6003}"/>
              </a:ext>
            </a:extLst>
          </p:cNvPr>
          <p:cNvSpPr txBox="1"/>
          <p:nvPr/>
        </p:nvSpPr>
        <p:spPr>
          <a:xfrm>
            <a:off x="425049" y="3422955"/>
            <a:ext cx="11341902" cy="738664"/>
          </a:xfrm>
          <a:prstGeom prst="rect">
            <a:avLst/>
          </a:prstGeom>
          <a:noFill/>
          <a:ln w="15875">
            <a:solidFill>
              <a:srgbClr val="0070C0"/>
            </a:solidFill>
            <a:prstDash val="dash"/>
          </a:ln>
        </p:spPr>
        <p:txBody>
          <a:bodyPr wrap="square" rtlCol="0">
            <a:spAutoFit/>
          </a:bodyPr>
          <a:lstStyle/>
          <a:p>
            <a:pPr algn="ctr"/>
            <a:r>
              <a:rPr lang="it-IT" b="1" dirty="0">
                <a:solidFill>
                  <a:srgbClr val="0070C0"/>
                </a:solidFill>
              </a:rPr>
              <a:t>HISOL</a:t>
            </a:r>
            <a:r>
              <a:rPr lang="it-IT" dirty="0"/>
              <a:t> (2023-2024) and </a:t>
            </a:r>
            <a:r>
              <a:rPr lang="it-IT" b="1" dirty="0">
                <a:solidFill>
                  <a:srgbClr val="0070C0"/>
                </a:solidFill>
              </a:rPr>
              <a:t>HISOL-NEXT</a:t>
            </a:r>
            <a:r>
              <a:rPr lang="it-IT" dirty="0"/>
              <a:t> (</a:t>
            </a:r>
            <a:r>
              <a:rPr lang="it-IT" dirty="0" err="1"/>
              <a:t>possible</a:t>
            </a:r>
            <a:r>
              <a:rPr lang="it-IT" dirty="0"/>
              <a:t> </a:t>
            </a:r>
            <a:r>
              <a:rPr lang="it-IT" dirty="0" err="1"/>
              <a:t>proposal</a:t>
            </a:r>
            <a:r>
              <a:rPr lang="it-IT" dirty="0"/>
              <a:t> for the </a:t>
            </a:r>
            <a:r>
              <a:rPr lang="it-IT" dirty="0" err="1"/>
              <a:t>period</a:t>
            </a:r>
            <a:r>
              <a:rPr lang="it-IT" dirty="0"/>
              <a:t> 2025-2027)</a:t>
            </a:r>
          </a:p>
          <a:p>
            <a:pPr algn="ctr"/>
            <a:endParaRPr lang="it-IT" sz="800" dirty="0"/>
          </a:p>
          <a:p>
            <a:pPr algn="ctr"/>
            <a:r>
              <a:rPr lang="it-IT" sz="1600" b="1" dirty="0" err="1"/>
              <a:t>Sustainable</a:t>
            </a:r>
            <a:r>
              <a:rPr lang="it-IT" sz="1600" b="1" dirty="0"/>
              <a:t> way </a:t>
            </a:r>
            <a:r>
              <a:rPr lang="it-IT" sz="1600" dirty="0"/>
              <a:t>to continue </a:t>
            </a:r>
            <a:r>
              <a:rPr lang="it-IT" sz="1600" b="1" dirty="0" err="1"/>
              <a:t>collecting</a:t>
            </a:r>
            <a:r>
              <a:rPr lang="it-IT" sz="1600" b="1" dirty="0"/>
              <a:t> know-how </a:t>
            </a:r>
            <a:r>
              <a:rPr lang="it-IT" sz="1600" dirty="0"/>
              <a:t>from </a:t>
            </a:r>
            <a:r>
              <a:rPr lang="it-IT" sz="1600" b="1" dirty="0" err="1"/>
              <a:t>other</a:t>
            </a:r>
            <a:r>
              <a:rPr lang="it-IT" sz="1600" b="1" dirty="0"/>
              <a:t> institutions </a:t>
            </a:r>
            <a:r>
              <a:rPr lang="it-IT" sz="1600" dirty="0"/>
              <a:t>for the </a:t>
            </a:r>
            <a:r>
              <a:rPr lang="it-IT" sz="1600" b="1" dirty="0" err="1"/>
              <a:t>effective</a:t>
            </a:r>
            <a:r>
              <a:rPr lang="it-IT" sz="1600" b="1" dirty="0"/>
              <a:t> </a:t>
            </a:r>
            <a:r>
              <a:rPr lang="it-IT" sz="1600" b="1" dirty="0" err="1"/>
              <a:t>operation</a:t>
            </a:r>
            <a:r>
              <a:rPr lang="it-IT" sz="1600" b="1" dirty="0"/>
              <a:t> </a:t>
            </a:r>
            <a:r>
              <a:rPr lang="it-IT" sz="1600" dirty="0"/>
              <a:t>of the </a:t>
            </a:r>
            <a:r>
              <a:rPr lang="en-GB" sz="1600" b="1" dirty="0">
                <a:solidFill>
                  <a:srgbClr val="C00000"/>
                </a:solidFill>
              </a:rPr>
              <a:t>S</a:t>
            </a:r>
            <a:r>
              <a:rPr lang="en-GB" sz="1600" b="1" dirty="0">
                <a:solidFill>
                  <a:srgbClr val="0070C0"/>
                </a:solidFill>
              </a:rPr>
              <a:t>P</a:t>
            </a:r>
            <a:r>
              <a:rPr lang="en-GB" sz="1600" b="1" dirty="0">
                <a:solidFill>
                  <a:srgbClr val="00B050"/>
                </a:solidFill>
              </a:rPr>
              <a:t>E</a:t>
            </a:r>
            <a:r>
              <a:rPr lang="en-GB" sz="1600" b="1" dirty="0">
                <a:solidFill>
                  <a:srgbClr val="FFC000"/>
                </a:solidFill>
              </a:rPr>
              <a:t>S</a:t>
            </a:r>
            <a:r>
              <a:rPr lang="it-IT" sz="1600" dirty="0"/>
              <a:t> facility</a:t>
            </a:r>
            <a:endParaRPr lang="en-GB" sz="1600" dirty="0"/>
          </a:p>
        </p:txBody>
      </p:sp>
      <p:pic>
        <p:nvPicPr>
          <p:cNvPr id="8" name="Immagine 7">
            <a:extLst>
              <a:ext uri="{FF2B5EF4-FFF2-40B4-BE49-F238E27FC236}">
                <a16:creationId xmlns:a16="http://schemas.microsoft.com/office/drawing/2014/main" id="{67F77BE9-2FE6-D576-5565-269A6A74D6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9996" y="1809315"/>
            <a:ext cx="1386535" cy="626714"/>
          </a:xfrm>
          <a:prstGeom prst="rect">
            <a:avLst/>
          </a:prstGeom>
        </p:spPr>
      </p:pic>
      <p:pic>
        <p:nvPicPr>
          <p:cNvPr id="9" name="Immagine 8">
            <a:extLst>
              <a:ext uri="{FF2B5EF4-FFF2-40B4-BE49-F238E27FC236}">
                <a16:creationId xmlns:a16="http://schemas.microsoft.com/office/drawing/2014/main" id="{F0AB992D-95DC-AF7B-4667-12C95BE95449}"/>
              </a:ext>
            </a:extLst>
          </p:cNvPr>
          <p:cNvPicPr>
            <a:picLocks noChangeAspect="1"/>
          </p:cNvPicPr>
          <p:nvPr/>
        </p:nvPicPr>
        <p:blipFill>
          <a:blip r:embed="rId4"/>
          <a:stretch>
            <a:fillRect/>
          </a:stretch>
        </p:blipFill>
        <p:spPr>
          <a:xfrm>
            <a:off x="9282549" y="1776153"/>
            <a:ext cx="1305586" cy="652793"/>
          </a:xfrm>
          <a:prstGeom prst="rect">
            <a:avLst/>
          </a:prstGeom>
        </p:spPr>
      </p:pic>
      <p:pic>
        <p:nvPicPr>
          <p:cNvPr id="11" name="Immagine 10">
            <a:extLst>
              <a:ext uri="{FF2B5EF4-FFF2-40B4-BE49-F238E27FC236}">
                <a16:creationId xmlns:a16="http://schemas.microsoft.com/office/drawing/2014/main" id="{4C160CDC-22A9-BFAE-BDFB-312A01DAE07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912" b="-1"/>
          <a:stretch/>
        </p:blipFill>
        <p:spPr>
          <a:xfrm>
            <a:off x="925994" y="1739227"/>
            <a:ext cx="1440000" cy="708885"/>
          </a:xfrm>
          <a:prstGeom prst="rect">
            <a:avLst/>
          </a:prstGeom>
          <a:ln>
            <a:solidFill>
              <a:schemeClr val="tx1"/>
            </a:solidFill>
          </a:ln>
        </p:spPr>
      </p:pic>
      <p:pic>
        <p:nvPicPr>
          <p:cNvPr id="12" name="Immagine 11">
            <a:extLst>
              <a:ext uri="{FF2B5EF4-FFF2-40B4-BE49-F238E27FC236}">
                <a16:creationId xmlns:a16="http://schemas.microsoft.com/office/drawing/2014/main" id="{2B32E664-515C-178E-0449-62104BB87C8C}"/>
              </a:ext>
            </a:extLst>
          </p:cNvPr>
          <p:cNvPicPr>
            <a:picLocks noChangeAspect="1"/>
          </p:cNvPicPr>
          <p:nvPr/>
        </p:nvPicPr>
        <p:blipFill rotWithShape="1">
          <a:blip r:embed="rId6"/>
          <a:srcRect r="10433"/>
          <a:stretch/>
        </p:blipFill>
        <p:spPr>
          <a:xfrm>
            <a:off x="5101702" y="1791649"/>
            <a:ext cx="1467870" cy="648039"/>
          </a:xfrm>
          <a:prstGeom prst="rect">
            <a:avLst/>
          </a:prstGeom>
        </p:spPr>
      </p:pic>
      <p:pic>
        <p:nvPicPr>
          <p:cNvPr id="13" name="Immagine 12">
            <a:extLst>
              <a:ext uri="{FF2B5EF4-FFF2-40B4-BE49-F238E27FC236}">
                <a16:creationId xmlns:a16="http://schemas.microsoft.com/office/drawing/2014/main" id="{C1DBA02F-DD00-E065-A1CB-3597E53C7B55}"/>
              </a:ext>
            </a:extLst>
          </p:cNvPr>
          <p:cNvPicPr>
            <a:picLocks noChangeAspect="1"/>
          </p:cNvPicPr>
          <p:nvPr/>
        </p:nvPicPr>
        <p:blipFill>
          <a:blip r:embed="rId7"/>
          <a:stretch>
            <a:fillRect/>
          </a:stretch>
        </p:blipFill>
        <p:spPr>
          <a:xfrm>
            <a:off x="6764419" y="1915334"/>
            <a:ext cx="1419602" cy="420544"/>
          </a:xfrm>
          <a:prstGeom prst="rect">
            <a:avLst/>
          </a:prstGeom>
        </p:spPr>
      </p:pic>
      <p:pic>
        <p:nvPicPr>
          <p:cNvPr id="14" name="Immagine 13">
            <a:extLst>
              <a:ext uri="{FF2B5EF4-FFF2-40B4-BE49-F238E27FC236}">
                <a16:creationId xmlns:a16="http://schemas.microsoft.com/office/drawing/2014/main" id="{F6FC6157-667E-CF09-DF9E-BA0CAB0D595A}"/>
              </a:ext>
            </a:extLst>
          </p:cNvPr>
          <p:cNvPicPr>
            <a:picLocks noChangeAspect="1"/>
          </p:cNvPicPr>
          <p:nvPr/>
        </p:nvPicPr>
        <p:blipFill rotWithShape="1">
          <a:blip r:embed="rId8"/>
          <a:srcRect l="11493" t="11643" r="9131" b="10745"/>
          <a:stretch/>
        </p:blipFill>
        <p:spPr>
          <a:xfrm>
            <a:off x="8340963" y="1816885"/>
            <a:ext cx="596846" cy="583583"/>
          </a:xfrm>
          <a:prstGeom prst="rect">
            <a:avLst/>
          </a:prstGeom>
        </p:spPr>
      </p:pic>
      <p:pic>
        <p:nvPicPr>
          <p:cNvPr id="15" name="Immagine 14">
            <a:extLst>
              <a:ext uri="{FF2B5EF4-FFF2-40B4-BE49-F238E27FC236}">
                <a16:creationId xmlns:a16="http://schemas.microsoft.com/office/drawing/2014/main" id="{24088976-6B22-10B6-D17E-0761C13D987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27117" y="1799618"/>
            <a:ext cx="1415190" cy="640070"/>
          </a:xfrm>
          <a:prstGeom prst="rect">
            <a:avLst/>
          </a:prstGeom>
        </p:spPr>
      </p:pic>
      <p:grpSp>
        <p:nvGrpSpPr>
          <p:cNvPr id="35" name="Gruppo 34">
            <a:extLst>
              <a:ext uri="{FF2B5EF4-FFF2-40B4-BE49-F238E27FC236}">
                <a16:creationId xmlns:a16="http://schemas.microsoft.com/office/drawing/2014/main" id="{6FD07775-1804-44BD-F19C-21D63553666D}"/>
              </a:ext>
            </a:extLst>
          </p:cNvPr>
          <p:cNvGrpSpPr/>
          <p:nvPr/>
        </p:nvGrpSpPr>
        <p:grpSpPr>
          <a:xfrm>
            <a:off x="2107356" y="2533998"/>
            <a:ext cx="7590739" cy="738664"/>
            <a:chOff x="2107356" y="2533998"/>
            <a:chExt cx="7590739" cy="1166400"/>
          </a:xfrm>
        </p:grpSpPr>
        <p:cxnSp>
          <p:nvCxnSpPr>
            <p:cNvPr id="17" name="Connettore 2 16">
              <a:extLst>
                <a:ext uri="{FF2B5EF4-FFF2-40B4-BE49-F238E27FC236}">
                  <a16:creationId xmlns:a16="http://schemas.microsoft.com/office/drawing/2014/main" id="{7676D8C6-B1A0-DC6D-1565-7BE773C0F9F9}"/>
                </a:ext>
              </a:extLst>
            </p:cNvPr>
            <p:cNvCxnSpPr>
              <a:cxnSpLocks/>
            </p:cNvCxnSpPr>
            <p:nvPr/>
          </p:nvCxnSpPr>
          <p:spPr>
            <a:xfrm>
              <a:off x="2107356" y="2544946"/>
              <a:ext cx="590550" cy="1155412"/>
            </a:xfrm>
            <a:prstGeom prst="straightConnector1">
              <a:avLst/>
            </a:prstGeom>
            <a:ln w="127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9" name="Connettore 2 18">
              <a:extLst>
                <a:ext uri="{FF2B5EF4-FFF2-40B4-BE49-F238E27FC236}">
                  <a16:creationId xmlns:a16="http://schemas.microsoft.com/office/drawing/2014/main" id="{BC52A92E-04F5-DE3D-11D0-251678C8E127}"/>
                </a:ext>
              </a:extLst>
            </p:cNvPr>
            <p:cNvCxnSpPr>
              <a:cxnSpLocks/>
            </p:cNvCxnSpPr>
            <p:nvPr/>
          </p:nvCxnSpPr>
          <p:spPr>
            <a:xfrm>
              <a:off x="3331842" y="2541221"/>
              <a:ext cx="379947" cy="1159137"/>
            </a:xfrm>
            <a:prstGeom prst="straightConnector1">
              <a:avLst/>
            </a:prstGeom>
            <a:ln w="127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1" name="Connettore 2 20">
              <a:extLst>
                <a:ext uri="{FF2B5EF4-FFF2-40B4-BE49-F238E27FC236}">
                  <a16:creationId xmlns:a16="http://schemas.microsoft.com/office/drawing/2014/main" id="{ACABA4D9-48B5-822C-02A3-30B59F706DFE}"/>
                </a:ext>
              </a:extLst>
            </p:cNvPr>
            <p:cNvCxnSpPr>
              <a:cxnSpLocks/>
            </p:cNvCxnSpPr>
            <p:nvPr/>
          </p:nvCxnSpPr>
          <p:spPr>
            <a:xfrm>
              <a:off x="4466375" y="2533998"/>
              <a:ext cx="254641" cy="1166360"/>
            </a:xfrm>
            <a:prstGeom prst="straightConnector1">
              <a:avLst/>
            </a:prstGeom>
            <a:ln w="127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3" name="Connettore 2 22">
              <a:extLst>
                <a:ext uri="{FF2B5EF4-FFF2-40B4-BE49-F238E27FC236}">
                  <a16:creationId xmlns:a16="http://schemas.microsoft.com/office/drawing/2014/main" id="{69026961-C6F9-C92D-1198-C75D6D82C507}"/>
                </a:ext>
              </a:extLst>
            </p:cNvPr>
            <p:cNvCxnSpPr>
              <a:cxnSpLocks/>
            </p:cNvCxnSpPr>
            <p:nvPr/>
          </p:nvCxnSpPr>
          <p:spPr>
            <a:xfrm>
              <a:off x="5733629" y="2577301"/>
              <a:ext cx="0" cy="1079754"/>
            </a:xfrm>
            <a:prstGeom prst="straightConnector1">
              <a:avLst/>
            </a:prstGeom>
            <a:ln w="127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5" name="Connettore 2 24">
              <a:extLst>
                <a:ext uri="{FF2B5EF4-FFF2-40B4-BE49-F238E27FC236}">
                  <a16:creationId xmlns:a16="http://schemas.microsoft.com/office/drawing/2014/main" id="{1900741A-E827-2DC2-0F8D-CD22AC4C03D4}"/>
                </a:ext>
              </a:extLst>
            </p:cNvPr>
            <p:cNvCxnSpPr>
              <a:cxnSpLocks/>
            </p:cNvCxnSpPr>
            <p:nvPr/>
          </p:nvCxnSpPr>
          <p:spPr>
            <a:xfrm flipH="1">
              <a:off x="6750959" y="2533998"/>
              <a:ext cx="255600" cy="1166400"/>
            </a:xfrm>
            <a:prstGeom prst="straightConnector1">
              <a:avLst/>
            </a:prstGeom>
            <a:ln w="127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8" name="Connettore 2 27">
              <a:extLst>
                <a:ext uri="{FF2B5EF4-FFF2-40B4-BE49-F238E27FC236}">
                  <a16:creationId xmlns:a16="http://schemas.microsoft.com/office/drawing/2014/main" id="{BDF0BAAE-03D9-51CA-F5AF-A777E64F00D7}"/>
                </a:ext>
              </a:extLst>
            </p:cNvPr>
            <p:cNvCxnSpPr>
              <a:cxnSpLocks/>
            </p:cNvCxnSpPr>
            <p:nvPr/>
          </p:nvCxnSpPr>
          <p:spPr>
            <a:xfrm flipH="1">
              <a:off x="8067021" y="2537609"/>
              <a:ext cx="361515" cy="1162749"/>
            </a:xfrm>
            <a:prstGeom prst="straightConnector1">
              <a:avLst/>
            </a:prstGeom>
            <a:ln w="127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30" name="Connettore 2 29">
              <a:extLst>
                <a:ext uri="{FF2B5EF4-FFF2-40B4-BE49-F238E27FC236}">
                  <a16:creationId xmlns:a16="http://schemas.microsoft.com/office/drawing/2014/main" id="{E1D74FC1-1D2C-D2BA-5F43-B011DF12607D}"/>
                </a:ext>
              </a:extLst>
            </p:cNvPr>
            <p:cNvCxnSpPr>
              <a:cxnSpLocks/>
            </p:cNvCxnSpPr>
            <p:nvPr/>
          </p:nvCxnSpPr>
          <p:spPr>
            <a:xfrm flipH="1">
              <a:off x="9089784" y="2539472"/>
              <a:ext cx="608311" cy="1160886"/>
            </a:xfrm>
            <a:prstGeom prst="straightConnector1">
              <a:avLst/>
            </a:prstGeom>
            <a:ln w="12700">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sp>
        <p:nvSpPr>
          <p:cNvPr id="33" name="CasellaDiTesto 32">
            <a:extLst>
              <a:ext uri="{FF2B5EF4-FFF2-40B4-BE49-F238E27FC236}">
                <a16:creationId xmlns:a16="http://schemas.microsoft.com/office/drawing/2014/main" id="{908476C9-D04D-EBC6-2743-7F982CD0A3AB}"/>
              </a:ext>
            </a:extLst>
          </p:cNvPr>
          <p:cNvSpPr txBox="1"/>
          <p:nvPr/>
        </p:nvSpPr>
        <p:spPr>
          <a:xfrm>
            <a:off x="5006768" y="4875386"/>
            <a:ext cx="1453721" cy="646331"/>
          </a:xfrm>
          <a:prstGeom prst="rect">
            <a:avLst/>
          </a:prstGeom>
          <a:noFill/>
          <a:ln>
            <a:solidFill>
              <a:srgbClr val="000000"/>
            </a:solidFill>
          </a:ln>
        </p:spPr>
        <p:txBody>
          <a:bodyPr wrap="square">
            <a:spAutoFit/>
          </a:bodyPr>
          <a:lstStyle/>
          <a:p>
            <a:pPr algn="ctr"/>
            <a:r>
              <a:rPr lang="en-GB" sz="3600" b="1" dirty="0">
                <a:solidFill>
                  <a:srgbClr val="C00000"/>
                </a:solidFill>
              </a:rPr>
              <a:t>S</a:t>
            </a:r>
            <a:r>
              <a:rPr lang="en-GB" sz="3600" b="1" dirty="0">
                <a:solidFill>
                  <a:srgbClr val="0070C0"/>
                </a:solidFill>
              </a:rPr>
              <a:t>P</a:t>
            </a:r>
            <a:r>
              <a:rPr lang="en-GB" sz="3600" b="1" dirty="0">
                <a:solidFill>
                  <a:srgbClr val="00B050"/>
                </a:solidFill>
              </a:rPr>
              <a:t>E</a:t>
            </a:r>
            <a:r>
              <a:rPr lang="en-GB" sz="3600" b="1" dirty="0">
                <a:solidFill>
                  <a:srgbClr val="FFC000"/>
                </a:solidFill>
              </a:rPr>
              <a:t>S</a:t>
            </a:r>
            <a:endParaRPr lang="en-GB" sz="3600" dirty="0"/>
          </a:p>
        </p:txBody>
      </p:sp>
      <p:sp>
        <p:nvSpPr>
          <p:cNvPr id="34" name="Freccia in giù 33">
            <a:extLst>
              <a:ext uri="{FF2B5EF4-FFF2-40B4-BE49-F238E27FC236}">
                <a16:creationId xmlns:a16="http://schemas.microsoft.com/office/drawing/2014/main" id="{EA61EBFC-0ECF-27E4-DCC8-704EA755C82D}"/>
              </a:ext>
            </a:extLst>
          </p:cNvPr>
          <p:cNvSpPr/>
          <p:nvPr/>
        </p:nvSpPr>
        <p:spPr>
          <a:xfrm>
            <a:off x="5509652" y="4330531"/>
            <a:ext cx="464159" cy="444670"/>
          </a:xfrm>
          <a:prstGeom prst="downArrow">
            <a:avLst/>
          </a:prstGeom>
          <a:solidFill>
            <a:srgbClr val="A1C4E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0830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9925E-F644-99FB-AD80-3BAD2ECB79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ADF4A9-C10C-F587-8DE8-64D24F7276C2}"/>
              </a:ext>
            </a:extLst>
          </p:cNvPr>
          <p:cNvSpPr>
            <a:spLocks noGrp="1"/>
          </p:cNvSpPr>
          <p:nvPr>
            <p:ph type="title"/>
          </p:nvPr>
        </p:nvSpPr>
        <p:spPr/>
        <p:txBody>
          <a:bodyPr rtlCol="0"/>
          <a:lstStyle/>
          <a:p>
            <a:pPr rtl="0"/>
            <a:r>
              <a:rPr lang="en-GB" dirty="0"/>
              <a:t>HISOL</a:t>
            </a:r>
            <a:r>
              <a:rPr lang="en-GB" b="0" dirty="0"/>
              <a:t>:</a:t>
            </a:r>
            <a:r>
              <a:rPr lang="en-GB" dirty="0"/>
              <a:t> </a:t>
            </a:r>
            <a:r>
              <a:rPr lang="en-GB" b="0" dirty="0"/>
              <a:t>main laboratories and infrastructures</a:t>
            </a:r>
          </a:p>
        </p:txBody>
      </p:sp>
      <p:pic>
        <p:nvPicPr>
          <p:cNvPr id="3" name="Picture 2">
            <a:extLst>
              <a:ext uri="{FF2B5EF4-FFF2-40B4-BE49-F238E27FC236}">
                <a16:creationId xmlns:a16="http://schemas.microsoft.com/office/drawing/2014/main" id="{0A6C3714-358C-547F-FC36-74EB390503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893" y="4825793"/>
            <a:ext cx="4262627" cy="17982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magine che contiene mappa&#10;&#10;Descrizione generata automaticamente">
            <a:extLst>
              <a:ext uri="{FF2B5EF4-FFF2-40B4-BE49-F238E27FC236}">
                <a16:creationId xmlns:a16="http://schemas.microsoft.com/office/drawing/2014/main" id="{9AD533E0-BA90-C783-7345-AC15B8DE43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893" y="1881279"/>
            <a:ext cx="4262627" cy="2795361"/>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C0CDE8DD-AFDF-CA83-1C24-CCA73E86FAA4}"/>
              </a:ext>
            </a:extLst>
          </p:cNvPr>
          <p:cNvSpPr txBox="1"/>
          <p:nvPr/>
        </p:nvSpPr>
        <p:spPr>
          <a:xfrm>
            <a:off x="278893" y="1437371"/>
            <a:ext cx="4262627" cy="369332"/>
          </a:xfrm>
          <a:prstGeom prst="rect">
            <a:avLst/>
          </a:prstGeom>
          <a:noFill/>
        </p:spPr>
        <p:txBody>
          <a:bodyPr wrap="square">
            <a:spAutoFit/>
          </a:bodyPr>
          <a:lstStyle/>
          <a:p>
            <a:r>
              <a:rPr lang="en-GB" dirty="0"/>
              <a:t>INFN-LNL</a:t>
            </a:r>
          </a:p>
        </p:txBody>
      </p:sp>
      <p:pic>
        <p:nvPicPr>
          <p:cNvPr id="8" name="Picture 2" descr="Immagine che contiene testo, interni, diverso, vario&#10;&#10;Descrizione generata automaticamente">
            <a:extLst>
              <a:ext uri="{FF2B5EF4-FFF2-40B4-BE49-F238E27FC236}">
                <a16:creationId xmlns:a16="http://schemas.microsoft.com/office/drawing/2014/main" id="{949640D9-EBE3-A520-924E-271830E64BB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99" t="1468" r="1331" b="1843"/>
          <a:stretch/>
        </p:blipFill>
        <p:spPr bwMode="auto">
          <a:xfrm>
            <a:off x="4797530" y="1843454"/>
            <a:ext cx="6060970" cy="4804967"/>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8">
            <a:extLst>
              <a:ext uri="{FF2B5EF4-FFF2-40B4-BE49-F238E27FC236}">
                <a16:creationId xmlns:a16="http://schemas.microsoft.com/office/drawing/2014/main" id="{CF7E32EB-B310-5B1A-139A-E59FB8D28CFC}"/>
              </a:ext>
            </a:extLst>
          </p:cNvPr>
          <p:cNvSpPr txBox="1"/>
          <p:nvPr/>
        </p:nvSpPr>
        <p:spPr>
          <a:xfrm>
            <a:off x="4850893" y="1436834"/>
            <a:ext cx="4262627" cy="369332"/>
          </a:xfrm>
          <a:prstGeom prst="rect">
            <a:avLst/>
          </a:prstGeom>
          <a:noFill/>
        </p:spPr>
        <p:txBody>
          <a:bodyPr wrap="square">
            <a:spAutoFit/>
          </a:bodyPr>
          <a:lstStyle/>
          <a:p>
            <a:r>
              <a:rPr lang="en-GB" dirty="0"/>
              <a:t>INFN-PD</a:t>
            </a:r>
          </a:p>
        </p:txBody>
      </p:sp>
    </p:spTree>
    <p:extLst>
      <p:ext uri="{BB962C8B-B14F-4D97-AF65-F5344CB8AC3E}">
        <p14:creationId xmlns:p14="http://schemas.microsoft.com/office/powerpoint/2010/main" val="975026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9925E-F644-99FB-AD80-3BAD2ECB7905}"/>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88AB40AF-4BE2-C0E2-D79A-90B849468E66}"/>
              </a:ext>
            </a:extLst>
          </p:cNvPr>
          <p:cNvSpPr>
            <a:spLocks noGrp="1"/>
          </p:cNvSpPr>
          <p:nvPr>
            <p:ph type="title"/>
          </p:nvPr>
        </p:nvSpPr>
        <p:spPr>
          <a:xfrm>
            <a:off x="1066800" y="127000"/>
            <a:ext cx="10058400" cy="1097280"/>
          </a:xfrm>
        </p:spPr>
        <p:txBody>
          <a:bodyPr rtlCol="0"/>
          <a:lstStyle/>
          <a:p>
            <a:pPr rtl="0"/>
            <a:r>
              <a:rPr lang="en-GB" dirty="0"/>
              <a:t>HISOL</a:t>
            </a:r>
            <a:r>
              <a:rPr lang="en-GB" b="0" dirty="0"/>
              <a:t>:</a:t>
            </a:r>
            <a:r>
              <a:rPr lang="en-GB" dirty="0"/>
              <a:t> </a:t>
            </a:r>
            <a:r>
              <a:rPr lang="en-GB" b="0" dirty="0"/>
              <a:t>main laboratories and infrastructures</a:t>
            </a:r>
          </a:p>
        </p:txBody>
      </p:sp>
      <p:pic>
        <p:nvPicPr>
          <p:cNvPr id="16" name="Picture 2" descr="Immagine che contiene testo, interni, microscopio, ingombro&#10;&#10;Descrizione generata automaticamente">
            <a:extLst>
              <a:ext uri="{FF2B5EF4-FFF2-40B4-BE49-F238E27FC236}">
                <a16:creationId xmlns:a16="http://schemas.microsoft.com/office/drawing/2014/main" id="{E3FAA5CB-EB65-5B09-36CD-EE87C833DE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51" t="1852" r="1654" b="2880"/>
          <a:stretch/>
        </p:blipFill>
        <p:spPr bwMode="auto">
          <a:xfrm>
            <a:off x="352307" y="2067837"/>
            <a:ext cx="5743693" cy="3928850"/>
          </a:xfrm>
          <a:prstGeom prst="rect">
            <a:avLst/>
          </a:prstGeom>
          <a:noFill/>
          <a:extLst>
            <a:ext uri="{909E8E84-426E-40DD-AFC4-6F175D3DCCD1}">
              <a14:hiddenFill xmlns:a14="http://schemas.microsoft.com/office/drawing/2010/main">
                <a:solidFill>
                  <a:srgbClr val="FFFFFF"/>
                </a:solidFill>
              </a14:hiddenFill>
            </a:ext>
          </a:extLst>
        </p:spPr>
      </p:pic>
      <p:pic>
        <p:nvPicPr>
          <p:cNvPr id="18" name="Immagine 17">
            <a:extLst>
              <a:ext uri="{FF2B5EF4-FFF2-40B4-BE49-F238E27FC236}">
                <a16:creationId xmlns:a16="http://schemas.microsoft.com/office/drawing/2014/main" id="{DE001A0F-51B5-E8BD-D385-D37E0E9199DD}"/>
              </a:ext>
            </a:extLst>
          </p:cNvPr>
          <p:cNvPicPr>
            <a:picLocks noChangeAspect="1"/>
          </p:cNvPicPr>
          <p:nvPr/>
        </p:nvPicPr>
        <p:blipFill>
          <a:blip r:embed="rId4"/>
          <a:stretch>
            <a:fillRect/>
          </a:stretch>
        </p:blipFill>
        <p:spPr>
          <a:xfrm>
            <a:off x="6240721" y="2099587"/>
            <a:ext cx="2725951" cy="1607310"/>
          </a:xfrm>
          <a:prstGeom prst="rect">
            <a:avLst/>
          </a:prstGeom>
        </p:spPr>
      </p:pic>
      <p:pic>
        <p:nvPicPr>
          <p:cNvPr id="20" name="Immagine 19">
            <a:extLst>
              <a:ext uri="{FF2B5EF4-FFF2-40B4-BE49-F238E27FC236}">
                <a16:creationId xmlns:a16="http://schemas.microsoft.com/office/drawing/2014/main" id="{48108E57-207F-1854-1C30-076B11A319A7}"/>
              </a:ext>
            </a:extLst>
          </p:cNvPr>
          <p:cNvPicPr>
            <a:picLocks noChangeAspect="1"/>
          </p:cNvPicPr>
          <p:nvPr/>
        </p:nvPicPr>
        <p:blipFill>
          <a:blip r:embed="rId5"/>
          <a:stretch>
            <a:fillRect/>
          </a:stretch>
        </p:blipFill>
        <p:spPr>
          <a:xfrm>
            <a:off x="8452526" y="3874285"/>
            <a:ext cx="3065185" cy="1796265"/>
          </a:xfrm>
          <a:prstGeom prst="rect">
            <a:avLst/>
          </a:prstGeom>
        </p:spPr>
      </p:pic>
      <p:pic>
        <p:nvPicPr>
          <p:cNvPr id="22" name="Immagine 21">
            <a:extLst>
              <a:ext uri="{FF2B5EF4-FFF2-40B4-BE49-F238E27FC236}">
                <a16:creationId xmlns:a16="http://schemas.microsoft.com/office/drawing/2014/main" id="{FEE1819E-BEFB-0C1D-4134-0A67DF00E624}"/>
              </a:ext>
            </a:extLst>
          </p:cNvPr>
          <p:cNvPicPr>
            <a:picLocks noChangeAspect="1"/>
          </p:cNvPicPr>
          <p:nvPr/>
        </p:nvPicPr>
        <p:blipFill>
          <a:blip r:embed="rId6"/>
          <a:stretch>
            <a:fillRect/>
          </a:stretch>
        </p:blipFill>
        <p:spPr>
          <a:xfrm>
            <a:off x="9111393" y="2107229"/>
            <a:ext cx="2406319" cy="1607310"/>
          </a:xfrm>
          <a:prstGeom prst="rect">
            <a:avLst/>
          </a:prstGeom>
        </p:spPr>
      </p:pic>
      <p:pic>
        <p:nvPicPr>
          <p:cNvPr id="24" name="Picture 4" descr="Immagine che contiene testo, interni, apparecchio&#10;&#10;Descrizione generata automaticamente">
            <a:extLst>
              <a:ext uri="{FF2B5EF4-FFF2-40B4-BE49-F238E27FC236}">
                <a16:creationId xmlns:a16="http://schemas.microsoft.com/office/drawing/2014/main" id="{930EFB5E-827B-F247-0774-A19EE73B701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19" t="2201" r="54366" b="2132"/>
          <a:stretch/>
        </p:blipFill>
        <p:spPr bwMode="auto">
          <a:xfrm>
            <a:off x="6240721" y="3862047"/>
            <a:ext cx="2096829" cy="2128290"/>
          </a:xfrm>
          <a:prstGeom prst="rect">
            <a:avLst/>
          </a:prstGeom>
          <a:noFill/>
          <a:extLst>
            <a:ext uri="{909E8E84-426E-40DD-AFC4-6F175D3DCCD1}">
              <a14:hiddenFill xmlns:a14="http://schemas.microsoft.com/office/drawing/2010/main">
                <a:solidFill>
                  <a:srgbClr val="FFFFFF"/>
                </a:solidFill>
              </a14:hiddenFill>
            </a:ext>
          </a:extLst>
        </p:spPr>
      </p:pic>
      <p:pic>
        <p:nvPicPr>
          <p:cNvPr id="26" name="Immagine 25">
            <a:extLst>
              <a:ext uri="{FF2B5EF4-FFF2-40B4-BE49-F238E27FC236}">
                <a16:creationId xmlns:a16="http://schemas.microsoft.com/office/drawing/2014/main" id="{A8559A01-B45E-7BF1-DCD5-6F3D61FA41D5}"/>
              </a:ext>
            </a:extLst>
          </p:cNvPr>
          <p:cNvPicPr>
            <a:picLocks noChangeAspect="1"/>
          </p:cNvPicPr>
          <p:nvPr/>
        </p:nvPicPr>
        <p:blipFill rotWithShape="1">
          <a:blip r:embed="rId8"/>
          <a:srcRect r="10433"/>
          <a:stretch/>
        </p:blipFill>
        <p:spPr>
          <a:xfrm>
            <a:off x="3236853" y="5392834"/>
            <a:ext cx="1112897" cy="491325"/>
          </a:xfrm>
          <a:prstGeom prst="rect">
            <a:avLst/>
          </a:prstGeom>
        </p:spPr>
      </p:pic>
    </p:spTree>
    <p:extLst>
      <p:ext uri="{BB962C8B-B14F-4D97-AF65-F5344CB8AC3E}">
        <p14:creationId xmlns:p14="http://schemas.microsoft.com/office/powerpoint/2010/main" val="101009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cience Project 16x9">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53411201_TF02922647_Win32" id="{A30DC41E-7425-431E-A12B-B572DBF6642A}" vid="{DA0701B9-165F-4267-9167-3F13CEF3D2E4}"/>
    </a:ext>
  </a:extLst>
</a:theme>
</file>

<file path=ppt/theme/theme2.xml><?xml version="1.0" encoding="utf-8"?>
<a:theme xmlns:a="http://schemas.openxmlformats.org/drawingml/2006/main" name="1_Science Project 16x9">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53411201_TF02922647_Win32" id="{A30DC41E-7425-431E-A12B-B572DBF6642A}" vid="{DA0701B9-165F-4267-9167-3F13CEF3D2E4}"/>
    </a:ext>
  </a:extLst>
</a:theme>
</file>

<file path=ppt/theme/theme3.xml><?xml version="1.0" encoding="utf-8"?>
<a:theme xmlns:a="http://schemas.openxmlformats.org/drawingml/2006/main" name="Office Theme">
  <a:themeElements>
    <a:clrScheme name="AcademicScience">
      <a:dk1>
        <a:srgbClr val="000000"/>
      </a:dk1>
      <a:lt1>
        <a:sysClr val="window" lastClr="FFFFFF"/>
      </a:lt1>
      <a:dk2>
        <a:srgbClr val="1B1B1B"/>
      </a:dk2>
      <a:lt2>
        <a:srgbClr val="E5E8E8"/>
      </a:lt2>
      <a:accent1>
        <a:srgbClr val="00B0EA"/>
      </a:accent1>
      <a:accent2>
        <a:srgbClr val="45AE22"/>
      </a:accent2>
      <a:accent3>
        <a:srgbClr val="FFFF00"/>
      </a:accent3>
      <a:accent4>
        <a:srgbClr val="F2760D"/>
      </a:accent4>
      <a:accent5>
        <a:srgbClr val="BB2B35"/>
      </a:accent5>
      <a:accent6>
        <a:srgbClr val="6C3CA2"/>
      </a:accent6>
      <a:hlink>
        <a:srgbClr val="00B0EA"/>
      </a:hlink>
      <a:folHlink>
        <a:srgbClr val="969696"/>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Office Theme">
  <a:themeElements>
    <a:clrScheme name="AcademicScience">
      <a:dk1>
        <a:srgbClr val="000000"/>
      </a:dk1>
      <a:lt1>
        <a:sysClr val="window" lastClr="FFFFFF"/>
      </a:lt1>
      <a:dk2>
        <a:srgbClr val="1B1B1B"/>
      </a:dk2>
      <a:lt2>
        <a:srgbClr val="E5E8E8"/>
      </a:lt2>
      <a:accent1>
        <a:srgbClr val="00B0EA"/>
      </a:accent1>
      <a:accent2>
        <a:srgbClr val="45AE22"/>
      </a:accent2>
      <a:accent3>
        <a:srgbClr val="FFFF00"/>
      </a:accent3>
      <a:accent4>
        <a:srgbClr val="F2760D"/>
      </a:accent4>
      <a:accent5>
        <a:srgbClr val="BB2B35"/>
      </a:accent5>
      <a:accent6>
        <a:srgbClr val="6C3CA2"/>
      </a:accent6>
      <a:hlink>
        <a:srgbClr val="00B0EA"/>
      </a:hlink>
      <a:folHlink>
        <a:srgbClr val="969696"/>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tf02922647_win32</Template>
  <TotalTime>7284</TotalTime>
  <Words>1171</Words>
  <Application>Microsoft Office PowerPoint</Application>
  <PresentationFormat>Widescreen</PresentationFormat>
  <Paragraphs>104</Paragraphs>
  <Slides>7</Slides>
  <Notes>7</Notes>
  <HiddenSlides>0</HiddenSlides>
  <MMClips>0</MMClips>
  <ScaleCrop>false</ScaleCrop>
  <HeadingPairs>
    <vt:vector size="6" baseType="variant">
      <vt:variant>
        <vt:lpstr>Caratteri utilizzati</vt:lpstr>
      </vt:variant>
      <vt:variant>
        <vt:i4>3</vt:i4>
      </vt:variant>
      <vt:variant>
        <vt:lpstr>Tema</vt:lpstr>
      </vt:variant>
      <vt:variant>
        <vt:i4>2</vt:i4>
      </vt:variant>
      <vt:variant>
        <vt:lpstr>Titoli diapositive</vt:lpstr>
      </vt:variant>
      <vt:variant>
        <vt:i4>7</vt:i4>
      </vt:variant>
    </vt:vector>
  </HeadingPairs>
  <TitlesOfParts>
    <vt:vector size="12" baseType="lpstr">
      <vt:lpstr>Arial</vt:lpstr>
      <vt:lpstr>Calibri</vt:lpstr>
      <vt:lpstr>Liberation Serif</vt:lpstr>
      <vt:lpstr>Science Project 16x9</vt:lpstr>
      <vt:lpstr>1_Science Project 16x9</vt:lpstr>
      <vt:lpstr>HISOL</vt:lpstr>
      <vt:lpstr>HISOL - Scientific Context &amp; Introduction</vt:lpstr>
      <vt:lpstr>Objective of Research &amp; Project organization</vt:lpstr>
      <vt:lpstr>Objective of Research &amp; Project organization</vt:lpstr>
      <vt:lpstr>Conclusions &amp; Perspectives</vt:lpstr>
      <vt:lpstr>HISOL: main laboratories and infrastructures</vt:lpstr>
      <vt:lpstr>HISOL: main laboratories and infrastructures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Project Title</dc:title>
  <dc:creator>Michele Ballan</dc:creator>
  <cp:lastModifiedBy>Mattia Manzolaro</cp:lastModifiedBy>
  <cp:revision>38</cp:revision>
  <dcterms:created xsi:type="dcterms:W3CDTF">2022-06-02T09:29:47Z</dcterms:created>
  <dcterms:modified xsi:type="dcterms:W3CDTF">2024-03-13T07:49:24Z</dcterms:modified>
</cp:coreProperties>
</file>