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8" r:id="rId5"/>
    <p:sldId id="401" r:id="rId6"/>
    <p:sldId id="395" r:id="rId7"/>
    <p:sldId id="400" r:id="rId8"/>
    <p:sldId id="398" r:id="rId9"/>
    <p:sldId id="403" r:id="rId10"/>
    <p:sldId id="40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F9C"/>
    <a:srgbClr val="556885"/>
    <a:srgbClr val="46566E"/>
    <a:srgbClr val="0174A6"/>
    <a:srgbClr val="6F1300"/>
    <a:srgbClr val="233CA3"/>
    <a:srgbClr val="0779B7"/>
    <a:srgbClr val="156082"/>
    <a:srgbClr val="196B24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94CE1-5376-43BA-AAD4-C4A52BC42DAC}" v="512" dt="2024-03-12T11:48:16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Conte" userId="44ec3998-3992-4e3b-a519-d91016fe3849" providerId="ADAL" clId="{D47B274B-CDE9-4CA2-8311-9401CAA18510}"/>
    <pc:docChg chg="addSld delSld modSld">
      <pc:chgData name="Valeria Conte" userId="44ec3998-3992-4e3b-a519-d91016fe3849" providerId="ADAL" clId="{D47B274B-CDE9-4CA2-8311-9401CAA18510}" dt="2024-03-06T13:58:16.708" v="62" actId="20577"/>
      <pc:docMkLst>
        <pc:docMk/>
      </pc:docMkLst>
      <pc:sldChg chg="del">
        <pc:chgData name="Valeria Conte" userId="44ec3998-3992-4e3b-a519-d91016fe3849" providerId="ADAL" clId="{D47B274B-CDE9-4CA2-8311-9401CAA18510}" dt="2024-03-06T12:07:50.910" v="3" actId="2696"/>
        <pc:sldMkLst>
          <pc:docMk/>
          <pc:sldMk cId="1854077119" sldId="394"/>
        </pc:sldMkLst>
      </pc:sldChg>
      <pc:sldChg chg="modSp mod">
        <pc:chgData name="Valeria Conte" userId="44ec3998-3992-4e3b-a519-d91016fe3849" providerId="ADAL" clId="{D47B274B-CDE9-4CA2-8311-9401CAA18510}" dt="2024-03-06T13:48:43.203" v="37" actId="20577"/>
        <pc:sldMkLst>
          <pc:docMk/>
          <pc:sldMk cId="3845286967" sldId="395"/>
        </pc:sldMkLst>
        <pc:spChg chg="mod">
          <ac:chgData name="Valeria Conte" userId="44ec3998-3992-4e3b-a519-d91016fe3849" providerId="ADAL" clId="{D47B274B-CDE9-4CA2-8311-9401CAA18510}" dt="2024-03-06T13:48:43.203" v="37" actId="20577"/>
          <ac:spMkLst>
            <pc:docMk/>
            <pc:sldMk cId="3845286967" sldId="395"/>
            <ac:spMk id="13" creationId="{4E804BFF-4D9A-8E9C-F5A8-21C406BDBB1E}"/>
          </ac:spMkLst>
        </pc:spChg>
      </pc:sldChg>
      <pc:sldChg chg="addSp modSp mod">
        <pc:chgData name="Valeria Conte" userId="44ec3998-3992-4e3b-a519-d91016fe3849" providerId="ADAL" clId="{D47B274B-CDE9-4CA2-8311-9401CAA18510}" dt="2024-03-06T13:56:43.627" v="60" actId="20577"/>
        <pc:sldMkLst>
          <pc:docMk/>
          <pc:sldMk cId="3229333708" sldId="398"/>
        </pc:sldMkLst>
        <pc:spChg chg="add mod">
          <ac:chgData name="Valeria Conte" userId="44ec3998-3992-4e3b-a519-d91016fe3849" providerId="ADAL" clId="{D47B274B-CDE9-4CA2-8311-9401CAA18510}" dt="2024-03-06T13:48:48.272" v="38" actId="20577"/>
          <ac:spMkLst>
            <pc:docMk/>
            <pc:sldMk cId="3229333708" sldId="398"/>
            <ac:spMk id="13" creationId="{6FF008B0-D999-DA47-4273-2868248F48CD}"/>
          </ac:spMkLst>
        </pc:spChg>
        <pc:spChg chg="add mod">
          <ac:chgData name="Valeria Conte" userId="44ec3998-3992-4e3b-a519-d91016fe3849" providerId="ADAL" clId="{D47B274B-CDE9-4CA2-8311-9401CAA18510}" dt="2024-03-06T13:56:43.627" v="60" actId="20577"/>
          <ac:spMkLst>
            <pc:docMk/>
            <pc:sldMk cId="3229333708" sldId="398"/>
            <ac:spMk id="15" creationId="{875FE1F6-00AF-6B23-857A-834E31F9DF59}"/>
          </ac:spMkLst>
        </pc:spChg>
        <pc:spChg chg="add mod">
          <ac:chgData name="Valeria Conte" userId="44ec3998-3992-4e3b-a519-d91016fe3849" providerId="ADAL" clId="{D47B274B-CDE9-4CA2-8311-9401CAA18510}" dt="2024-03-06T13:55:03.485" v="52" actId="404"/>
          <ac:spMkLst>
            <pc:docMk/>
            <pc:sldMk cId="3229333708" sldId="398"/>
            <ac:spMk id="17" creationId="{6EC16DA2-CA21-67E9-9B28-6246A83474AC}"/>
          </ac:spMkLst>
        </pc:spChg>
        <pc:spChg chg="add mod">
          <ac:chgData name="Valeria Conte" userId="44ec3998-3992-4e3b-a519-d91016fe3849" providerId="ADAL" clId="{D47B274B-CDE9-4CA2-8311-9401CAA18510}" dt="2024-03-06T13:54:59.285" v="51" actId="404"/>
          <ac:spMkLst>
            <pc:docMk/>
            <pc:sldMk cId="3229333708" sldId="398"/>
            <ac:spMk id="25" creationId="{E014C892-BE7A-DD81-E3C6-EBD3F77961D6}"/>
          </ac:spMkLst>
        </pc:spChg>
      </pc:sldChg>
      <pc:sldChg chg="modSp mod">
        <pc:chgData name="Valeria Conte" userId="44ec3998-3992-4e3b-a519-d91016fe3849" providerId="ADAL" clId="{D47B274B-CDE9-4CA2-8311-9401CAA18510}" dt="2024-03-06T13:58:16.708" v="62" actId="20577"/>
        <pc:sldMkLst>
          <pc:docMk/>
          <pc:sldMk cId="3932272354" sldId="400"/>
        </pc:sldMkLst>
        <pc:spChg chg="mod">
          <ac:chgData name="Valeria Conte" userId="44ec3998-3992-4e3b-a519-d91016fe3849" providerId="ADAL" clId="{D47B274B-CDE9-4CA2-8311-9401CAA18510}" dt="2024-03-06T13:58:16.708" v="62" actId="20577"/>
          <ac:spMkLst>
            <pc:docMk/>
            <pc:sldMk cId="3932272354" sldId="400"/>
            <ac:spMk id="11" creationId="{5CCD028C-5AE1-60B7-7FE9-197C40C8100B}"/>
          </ac:spMkLst>
        </pc:spChg>
      </pc:sldChg>
      <pc:sldChg chg="add del setBg">
        <pc:chgData name="Valeria Conte" userId="44ec3998-3992-4e3b-a519-d91016fe3849" providerId="ADAL" clId="{D47B274B-CDE9-4CA2-8311-9401CAA18510}" dt="2024-03-06T12:07:48.011" v="2"/>
        <pc:sldMkLst>
          <pc:docMk/>
          <pc:sldMk cId="3902171772" sldId="401"/>
        </pc:sldMkLst>
      </pc:sldChg>
    </pc:docChg>
  </pc:docChgLst>
  <pc:docChgLst>
    <pc:chgData name="Valeria" userId="44ec3998-3992-4e3b-a519-d91016fe3849" providerId="ADAL" clId="{D47B274B-CDE9-4CA2-8311-9401CAA18510}"/>
    <pc:docChg chg="undo custSel delSld modSld sldOrd">
      <pc:chgData name="Valeria" userId="44ec3998-3992-4e3b-a519-d91016fe3849" providerId="ADAL" clId="{D47B274B-CDE9-4CA2-8311-9401CAA18510}" dt="2024-03-05T15:21:55.484" v="608" actId="20577"/>
      <pc:docMkLst>
        <pc:docMk/>
      </pc:docMkLst>
      <pc:sldChg chg="addSp modSp mod">
        <pc:chgData name="Valeria" userId="44ec3998-3992-4e3b-a519-d91016fe3849" providerId="ADAL" clId="{D47B274B-CDE9-4CA2-8311-9401CAA18510}" dt="2024-03-04T15:34:07.258" v="512" actId="1076"/>
        <pc:sldMkLst>
          <pc:docMk/>
          <pc:sldMk cId="896161359" sldId="268"/>
        </pc:sldMkLst>
        <pc:spChg chg="add mod">
          <ac:chgData name="Valeria" userId="44ec3998-3992-4e3b-a519-d91016fe3849" providerId="ADAL" clId="{D47B274B-CDE9-4CA2-8311-9401CAA18510}" dt="2024-03-04T15:34:07.258" v="512" actId="1076"/>
          <ac:spMkLst>
            <pc:docMk/>
            <pc:sldMk cId="896161359" sldId="268"/>
            <ac:spMk id="8" creationId="{6615E477-5ED1-FEC5-0DE8-2DBCF315083C}"/>
          </ac:spMkLst>
        </pc:spChg>
      </pc:sldChg>
      <pc:sldChg chg="del">
        <pc:chgData name="Valeria" userId="44ec3998-3992-4e3b-a519-d91016fe3849" providerId="ADAL" clId="{D47B274B-CDE9-4CA2-8311-9401CAA18510}" dt="2024-03-04T15:32:53.193" v="471" actId="2696"/>
        <pc:sldMkLst>
          <pc:docMk/>
          <pc:sldMk cId="745425661" sldId="287"/>
        </pc:sldMkLst>
      </pc:sldChg>
      <pc:sldChg chg="del">
        <pc:chgData name="Valeria" userId="44ec3998-3992-4e3b-a519-d91016fe3849" providerId="ADAL" clId="{D47B274B-CDE9-4CA2-8311-9401CAA18510}" dt="2024-03-04T15:33:00.461" v="473" actId="2696"/>
        <pc:sldMkLst>
          <pc:docMk/>
          <pc:sldMk cId="1289547084" sldId="318"/>
        </pc:sldMkLst>
      </pc:sldChg>
      <pc:sldChg chg="del">
        <pc:chgData name="Valeria" userId="44ec3998-3992-4e3b-a519-d91016fe3849" providerId="ADAL" clId="{D47B274B-CDE9-4CA2-8311-9401CAA18510}" dt="2024-03-04T15:32:56.433" v="472" actId="2696"/>
        <pc:sldMkLst>
          <pc:docMk/>
          <pc:sldMk cId="196003615" sldId="392"/>
        </pc:sldMkLst>
      </pc:sldChg>
      <pc:sldChg chg="modSp mod">
        <pc:chgData name="Valeria" userId="44ec3998-3992-4e3b-a519-d91016fe3849" providerId="ADAL" clId="{D47B274B-CDE9-4CA2-8311-9401CAA18510}" dt="2024-03-05T15:21:55.484" v="608" actId="20577"/>
        <pc:sldMkLst>
          <pc:docMk/>
          <pc:sldMk cId="1854077119" sldId="394"/>
        </pc:sldMkLst>
        <pc:spChg chg="mod">
          <ac:chgData name="Valeria" userId="44ec3998-3992-4e3b-a519-d91016fe3849" providerId="ADAL" clId="{D47B274B-CDE9-4CA2-8311-9401CAA18510}" dt="2024-03-05T15:21:55.484" v="608" actId="20577"/>
          <ac:spMkLst>
            <pc:docMk/>
            <pc:sldMk cId="1854077119" sldId="394"/>
            <ac:spMk id="6" creationId="{776ADB4B-6069-A7EF-9DD9-4C914C9FD2E3}"/>
          </ac:spMkLst>
        </pc:spChg>
        <pc:spChg chg="mod">
          <ac:chgData name="Valeria" userId="44ec3998-3992-4e3b-a519-d91016fe3849" providerId="ADAL" clId="{D47B274B-CDE9-4CA2-8311-9401CAA18510}" dt="2024-03-04T13:41:57.160" v="12" actId="179"/>
          <ac:spMkLst>
            <pc:docMk/>
            <pc:sldMk cId="1854077119" sldId="394"/>
            <ac:spMk id="10" creationId="{B6F3732F-02B3-9C8E-4A88-877DB5CD25A9}"/>
          </ac:spMkLst>
        </pc:spChg>
        <pc:spChg chg="mod">
          <ac:chgData name="Valeria" userId="44ec3998-3992-4e3b-a519-d91016fe3849" providerId="ADAL" clId="{D47B274B-CDE9-4CA2-8311-9401CAA18510}" dt="2024-03-05T15:21:52.611" v="607" actId="20577"/>
          <ac:spMkLst>
            <pc:docMk/>
            <pc:sldMk cId="1854077119" sldId="394"/>
            <ac:spMk id="11" creationId="{6F68C6A3-AD90-5DBD-DC9F-5FA9D3F7D856}"/>
          </ac:spMkLst>
        </pc:spChg>
        <pc:spChg chg="mod">
          <ac:chgData name="Valeria" userId="44ec3998-3992-4e3b-a519-d91016fe3849" providerId="ADAL" clId="{D47B274B-CDE9-4CA2-8311-9401CAA18510}" dt="2024-03-05T15:17:53.195" v="578"/>
          <ac:spMkLst>
            <pc:docMk/>
            <pc:sldMk cId="1854077119" sldId="394"/>
            <ac:spMk id="44" creationId="{00000000-0000-0000-0000-000000000000}"/>
          </ac:spMkLst>
        </pc:spChg>
      </pc:sldChg>
      <pc:sldChg chg="addSp modSp mod">
        <pc:chgData name="Valeria" userId="44ec3998-3992-4e3b-a519-d91016fe3849" providerId="ADAL" clId="{D47B274B-CDE9-4CA2-8311-9401CAA18510}" dt="2024-03-05T15:14:09.836" v="557" actId="20577"/>
        <pc:sldMkLst>
          <pc:docMk/>
          <pc:sldMk cId="3845286967" sldId="395"/>
        </pc:sldMkLst>
        <pc:spChg chg="mod">
          <ac:chgData name="Valeria" userId="44ec3998-3992-4e3b-a519-d91016fe3849" providerId="ADAL" clId="{D47B274B-CDE9-4CA2-8311-9401CAA18510}" dt="2024-03-05T15:14:09.836" v="557" actId="20577"/>
          <ac:spMkLst>
            <pc:docMk/>
            <pc:sldMk cId="3845286967" sldId="395"/>
            <ac:spMk id="8" creationId="{51D11E7A-079B-06DC-EA90-22362C81D427}"/>
          </ac:spMkLst>
        </pc:spChg>
        <pc:spChg chg="add mod">
          <ac:chgData name="Valeria" userId="44ec3998-3992-4e3b-a519-d91016fe3849" providerId="ADAL" clId="{D47B274B-CDE9-4CA2-8311-9401CAA18510}" dt="2024-03-04T15:30:07.701" v="451" actId="1076"/>
          <ac:spMkLst>
            <pc:docMk/>
            <pc:sldMk cId="3845286967" sldId="395"/>
            <ac:spMk id="13" creationId="{4E804BFF-4D9A-8E9C-F5A8-21C406BDBB1E}"/>
          </ac:spMkLst>
        </pc:spChg>
        <pc:spChg chg="add mod">
          <ac:chgData name="Valeria" userId="44ec3998-3992-4e3b-a519-d91016fe3849" providerId="ADAL" clId="{D47B274B-CDE9-4CA2-8311-9401CAA18510}" dt="2024-03-04T15:35:26.123" v="530" actId="2711"/>
          <ac:spMkLst>
            <pc:docMk/>
            <pc:sldMk cId="3845286967" sldId="395"/>
            <ac:spMk id="14" creationId="{7135F120-EF8C-E7C4-0E37-D4EBE84E3DE7}"/>
          </ac:spMkLst>
        </pc:spChg>
        <pc:spChg chg="mod">
          <ac:chgData name="Valeria" userId="44ec3998-3992-4e3b-a519-d91016fe3849" providerId="ADAL" clId="{D47B274B-CDE9-4CA2-8311-9401CAA18510}" dt="2024-03-05T15:10:56.816" v="541" actId="113"/>
          <ac:spMkLst>
            <pc:docMk/>
            <pc:sldMk cId="3845286967" sldId="395"/>
            <ac:spMk id="31" creationId="{00000000-0000-0000-0000-000000000000}"/>
          </ac:spMkLst>
        </pc:spChg>
        <pc:spChg chg="mod">
          <ac:chgData name="Valeria" userId="44ec3998-3992-4e3b-a519-d91016fe3849" providerId="ADAL" clId="{D47B274B-CDE9-4CA2-8311-9401CAA18510}" dt="2024-03-05T15:10:53.228" v="540" actId="20577"/>
          <ac:spMkLst>
            <pc:docMk/>
            <pc:sldMk cId="3845286967" sldId="395"/>
            <ac:spMk id="38" creationId="{00000000-0000-0000-0000-000000000000}"/>
          </ac:spMkLst>
        </pc:spChg>
      </pc:sldChg>
      <pc:sldChg chg="del">
        <pc:chgData name="Valeria" userId="44ec3998-3992-4e3b-a519-d91016fe3849" providerId="ADAL" clId="{D47B274B-CDE9-4CA2-8311-9401CAA18510}" dt="2024-03-04T15:32:42.456" v="470" actId="2696"/>
        <pc:sldMkLst>
          <pc:docMk/>
          <pc:sldMk cId="2728022914" sldId="397"/>
        </pc:sldMkLst>
      </pc:sldChg>
      <pc:sldChg chg="addSp delSp modSp mod ord">
        <pc:chgData name="Valeria" userId="44ec3998-3992-4e3b-a519-d91016fe3849" providerId="ADAL" clId="{D47B274B-CDE9-4CA2-8311-9401CAA18510}" dt="2024-03-04T15:32:16.591" v="469" actId="14100"/>
        <pc:sldMkLst>
          <pc:docMk/>
          <pc:sldMk cId="3229333708" sldId="398"/>
        </pc:sldMkLst>
        <pc:spChg chg="mod">
          <ac:chgData name="Valeria" userId="44ec3998-3992-4e3b-a519-d91016fe3849" providerId="ADAL" clId="{D47B274B-CDE9-4CA2-8311-9401CAA18510}" dt="2024-03-04T13:47:54.076" v="234" actId="1038"/>
          <ac:spMkLst>
            <pc:docMk/>
            <pc:sldMk cId="3229333708" sldId="398"/>
            <ac:spMk id="3" creationId="{4D88EE63-3319-D3CD-BD5C-0AFD7542762E}"/>
          </ac:spMkLst>
        </pc:spChg>
        <pc:spChg chg="mod">
          <ac:chgData name="Valeria" userId="44ec3998-3992-4e3b-a519-d91016fe3849" providerId="ADAL" clId="{D47B274B-CDE9-4CA2-8311-9401CAA18510}" dt="2024-03-04T13:48:51.278" v="252" actId="14100"/>
          <ac:spMkLst>
            <pc:docMk/>
            <pc:sldMk cId="3229333708" sldId="398"/>
            <ac:spMk id="4" creationId="{C5576C26-392B-C17B-0188-6E8C08D0E439}"/>
          </ac:spMkLst>
        </pc:spChg>
        <pc:spChg chg="mod">
          <ac:chgData name="Valeria" userId="44ec3998-3992-4e3b-a519-d91016fe3849" providerId="ADAL" clId="{D47B274B-CDE9-4CA2-8311-9401CAA18510}" dt="2024-03-04T13:47:47.241" v="227" actId="1038"/>
          <ac:spMkLst>
            <pc:docMk/>
            <pc:sldMk cId="3229333708" sldId="398"/>
            <ac:spMk id="6" creationId="{94AC57C5-9FB5-7648-1B11-0E2D2BE4CA57}"/>
          </ac:spMkLst>
        </pc:spChg>
        <pc:spChg chg="mod">
          <ac:chgData name="Valeria" userId="44ec3998-3992-4e3b-a519-d91016fe3849" providerId="ADAL" clId="{D47B274B-CDE9-4CA2-8311-9401CAA18510}" dt="2024-03-04T13:48:47.199" v="247" actId="14100"/>
          <ac:spMkLst>
            <pc:docMk/>
            <pc:sldMk cId="3229333708" sldId="398"/>
            <ac:spMk id="7" creationId="{26BD4839-0338-8079-1F84-A8EBF51D540E}"/>
          </ac:spMkLst>
        </pc:spChg>
        <pc:spChg chg="mod">
          <ac:chgData name="Valeria" userId="44ec3998-3992-4e3b-a519-d91016fe3849" providerId="ADAL" clId="{D47B274B-CDE9-4CA2-8311-9401CAA18510}" dt="2024-03-04T13:47:38.081" v="219" actId="1037"/>
          <ac:spMkLst>
            <pc:docMk/>
            <pc:sldMk cId="3229333708" sldId="398"/>
            <ac:spMk id="10" creationId="{B67BC791-5D46-F8C8-35F2-3B9505C9178A}"/>
          </ac:spMkLst>
        </pc:spChg>
        <pc:spChg chg="mod">
          <ac:chgData name="Valeria" userId="44ec3998-3992-4e3b-a519-d91016fe3849" providerId="ADAL" clId="{D47B274B-CDE9-4CA2-8311-9401CAA18510}" dt="2024-03-04T13:48:41.902" v="242" actId="14100"/>
          <ac:spMkLst>
            <pc:docMk/>
            <pc:sldMk cId="3229333708" sldId="398"/>
            <ac:spMk id="11" creationId="{B735F31E-9B56-1CB1-E3A2-A037625CAD06}"/>
          </ac:spMkLst>
        </pc:spChg>
        <pc:spChg chg="add mod">
          <ac:chgData name="Valeria" userId="44ec3998-3992-4e3b-a519-d91016fe3849" providerId="ADAL" clId="{D47B274B-CDE9-4CA2-8311-9401CAA18510}" dt="2024-03-04T15:15:11.142" v="344" actId="164"/>
          <ac:spMkLst>
            <pc:docMk/>
            <pc:sldMk cId="3229333708" sldId="398"/>
            <ac:spMk id="19" creationId="{16ECC234-5D67-3803-ED72-96EE8539F9C2}"/>
          </ac:spMkLst>
        </pc:spChg>
        <pc:spChg chg="add mod">
          <ac:chgData name="Valeria" userId="44ec3998-3992-4e3b-a519-d91016fe3849" providerId="ADAL" clId="{D47B274B-CDE9-4CA2-8311-9401CAA18510}" dt="2024-03-04T15:15:11.142" v="344" actId="164"/>
          <ac:spMkLst>
            <pc:docMk/>
            <pc:sldMk cId="3229333708" sldId="398"/>
            <ac:spMk id="20" creationId="{E7422750-7BE8-C400-558C-B86529E67F90}"/>
          </ac:spMkLst>
        </pc:spChg>
        <pc:spChg chg="add mod">
          <ac:chgData name="Valeria" userId="44ec3998-3992-4e3b-a519-d91016fe3849" providerId="ADAL" clId="{D47B274B-CDE9-4CA2-8311-9401CAA18510}" dt="2024-03-04T15:15:11.142" v="344" actId="164"/>
          <ac:spMkLst>
            <pc:docMk/>
            <pc:sldMk cId="3229333708" sldId="398"/>
            <ac:spMk id="21" creationId="{976EDAC3-F65D-C9B2-4F35-17A3AD4D7752}"/>
          </ac:spMkLst>
        </pc:spChg>
        <pc:spChg chg="add mod">
          <ac:chgData name="Valeria" userId="44ec3998-3992-4e3b-a519-d91016fe3849" providerId="ADAL" clId="{D47B274B-CDE9-4CA2-8311-9401CAA18510}" dt="2024-03-04T15:31:54.158" v="461" actId="207"/>
          <ac:spMkLst>
            <pc:docMk/>
            <pc:sldMk cId="3229333708" sldId="398"/>
            <ac:spMk id="23" creationId="{8640350F-1191-2E2E-8DB9-E10B38C7A1EF}"/>
          </ac:spMkLst>
        </pc:spChg>
        <pc:spChg chg="add mod">
          <ac:chgData name="Valeria" userId="44ec3998-3992-4e3b-a519-d91016fe3849" providerId="ADAL" clId="{D47B274B-CDE9-4CA2-8311-9401CAA18510}" dt="2024-03-04T15:32:16.591" v="469" actId="14100"/>
          <ac:spMkLst>
            <pc:docMk/>
            <pc:sldMk cId="3229333708" sldId="398"/>
            <ac:spMk id="24" creationId="{F32875AE-29E8-222C-E550-76B02D12277D}"/>
          </ac:spMkLst>
        </pc:spChg>
        <pc:grpChg chg="add mod">
          <ac:chgData name="Valeria" userId="44ec3998-3992-4e3b-a519-d91016fe3849" providerId="ADAL" clId="{D47B274B-CDE9-4CA2-8311-9401CAA18510}" dt="2024-03-04T13:49:20.394" v="287" actId="1036"/>
          <ac:grpSpMkLst>
            <pc:docMk/>
            <pc:sldMk cId="3229333708" sldId="398"/>
            <ac:grpSpMk id="2" creationId="{A137AF4D-FA75-8AE0-BA0C-43C4801AB70C}"/>
          </ac:grpSpMkLst>
        </pc:grpChg>
        <pc:grpChg chg="add mod">
          <ac:chgData name="Valeria" userId="44ec3998-3992-4e3b-a519-d91016fe3849" providerId="ADAL" clId="{D47B274B-CDE9-4CA2-8311-9401CAA18510}" dt="2024-03-04T13:49:20.394" v="287" actId="1036"/>
          <ac:grpSpMkLst>
            <pc:docMk/>
            <pc:sldMk cId="3229333708" sldId="398"/>
            <ac:grpSpMk id="5" creationId="{6CBC207E-84E5-477A-9123-75D82D7ECC3A}"/>
          </ac:grpSpMkLst>
        </pc:grpChg>
        <pc:grpChg chg="add mod">
          <ac:chgData name="Valeria" userId="44ec3998-3992-4e3b-a519-d91016fe3849" providerId="ADAL" clId="{D47B274B-CDE9-4CA2-8311-9401CAA18510}" dt="2024-03-04T13:49:20.394" v="287" actId="1036"/>
          <ac:grpSpMkLst>
            <pc:docMk/>
            <pc:sldMk cId="3229333708" sldId="398"/>
            <ac:grpSpMk id="9" creationId="{A048A804-8C49-A0C4-5965-1C63B5F89629}"/>
          </ac:grpSpMkLst>
        </pc:grpChg>
        <pc:grpChg chg="add mod">
          <ac:chgData name="Valeria" userId="44ec3998-3992-4e3b-a519-d91016fe3849" providerId="ADAL" clId="{D47B274B-CDE9-4CA2-8311-9401CAA18510}" dt="2024-03-04T15:15:11.142" v="344" actId="164"/>
          <ac:grpSpMkLst>
            <pc:docMk/>
            <pc:sldMk cId="3229333708" sldId="398"/>
            <ac:grpSpMk id="22" creationId="{BC1F5928-1D26-6F2E-087D-1F84AAC27794}"/>
          </ac:grpSpMkLst>
        </pc:grpChg>
        <pc:graphicFrameChg chg="add del mod">
          <ac:chgData name="Valeria" userId="44ec3998-3992-4e3b-a519-d91016fe3849" providerId="ADAL" clId="{D47B274B-CDE9-4CA2-8311-9401CAA18510}" dt="2024-03-04T15:10:14.178" v="293" actId="478"/>
          <ac:graphicFrameMkLst>
            <pc:docMk/>
            <pc:sldMk cId="3229333708" sldId="398"/>
            <ac:graphicFrameMk id="12" creationId="{359585C2-7DFD-5E3C-2248-9E82C4F97524}"/>
          </ac:graphicFrameMkLst>
        </pc:graphicFrameChg>
        <pc:picChg chg="mod">
          <ac:chgData name="Valeria" userId="44ec3998-3992-4e3b-a519-d91016fe3849" providerId="ADAL" clId="{D47B274B-CDE9-4CA2-8311-9401CAA18510}" dt="2024-03-04T13:49:20.394" v="287" actId="1036"/>
          <ac:picMkLst>
            <pc:docMk/>
            <pc:sldMk cId="3229333708" sldId="398"/>
            <ac:picMk id="8" creationId="{1EE6081D-D752-DF00-B2D1-43086BEB2B6C}"/>
          </ac:picMkLst>
        </pc:picChg>
        <pc:picChg chg="add mod modCrop">
          <ac:chgData name="Valeria" userId="44ec3998-3992-4e3b-a519-d91016fe3849" providerId="ADAL" clId="{D47B274B-CDE9-4CA2-8311-9401CAA18510}" dt="2024-03-04T15:15:11.142" v="344" actId="164"/>
          <ac:picMkLst>
            <pc:docMk/>
            <pc:sldMk cId="3229333708" sldId="398"/>
            <ac:picMk id="14" creationId="{2B53124F-1F21-AEE7-C029-9E76E5728268}"/>
          </ac:picMkLst>
        </pc:picChg>
        <pc:picChg chg="add mod modCrop">
          <ac:chgData name="Valeria" userId="44ec3998-3992-4e3b-a519-d91016fe3849" providerId="ADAL" clId="{D47B274B-CDE9-4CA2-8311-9401CAA18510}" dt="2024-03-04T15:15:11.142" v="344" actId="164"/>
          <ac:picMkLst>
            <pc:docMk/>
            <pc:sldMk cId="3229333708" sldId="398"/>
            <ac:picMk id="16" creationId="{87E514BE-C74C-EFEA-209B-46D24F6708EC}"/>
          </ac:picMkLst>
        </pc:picChg>
        <pc:picChg chg="add mod modCrop">
          <ac:chgData name="Valeria" userId="44ec3998-3992-4e3b-a519-d91016fe3849" providerId="ADAL" clId="{D47B274B-CDE9-4CA2-8311-9401CAA18510}" dt="2024-03-04T15:15:11.142" v="344" actId="164"/>
          <ac:picMkLst>
            <pc:docMk/>
            <pc:sldMk cId="3229333708" sldId="398"/>
            <ac:picMk id="18" creationId="{BD04D1D2-9B3A-0976-88AD-A0B7D7E6302D}"/>
          </ac:picMkLst>
        </pc:picChg>
      </pc:sldChg>
      <pc:sldChg chg="modSp del mod">
        <pc:chgData name="Valeria" userId="44ec3998-3992-4e3b-a519-d91016fe3849" providerId="ADAL" clId="{D47B274B-CDE9-4CA2-8311-9401CAA18510}" dt="2024-03-04T13:40:42.235" v="1" actId="2696"/>
        <pc:sldMkLst>
          <pc:docMk/>
          <pc:sldMk cId="1002932168" sldId="399"/>
        </pc:sldMkLst>
        <pc:spChg chg="mod">
          <ac:chgData name="Valeria" userId="44ec3998-3992-4e3b-a519-d91016fe3849" providerId="ADAL" clId="{D47B274B-CDE9-4CA2-8311-9401CAA18510}" dt="2024-03-04T13:40:22.324" v="0" actId="1076"/>
          <ac:spMkLst>
            <pc:docMk/>
            <pc:sldMk cId="1002932168" sldId="399"/>
            <ac:spMk id="3" creationId="{D67F2C3E-0EA5-5E0E-D254-A254511CCF07}"/>
          </ac:spMkLst>
        </pc:spChg>
      </pc:sldChg>
      <pc:sldChg chg="addSp modSp mod">
        <pc:chgData name="Valeria" userId="44ec3998-3992-4e3b-a519-d91016fe3849" providerId="ADAL" clId="{D47B274B-CDE9-4CA2-8311-9401CAA18510}" dt="2024-03-05T15:14:16.899" v="562" actId="20577"/>
        <pc:sldMkLst>
          <pc:docMk/>
          <pc:sldMk cId="3932272354" sldId="400"/>
        </pc:sldMkLst>
        <pc:spChg chg="add mod">
          <ac:chgData name="Valeria" userId="44ec3998-3992-4e3b-a519-d91016fe3849" providerId="ADAL" clId="{D47B274B-CDE9-4CA2-8311-9401CAA18510}" dt="2024-03-04T15:35:46.883" v="531"/>
          <ac:spMkLst>
            <pc:docMk/>
            <pc:sldMk cId="3932272354" sldId="400"/>
            <ac:spMk id="4" creationId="{AD154C65-8379-5019-B15F-412EDDB476AB}"/>
          </ac:spMkLst>
        </pc:spChg>
        <pc:spChg chg="mod">
          <ac:chgData name="Valeria" userId="44ec3998-3992-4e3b-a519-d91016fe3849" providerId="ADAL" clId="{D47B274B-CDE9-4CA2-8311-9401CAA18510}" dt="2024-03-05T15:14:16.899" v="562" actId="20577"/>
          <ac:spMkLst>
            <pc:docMk/>
            <pc:sldMk cId="3932272354" sldId="400"/>
            <ac:spMk id="8" creationId="{CBCB7A6D-02A6-05D4-3F81-0E1C1C078177}"/>
          </ac:spMkLst>
        </pc:spChg>
        <pc:spChg chg="add mod">
          <ac:chgData name="Valeria" userId="44ec3998-3992-4e3b-a519-d91016fe3849" providerId="ADAL" clId="{D47B274B-CDE9-4CA2-8311-9401CAA18510}" dt="2024-03-04T15:35:54.088" v="532"/>
          <ac:spMkLst>
            <pc:docMk/>
            <pc:sldMk cId="3932272354" sldId="400"/>
            <ac:spMk id="10" creationId="{A52636C8-36C3-5D3C-98E2-F16938827556}"/>
          </ac:spMkLst>
        </pc:spChg>
        <pc:spChg chg="mod">
          <ac:chgData name="Valeria" userId="44ec3998-3992-4e3b-a519-d91016fe3849" providerId="ADAL" clId="{D47B274B-CDE9-4CA2-8311-9401CAA18510}" dt="2024-03-05T15:10:28.197" v="534" actId="20577"/>
          <ac:spMkLst>
            <pc:docMk/>
            <pc:sldMk cId="3932272354" sldId="400"/>
            <ac:spMk id="31" creationId="{FA4E17DF-D151-3BD2-8679-CB55109BFA94}"/>
          </ac:spMkLst>
        </pc:spChg>
        <pc:spChg chg="mod">
          <ac:chgData name="Valeria" userId="44ec3998-3992-4e3b-a519-d91016fe3849" providerId="ADAL" clId="{D47B274B-CDE9-4CA2-8311-9401CAA18510}" dt="2024-03-05T15:10:36.619" v="536" actId="20577"/>
          <ac:spMkLst>
            <pc:docMk/>
            <pc:sldMk cId="3932272354" sldId="400"/>
            <ac:spMk id="38" creationId="{9FA34F9F-4F90-87E2-7A5F-EC03B701062E}"/>
          </ac:spMkLst>
        </pc:spChg>
      </pc:sldChg>
    </pc:docChg>
  </pc:docChgLst>
  <pc:docChgLst>
    <pc:chgData name="Valeria Conte" userId="44ec3998-3992-4e3b-a519-d91016fe3849" providerId="ADAL" clId="{C6594CE1-5376-43BA-AAD4-C4A52BC42DAC}"/>
    <pc:docChg chg="undo custSel addSld modSld sldOrd">
      <pc:chgData name="Valeria Conte" userId="44ec3998-3992-4e3b-a519-d91016fe3849" providerId="ADAL" clId="{C6594CE1-5376-43BA-AAD4-C4A52BC42DAC}" dt="2024-03-12T11:48:16.470" v="573" actId="2711"/>
      <pc:docMkLst>
        <pc:docMk/>
      </pc:docMkLst>
      <pc:sldChg chg="modSp mod">
        <pc:chgData name="Valeria Conte" userId="44ec3998-3992-4e3b-a519-d91016fe3849" providerId="ADAL" clId="{C6594CE1-5376-43BA-AAD4-C4A52BC42DAC}" dt="2024-03-06T10:52:19.461" v="58" actId="20577"/>
        <pc:sldMkLst>
          <pc:docMk/>
          <pc:sldMk cId="1854077119" sldId="394"/>
        </pc:sldMkLst>
        <pc:spChg chg="mod">
          <ac:chgData name="Valeria Conte" userId="44ec3998-3992-4e3b-a519-d91016fe3849" providerId="ADAL" clId="{C6594CE1-5376-43BA-AAD4-C4A52BC42DAC}" dt="2024-03-06T10:52:19.461" v="58" actId="20577"/>
          <ac:spMkLst>
            <pc:docMk/>
            <pc:sldMk cId="1854077119" sldId="394"/>
            <ac:spMk id="44" creationId="{00000000-0000-0000-0000-000000000000}"/>
          </ac:spMkLst>
        </pc:spChg>
      </pc:sldChg>
      <pc:sldChg chg="modSp mod">
        <pc:chgData name="Valeria Conte" userId="44ec3998-3992-4e3b-a519-d91016fe3849" providerId="ADAL" clId="{C6594CE1-5376-43BA-AAD4-C4A52BC42DAC}" dt="2024-03-06T10:28:38.411" v="52" actId="20577"/>
        <pc:sldMkLst>
          <pc:docMk/>
          <pc:sldMk cId="3845286967" sldId="395"/>
        </pc:sldMkLst>
        <pc:spChg chg="mod">
          <ac:chgData name="Valeria Conte" userId="44ec3998-3992-4e3b-a519-d91016fe3849" providerId="ADAL" clId="{C6594CE1-5376-43BA-AAD4-C4A52BC42DAC}" dt="2024-03-06T10:28:38.411" v="52" actId="20577"/>
          <ac:spMkLst>
            <pc:docMk/>
            <pc:sldMk cId="3845286967" sldId="395"/>
            <ac:spMk id="13" creationId="{4E804BFF-4D9A-8E9C-F5A8-21C406BDBB1E}"/>
          </ac:spMkLst>
        </pc:spChg>
      </pc:sldChg>
      <pc:sldChg chg="addSp delSp modSp mod">
        <pc:chgData name="Valeria Conte" userId="44ec3998-3992-4e3b-a519-d91016fe3849" providerId="ADAL" clId="{C6594CE1-5376-43BA-AAD4-C4A52BC42DAC}" dt="2024-03-06T10:28:56.568" v="54"/>
        <pc:sldMkLst>
          <pc:docMk/>
          <pc:sldMk cId="3932272354" sldId="400"/>
        </pc:sldMkLst>
        <pc:spChg chg="del">
          <ac:chgData name="Valeria Conte" userId="44ec3998-3992-4e3b-a519-d91016fe3849" providerId="ADAL" clId="{C6594CE1-5376-43BA-AAD4-C4A52BC42DAC}" dt="2024-03-06T10:28:56.157" v="53" actId="478"/>
          <ac:spMkLst>
            <pc:docMk/>
            <pc:sldMk cId="3932272354" sldId="400"/>
            <ac:spMk id="4" creationId="{AD154C65-8379-5019-B15F-412EDDB476AB}"/>
          </ac:spMkLst>
        </pc:spChg>
        <pc:spChg chg="add mod">
          <ac:chgData name="Valeria Conte" userId="44ec3998-3992-4e3b-a519-d91016fe3849" providerId="ADAL" clId="{C6594CE1-5376-43BA-AAD4-C4A52BC42DAC}" dt="2024-03-06T10:28:56.568" v="54"/>
          <ac:spMkLst>
            <pc:docMk/>
            <pc:sldMk cId="3932272354" sldId="400"/>
            <ac:spMk id="11" creationId="{5CCD028C-5AE1-60B7-7FE9-197C40C8100B}"/>
          </ac:spMkLst>
        </pc:spChg>
      </pc:sldChg>
      <pc:sldChg chg="addSp modSp mod ord">
        <pc:chgData name="Valeria Conte" userId="44ec3998-3992-4e3b-a519-d91016fe3849" providerId="ADAL" clId="{C6594CE1-5376-43BA-AAD4-C4A52BC42DAC}" dt="2024-03-12T11:34:10.711" v="81" actId="20577"/>
        <pc:sldMkLst>
          <pc:docMk/>
          <pc:sldMk cId="3902171772" sldId="401"/>
        </pc:sldMkLst>
        <pc:spChg chg="add mod">
          <ac:chgData name="Valeria Conte" userId="44ec3998-3992-4e3b-a519-d91016fe3849" providerId="ADAL" clId="{C6594CE1-5376-43BA-AAD4-C4A52BC42DAC}" dt="2024-03-12T11:34:10.711" v="81" actId="20577"/>
          <ac:spMkLst>
            <pc:docMk/>
            <pc:sldMk cId="3902171772" sldId="401"/>
            <ac:spMk id="2" creationId="{6AE85A5C-B374-CE55-4841-2ABA0ACA55B5}"/>
          </ac:spMkLst>
        </pc:spChg>
      </pc:sldChg>
      <pc:sldChg chg="addSp delSp modSp new mod modNotesTx">
        <pc:chgData name="Valeria Conte" userId="44ec3998-3992-4e3b-a519-d91016fe3849" providerId="ADAL" clId="{C6594CE1-5376-43BA-AAD4-C4A52BC42DAC}" dt="2024-03-12T11:48:16.470" v="573" actId="2711"/>
        <pc:sldMkLst>
          <pc:docMk/>
          <pc:sldMk cId="2095329082" sldId="402"/>
        </pc:sldMkLst>
        <pc:spChg chg="del">
          <ac:chgData name="Valeria Conte" userId="44ec3998-3992-4e3b-a519-d91016fe3849" providerId="ADAL" clId="{C6594CE1-5376-43BA-AAD4-C4A52BC42DAC}" dt="2024-03-12T11:34:46.936" v="83" actId="478"/>
          <ac:spMkLst>
            <pc:docMk/>
            <pc:sldMk cId="2095329082" sldId="402"/>
            <ac:spMk id="2" creationId="{134B884D-8109-2029-722B-77288BA2BE59}"/>
          </ac:spMkLst>
        </pc:spChg>
        <pc:spChg chg="add mod">
          <ac:chgData name="Valeria Conte" userId="44ec3998-3992-4e3b-a519-d91016fe3849" providerId="ADAL" clId="{C6594CE1-5376-43BA-AAD4-C4A52BC42DAC}" dt="2024-03-12T11:48:04.084" v="572" actId="403"/>
          <ac:spMkLst>
            <pc:docMk/>
            <pc:sldMk cId="2095329082" sldId="402"/>
            <ac:spMk id="3" creationId="{8F0886C4-DFB6-0C53-B38C-5512256E242C}"/>
          </ac:spMkLst>
        </pc:spChg>
        <pc:spChg chg="add mod">
          <ac:chgData name="Valeria Conte" userId="44ec3998-3992-4e3b-a519-d91016fe3849" providerId="ADAL" clId="{C6594CE1-5376-43BA-AAD4-C4A52BC42DAC}" dt="2024-03-12T11:48:16.470" v="573" actId="2711"/>
          <ac:spMkLst>
            <pc:docMk/>
            <pc:sldMk cId="2095329082" sldId="402"/>
            <ac:spMk id="4" creationId="{0BCB5B96-A638-AD60-372C-39942FE5A093}"/>
          </ac:spMkLst>
        </pc:spChg>
        <pc:spChg chg="add mod">
          <ac:chgData name="Valeria Conte" userId="44ec3998-3992-4e3b-a519-d91016fe3849" providerId="ADAL" clId="{C6594CE1-5376-43BA-AAD4-C4A52BC42DAC}" dt="2024-03-12T11:48:16.470" v="573" actId="2711"/>
          <ac:spMkLst>
            <pc:docMk/>
            <pc:sldMk cId="2095329082" sldId="402"/>
            <ac:spMk id="5" creationId="{4739F972-9ACE-FB6E-A342-98C59A23237D}"/>
          </ac:spMkLst>
        </pc:spChg>
        <pc:spChg chg="add mod">
          <ac:chgData name="Valeria Conte" userId="44ec3998-3992-4e3b-a519-d91016fe3849" providerId="ADAL" clId="{C6594CE1-5376-43BA-AAD4-C4A52BC42DAC}" dt="2024-03-12T11:48:16.470" v="573" actId="2711"/>
          <ac:spMkLst>
            <pc:docMk/>
            <pc:sldMk cId="2095329082" sldId="402"/>
            <ac:spMk id="6" creationId="{DF899C19-64A8-8F04-FF7F-CF7F03AEAE78}"/>
          </ac:spMkLst>
        </pc:spChg>
        <pc:spChg chg="add mod">
          <ac:chgData name="Valeria Conte" userId="44ec3998-3992-4e3b-a519-d91016fe3849" providerId="ADAL" clId="{C6594CE1-5376-43BA-AAD4-C4A52BC42DAC}" dt="2024-03-12T11:48:16.470" v="573" actId="2711"/>
          <ac:spMkLst>
            <pc:docMk/>
            <pc:sldMk cId="2095329082" sldId="402"/>
            <ac:spMk id="7" creationId="{1DECB156-6100-AD4C-6AE9-6CBD562094F0}"/>
          </ac:spMkLst>
        </pc:spChg>
        <pc:spChg chg="add del mod">
          <ac:chgData name="Valeria Conte" userId="44ec3998-3992-4e3b-a519-d91016fe3849" providerId="ADAL" clId="{C6594CE1-5376-43BA-AAD4-C4A52BC42DAC}" dt="2024-03-12T11:42:40.182" v="498" actId="478"/>
          <ac:spMkLst>
            <pc:docMk/>
            <pc:sldMk cId="2095329082" sldId="402"/>
            <ac:spMk id="8" creationId="{C6FD739C-98F4-E99C-D69F-D937FB122555}"/>
          </ac:spMkLst>
        </pc:spChg>
      </pc:sldChg>
      <pc:sldChg chg="modSp new mod">
        <pc:chgData name="Valeria Conte" userId="44ec3998-3992-4e3b-a519-d91016fe3849" providerId="ADAL" clId="{C6594CE1-5376-43BA-AAD4-C4A52BC42DAC}" dt="2024-03-12T11:45:00.430" v="560" actId="1076"/>
        <pc:sldMkLst>
          <pc:docMk/>
          <pc:sldMk cId="337150071" sldId="403"/>
        </pc:sldMkLst>
        <pc:spChg chg="mod">
          <ac:chgData name="Valeria Conte" userId="44ec3998-3992-4e3b-a519-d91016fe3849" providerId="ADAL" clId="{C6594CE1-5376-43BA-AAD4-C4A52BC42DAC}" dt="2024-03-12T11:45:00.430" v="560" actId="1076"/>
          <ac:spMkLst>
            <pc:docMk/>
            <pc:sldMk cId="337150071" sldId="403"/>
            <ac:spMk id="2" creationId="{C5180376-B475-D26D-EE5E-031B79E10E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CFBF-E28C-468B-9A5E-0D8BF86677AA}" type="datetimeFigureOut">
              <a:rPr lang="it-IT" smtClean="0"/>
              <a:t>12/03/2024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60B5-9A61-43B4-8E69-A4732E4F7E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06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</a:t>
            </a:r>
            <a:r>
              <a:rPr lang="en-US">
                <a:hlinkClick r:id="rId3"/>
              </a:rPr>
              <a:t>http://slidemodel.com/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Alcune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domande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, non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sono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in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ordine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di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priorità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nè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pretendono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di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essere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 </a:t>
            </a:r>
            <a:r>
              <a:rPr kumimoji="0" lang="en-US" sz="12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esaustive</a:t>
            </a:r>
            <a:r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Roboto" panose="02000000000000000000" pitchFamily="2" charset="0"/>
                <a:ea typeface="+mn-ea"/>
                <a:cs typeface="Arial"/>
              </a:rPr>
              <a:t>. 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460B5-9A61-43B4-8E69-A4732E4F7E7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91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3/12/2024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56164" y="6400802"/>
            <a:ext cx="45297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https://web.infn.it/csn5/index.php/it/</a:t>
            </a:r>
          </a:p>
        </p:txBody>
      </p:sp>
      <p:sp>
        <p:nvSpPr>
          <p:cNvPr id="6" name="Freeform 474"/>
          <p:cNvSpPr>
            <a:spLocks noEditPoints="1"/>
          </p:cNvSpPr>
          <p:nvPr/>
        </p:nvSpPr>
        <p:spPr bwMode="auto">
          <a:xfrm>
            <a:off x="7181820" y="6328801"/>
            <a:ext cx="360000" cy="360000"/>
          </a:xfrm>
          <a:custGeom>
            <a:avLst/>
            <a:gdLst>
              <a:gd name="T0" fmla="*/ 1349 w 3531"/>
              <a:gd name="T1" fmla="*/ 1544 h 3517"/>
              <a:gd name="T2" fmla="*/ 1478 w 3531"/>
              <a:gd name="T3" fmla="*/ 1655 h 3517"/>
              <a:gd name="T4" fmla="*/ 1441 w 3531"/>
              <a:gd name="T5" fmla="*/ 1744 h 3517"/>
              <a:gd name="T6" fmla="*/ 1346 w 3531"/>
              <a:gd name="T7" fmla="*/ 1730 h 3517"/>
              <a:gd name="T8" fmla="*/ 1195 w 3531"/>
              <a:gd name="T9" fmla="*/ 1664 h 3517"/>
              <a:gd name="T10" fmla="*/ 1036 w 3531"/>
              <a:gd name="T11" fmla="*/ 1709 h 3517"/>
              <a:gd name="T12" fmla="*/ 172 w 3531"/>
              <a:gd name="T13" fmla="*/ 2597 h 3517"/>
              <a:gd name="T14" fmla="*/ 172 w 3531"/>
              <a:gd name="T15" fmla="*/ 2759 h 3517"/>
              <a:gd name="T16" fmla="*/ 701 w 3531"/>
              <a:gd name="T17" fmla="*/ 3313 h 3517"/>
              <a:gd name="T18" fmla="*/ 859 w 3531"/>
              <a:gd name="T19" fmla="*/ 3359 h 3517"/>
              <a:gd name="T20" fmla="*/ 1011 w 3531"/>
              <a:gd name="T21" fmla="*/ 3290 h 3517"/>
              <a:gd name="T22" fmla="*/ 1858 w 3531"/>
              <a:gd name="T23" fmla="*/ 2393 h 3517"/>
              <a:gd name="T24" fmla="*/ 1835 w 3531"/>
              <a:gd name="T25" fmla="*/ 2231 h 3517"/>
              <a:gd name="T26" fmla="*/ 1770 w 3531"/>
              <a:gd name="T27" fmla="*/ 2121 h 3517"/>
              <a:gd name="T28" fmla="*/ 1829 w 3531"/>
              <a:gd name="T29" fmla="*/ 2045 h 3517"/>
              <a:gd name="T30" fmla="*/ 1936 w 3531"/>
              <a:gd name="T31" fmla="*/ 2099 h 3517"/>
              <a:gd name="T32" fmla="*/ 2019 w 3531"/>
              <a:gd name="T33" fmla="*/ 2300 h 3517"/>
              <a:gd name="T34" fmla="*/ 1983 w 3531"/>
              <a:gd name="T35" fmla="*/ 2512 h 3517"/>
              <a:gd name="T36" fmla="*/ 1087 w 3531"/>
              <a:gd name="T37" fmla="*/ 3432 h 3517"/>
              <a:gd name="T38" fmla="*/ 886 w 3531"/>
              <a:gd name="T39" fmla="*/ 3514 h 3517"/>
              <a:gd name="T40" fmla="*/ 674 w 3531"/>
              <a:gd name="T41" fmla="*/ 3479 h 3517"/>
              <a:gd name="T42" fmla="*/ 84 w 3531"/>
              <a:gd name="T43" fmla="*/ 2922 h 3517"/>
              <a:gd name="T44" fmla="*/ 2 w 3531"/>
              <a:gd name="T45" fmla="*/ 2721 h 3517"/>
              <a:gd name="T46" fmla="*/ 21 w 3531"/>
              <a:gd name="T47" fmla="*/ 2550 h 3517"/>
              <a:gd name="T48" fmla="*/ 899 w 3531"/>
              <a:gd name="T49" fmla="*/ 1619 h 3517"/>
              <a:gd name="T50" fmla="*/ 1091 w 3531"/>
              <a:gd name="T51" fmla="*/ 1517 h 3517"/>
              <a:gd name="T52" fmla="*/ 2671 w 3531"/>
              <a:gd name="T53" fmla="*/ 826 h 3517"/>
              <a:gd name="T54" fmla="*/ 2709 w 3531"/>
              <a:gd name="T55" fmla="*/ 916 h 3517"/>
              <a:gd name="T56" fmla="*/ 863 w 3531"/>
              <a:gd name="T57" fmla="*/ 2754 h 3517"/>
              <a:gd name="T58" fmla="*/ 774 w 3531"/>
              <a:gd name="T59" fmla="*/ 2717 h 3517"/>
              <a:gd name="T60" fmla="*/ 787 w 3531"/>
              <a:gd name="T61" fmla="*/ 2622 h 3517"/>
              <a:gd name="T62" fmla="*/ 2687 w 3531"/>
              <a:gd name="T63" fmla="*/ 0 h 3517"/>
              <a:gd name="T64" fmla="*/ 2857 w 3531"/>
              <a:gd name="T65" fmla="*/ 37 h 3517"/>
              <a:gd name="T66" fmla="*/ 3447 w 3531"/>
              <a:gd name="T67" fmla="*/ 595 h 3517"/>
              <a:gd name="T68" fmla="*/ 3529 w 3531"/>
              <a:gd name="T69" fmla="*/ 797 h 3517"/>
              <a:gd name="T70" fmla="*/ 3493 w 3531"/>
              <a:gd name="T71" fmla="*/ 1008 h 3517"/>
              <a:gd name="T72" fmla="*/ 2600 w 3531"/>
              <a:gd name="T73" fmla="*/ 1928 h 3517"/>
              <a:gd name="T74" fmla="*/ 2398 w 3531"/>
              <a:gd name="T75" fmla="*/ 2011 h 3517"/>
              <a:gd name="T76" fmla="*/ 2182 w 3531"/>
              <a:gd name="T77" fmla="*/ 1975 h 3517"/>
              <a:gd name="T78" fmla="*/ 2052 w 3531"/>
              <a:gd name="T79" fmla="*/ 1862 h 3517"/>
              <a:gd name="T80" fmla="*/ 2090 w 3531"/>
              <a:gd name="T81" fmla="*/ 1774 h 3517"/>
              <a:gd name="T82" fmla="*/ 2185 w 3531"/>
              <a:gd name="T83" fmla="*/ 1786 h 3517"/>
              <a:gd name="T84" fmla="*/ 2336 w 3531"/>
              <a:gd name="T85" fmla="*/ 1853 h 3517"/>
              <a:gd name="T86" fmla="*/ 2494 w 3531"/>
              <a:gd name="T87" fmla="*/ 1809 h 3517"/>
              <a:gd name="T88" fmla="*/ 3359 w 3531"/>
              <a:gd name="T89" fmla="*/ 921 h 3517"/>
              <a:gd name="T90" fmla="*/ 3359 w 3531"/>
              <a:gd name="T91" fmla="*/ 758 h 3517"/>
              <a:gd name="T92" fmla="*/ 2830 w 3531"/>
              <a:gd name="T93" fmla="*/ 204 h 3517"/>
              <a:gd name="T94" fmla="*/ 2672 w 3531"/>
              <a:gd name="T95" fmla="*/ 158 h 3517"/>
              <a:gd name="T96" fmla="*/ 2521 w 3531"/>
              <a:gd name="T97" fmla="*/ 227 h 3517"/>
              <a:gd name="T98" fmla="*/ 1673 w 3531"/>
              <a:gd name="T99" fmla="*/ 1125 h 3517"/>
              <a:gd name="T100" fmla="*/ 1696 w 3531"/>
              <a:gd name="T101" fmla="*/ 1285 h 3517"/>
              <a:gd name="T102" fmla="*/ 1760 w 3531"/>
              <a:gd name="T103" fmla="*/ 1397 h 3517"/>
              <a:gd name="T104" fmla="*/ 1702 w 3531"/>
              <a:gd name="T105" fmla="*/ 1473 h 3517"/>
              <a:gd name="T106" fmla="*/ 1594 w 3531"/>
              <a:gd name="T107" fmla="*/ 1418 h 3517"/>
              <a:gd name="T108" fmla="*/ 1512 w 3531"/>
              <a:gd name="T109" fmla="*/ 1217 h 3517"/>
              <a:gd name="T110" fmla="*/ 1547 w 3531"/>
              <a:gd name="T111" fmla="*/ 1005 h 3517"/>
              <a:gd name="T112" fmla="*/ 2444 w 3531"/>
              <a:gd name="T113" fmla="*/ 84 h 3517"/>
              <a:gd name="T114" fmla="*/ 2646 w 3531"/>
              <a:gd name="T115" fmla="*/ 2 h 3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1" h="3517">
                <a:moveTo>
                  <a:pt x="1179" y="1508"/>
                </a:moveTo>
                <a:lnTo>
                  <a:pt x="1222" y="1510"/>
                </a:lnTo>
                <a:lnTo>
                  <a:pt x="1265" y="1517"/>
                </a:lnTo>
                <a:lnTo>
                  <a:pt x="1308" y="1529"/>
                </a:lnTo>
                <a:lnTo>
                  <a:pt x="1349" y="1544"/>
                </a:lnTo>
                <a:lnTo>
                  <a:pt x="1387" y="1565"/>
                </a:lnTo>
                <a:lnTo>
                  <a:pt x="1424" y="1590"/>
                </a:lnTo>
                <a:lnTo>
                  <a:pt x="1457" y="1619"/>
                </a:lnTo>
                <a:lnTo>
                  <a:pt x="1470" y="1637"/>
                </a:lnTo>
                <a:lnTo>
                  <a:pt x="1478" y="1655"/>
                </a:lnTo>
                <a:lnTo>
                  <a:pt x="1481" y="1675"/>
                </a:lnTo>
                <a:lnTo>
                  <a:pt x="1478" y="1696"/>
                </a:lnTo>
                <a:lnTo>
                  <a:pt x="1470" y="1714"/>
                </a:lnTo>
                <a:lnTo>
                  <a:pt x="1457" y="1730"/>
                </a:lnTo>
                <a:lnTo>
                  <a:pt x="1441" y="1744"/>
                </a:lnTo>
                <a:lnTo>
                  <a:pt x="1422" y="1751"/>
                </a:lnTo>
                <a:lnTo>
                  <a:pt x="1401" y="1753"/>
                </a:lnTo>
                <a:lnTo>
                  <a:pt x="1382" y="1751"/>
                </a:lnTo>
                <a:lnTo>
                  <a:pt x="1363" y="1744"/>
                </a:lnTo>
                <a:lnTo>
                  <a:pt x="1346" y="1730"/>
                </a:lnTo>
                <a:lnTo>
                  <a:pt x="1320" y="1709"/>
                </a:lnTo>
                <a:lnTo>
                  <a:pt x="1292" y="1691"/>
                </a:lnTo>
                <a:lnTo>
                  <a:pt x="1260" y="1677"/>
                </a:lnTo>
                <a:lnTo>
                  <a:pt x="1228" y="1668"/>
                </a:lnTo>
                <a:lnTo>
                  <a:pt x="1195" y="1664"/>
                </a:lnTo>
                <a:lnTo>
                  <a:pt x="1161" y="1664"/>
                </a:lnTo>
                <a:lnTo>
                  <a:pt x="1128" y="1668"/>
                </a:lnTo>
                <a:lnTo>
                  <a:pt x="1096" y="1677"/>
                </a:lnTo>
                <a:lnTo>
                  <a:pt x="1064" y="1691"/>
                </a:lnTo>
                <a:lnTo>
                  <a:pt x="1036" y="1709"/>
                </a:lnTo>
                <a:lnTo>
                  <a:pt x="1011" y="1730"/>
                </a:lnTo>
                <a:lnTo>
                  <a:pt x="227" y="2510"/>
                </a:lnTo>
                <a:lnTo>
                  <a:pt x="204" y="2537"/>
                </a:lnTo>
                <a:lnTo>
                  <a:pt x="185" y="2566"/>
                </a:lnTo>
                <a:lnTo>
                  <a:pt x="172" y="2597"/>
                </a:lnTo>
                <a:lnTo>
                  <a:pt x="162" y="2628"/>
                </a:lnTo>
                <a:lnTo>
                  <a:pt x="158" y="2661"/>
                </a:lnTo>
                <a:lnTo>
                  <a:pt x="158" y="2694"/>
                </a:lnTo>
                <a:lnTo>
                  <a:pt x="162" y="2726"/>
                </a:lnTo>
                <a:lnTo>
                  <a:pt x="172" y="2759"/>
                </a:lnTo>
                <a:lnTo>
                  <a:pt x="185" y="2790"/>
                </a:lnTo>
                <a:lnTo>
                  <a:pt x="204" y="2818"/>
                </a:lnTo>
                <a:lnTo>
                  <a:pt x="227" y="2844"/>
                </a:lnTo>
                <a:lnTo>
                  <a:pt x="675" y="3290"/>
                </a:lnTo>
                <a:lnTo>
                  <a:pt x="701" y="3313"/>
                </a:lnTo>
                <a:lnTo>
                  <a:pt x="730" y="3332"/>
                </a:lnTo>
                <a:lnTo>
                  <a:pt x="760" y="3345"/>
                </a:lnTo>
                <a:lnTo>
                  <a:pt x="793" y="3355"/>
                </a:lnTo>
                <a:lnTo>
                  <a:pt x="825" y="3359"/>
                </a:lnTo>
                <a:lnTo>
                  <a:pt x="859" y="3359"/>
                </a:lnTo>
                <a:lnTo>
                  <a:pt x="892" y="3355"/>
                </a:lnTo>
                <a:lnTo>
                  <a:pt x="924" y="3345"/>
                </a:lnTo>
                <a:lnTo>
                  <a:pt x="955" y="3332"/>
                </a:lnTo>
                <a:lnTo>
                  <a:pt x="983" y="3313"/>
                </a:lnTo>
                <a:lnTo>
                  <a:pt x="1011" y="3290"/>
                </a:lnTo>
                <a:lnTo>
                  <a:pt x="1793" y="2510"/>
                </a:lnTo>
                <a:lnTo>
                  <a:pt x="1816" y="2484"/>
                </a:lnTo>
                <a:lnTo>
                  <a:pt x="1835" y="2456"/>
                </a:lnTo>
                <a:lnTo>
                  <a:pt x="1848" y="2424"/>
                </a:lnTo>
                <a:lnTo>
                  <a:pt x="1858" y="2393"/>
                </a:lnTo>
                <a:lnTo>
                  <a:pt x="1862" y="2360"/>
                </a:lnTo>
                <a:lnTo>
                  <a:pt x="1862" y="2327"/>
                </a:lnTo>
                <a:lnTo>
                  <a:pt x="1858" y="2294"/>
                </a:lnTo>
                <a:lnTo>
                  <a:pt x="1848" y="2263"/>
                </a:lnTo>
                <a:lnTo>
                  <a:pt x="1835" y="2231"/>
                </a:lnTo>
                <a:lnTo>
                  <a:pt x="1816" y="2203"/>
                </a:lnTo>
                <a:lnTo>
                  <a:pt x="1793" y="2177"/>
                </a:lnTo>
                <a:lnTo>
                  <a:pt x="1780" y="2159"/>
                </a:lnTo>
                <a:lnTo>
                  <a:pt x="1772" y="2141"/>
                </a:lnTo>
                <a:lnTo>
                  <a:pt x="1770" y="2121"/>
                </a:lnTo>
                <a:lnTo>
                  <a:pt x="1772" y="2100"/>
                </a:lnTo>
                <a:lnTo>
                  <a:pt x="1780" y="2082"/>
                </a:lnTo>
                <a:lnTo>
                  <a:pt x="1793" y="2065"/>
                </a:lnTo>
                <a:lnTo>
                  <a:pt x="1811" y="2052"/>
                </a:lnTo>
                <a:lnTo>
                  <a:pt x="1829" y="2045"/>
                </a:lnTo>
                <a:lnTo>
                  <a:pt x="1849" y="2041"/>
                </a:lnTo>
                <a:lnTo>
                  <a:pt x="1870" y="2045"/>
                </a:lnTo>
                <a:lnTo>
                  <a:pt x="1889" y="2052"/>
                </a:lnTo>
                <a:lnTo>
                  <a:pt x="1905" y="2065"/>
                </a:lnTo>
                <a:lnTo>
                  <a:pt x="1936" y="2099"/>
                </a:lnTo>
                <a:lnTo>
                  <a:pt x="1962" y="2136"/>
                </a:lnTo>
                <a:lnTo>
                  <a:pt x="1983" y="2176"/>
                </a:lnTo>
                <a:lnTo>
                  <a:pt x="1999" y="2216"/>
                </a:lnTo>
                <a:lnTo>
                  <a:pt x="2011" y="2257"/>
                </a:lnTo>
                <a:lnTo>
                  <a:pt x="2019" y="2300"/>
                </a:lnTo>
                <a:lnTo>
                  <a:pt x="2021" y="2344"/>
                </a:lnTo>
                <a:lnTo>
                  <a:pt x="2019" y="2387"/>
                </a:lnTo>
                <a:lnTo>
                  <a:pt x="2011" y="2430"/>
                </a:lnTo>
                <a:lnTo>
                  <a:pt x="1999" y="2471"/>
                </a:lnTo>
                <a:lnTo>
                  <a:pt x="1983" y="2512"/>
                </a:lnTo>
                <a:lnTo>
                  <a:pt x="1962" y="2551"/>
                </a:lnTo>
                <a:lnTo>
                  <a:pt x="1936" y="2588"/>
                </a:lnTo>
                <a:lnTo>
                  <a:pt x="1905" y="2622"/>
                </a:lnTo>
                <a:lnTo>
                  <a:pt x="1123" y="3402"/>
                </a:lnTo>
                <a:lnTo>
                  <a:pt x="1087" y="3432"/>
                </a:lnTo>
                <a:lnTo>
                  <a:pt x="1050" y="3458"/>
                </a:lnTo>
                <a:lnTo>
                  <a:pt x="1012" y="3479"/>
                </a:lnTo>
                <a:lnTo>
                  <a:pt x="971" y="3496"/>
                </a:lnTo>
                <a:lnTo>
                  <a:pt x="928" y="3508"/>
                </a:lnTo>
                <a:lnTo>
                  <a:pt x="886" y="3514"/>
                </a:lnTo>
                <a:lnTo>
                  <a:pt x="843" y="3517"/>
                </a:lnTo>
                <a:lnTo>
                  <a:pt x="799" y="3514"/>
                </a:lnTo>
                <a:lnTo>
                  <a:pt x="756" y="3508"/>
                </a:lnTo>
                <a:lnTo>
                  <a:pt x="714" y="3496"/>
                </a:lnTo>
                <a:lnTo>
                  <a:pt x="674" y="3479"/>
                </a:lnTo>
                <a:lnTo>
                  <a:pt x="634" y="3458"/>
                </a:lnTo>
                <a:lnTo>
                  <a:pt x="597" y="3432"/>
                </a:lnTo>
                <a:lnTo>
                  <a:pt x="563" y="3402"/>
                </a:lnTo>
                <a:lnTo>
                  <a:pt x="115" y="2957"/>
                </a:lnTo>
                <a:lnTo>
                  <a:pt x="84" y="2922"/>
                </a:lnTo>
                <a:lnTo>
                  <a:pt x="58" y="2885"/>
                </a:lnTo>
                <a:lnTo>
                  <a:pt x="37" y="2846"/>
                </a:lnTo>
                <a:lnTo>
                  <a:pt x="21" y="2805"/>
                </a:lnTo>
                <a:lnTo>
                  <a:pt x="9" y="2764"/>
                </a:lnTo>
                <a:lnTo>
                  <a:pt x="2" y="2721"/>
                </a:lnTo>
                <a:lnTo>
                  <a:pt x="0" y="2678"/>
                </a:lnTo>
                <a:lnTo>
                  <a:pt x="0" y="2677"/>
                </a:lnTo>
                <a:lnTo>
                  <a:pt x="2" y="2635"/>
                </a:lnTo>
                <a:lnTo>
                  <a:pt x="9" y="2591"/>
                </a:lnTo>
                <a:lnTo>
                  <a:pt x="21" y="2550"/>
                </a:lnTo>
                <a:lnTo>
                  <a:pt x="37" y="2509"/>
                </a:lnTo>
                <a:lnTo>
                  <a:pt x="58" y="2470"/>
                </a:lnTo>
                <a:lnTo>
                  <a:pt x="84" y="2433"/>
                </a:lnTo>
                <a:lnTo>
                  <a:pt x="115" y="2399"/>
                </a:lnTo>
                <a:lnTo>
                  <a:pt x="899" y="1619"/>
                </a:lnTo>
                <a:lnTo>
                  <a:pt x="932" y="1590"/>
                </a:lnTo>
                <a:lnTo>
                  <a:pt x="969" y="1565"/>
                </a:lnTo>
                <a:lnTo>
                  <a:pt x="1007" y="1544"/>
                </a:lnTo>
                <a:lnTo>
                  <a:pt x="1048" y="1529"/>
                </a:lnTo>
                <a:lnTo>
                  <a:pt x="1091" y="1517"/>
                </a:lnTo>
                <a:lnTo>
                  <a:pt x="1135" y="1510"/>
                </a:lnTo>
                <a:lnTo>
                  <a:pt x="1179" y="1508"/>
                </a:lnTo>
                <a:close/>
                <a:moveTo>
                  <a:pt x="2633" y="816"/>
                </a:moveTo>
                <a:lnTo>
                  <a:pt x="2652" y="818"/>
                </a:lnTo>
                <a:lnTo>
                  <a:pt x="2671" y="826"/>
                </a:lnTo>
                <a:lnTo>
                  <a:pt x="2688" y="839"/>
                </a:lnTo>
                <a:lnTo>
                  <a:pt x="2702" y="857"/>
                </a:lnTo>
                <a:lnTo>
                  <a:pt x="2709" y="875"/>
                </a:lnTo>
                <a:lnTo>
                  <a:pt x="2712" y="895"/>
                </a:lnTo>
                <a:lnTo>
                  <a:pt x="2709" y="916"/>
                </a:lnTo>
                <a:lnTo>
                  <a:pt x="2702" y="934"/>
                </a:lnTo>
                <a:lnTo>
                  <a:pt x="2688" y="952"/>
                </a:lnTo>
                <a:lnTo>
                  <a:pt x="899" y="2733"/>
                </a:lnTo>
                <a:lnTo>
                  <a:pt x="881" y="2746"/>
                </a:lnTo>
                <a:lnTo>
                  <a:pt x="863" y="2754"/>
                </a:lnTo>
                <a:lnTo>
                  <a:pt x="843" y="2757"/>
                </a:lnTo>
                <a:lnTo>
                  <a:pt x="822" y="2754"/>
                </a:lnTo>
                <a:lnTo>
                  <a:pt x="803" y="2746"/>
                </a:lnTo>
                <a:lnTo>
                  <a:pt x="787" y="2733"/>
                </a:lnTo>
                <a:lnTo>
                  <a:pt x="774" y="2717"/>
                </a:lnTo>
                <a:lnTo>
                  <a:pt x="766" y="2698"/>
                </a:lnTo>
                <a:lnTo>
                  <a:pt x="764" y="2677"/>
                </a:lnTo>
                <a:lnTo>
                  <a:pt x="766" y="2658"/>
                </a:lnTo>
                <a:lnTo>
                  <a:pt x="774" y="2639"/>
                </a:lnTo>
                <a:lnTo>
                  <a:pt x="787" y="2622"/>
                </a:lnTo>
                <a:lnTo>
                  <a:pt x="2577" y="839"/>
                </a:lnTo>
                <a:lnTo>
                  <a:pt x="2593" y="826"/>
                </a:lnTo>
                <a:lnTo>
                  <a:pt x="2613" y="818"/>
                </a:lnTo>
                <a:lnTo>
                  <a:pt x="2633" y="816"/>
                </a:lnTo>
                <a:close/>
                <a:moveTo>
                  <a:pt x="2687" y="0"/>
                </a:moveTo>
                <a:lnTo>
                  <a:pt x="2690" y="0"/>
                </a:lnTo>
                <a:lnTo>
                  <a:pt x="2731" y="2"/>
                </a:lnTo>
                <a:lnTo>
                  <a:pt x="2775" y="10"/>
                </a:lnTo>
                <a:lnTo>
                  <a:pt x="2817" y="21"/>
                </a:lnTo>
                <a:lnTo>
                  <a:pt x="2857" y="37"/>
                </a:lnTo>
                <a:lnTo>
                  <a:pt x="2897" y="59"/>
                </a:lnTo>
                <a:lnTo>
                  <a:pt x="2933" y="84"/>
                </a:lnTo>
                <a:lnTo>
                  <a:pt x="2968" y="115"/>
                </a:lnTo>
                <a:lnTo>
                  <a:pt x="3416" y="561"/>
                </a:lnTo>
                <a:lnTo>
                  <a:pt x="3447" y="595"/>
                </a:lnTo>
                <a:lnTo>
                  <a:pt x="3472" y="632"/>
                </a:lnTo>
                <a:lnTo>
                  <a:pt x="3493" y="671"/>
                </a:lnTo>
                <a:lnTo>
                  <a:pt x="3510" y="712"/>
                </a:lnTo>
                <a:lnTo>
                  <a:pt x="3521" y="754"/>
                </a:lnTo>
                <a:lnTo>
                  <a:pt x="3529" y="797"/>
                </a:lnTo>
                <a:lnTo>
                  <a:pt x="3531" y="839"/>
                </a:lnTo>
                <a:lnTo>
                  <a:pt x="3529" y="883"/>
                </a:lnTo>
                <a:lnTo>
                  <a:pt x="3521" y="925"/>
                </a:lnTo>
                <a:lnTo>
                  <a:pt x="3510" y="967"/>
                </a:lnTo>
                <a:lnTo>
                  <a:pt x="3493" y="1008"/>
                </a:lnTo>
                <a:lnTo>
                  <a:pt x="3472" y="1046"/>
                </a:lnTo>
                <a:lnTo>
                  <a:pt x="3447" y="1084"/>
                </a:lnTo>
                <a:lnTo>
                  <a:pt x="3416" y="1118"/>
                </a:lnTo>
                <a:lnTo>
                  <a:pt x="2633" y="1897"/>
                </a:lnTo>
                <a:lnTo>
                  <a:pt x="2600" y="1928"/>
                </a:lnTo>
                <a:lnTo>
                  <a:pt x="2563" y="1953"/>
                </a:lnTo>
                <a:lnTo>
                  <a:pt x="2524" y="1975"/>
                </a:lnTo>
                <a:lnTo>
                  <a:pt x="2483" y="1991"/>
                </a:lnTo>
                <a:lnTo>
                  <a:pt x="2442" y="2003"/>
                </a:lnTo>
                <a:lnTo>
                  <a:pt x="2398" y="2011"/>
                </a:lnTo>
                <a:lnTo>
                  <a:pt x="2353" y="2013"/>
                </a:lnTo>
                <a:lnTo>
                  <a:pt x="2308" y="2011"/>
                </a:lnTo>
                <a:lnTo>
                  <a:pt x="2264" y="2003"/>
                </a:lnTo>
                <a:lnTo>
                  <a:pt x="2222" y="1991"/>
                </a:lnTo>
                <a:lnTo>
                  <a:pt x="2182" y="1975"/>
                </a:lnTo>
                <a:lnTo>
                  <a:pt x="2143" y="1953"/>
                </a:lnTo>
                <a:lnTo>
                  <a:pt x="2107" y="1928"/>
                </a:lnTo>
                <a:lnTo>
                  <a:pt x="2073" y="1897"/>
                </a:lnTo>
                <a:lnTo>
                  <a:pt x="2060" y="1881"/>
                </a:lnTo>
                <a:lnTo>
                  <a:pt x="2052" y="1862"/>
                </a:lnTo>
                <a:lnTo>
                  <a:pt x="2050" y="1842"/>
                </a:lnTo>
                <a:lnTo>
                  <a:pt x="2052" y="1822"/>
                </a:lnTo>
                <a:lnTo>
                  <a:pt x="2060" y="1804"/>
                </a:lnTo>
                <a:lnTo>
                  <a:pt x="2073" y="1786"/>
                </a:lnTo>
                <a:lnTo>
                  <a:pt x="2090" y="1774"/>
                </a:lnTo>
                <a:lnTo>
                  <a:pt x="2109" y="1766"/>
                </a:lnTo>
                <a:lnTo>
                  <a:pt x="2129" y="1763"/>
                </a:lnTo>
                <a:lnTo>
                  <a:pt x="2149" y="1766"/>
                </a:lnTo>
                <a:lnTo>
                  <a:pt x="2168" y="1774"/>
                </a:lnTo>
                <a:lnTo>
                  <a:pt x="2185" y="1786"/>
                </a:lnTo>
                <a:lnTo>
                  <a:pt x="2211" y="1809"/>
                </a:lnTo>
                <a:lnTo>
                  <a:pt x="2240" y="1826"/>
                </a:lnTo>
                <a:lnTo>
                  <a:pt x="2270" y="1840"/>
                </a:lnTo>
                <a:lnTo>
                  <a:pt x="2302" y="1848"/>
                </a:lnTo>
                <a:lnTo>
                  <a:pt x="2336" y="1853"/>
                </a:lnTo>
                <a:lnTo>
                  <a:pt x="2369" y="1853"/>
                </a:lnTo>
                <a:lnTo>
                  <a:pt x="2403" y="1848"/>
                </a:lnTo>
                <a:lnTo>
                  <a:pt x="2435" y="1840"/>
                </a:lnTo>
                <a:lnTo>
                  <a:pt x="2466" y="1826"/>
                </a:lnTo>
                <a:lnTo>
                  <a:pt x="2494" y="1809"/>
                </a:lnTo>
                <a:lnTo>
                  <a:pt x="2521" y="1786"/>
                </a:lnTo>
                <a:lnTo>
                  <a:pt x="3304" y="1007"/>
                </a:lnTo>
                <a:lnTo>
                  <a:pt x="3327" y="980"/>
                </a:lnTo>
                <a:lnTo>
                  <a:pt x="3345" y="952"/>
                </a:lnTo>
                <a:lnTo>
                  <a:pt x="3359" y="921"/>
                </a:lnTo>
                <a:lnTo>
                  <a:pt x="3368" y="888"/>
                </a:lnTo>
                <a:lnTo>
                  <a:pt x="3372" y="856"/>
                </a:lnTo>
                <a:lnTo>
                  <a:pt x="3372" y="823"/>
                </a:lnTo>
                <a:lnTo>
                  <a:pt x="3368" y="790"/>
                </a:lnTo>
                <a:lnTo>
                  <a:pt x="3359" y="758"/>
                </a:lnTo>
                <a:lnTo>
                  <a:pt x="3345" y="728"/>
                </a:lnTo>
                <a:lnTo>
                  <a:pt x="3327" y="698"/>
                </a:lnTo>
                <a:lnTo>
                  <a:pt x="3304" y="672"/>
                </a:lnTo>
                <a:lnTo>
                  <a:pt x="2856" y="227"/>
                </a:lnTo>
                <a:lnTo>
                  <a:pt x="2830" y="204"/>
                </a:lnTo>
                <a:lnTo>
                  <a:pt x="2800" y="186"/>
                </a:lnTo>
                <a:lnTo>
                  <a:pt x="2770" y="172"/>
                </a:lnTo>
                <a:lnTo>
                  <a:pt x="2738" y="163"/>
                </a:lnTo>
                <a:lnTo>
                  <a:pt x="2705" y="158"/>
                </a:lnTo>
                <a:lnTo>
                  <a:pt x="2672" y="158"/>
                </a:lnTo>
                <a:lnTo>
                  <a:pt x="2639" y="163"/>
                </a:lnTo>
                <a:lnTo>
                  <a:pt x="2607" y="172"/>
                </a:lnTo>
                <a:lnTo>
                  <a:pt x="2577" y="186"/>
                </a:lnTo>
                <a:lnTo>
                  <a:pt x="2547" y="204"/>
                </a:lnTo>
                <a:lnTo>
                  <a:pt x="2521" y="227"/>
                </a:lnTo>
                <a:lnTo>
                  <a:pt x="1737" y="1006"/>
                </a:lnTo>
                <a:lnTo>
                  <a:pt x="1714" y="1033"/>
                </a:lnTo>
                <a:lnTo>
                  <a:pt x="1696" y="1062"/>
                </a:lnTo>
                <a:lnTo>
                  <a:pt x="1682" y="1092"/>
                </a:lnTo>
                <a:lnTo>
                  <a:pt x="1673" y="1125"/>
                </a:lnTo>
                <a:lnTo>
                  <a:pt x="1669" y="1158"/>
                </a:lnTo>
                <a:lnTo>
                  <a:pt x="1669" y="1190"/>
                </a:lnTo>
                <a:lnTo>
                  <a:pt x="1673" y="1223"/>
                </a:lnTo>
                <a:lnTo>
                  <a:pt x="1682" y="1255"/>
                </a:lnTo>
                <a:lnTo>
                  <a:pt x="1696" y="1285"/>
                </a:lnTo>
                <a:lnTo>
                  <a:pt x="1714" y="1315"/>
                </a:lnTo>
                <a:lnTo>
                  <a:pt x="1737" y="1341"/>
                </a:lnTo>
                <a:lnTo>
                  <a:pt x="1750" y="1357"/>
                </a:lnTo>
                <a:lnTo>
                  <a:pt x="1758" y="1377"/>
                </a:lnTo>
                <a:lnTo>
                  <a:pt x="1760" y="1397"/>
                </a:lnTo>
                <a:lnTo>
                  <a:pt x="1758" y="1416"/>
                </a:lnTo>
                <a:lnTo>
                  <a:pt x="1750" y="1436"/>
                </a:lnTo>
                <a:lnTo>
                  <a:pt x="1737" y="1452"/>
                </a:lnTo>
                <a:lnTo>
                  <a:pt x="1721" y="1465"/>
                </a:lnTo>
                <a:lnTo>
                  <a:pt x="1702" y="1473"/>
                </a:lnTo>
                <a:lnTo>
                  <a:pt x="1681" y="1475"/>
                </a:lnTo>
                <a:lnTo>
                  <a:pt x="1661" y="1473"/>
                </a:lnTo>
                <a:lnTo>
                  <a:pt x="1643" y="1465"/>
                </a:lnTo>
                <a:lnTo>
                  <a:pt x="1625" y="1452"/>
                </a:lnTo>
                <a:lnTo>
                  <a:pt x="1594" y="1418"/>
                </a:lnTo>
                <a:lnTo>
                  <a:pt x="1569" y="1381"/>
                </a:lnTo>
                <a:lnTo>
                  <a:pt x="1547" y="1342"/>
                </a:lnTo>
                <a:lnTo>
                  <a:pt x="1531" y="1302"/>
                </a:lnTo>
                <a:lnTo>
                  <a:pt x="1520" y="1259"/>
                </a:lnTo>
                <a:lnTo>
                  <a:pt x="1512" y="1217"/>
                </a:lnTo>
                <a:lnTo>
                  <a:pt x="1510" y="1174"/>
                </a:lnTo>
                <a:lnTo>
                  <a:pt x="1512" y="1130"/>
                </a:lnTo>
                <a:lnTo>
                  <a:pt x="1520" y="1088"/>
                </a:lnTo>
                <a:lnTo>
                  <a:pt x="1531" y="1045"/>
                </a:lnTo>
                <a:lnTo>
                  <a:pt x="1547" y="1005"/>
                </a:lnTo>
                <a:lnTo>
                  <a:pt x="1569" y="967"/>
                </a:lnTo>
                <a:lnTo>
                  <a:pt x="1594" y="930"/>
                </a:lnTo>
                <a:lnTo>
                  <a:pt x="1625" y="895"/>
                </a:lnTo>
                <a:lnTo>
                  <a:pt x="2409" y="115"/>
                </a:lnTo>
                <a:lnTo>
                  <a:pt x="2444" y="84"/>
                </a:lnTo>
                <a:lnTo>
                  <a:pt x="2480" y="59"/>
                </a:lnTo>
                <a:lnTo>
                  <a:pt x="2519" y="37"/>
                </a:lnTo>
                <a:lnTo>
                  <a:pt x="2560" y="21"/>
                </a:lnTo>
                <a:lnTo>
                  <a:pt x="2602" y="10"/>
                </a:lnTo>
                <a:lnTo>
                  <a:pt x="2646" y="2"/>
                </a:lnTo>
                <a:lnTo>
                  <a:pt x="26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68D4CD-C118-331A-464A-48C49A274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9" t="1796" r="7539"/>
          <a:stretch/>
        </p:blipFill>
        <p:spPr>
          <a:xfrm>
            <a:off x="18429" y="0"/>
            <a:ext cx="12173571" cy="5791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17053C-FEFA-CE71-4177-9E8B69F0BE0A}"/>
              </a:ext>
            </a:extLst>
          </p:cNvPr>
          <p:cNvSpPr/>
          <p:nvPr/>
        </p:nvSpPr>
        <p:spPr>
          <a:xfrm>
            <a:off x="9102119" y="2045185"/>
            <a:ext cx="2617557" cy="2310430"/>
          </a:xfrm>
          <a:prstGeom prst="rect">
            <a:avLst/>
          </a:prstGeom>
          <a:solidFill>
            <a:srgbClr val="233C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llage of a person's face&#10;&#10;Description automatically generated">
            <a:extLst>
              <a:ext uri="{FF2B5EF4-FFF2-40B4-BE49-F238E27FC236}">
                <a16:creationId xmlns:a16="http://schemas.microsoft.com/office/drawing/2014/main" id="{89BF163E-7078-5588-6A01-1CAF8FBBE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24356" r="60267" b="42143"/>
          <a:stretch/>
        </p:blipFill>
        <p:spPr>
          <a:xfrm>
            <a:off x="9379436" y="2055653"/>
            <a:ext cx="2133251" cy="2160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05D1DE-5751-15DE-696B-B71E9C292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72639"/>
              </p:ext>
            </p:extLst>
          </p:nvPr>
        </p:nvGraphicFramePr>
        <p:xfrm>
          <a:off x="9379436" y="3974661"/>
          <a:ext cx="2133251" cy="251460"/>
        </p:xfrm>
        <a:graphic>
          <a:graphicData uri="http://schemas.openxmlformats.org/drawingml/2006/table">
            <a:tbl>
              <a:tblPr/>
              <a:tblGrid>
                <a:gridCol w="2133251">
                  <a:extLst>
                    <a:ext uri="{9D8B030D-6E8A-4147-A177-3AD203B41FA5}">
                      <a16:colId xmlns:a16="http://schemas.microsoft.com/office/drawing/2014/main" val="1626962268"/>
                    </a:ext>
                  </a:extLst>
                </a:gridCol>
              </a:tblGrid>
              <a:tr h="221586">
                <a:tc>
                  <a:txBody>
                    <a:bodyPr/>
                    <a:lstStyle/>
                    <a:p>
                      <a:pPr algn="ctr" defTabSz="1512000" fontAlgn="t">
                        <a:tabLst/>
                      </a:pPr>
                      <a:r>
                        <a:rPr lang="en-GB" sz="1400" b="0" u="none" strike="noStrike">
                          <a:solidFill>
                            <a:srgbClr val="6F1300"/>
                          </a:solidFill>
                          <a:effectLst/>
                          <a:latin typeface="Arial" panose="020B0604020202020204" pitchFamily="34" charset="0"/>
                        </a:rPr>
                        <a:t>Oscar </a:t>
                      </a:r>
                      <a:r>
                        <a:rPr lang="en-GB" sz="1400" b="0" u="none" strike="noStrike" err="1">
                          <a:solidFill>
                            <a:srgbClr val="6F1300"/>
                          </a:solidFill>
                          <a:effectLst/>
                          <a:latin typeface="Arial" panose="020B0604020202020204" pitchFamily="34" charset="0"/>
                        </a:rPr>
                        <a:t>Adriani</a:t>
                      </a:r>
                      <a:endParaRPr lang="en-GB" sz="1400" b="0" u="none">
                        <a:solidFill>
                          <a:srgbClr val="6F1300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14029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6615E477-5ED1-FEC5-0DE8-2DBCF315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936841"/>
            <a:ext cx="6334125" cy="715961"/>
          </a:xfrm>
        </p:spPr>
        <p:txBody>
          <a:bodyPr>
            <a:normAutofit fontScale="90000"/>
          </a:bodyPr>
          <a:lstStyle/>
          <a:p>
            <a:r>
              <a:rPr lang="en-US" sz="3700"/>
              <a:t>20 </a:t>
            </a:r>
            <a:r>
              <a:rPr lang="en-US" sz="3700" err="1"/>
              <a:t>marzo</a:t>
            </a:r>
            <a:r>
              <a:rPr lang="en-US" sz="3700"/>
              <a:t>: </a:t>
            </a:r>
            <a:r>
              <a:rPr lang="en-US" sz="3700" err="1"/>
              <a:t>scadenza</a:t>
            </a:r>
            <a:r>
              <a:rPr lang="en-US" sz="3700"/>
              <a:t> DB </a:t>
            </a:r>
            <a:r>
              <a:rPr lang="en-US" sz="3700" err="1"/>
              <a:t>consuntivi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9" name="Content Placeholder 10"/>
          <p:cNvSpPr txBox="1">
            <a:spLocks/>
          </p:cNvSpPr>
          <p:nvPr/>
        </p:nvSpPr>
        <p:spPr>
          <a:xfrm>
            <a:off x="1105327" y="2895600"/>
            <a:ext cx="3403626" cy="243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9:20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Cristian Pira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55B89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9:30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Marco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Cavenago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55B89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9:40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Francesco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Grespan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55B89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9:50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Mattia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Manzolaro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10:00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Andrea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Pisent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979839" y="2023405"/>
            <a:ext cx="3215436" cy="73927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ACCELERATORS</a:t>
              </a:r>
            </a:p>
          </p:txBody>
        </p:sp>
      </p:grpSp>
      <p:sp>
        <p:nvSpPr>
          <p:cNvPr id="35" name="Content Placeholder 10"/>
          <p:cNvSpPr txBox="1">
            <a:spLocks/>
          </p:cNvSpPr>
          <p:nvPr/>
        </p:nvSpPr>
        <p:spPr>
          <a:xfrm>
            <a:off x="4587080" y="2895600"/>
            <a:ext cx="3403626" cy="243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79B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10:40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Esposito/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Cisternino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79B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10:50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Alberto Andrighetto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79B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11:00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Anna Bianchi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/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79B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11:10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Oscar Azzolini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/>
              </a:buClr>
              <a:buSzPct val="2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35"/>
          <p:cNvGrpSpPr/>
          <p:nvPr/>
        </p:nvGrpSpPr>
        <p:grpSpPr>
          <a:xfrm>
            <a:off x="4461592" y="2023405"/>
            <a:ext cx="3215436" cy="73927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37" name="Isosceles Triangle 36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INTERDISCIPLINARY</a:t>
              </a:r>
            </a:p>
          </p:txBody>
        </p:sp>
      </p:grpSp>
      <p:sp>
        <p:nvSpPr>
          <p:cNvPr id="44" name="Content Placeholder 10"/>
          <p:cNvSpPr txBox="1">
            <a:spLocks/>
          </p:cNvSpPr>
          <p:nvPr/>
        </p:nvSpPr>
        <p:spPr>
          <a:xfrm>
            <a:off x="8068834" y="2895600"/>
            <a:ext cx="3403626" cy="243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74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12:00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Sara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Carturan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74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12:10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Davide De Salvador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74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12:20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Valentino Rigato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74A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12:30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P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.Antonini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/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G.Ruoso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19ADD">
                  <a:lumMod val="75000"/>
                </a:srgbClr>
              </a:buClr>
              <a:buSzPct val="2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Group 47"/>
          <p:cNvGrpSpPr/>
          <p:nvPr/>
        </p:nvGrpSpPr>
        <p:grpSpPr>
          <a:xfrm>
            <a:off x="7943346" y="2023405"/>
            <a:ext cx="3215436" cy="739279"/>
            <a:chOff x="2116976" y="1572064"/>
            <a:chExt cx="3215436" cy="739279"/>
          </a:xfrm>
          <a:solidFill>
            <a:srgbClr val="0174A6"/>
          </a:solidFill>
        </p:grpSpPr>
        <p:sp>
          <p:nvSpPr>
            <p:cNvPr id="49" name="Isosceles Triangle 48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DETECTORS ELECTRONICS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55BD5F-6416-68F9-C6BD-3F0D50A8A8EE}"/>
              </a:ext>
            </a:extLst>
          </p:cNvPr>
          <p:cNvSpPr txBox="1"/>
          <p:nvPr/>
        </p:nvSpPr>
        <p:spPr>
          <a:xfrm>
            <a:off x="1000404" y="1228019"/>
            <a:ext cx="609716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9:00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Valeria Conte: General 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ADB4B-6069-A7EF-9DD9-4C914C9FD2E3}"/>
              </a:ext>
            </a:extLst>
          </p:cNvPr>
          <p:cNvSpPr/>
          <p:nvPr/>
        </p:nvSpPr>
        <p:spPr>
          <a:xfrm>
            <a:off x="1113279" y="5698287"/>
            <a:ext cx="3081996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10:10	Q.TIME  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F3732F-02B3-9C8E-4A88-877DB5CD25A9}"/>
              </a:ext>
            </a:extLst>
          </p:cNvPr>
          <p:cNvSpPr/>
          <p:nvPr/>
        </p:nvSpPr>
        <p:spPr>
          <a:xfrm>
            <a:off x="4595032" y="5698287"/>
            <a:ext cx="3081996" cy="288000"/>
          </a:xfrm>
          <a:prstGeom prst="rect">
            <a:avLst/>
          </a:prstGeom>
          <a:solidFill>
            <a:srgbClr val="07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11:20	DISCUSSION &amp; COFFEE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8C6A3-AD90-5DBD-DC9F-5FA9D3F7D856}"/>
              </a:ext>
            </a:extLst>
          </p:cNvPr>
          <p:cNvSpPr/>
          <p:nvPr/>
        </p:nvSpPr>
        <p:spPr>
          <a:xfrm>
            <a:off x="8076785" y="5698287"/>
            <a:ext cx="3081996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12:40	Q. TIME  DISCUSSION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20C37-006C-5140-5BEB-2775C785CBBE}"/>
              </a:ext>
            </a:extLst>
          </p:cNvPr>
          <p:cNvCxnSpPr>
            <a:cxnSpLocks/>
          </p:cNvCxnSpPr>
          <p:nvPr/>
        </p:nvCxnSpPr>
        <p:spPr>
          <a:xfrm>
            <a:off x="1117369" y="2713517"/>
            <a:ext cx="2890" cy="3024000"/>
          </a:xfrm>
          <a:prstGeom prst="line">
            <a:avLst/>
          </a:prstGeom>
          <a:ln w="19050">
            <a:solidFill>
              <a:srgbClr val="156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BE5A0-D8EB-7FEF-5C87-57EDBBE4619B}"/>
              </a:ext>
            </a:extLst>
          </p:cNvPr>
          <p:cNvCxnSpPr>
            <a:cxnSpLocks/>
          </p:cNvCxnSpPr>
          <p:nvPr/>
        </p:nvCxnSpPr>
        <p:spPr>
          <a:xfrm>
            <a:off x="4602012" y="2713517"/>
            <a:ext cx="2890" cy="3024000"/>
          </a:xfrm>
          <a:prstGeom prst="line">
            <a:avLst/>
          </a:prstGeom>
          <a:ln w="19050">
            <a:solidFill>
              <a:srgbClr val="077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B4DF-8127-022A-2007-8FCAC75D3F3A}"/>
              </a:ext>
            </a:extLst>
          </p:cNvPr>
          <p:cNvCxnSpPr>
            <a:cxnSpLocks/>
          </p:cNvCxnSpPr>
          <p:nvPr/>
        </p:nvCxnSpPr>
        <p:spPr>
          <a:xfrm>
            <a:off x="8085406" y="2713517"/>
            <a:ext cx="2890" cy="3024000"/>
          </a:xfrm>
          <a:prstGeom prst="line">
            <a:avLst/>
          </a:prstGeom>
          <a:ln w="19050">
            <a:solidFill>
              <a:srgbClr val="017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6AE85A5C-B374-CE55-4841-2ABA0ACA55B5}"/>
              </a:ext>
            </a:extLst>
          </p:cNvPr>
          <p:cNvSpPr txBox="1"/>
          <p:nvPr/>
        </p:nvSpPr>
        <p:spPr>
          <a:xfrm>
            <a:off x="1000403" y="6168374"/>
            <a:ext cx="8772861" cy="421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14:00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 table: </a:t>
            </a:r>
            <a:r>
              <a:rPr lang="en-US" b="1" i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perspectives and time-plan of Applied Physics at LNL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17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C937EC4-FCDC-E937-6D5A-CA34394DCA06}"/>
              </a:ext>
            </a:extLst>
          </p:cNvPr>
          <p:cNvSpPr txBox="1">
            <a:spLocks/>
          </p:cNvSpPr>
          <p:nvPr/>
        </p:nvSpPr>
        <p:spPr>
          <a:xfrm>
            <a:off x="987636" y="2874659"/>
            <a:ext cx="3403626" cy="243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ALPHA_DTL_BETA(+1)</a:t>
            </a:r>
            <a:endParaRPr lang="it-IT"/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HB2TF call (Mi)(+1)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latin typeface="Arial" pitchFamily="34" charset="0"/>
                <a:cs typeface="Arial" pitchFamily="34" charset="0"/>
              </a:rPr>
              <a:t>HISOL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latin typeface="Arial"/>
                <a:cs typeface="Arial"/>
              </a:rPr>
              <a:t>PLASMA4BEAM2(+2)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SAMARA</a:t>
            </a:r>
            <a:endParaRPr lang="en-US" sz="1800" b="1">
              <a:latin typeface="Arial" pitchFamily="34" charset="0"/>
              <a:cs typeface="Arial" pitchFamily="34" charset="0"/>
            </a:endParaRP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endParaRPr lang="en-US" sz="180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827667B-F294-362B-CE02-995CECFF1FC6}"/>
              </a:ext>
            </a:extLst>
          </p:cNvPr>
          <p:cNvSpPr txBox="1">
            <a:spLocks/>
          </p:cNvSpPr>
          <p:nvPr/>
        </p:nvSpPr>
        <p:spPr>
          <a:xfrm>
            <a:off x="4469389" y="2874659"/>
            <a:ext cx="3403626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ADMIRAL(+1)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CUPRUM_TTD(+2)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DISCOVER22 (RM3)(+1)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EPISE (FE)(+2)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srgbClr val="0174A6"/>
                </a:solidFill>
                <a:latin typeface="Arial" pitchFamily="34" charset="0"/>
                <a:cs typeface="Arial" pitchFamily="34" charset="0"/>
              </a:rPr>
              <a:t>MUSICA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51D11E7A-079B-06DC-EA90-22362C81D427}"/>
              </a:ext>
            </a:extLst>
          </p:cNvPr>
          <p:cNvSpPr txBox="1">
            <a:spLocks/>
          </p:cNvSpPr>
          <p:nvPr/>
        </p:nvSpPr>
        <p:spPr>
          <a:xfrm>
            <a:off x="7951143" y="2874659"/>
            <a:ext cx="3403626" cy="2438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DIODE (RM2)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MANIFOLD (PV)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 b="1">
                <a:latin typeface="Arial" pitchFamily="34" charset="0"/>
                <a:cs typeface="Arial" pitchFamily="34" charset="0"/>
              </a:rPr>
              <a:t>N3G call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OREO (BO)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PHYDES (PD)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it-IT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QUANTEP call (RM2)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SHINE (BA)</a:t>
            </a:r>
            <a:endParaRPr lang="en-US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The experiments at LNL  2024</a:t>
            </a:r>
            <a:endParaRPr lang="en-US"/>
          </a:p>
        </p:txBody>
      </p:sp>
      <p:grpSp>
        <p:nvGrpSpPr>
          <p:cNvPr id="5" name="Group 31"/>
          <p:cNvGrpSpPr/>
          <p:nvPr/>
        </p:nvGrpSpPr>
        <p:grpSpPr>
          <a:xfrm>
            <a:off x="979839" y="2023405"/>
            <a:ext cx="3215436" cy="73927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ACCELERATORS</a:t>
              </a:r>
              <a:r>
                <a:rPr lang="en-US" sz="1600" b="1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/</a:t>
              </a:r>
              <a:r>
                <a:rPr lang="en-US" sz="1600" b="1">
                  <a:solidFill>
                    <a:prstClr val="white"/>
                  </a:solidFill>
                  <a:latin typeface="Arial"/>
                  <a:cs typeface="Arial"/>
                </a:rPr>
                <a:t> </a:t>
              </a:r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5</a:t>
              </a: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4461592" y="2023405"/>
            <a:ext cx="3215436" cy="73927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37" name="Isosceles Triangle 36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INTERDISCIPLINARY / 5</a:t>
              </a: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7943346" y="2023405"/>
            <a:ext cx="3215436" cy="739279"/>
            <a:chOff x="2116976" y="1572064"/>
            <a:chExt cx="3215436" cy="739279"/>
          </a:xfrm>
          <a:solidFill>
            <a:srgbClr val="0174A6"/>
          </a:solidFill>
        </p:grpSpPr>
        <p:sp>
          <p:nvSpPr>
            <p:cNvPr id="49" name="Isosceles Triangle 48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prstClr val="white"/>
                  </a:solidFill>
                  <a:latin typeface="Arial"/>
                  <a:cs typeface="Arial"/>
                </a:rPr>
                <a:t>DETECTORS ELECTRONICS / 7</a:t>
              </a:r>
              <a:endParaRPr lang="en-US" sz="14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4E804BFF-4D9A-8E9C-F5A8-21C406BDBB1E}"/>
              </a:ext>
            </a:extLst>
          </p:cNvPr>
          <p:cNvSpPr txBox="1">
            <a:spLocks/>
          </p:cNvSpPr>
          <p:nvPr/>
        </p:nvSpPr>
        <p:spPr>
          <a:xfrm>
            <a:off x="987636" y="5867398"/>
            <a:ext cx="10972801" cy="71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/>
              <a:t>79 people          47 LNL employees (include SPES)</a:t>
            </a:r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135F120-EF8C-E7C4-0E37-D4EBE84E3DE7}"/>
              </a:ext>
            </a:extLst>
          </p:cNvPr>
          <p:cNvSpPr txBox="1">
            <a:spLocks/>
          </p:cNvSpPr>
          <p:nvPr/>
        </p:nvSpPr>
        <p:spPr>
          <a:xfrm>
            <a:off x="4038601" y="1216669"/>
            <a:ext cx="5943600" cy="71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/>
              <a:t>2</a:t>
            </a:r>
            <a:r>
              <a:rPr lang="en-US" sz="3700">
                <a:latin typeface="Symbol" panose="05050102010706020507" pitchFamily="18" charset="2"/>
              </a:rPr>
              <a:t>-</a:t>
            </a:r>
            <a:r>
              <a:rPr lang="en-US" sz="3700"/>
              <a:t>4 years experiments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D6835-D408-57CD-8916-84E68CD26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6B01CB22-0499-1BB5-5216-67C832FBF6DD}"/>
              </a:ext>
            </a:extLst>
          </p:cNvPr>
          <p:cNvSpPr txBox="1">
            <a:spLocks/>
          </p:cNvSpPr>
          <p:nvPr/>
        </p:nvSpPr>
        <p:spPr>
          <a:xfrm>
            <a:off x="987636" y="2874659"/>
            <a:ext cx="3403626" cy="2438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ALPHA_DTL_BETA(+1)</a:t>
            </a:r>
            <a:endParaRPr lang="it-IT"/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HB2TF call (Mi)(+1)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HISOL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PLASMA4BEAM2(+2)</a:t>
            </a: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SAMARA</a:t>
            </a:r>
            <a:endParaRPr lang="en-US" sz="1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6565" indent="-456565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endParaRPr lang="en-US" sz="180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0A4331C-4870-65BB-3ABB-DE3D99BDD1E6}"/>
              </a:ext>
            </a:extLst>
          </p:cNvPr>
          <p:cNvSpPr txBox="1">
            <a:spLocks/>
          </p:cNvSpPr>
          <p:nvPr/>
        </p:nvSpPr>
        <p:spPr>
          <a:xfrm>
            <a:off x="4469389" y="2874659"/>
            <a:ext cx="3403626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ADMIRAL(+1)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CUPRUM_TTD(+2)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DISCOVER22 (RM3)(+1)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EPISE (FE)(+2)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070C0"/>
              </a:buClr>
              <a:buSzPct val="200000"/>
              <a:buFont typeface="Arial" pitchFamily="34" charset="0"/>
              <a:buChar char="•"/>
            </a:pPr>
            <a:r>
              <a:rPr lang="en-US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MUSICA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BCB7A6D-02A6-05D4-3F81-0E1C1C078177}"/>
              </a:ext>
            </a:extLst>
          </p:cNvPr>
          <p:cNvSpPr txBox="1">
            <a:spLocks/>
          </p:cNvSpPr>
          <p:nvPr/>
        </p:nvSpPr>
        <p:spPr>
          <a:xfrm>
            <a:off x="7951143" y="2874659"/>
            <a:ext cx="3403626" cy="2438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DIODE (RM2)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MANIFOLD (PV)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N3G call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OREO (BO)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PHYDES (PD)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it-IT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QUANTEP call (RM2)</a:t>
            </a:r>
          </a:p>
          <a:p>
            <a:pPr marL="457120" indent="-457120">
              <a:lnSpc>
                <a:spcPct val="130000"/>
              </a:lnSpc>
              <a:spcBef>
                <a:spcPct val="20000"/>
              </a:spcBef>
              <a:buClr>
                <a:srgbClr val="0174A6"/>
              </a:buClr>
              <a:buSzPct val="200000"/>
              <a:buFont typeface="Arial" pitchFamily="34" charset="0"/>
              <a:buChar char="•"/>
            </a:pPr>
            <a:r>
              <a:rPr lang="it-IT">
                <a:solidFill>
                  <a:srgbClr val="495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(BA)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6C6AA-5B06-151C-3C35-F5077C21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The experiments at LNL  2024</a:t>
            </a:r>
            <a:endParaRPr lang="en-US"/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604B0BC5-FD17-E028-9A9B-C8CCEA78BA26}"/>
              </a:ext>
            </a:extLst>
          </p:cNvPr>
          <p:cNvGrpSpPr/>
          <p:nvPr/>
        </p:nvGrpSpPr>
        <p:grpSpPr>
          <a:xfrm>
            <a:off x="979839" y="2023405"/>
            <a:ext cx="3215436" cy="73927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6D33D835-7EA6-0BAE-1014-AB40594A1830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4E17DF-D151-3BD2-8679-CB55109BFA94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ACCELERATORS / 5</a:t>
              </a: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F9072601-918B-F280-C8BE-1227194CF375}"/>
              </a:ext>
            </a:extLst>
          </p:cNvPr>
          <p:cNvGrpSpPr/>
          <p:nvPr/>
        </p:nvGrpSpPr>
        <p:grpSpPr>
          <a:xfrm>
            <a:off x="4461592" y="2023405"/>
            <a:ext cx="3215436" cy="73927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1E2A31C-388A-7B31-E796-B872A06413D6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A34F9F-4F90-87E2-7A5F-EC03B701062E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/>
                  <a:cs typeface="Arial"/>
                </a:rPr>
                <a:t>INTERDISCIPLINARY / 5</a:t>
              </a: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787DDFF5-7DEE-3B5C-53CF-05E652C977ED}"/>
              </a:ext>
            </a:extLst>
          </p:cNvPr>
          <p:cNvGrpSpPr/>
          <p:nvPr/>
        </p:nvGrpSpPr>
        <p:grpSpPr>
          <a:xfrm>
            <a:off x="7943346" y="2023405"/>
            <a:ext cx="3215436" cy="739279"/>
            <a:chOff x="2116976" y="1572064"/>
            <a:chExt cx="3215436" cy="739279"/>
          </a:xfrm>
          <a:solidFill>
            <a:srgbClr val="0174A6"/>
          </a:solidFill>
        </p:grpSpPr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C856DA7-2C92-B53A-01B4-6E2CFBC7E969}"/>
                </a:ext>
              </a:extLst>
            </p:cNvPr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A5F7A8-3B04-C3C7-4CA7-88C63BFBA52E}"/>
                </a:ext>
              </a:extLst>
            </p:cNvPr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prstClr val="white"/>
                  </a:solidFill>
                  <a:latin typeface="Arial"/>
                  <a:cs typeface="Arial"/>
                </a:rPr>
                <a:t>DETECTORS ELECTRONICS / 7</a:t>
              </a:r>
              <a:endParaRPr lang="en-US" sz="14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A52636C8-36C3-5D3C-98E2-F16938827556}"/>
              </a:ext>
            </a:extLst>
          </p:cNvPr>
          <p:cNvSpPr txBox="1">
            <a:spLocks/>
          </p:cNvSpPr>
          <p:nvPr/>
        </p:nvSpPr>
        <p:spPr>
          <a:xfrm>
            <a:off x="4038601" y="1216669"/>
            <a:ext cx="5943600" cy="71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/>
              <a:t>2</a:t>
            </a:r>
            <a:r>
              <a:rPr lang="en-US" sz="3700">
                <a:latin typeface="Symbol" panose="05050102010706020507" pitchFamily="18" charset="2"/>
              </a:rPr>
              <a:t>-</a:t>
            </a:r>
            <a:r>
              <a:rPr lang="en-US" sz="3700"/>
              <a:t>4 years experiments</a:t>
            </a:r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CCD028C-5AE1-60B7-7FE9-197C40C8100B}"/>
              </a:ext>
            </a:extLst>
          </p:cNvPr>
          <p:cNvSpPr txBox="1">
            <a:spLocks/>
          </p:cNvSpPr>
          <p:nvPr/>
        </p:nvSpPr>
        <p:spPr>
          <a:xfrm>
            <a:off x="987636" y="5867398"/>
            <a:ext cx="10972801" cy="71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/>
              <a:t>79 people          47 LNL employees (include SPES)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959F59E-86AC-4677-BFB0-9CD55AB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7ED08E-7CE7-4539-8E16-6A356378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732452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1EE6081D-D752-DF00-B2D1-43086BEB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9" y="1513434"/>
            <a:ext cx="6999492" cy="420714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9F96DC1-4B54-4B36-B945-425E4C0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87090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4F450A1-0760-4C39-82E4-515AA4FC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2511639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85CD32-2E94-4663-81AE-CC54E44A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528738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A137AF4D-FA75-8AE0-BA0C-43C4801AB70C}"/>
              </a:ext>
            </a:extLst>
          </p:cNvPr>
          <p:cNvGrpSpPr/>
          <p:nvPr/>
        </p:nvGrpSpPr>
        <p:grpSpPr>
          <a:xfrm>
            <a:off x="424381" y="693505"/>
            <a:ext cx="2435495" cy="536768"/>
            <a:chOff x="2154921" y="1572064"/>
            <a:chExt cx="2435495" cy="536768"/>
          </a:xfrm>
          <a:solidFill>
            <a:schemeClr val="accent1">
              <a:lumMod val="75000"/>
            </a:schemeClr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D88EE63-3319-D3CD-BD5C-0AFD7542762E}"/>
                </a:ext>
              </a:extLst>
            </p:cNvPr>
            <p:cNvSpPr>
              <a:spLocks noChangeAspect="1"/>
            </p:cNvSpPr>
            <p:nvPr/>
          </p:nvSpPr>
          <p:spPr>
            <a:xfrm rot="12041857">
              <a:off x="2154921" y="1640832"/>
              <a:ext cx="351000" cy="468000"/>
            </a:xfrm>
            <a:prstGeom prst="triangle">
              <a:avLst/>
            </a:pr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576C26-392B-C17B-0188-6E8C08D0E439}"/>
                </a:ext>
              </a:extLst>
            </p:cNvPr>
            <p:cNvSpPr/>
            <p:nvPr/>
          </p:nvSpPr>
          <p:spPr>
            <a:xfrm>
              <a:off x="2250416" y="1572064"/>
              <a:ext cx="2340000" cy="396000"/>
            </a:xfrm>
            <a:prstGeom prst="rect">
              <a:avLst/>
            </a:pr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ACCELERATORS</a:t>
              </a:r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6CBC207E-84E5-477A-9123-75D82D7ECC3A}"/>
              </a:ext>
            </a:extLst>
          </p:cNvPr>
          <p:cNvGrpSpPr/>
          <p:nvPr/>
        </p:nvGrpSpPr>
        <p:grpSpPr>
          <a:xfrm>
            <a:off x="2876390" y="693505"/>
            <a:ext cx="2432298" cy="536769"/>
            <a:chOff x="2158118" y="1572064"/>
            <a:chExt cx="2432298" cy="536769"/>
          </a:xfrm>
          <a:solidFill>
            <a:schemeClr val="accent1"/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4AC57C5-9FB5-7648-1B11-0E2D2BE4CA57}"/>
                </a:ext>
              </a:extLst>
            </p:cNvPr>
            <p:cNvSpPr>
              <a:spLocks noChangeAspect="1"/>
            </p:cNvSpPr>
            <p:nvPr/>
          </p:nvSpPr>
          <p:spPr>
            <a:xfrm rot="12041857">
              <a:off x="2158118" y="1640833"/>
              <a:ext cx="351000" cy="468000"/>
            </a:xfrm>
            <a:prstGeom prst="triangle">
              <a:avLst/>
            </a:prstGeom>
            <a:solidFill>
              <a:srgbClr val="E97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BD4839-0338-8079-1F84-A8EBF51D540E}"/>
                </a:ext>
              </a:extLst>
            </p:cNvPr>
            <p:cNvSpPr/>
            <p:nvPr/>
          </p:nvSpPr>
          <p:spPr>
            <a:xfrm>
              <a:off x="2250416" y="1572064"/>
              <a:ext cx="2340000" cy="396000"/>
            </a:xfrm>
            <a:prstGeom prst="rect">
              <a:avLst/>
            </a:prstGeom>
            <a:solidFill>
              <a:srgbClr val="E97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INTERDISCIPLINARY</a:t>
              </a:r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A048A804-8C49-A0C4-5965-1C63B5F89629}"/>
              </a:ext>
            </a:extLst>
          </p:cNvPr>
          <p:cNvGrpSpPr/>
          <p:nvPr/>
        </p:nvGrpSpPr>
        <p:grpSpPr>
          <a:xfrm>
            <a:off x="5325203" y="693505"/>
            <a:ext cx="2434708" cy="536807"/>
            <a:chOff x="2155708" y="1572064"/>
            <a:chExt cx="2434708" cy="536807"/>
          </a:xfrm>
          <a:solidFill>
            <a:schemeClr val="accent2">
              <a:lumMod val="75000"/>
            </a:schemeClr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67BC791-5D46-F8C8-35F2-3B9505C9178A}"/>
                </a:ext>
              </a:extLst>
            </p:cNvPr>
            <p:cNvSpPr>
              <a:spLocks noChangeAspect="1"/>
            </p:cNvSpPr>
            <p:nvPr/>
          </p:nvSpPr>
          <p:spPr>
            <a:xfrm rot="12041857">
              <a:off x="2155708" y="1640871"/>
              <a:ext cx="350790" cy="468000"/>
            </a:xfrm>
            <a:prstGeom prst="triangle">
              <a:avLst/>
            </a:prstGeom>
            <a:solidFill>
              <a:srgbClr val="196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35F31E-9B56-1CB1-E3A2-A037625CAD06}"/>
                </a:ext>
              </a:extLst>
            </p:cNvPr>
            <p:cNvSpPr/>
            <p:nvPr/>
          </p:nvSpPr>
          <p:spPr>
            <a:xfrm>
              <a:off x="2250416" y="1572064"/>
              <a:ext cx="2340000" cy="396000"/>
            </a:xfrm>
            <a:prstGeom prst="rect">
              <a:avLst/>
            </a:prstGeom>
            <a:solidFill>
              <a:srgbClr val="196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DETECTORS ELECTRONICS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1F5928-1D26-6F2E-087D-1F84AAC27794}"/>
              </a:ext>
            </a:extLst>
          </p:cNvPr>
          <p:cNvGrpSpPr/>
          <p:nvPr/>
        </p:nvGrpSpPr>
        <p:grpSpPr>
          <a:xfrm>
            <a:off x="8177792" y="423928"/>
            <a:ext cx="3500994" cy="5951517"/>
            <a:chOff x="8177792" y="423928"/>
            <a:chExt cx="3500994" cy="5951517"/>
          </a:xfrm>
        </p:grpSpPr>
        <p:pic>
          <p:nvPicPr>
            <p:cNvPr id="14" name="Picture 13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2B53124F-1F21-AEE7-C029-9E76E5728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8"/>
            <a:stretch/>
          </p:blipFill>
          <p:spPr>
            <a:xfrm>
              <a:off x="8177792" y="592245"/>
              <a:ext cx="3328404" cy="1741172"/>
            </a:xfrm>
            <a:prstGeom prst="rect">
              <a:avLst/>
            </a:prstGeom>
          </p:spPr>
        </p:pic>
        <p:pic>
          <p:nvPicPr>
            <p:cNvPr id="16" name="Picture 15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87E514BE-C74C-EFEA-209B-46D24F670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06"/>
            <a:stretch/>
          </p:blipFill>
          <p:spPr>
            <a:xfrm>
              <a:off x="8177792" y="4632873"/>
              <a:ext cx="3319200" cy="1742572"/>
            </a:xfrm>
            <a:prstGeom prst="rect">
              <a:avLst/>
            </a:prstGeom>
          </p:spPr>
        </p:pic>
        <p:pic>
          <p:nvPicPr>
            <p:cNvPr id="18" name="Picture 17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BD04D1D2-9B3A-0976-88AD-A0B7D7E63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57"/>
            <a:stretch/>
          </p:blipFill>
          <p:spPr>
            <a:xfrm>
              <a:off x="8177792" y="2626386"/>
              <a:ext cx="3319200" cy="173358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ECC234-5D67-3803-ED72-96EE8539F9C2}"/>
                </a:ext>
              </a:extLst>
            </p:cNvPr>
            <p:cNvSpPr txBox="1"/>
            <p:nvPr/>
          </p:nvSpPr>
          <p:spPr>
            <a:xfrm>
              <a:off x="10995586" y="423928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LNF</a:t>
              </a:r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422750-7BE8-C400-558C-B86529E67F90}"/>
                </a:ext>
              </a:extLst>
            </p:cNvPr>
            <p:cNvSpPr txBox="1"/>
            <p:nvPr/>
          </p:nvSpPr>
          <p:spPr>
            <a:xfrm>
              <a:off x="10995586" y="2462395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LNS</a:t>
              </a:r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6EDAC3-F65D-C9B2-4F35-17A3AD4D7752}"/>
                </a:ext>
              </a:extLst>
            </p:cNvPr>
            <p:cNvSpPr txBox="1"/>
            <p:nvPr/>
          </p:nvSpPr>
          <p:spPr>
            <a:xfrm>
              <a:off x="10995586" y="446410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LNGS</a:t>
              </a:r>
              <a:endParaRPr lang="en-GB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640350F-1191-2E2E-8DB9-E10B38C7A1EF}"/>
              </a:ext>
            </a:extLst>
          </p:cNvPr>
          <p:cNvSpPr/>
          <p:nvPr/>
        </p:nvSpPr>
        <p:spPr>
          <a:xfrm>
            <a:off x="8448675" y="2085975"/>
            <a:ext cx="762000" cy="1809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32875AE-29E8-222C-E550-76B02D12277D}"/>
              </a:ext>
            </a:extLst>
          </p:cNvPr>
          <p:cNvSpPr/>
          <p:nvPr/>
        </p:nvSpPr>
        <p:spPr>
          <a:xfrm>
            <a:off x="9234769" y="4119408"/>
            <a:ext cx="900000" cy="1809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008B0-D999-DA47-4273-2868248F48CD}"/>
              </a:ext>
            </a:extLst>
          </p:cNvPr>
          <p:cNvSpPr txBox="1"/>
          <p:nvPr/>
        </p:nvSpPr>
        <p:spPr>
          <a:xfrm>
            <a:off x="2985574" y="1897618"/>
            <a:ext cx="2539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79 pers. 47 LNL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FE1F6-00AF-6B23-857A-834E31F9DF59}"/>
              </a:ext>
            </a:extLst>
          </p:cNvPr>
          <p:cNvSpPr txBox="1"/>
          <p:nvPr/>
        </p:nvSpPr>
        <p:spPr>
          <a:xfrm>
            <a:off x="8565171" y="442462"/>
            <a:ext cx="2539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78 pers. 53 LNF</a:t>
            </a:r>
            <a:endParaRPr lang="en-GB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16DA2-CA21-67E9-9B28-6246A83474AC}"/>
              </a:ext>
            </a:extLst>
          </p:cNvPr>
          <p:cNvSpPr txBox="1"/>
          <p:nvPr/>
        </p:nvSpPr>
        <p:spPr>
          <a:xfrm>
            <a:off x="8565171" y="2462395"/>
            <a:ext cx="2539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79 pers. 25 LNS</a:t>
            </a:r>
            <a:endParaRPr lang="en-GB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4C892-BE7A-DD81-E3C6-EBD3F77961D6}"/>
              </a:ext>
            </a:extLst>
          </p:cNvPr>
          <p:cNvSpPr txBox="1"/>
          <p:nvPr/>
        </p:nvSpPr>
        <p:spPr>
          <a:xfrm>
            <a:off x="8565171" y="4465157"/>
            <a:ext cx="2539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>
                <a:solidFill>
                  <a:srgbClr val="0066FF"/>
                </a:solidFill>
                <a:effectLst/>
                <a:latin typeface="Arial" panose="020B0604020202020204" pitchFamily="34" charset="0"/>
              </a:rPr>
              <a:t>17 pers. 8 LNGS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22933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80376-B475-D26D-EE5E-031B79E1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909686"/>
            <a:ext cx="10972801" cy="715961"/>
          </a:xfrm>
        </p:spPr>
        <p:txBody>
          <a:bodyPr/>
          <a:lstStyle/>
          <a:p>
            <a:pPr algn="ctr"/>
            <a:r>
              <a:rPr lang="it-IT"/>
              <a:t>Round </a:t>
            </a:r>
            <a:r>
              <a:rPr lang="it-IT" err="1"/>
              <a:t>table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F0886C4-DFB6-0C53-B38C-5512256E242C}"/>
              </a:ext>
            </a:extLst>
          </p:cNvPr>
          <p:cNvSpPr txBox="1"/>
          <p:nvPr/>
        </p:nvSpPr>
        <p:spPr>
          <a:xfrm>
            <a:off x="1610003" y="269019"/>
            <a:ext cx="8772861" cy="59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lang="en-US" sz="2800" b="1">
                <a:solidFill>
                  <a:srgbClr val="647F9C"/>
                </a:solidFill>
                <a:effectLst/>
                <a:latin typeface="Arial Narrow" panose="020B0606020202030204" pitchFamily="34" charset="0"/>
              </a:rPr>
              <a:t>perspectives and time-plan of Applied Physics at LNL</a:t>
            </a:r>
            <a:endParaRPr kumimoji="0" lang="en-US" sz="2800" b="0" u="none" strike="noStrike" kern="1200" cap="none" spc="0" normalizeH="0" baseline="0" noProof="0">
              <a:ln>
                <a:noFill/>
              </a:ln>
              <a:solidFill>
                <a:srgbClr val="647F9C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B5B96-A638-AD60-372C-39942FE5A093}"/>
              </a:ext>
            </a:extLst>
          </p:cNvPr>
          <p:cNvSpPr txBox="1"/>
          <p:nvPr/>
        </p:nvSpPr>
        <p:spPr>
          <a:xfrm>
            <a:off x="572698" y="1424310"/>
            <a:ext cx="10800000" cy="5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critica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Quale il loro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739F972-9ACE-FB6E-A342-98C59A23237D}"/>
              </a:ext>
            </a:extLst>
          </p:cNvPr>
          <p:cNvSpPr txBox="1"/>
          <p:nvPr/>
        </p:nvSpPr>
        <p:spPr>
          <a:xfrm>
            <a:off x="572699" y="2343625"/>
            <a:ext cx="10800000" cy="5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Linea di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radiobiologia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F899C19-64A8-8F04-FF7F-CF7F03AEAE78}"/>
              </a:ext>
            </a:extLst>
          </p:cNvPr>
          <p:cNvSpPr txBox="1"/>
          <p:nvPr/>
        </p:nvSpPr>
        <p:spPr>
          <a:xfrm>
            <a:off x="572698" y="4441329"/>
            <a:ext cx="108000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coordinamento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scambio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conoscenze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(gr5 o div-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DECB156-6100-AD4C-6AE9-6CBD562094F0}"/>
              </a:ext>
            </a:extLst>
          </p:cNvPr>
          <p:cNvSpPr txBox="1"/>
          <p:nvPr/>
        </p:nvSpPr>
        <p:spPr>
          <a:xfrm>
            <a:off x="572698" y="3392477"/>
            <a:ext cx="10800000" cy="5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779B7">
                  <a:lumMod val="75000"/>
                </a:srgbClr>
              </a:buClr>
              <a:buSzPct val="200000"/>
              <a:buFontTx/>
              <a:buNone/>
              <a:tabLst>
                <a:tab pos="719138" algn="l"/>
              </a:tabLst>
              <a:defRPr/>
            </a:pPr>
            <a:r>
              <a:rPr kumimoji="0" lang="en-US" sz="2400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CSN5 – </a:t>
            </a:r>
            <a:r>
              <a:rPr kumimoji="0" lang="en-US" sz="2400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Progetti</a:t>
            </a:r>
            <a:r>
              <a:rPr kumimoji="0" lang="en-US" sz="2400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esterni</a:t>
            </a:r>
            <a:endParaRPr kumimoji="0" lang="en-US" sz="2400" i="0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29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653B33DB2A94DA2E1FEEF1B172D13" ma:contentTypeVersion="18" ma:contentTypeDescription="Create a new document." ma:contentTypeScope="" ma:versionID="0126f2e88decb55332a92e1dfe97e21d">
  <xsd:schema xmlns:xsd="http://www.w3.org/2001/XMLSchema" xmlns:xs="http://www.w3.org/2001/XMLSchema" xmlns:p="http://schemas.microsoft.com/office/2006/metadata/properties" xmlns:ns3="b0f300e0-35f8-43ea-b1a2-e9824d1e800a" xmlns:ns4="24d99338-11cc-44f8-8f48-f61cd8361256" targetNamespace="http://schemas.microsoft.com/office/2006/metadata/properties" ma:root="true" ma:fieldsID="661e58d91b7a865f37188c942dd22d31" ns3:_="" ns4:_="">
    <xsd:import namespace="b0f300e0-35f8-43ea-b1a2-e9824d1e800a"/>
    <xsd:import namespace="24d99338-11cc-44f8-8f48-f61cd83612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300e0-35f8-43ea-b1a2-e9824d1e8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99338-11cc-44f8-8f48-f61cd83612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0f300e0-35f8-43ea-b1a2-e9824d1e800a" xsi:nil="true"/>
  </documentManagement>
</p:properties>
</file>

<file path=customXml/itemProps1.xml><?xml version="1.0" encoding="utf-8"?>
<ds:datastoreItem xmlns:ds="http://schemas.openxmlformats.org/officeDocument/2006/customXml" ds:itemID="{D157AABC-B253-4537-AB8D-3E24A24D5B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39587-EC06-40CA-8254-9B8957E2BA17}">
  <ds:schemaRefs>
    <ds:schemaRef ds:uri="24d99338-11cc-44f8-8f48-f61cd8361256"/>
    <ds:schemaRef ds:uri="b0f300e0-35f8-43ea-b1a2-e9824d1e80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D7F9FF-CFD4-4EC7-BD96-E80902061003}">
  <ds:schemaRefs>
    <ds:schemaRef ds:uri="24d99338-11cc-44f8-8f48-f61cd8361256"/>
    <ds:schemaRef ds:uri="b0f300e0-35f8-43ea-b1a2-e9824d1e80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di Office</vt:lpstr>
      <vt:lpstr>20 marzo: scadenza DB consuntivi</vt:lpstr>
      <vt:lpstr>Agenda</vt:lpstr>
      <vt:lpstr>The experiments at LNL  2024</vt:lpstr>
      <vt:lpstr>The experiments at LNL  2024</vt:lpstr>
      <vt:lpstr>PowerPoint Presentation</vt:lpstr>
      <vt:lpstr>Round table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</cp:revision>
  <dcterms:created xsi:type="dcterms:W3CDTF">2024-03-04T05:02:13Z</dcterms:created>
  <dcterms:modified xsi:type="dcterms:W3CDTF">2024-03-12T11:48:14Z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0x010100607653B33DB2A94DA2E1FEEF1B172D13</vt:lpwstr>
  </property>
</Properties>
</file>