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3B9A-DB33-4328-9EF6-8A073BDBCB54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7559-D105-4971-AC21-BA7E9DF1BB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3B9A-DB33-4328-9EF6-8A073BDBCB54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7559-D105-4971-AC21-BA7E9DF1BB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3B9A-DB33-4328-9EF6-8A073BDBCB54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7559-D105-4971-AC21-BA7E9DF1BB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3B9A-DB33-4328-9EF6-8A073BDBCB54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7559-D105-4971-AC21-BA7E9DF1BB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3B9A-DB33-4328-9EF6-8A073BDBCB54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7559-D105-4971-AC21-BA7E9DF1BB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3B9A-DB33-4328-9EF6-8A073BDBCB54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7559-D105-4971-AC21-BA7E9DF1BB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3B9A-DB33-4328-9EF6-8A073BDBCB54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7559-D105-4971-AC21-BA7E9DF1BB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3B9A-DB33-4328-9EF6-8A073BDBCB54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7559-D105-4971-AC21-BA7E9DF1BB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3B9A-DB33-4328-9EF6-8A073BDBCB54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7559-D105-4971-AC21-BA7E9DF1BB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3B9A-DB33-4328-9EF6-8A073BDBCB54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7559-D105-4971-AC21-BA7E9DF1BB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3B9A-DB33-4328-9EF6-8A073BDBCB54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787559-D105-4971-AC21-BA7E9DF1BB8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333B9A-DB33-4328-9EF6-8A073BDBCB54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787559-D105-4971-AC21-BA7E9DF1BB89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851648" cy="1828800"/>
          </a:xfrm>
        </p:spPr>
        <p:txBody>
          <a:bodyPr/>
          <a:lstStyle/>
          <a:p>
            <a:r>
              <a:rPr lang="it-IT" dirty="0" smtClean="0"/>
              <a:t>EB report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2357430"/>
            <a:ext cx="7854696" cy="1752600"/>
          </a:xfrm>
        </p:spPr>
        <p:txBody>
          <a:bodyPr/>
          <a:lstStyle/>
          <a:p>
            <a:r>
              <a:rPr lang="it-IT" dirty="0" smtClean="0"/>
              <a:t>Roma, 15/03/2024</a:t>
            </a:r>
            <a:endParaRPr lang="it-I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3786190"/>
            <a:ext cx="2143140" cy="2728535"/>
          </a:xfrm>
          <a:prstGeom prst="rect">
            <a:avLst/>
          </a:prstGeom>
          <a:noFill/>
          <a:ln w="18000" cap="flat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Under </a:t>
            </a:r>
            <a:r>
              <a:rPr lang="it-IT" dirty="0" err="1" smtClean="0"/>
              <a:t>pubblication</a:t>
            </a:r>
            <a:r>
              <a:rPr lang="it-IT" dirty="0" smtClean="0"/>
              <a:t> in </a:t>
            </a:r>
            <a:r>
              <a:rPr lang="it-IT" dirty="0" err="1" smtClean="0"/>
              <a:t>journals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IEEE </a:t>
            </a:r>
            <a:r>
              <a:rPr lang="it-IT" dirty="0" err="1" smtClean="0"/>
              <a:t>sensor</a:t>
            </a:r>
            <a:r>
              <a:rPr lang="it-IT" dirty="0" smtClean="0"/>
              <a:t> journal (WP1 </a:t>
            </a:r>
            <a:r>
              <a:rPr lang="it-IT" dirty="0" err="1" smtClean="0"/>
              <a:t>article</a:t>
            </a:r>
            <a:r>
              <a:rPr lang="it-IT" dirty="0" smtClean="0"/>
              <a:t> on </a:t>
            </a:r>
            <a:r>
              <a:rPr lang="it-IT" dirty="0" err="1" smtClean="0"/>
              <a:t>Batch</a:t>
            </a:r>
            <a:r>
              <a:rPr lang="it-IT" dirty="0" smtClean="0"/>
              <a:t> 1(0))</a:t>
            </a:r>
          </a:p>
          <a:p>
            <a:r>
              <a:rPr lang="it-IT" dirty="0" smtClean="0"/>
              <a:t>JINST </a:t>
            </a:r>
            <a:r>
              <a:rPr lang="it-IT" dirty="0" err="1" smtClean="0"/>
              <a:t>paper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SIENA </a:t>
            </a:r>
            <a:r>
              <a:rPr lang="it-IT" dirty="0" err="1" smtClean="0"/>
              <a:t>conference</a:t>
            </a:r>
            <a:r>
              <a:rPr lang="it-IT" dirty="0" smtClean="0"/>
              <a:t> </a:t>
            </a:r>
            <a:r>
              <a:rPr lang="it-IT" dirty="0" err="1" smtClean="0"/>
              <a:t>accepted</a:t>
            </a:r>
            <a:r>
              <a:rPr lang="it-IT" dirty="0" smtClean="0"/>
              <a:t> under </a:t>
            </a:r>
            <a:r>
              <a:rPr lang="it-IT" dirty="0" err="1" smtClean="0"/>
              <a:t>pubblication</a:t>
            </a:r>
            <a:endParaRPr lang="it-IT" dirty="0" smtClean="0"/>
          </a:p>
          <a:p>
            <a:r>
              <a:rPr lang="it-IT" dirty="0" err="1" smtClean="0"/>
              <a:t>Syncrotron</a:t>
            </a:r>
            <a:r>
              <a:rPr lang="it-IT" dirty="0" smtClean="0"/>
              <a:t> </a:t>
            </a:r>
            <a:r>
              <a:rPr lang="it-IT" dirty="0" err="1" smtClean="0"/>
              <a:t>radiation</a:t>
            </a:r>
            <a:r>
              <a:rPr lang="it-IT" dirty="0" smtClean="0"/>
              <a:t> journal. </a:t>
            </a:r>
            <a:r>
              <a:rPr lang="it-IT" dirty="0" err="1" smtClean="0"/>
              <a:t>Marco’</a:t>
            </a:r>
            <a:r>
              <a:rPr lang="it-IT" dirty="0" smtClean="0"/>
              <a:t>s </a:t>
            </a:r>
            <a:r>
              <a:rPr lang="it-IT" dirty="0" err="1" smtClean="0"/>
              <a:t>paper</a:t>
            </a:r>
            <a:r>
              <a:rPr lang="it-IT" dirty="0" smtClean="0"/>
              <a:t> under </a:t>
            </a:r>
            <a:r>
              <a:rPr lang="it-IT" dirty="0" err="1" smtClean="0"/>
              <a:t>preparation</a:t>
            </a:r>
            <a:endParaRPr lang="it-IT" dirty="0" smtClean="0"/>
          </a:p>
          <a:p>
            <a:r>
              <a:rPr lang="it-IT" dirty="0" err="1" smtClean="0"/>
              <a:t>Nanomaterial</a:t>
            </a:r>
            <a:r>
              <a:rPr lang="it-IT" dirty="0" smtClean="0"/>
              <a:t> </a:t>
            </a:r>
            <a:r>
              <a:rPr lang="it-IT" dirty="0" err="1" smtClean="0"/>
              <a:t>paper</a:t>
            </a:r>
            <a:r>
              <a:rPr lang="it-IT" dirty="0" smtClean="0"/>
              <a:t> in </a:t>
            </a:r>
            <a:r>
              <a:rPr lang="it-IT" dirty="0" err="1" smtClean="0"/>
              <a:t>preparation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Maddalena + Francesca</a:t>
            </a:r>
          </a:p>
          <a:p>
            <a:r>
              <a:rPr lang="it-IT" dirty="0" smtClean="0"/>
              <a:t>Cinzia’s </a:t>
            </a:r>
            <a:r>
              <a:rPr lang="it-IT" dirty="0" err="1" smtClean="0"/>
              <a:t>dosimetry</a:t>
            </a:r>
            <a:r>
              <a:rPr lang="it-IT" dirty="0" smtClean="0"/>
              <a:t> </a:t>
            </a:r>
            <a:r>
              <a:rPr lang="it-IT" dirty="0" err="1" smtClean="0"/>
              <a:t>paper</a:t>
            </a:r>
            <a:r>
              <a:rPr lang="it-IT" dirty="0" smtClean="0"/>
              <a:t> in </a:t>
            </a:r>
            <a:r>
              <a:rPr lang="it-IT" dirty="0" err="1" smtClean="0"/>
              <a:t>preparation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Under </a:t>
            </a:r>
            <a:r>
              <a:rPr lang="it-IT" dirty="0" err="1" smtClean="0"/>
              <a:t>submission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proceedings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MeMeA</a:t>
            </a:r>
            <a:r>
              <a:rPr lang="it-IT" dirty="0" smtClean="0"/>
              <a:t> </a:t>
            </a:r>
            <a:r>
              <a:rPr lang="it-IT" dirty="0" err="1" smtClean="0"/>
              <a:t>summary</a:t>
            </a:r>
            <a:r>
              <a:rPr lang="it-IT" dirty="0" smtClean="0"/>
              <a:t> just </a:t>
            </a:r>
            <a:r>
              <a:rPr lang="it-IT" dirty="0" err="1" smtClean="0"/>
              <a:t>submitted</a:t>
            </a:r>
            <a:endParaRPr lang="it-IT" dirty="0" smtClean="0"/>
          </a:p>
          <a:p>
            <a:r>
              <a:rPr lang="it-IT" dirty="0" smtClean="0"/>
              <a:t>WP2 </a:t>
            </a:r>
            <a:r>
              <a:rPr lang="it-IT" dirty="0" err="1" smtClean="0"/>
              <a:t>summary</a:t>
            </a:r>
            <a:r>
              <a:rPr lang="it-IT" dirty="0" smtClean="0"/>
              <a:t> under </a:t>
            </a:r>
            <a:r>
              <a:rPr lang="it-IT" dirty="0" err="1" smtClean="0"/>
              <a:t>preparation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Foreseen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the future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707834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A </a:t>
            </a:r>
            <a:r>
              <a:rPr lang="it-IT" dirty="0" err="1" smtClean="0"/>
              <a:t>paper</a:t>
            </a:r>
            <a:r>
              <a:rPr lang="it-IT" dirty="0" smtClean="0"/>
              <a:t> on </a:t>
            </a:r>
            <a:r>
              <a:rPr lang="it-IT" dirty="0" err="1" smtClean="0"/>
              <a:t>radiation</a:t>
            </a:r>
            <a:r>
              <a:rPr lang="it-IT" dirty="0" smtClean="0"/>
              <a:t> </a:t>
            </a:r>
            <a:r>
              <a:rPr lang="it-IT" dirty="0" err="1" smtClean="0"/>
              <a:t>damage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protons</a:t>
            </a:r>
            <a:endParaRPr lang="it-IT" dirty="0" smtClean="0"/>
          </a:p>
          <a:p>
            <a:r>
              <a:rPr lang="it-IT" dirty="0" smtClean="0"/>
              <a:t>A </a:t>
            </a:r>
            <a:r>
              <a:rPr lang="it-IT" dirty="0" err="1" smtClean="0"/>
              <a:t>paper</a:t>
            </a:r>
            <a:r>
              <a:rPr lang="it-IT" dirty="0" smtClean="0"/>
              <a:t> on </a:t>
            </a:r>
            <a:r>
              <a:rPr lang="it-IT" dirty="0" err="1" smtClean="0"/>
              <a:t>radiation</a:t>
            </a:r>
            <a:r>
              <a:rPr lang="it-IT" dirty="0" smtClean="0"/>
              <a:t> </a:t>
            </a:r>
            <a:r>
              <a:rPr lang="it-IT" dirty="0" err="1" smtClean="0"/>
              <a:t>damage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neutrons</a:t>
            </a:r>
            <a:endParaRPr lang="it-IT" dirty="0" smtClean="0"/>
          </a:p>
          <a:p>
            <a:r>
              <a:rPr lang="it-IT" dirty="0" smtClean="0"/>
              <a:t>A </a:t>
            </a:r>
            <a:r>
              <a:rPr lang="it-IT" dirty="0" err="1" smtClean="0"/>
              <a:t>summary</a:t>
            </a:r>
            <a:r>
              <a:rPr lang="it-IT" dirty="0" smtClean="0"/>
              <a:t> </a:t>
            </a:r>
            <a:r>
              <a:rPr lang="it-IT" dirty="0" err="1" smtClean="0"/>
              <a:t>paper</a:t>
            </a:r>
            <a:r>
              <a:rPr lang="it-IT" dirty="0" smtClean="0"/>
              <a:t> on detector </a:t>
            </a:r>
            <a:r>
              <a:rPr lang="it-IT" dirty="0" err="1" smtClean="0"/>
              <a:t>response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beams</a:t>
            </a:r>
            <a:endParaRPr lang="it-IT" dirty="0" smtClean="0"/>
          </a:p>
          <a:p>
            <a:r>
              <a:rPr lang="it-IT" dirty="0" smtClean="0"/>
              <a:t>A </a:t>
            </a:r>
            <a:r>
              <a:rPr lang="it-IT" dirty="0" err="1" smtClean="0"/>
              <a:t>paper</a:t>
            </a:r>
            <a:r>
              <a:rPr lang="it-IT" dirty="0" smtClean="0"/>
              <a:t> on </a:t>
            </a:r>
            <a:r>
              <a:rPr lang="it-IT" dirty="0" err="1" smtClean="0"/>
              <a:t>transient</a:t>
            </a:r>
            <a:r>
              <a:rPr lang="it-IT" dirty="0" smtClean="0"/>
              <a:t> </a:t>
            </a:r>
            <a:r>
              <a:rPr lang="it-IT" smtClean="0"/>
              <a:t>modelling</a:t>
            </a:r>
            <a:endParaRPr lang="it-IT" dirty="0" smtClean="0"/>
          </a:p>
          <a:p>
            <a:r>
              <a:rPr lang="it-IT" dirty="0" smtClean="0"/>
              <a:t>….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42910" y="4071942"/>
            <a:ext cx="7072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In a </a:t>
            </a:r>
            <a:r>
              <a:rPr lang="it-IT" sz="2800" dirty="0" err="1" smtClean="0">
                <a:solidFill>
                  <a:srgbClr val="FF0000"/>
                </a:solidFill>
              </a:rPr>
              <a:t>few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 err="1" smtClean="0">
                <a:solidFill>
                  <a:srgbClr val="FF0000"/>
                </a:solidFill>
              </a:rPr>
              <a:t>days</a:t>
            </a:r>
            <a:r>
              <a:rPr lang="it-IT" sz="2800" dirty="0" smtClean="0">
                <a:solidFill>
                  <a:srgbClr val="FF0000"/>
                </a:solidFill>
              </a:rPr>
              <a:t> a </a:t>
            </a:r>
            <a:r>
              <a:rPr lang="it-IT" sz="2800" dirty="0" err="1" smtClean="0">
                <a:solidFill>
                  <a:srgbClr val="FF0000"/>
                </a:solidFill>
              </a:rPr>
              <a:t>new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 err="1" smtClean="0">
                <a:solidFill>
                  <a:srgbClr val="FF0000"/>
                </a:solidFill>
              </a:rPr>
              <a:t>version</a:t>
            </a:r>
            <a:r>
              <a:rPr lang="it-IT" sz="2800" dirty="0" smtClean="0">
                <a:solidFill>
                  <a:srgbClr val="FF0000"/>
                </a:solidFill>
              </a:rPr>
              <a:t>  </a:t>
            </a:r>
            <a:r>
              <a:rPr lang="it-IT" sz="2800" dirty="0" err="1" smtClean="0">
                <a:solidFill>
                  <a:srgbClr val="FF0000"/>
                </a:solidFill>
              </a:rPr>
              <a:t>of</a:t>
            </a:r>
            <a:r>
              <a:rPr lang="it-IT" sz="2800" dirty="0" smtClean="0">
                <a:solidFill>
                  <a:srgbClr val="FF0000"/>
                </a:solidFill>
              </a:rPr>
              <a:t> the </a:t>
            </a:r>
            <a:r>
              <a:rPr lang="it-IT" sz="2800" dirty="0" err="1" smtClean="0">
                <a:solidFill>
                  <a:srgbClr val="FF0000"/>
                </a:solidFill>
              </a:rPr>
              <a:t>authors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 err="1" smtClean="0">
                <a:solidFill>
                  <a:srgbClr val="FF0000"/>
                </a:solidFill>
              </a:rPr>
              <a:t>list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 err="1" smtClean="0">
                <a:solidFill>
                  <a:srgbClr val="FF0000"/>
                </a:solidFill>
              </a:rPr>
              <a:t>will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 err="1" smtClean="0">
                <a:solidFill>
                  <a:srgbClr val="FF0000"/>
                </a:solidFill>
              </a:rPr>
              <a:t>be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 err="1" smtClean="0">
                <a:solidFill>
                  <a:srgbClr val="FF0000"/>
                </a:solidFill>
              </a:rPr>
              <a:t>released</a:t>
            </a:r>
            <a:endParaRPr lang="it-IT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3314</TotalTime>
  <Words>107</Words>
  <Application>Microsoft Office PowerPoint</Application>
  <PresentationFormat>Presentazione su schermo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Equinozio</vt:lpstr>
      <vt:lpstr>EB report</vt:lpstr>
      <vt:lpstr>Under pubblication in journals</vt:lpstr>
      <vt:lpstr>Under submission as proceedings</vt:lpstr>
      <vt:lpstr>Foreseen for the future</vt:lpstr>
    </vt:vector>
  </TitlesOfParts>
  <Company>INFN Sezione di Perugia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 overview</dc:title>
  <dc:creator>Mauro Menichelli</dc:creator>
  <cp:lastModifiedBy>Mauro Menichelli</cp:lastModifiedBy>
  <cp:revision>32</cp:revision>
  <dcterms:created xsi:type="dcterms:W3CDTF">2024-03-12T16:57:22Z</dcterms:created>
  <dcterms:modified xsi:type="dcterms:W3CDTF">2024-03-15T09:15:30Z</dcterms:modified>
</cp:coreProperties>
</file>