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4"/>
  </p:sldMasterIdLst>
  <p:notesMasterIdLst>
    <p:notesMasterId r:id="rId25"/>
  </p:notesMasterIdLst>
  <p:sldIdLst>
    <p:sldId id="326" r:id="rId5"/>
    <p:sldId id="277" r:id="rId6"/>
    <p:sldId id="256" r:id="rId7"/>
    <p:sldId id="273" r:id="rId8"/>
    <p:sldId id="314" r:id="rId9"/>
    <p:sldId id="309" r:id="rId10"/>
    <p:sldId id="307" r:id="rId11"/>
    <p:sldId id="319" r:id="rId12"/>
    <p:sldId id="321" r:id="rId13"/>
    <p:sldId id="282" r:id="rId14"/>
    <p:sldId id="317" r:id="rId15"/>
    <p:sldId id="315" r:id="rId16"/>
    <p:sldId id="324" r:id="rId17"/>
    <p:sldId id="322" r:id="rId18"/>
    <p:sldId id="316" r:id="rId19"/>
    <p:sldId id="325" r:id="rId20"/>
    <p:sldId id="327" r:id="rId21"/>
    <p:sldId id="328" r:id="rId22"/>
    <p:sldId id="330" r:id="rId23"/>
    <p:sldId id="263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ovo rapporto con l'utenza 10" id="{F383C870-C725-4ACF-A75D-3A8DB87B6C7C}">
          <p14:sldIdLst>
            <p14:sldId id="326"/>
            <p14:sldId id="277"/>
            <p14:sldId id="256"/>
            <p14:sldId id="273"/>
            <p14:sldId id="314"/>
            <p14:sldId id="309"/>
            <p14:sldId id="307"/>
            <p14:sldId id="319"/>
            <p14:sldId id="321"/>
            <p14:sldId id="282"/>
            <p14:sldId id="317"/>
            <p14:sldId id="315"/>
            <p14:sldId id="324"/>
            <p14:sldId id="322"/>
            <p14:sldId id="316"/>
            <p14:sldId id="325"/>
            <p14:sldId id="327"/>
            <p14:sldId id="328"/>
            <p14:sldId id="33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15A1E-F416-4A8E-2562-B42D0959443D}" name="Barbara Demin" initials="BD" userId="S::bdemin@infn.it::c457065a-2420-4756-9846-5915a1265946" providerId="AD"/>
  <p188:author id="{87C79592-EAA4-E9C4-7381-2CB2109D67D2}" name="Alberto Moni" initials="AM" userId="S::moni@infn.it::546c147c-c4a9-42a8-b697-901c7fae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oni" initials="AM" lastIdx="1" clrIdx="0">
    <p:extLst>
      <p:ext uri="{19B8F6BF-5375-455C-9EA6-DF929625EA0E}">
        <p15:presenceInfo xmlns:p15="http://schemas.microsoft.com/office/powerpoint/2012/main" userId="S::moni@infn.it::546c147c-c4a9-42a8-b697-901c7fae7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A"/>
    <a:srgbClr val="5FCBEF"/>
    <a:srgbClr val="DEEBF8"/>
    <a:srgbClr val="FFFFFF"/>
    <a:srgbClr val="000000"/>
    <a:srgbClr val="EBEBEB"/>
    <a:srgbClr val="FFC000"/>
    <a:srgbClr val="2E946B"/>
    <a:srgbClr val="EA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9013A-EDA6-0D4E-AC20-A5AD05808B2A}" v="73" dt="2024-06-06T07:42:58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2"/>
    <p:restoredTop sz="90355"/>
  </p:normalViewPr>
  <p:slideViewPr>
    <p:cSldViewPr snapToGrid="0">
      <p:cViewPr varScale="1">
        <p:scale>
          <a:sx n="129" d="100"/>
          <a:sy n="129" d="100"/>
        </p:scale>
        <p:origin x="1072" y="1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Serafini" userId="2491bc55-af7c-4fa9-b3c1-ebaeaf584a96" providerId="ADAL" clId="{D2A9013A-EDA6-0D4E-AC20-A5AD05808B2A}"/>
    <pc:docChg chg="custSel modSld">
      <pc:chgData name="Francesco Serafini" userId="2491bc55-af7c-4fa9-b3c1-ebaeaf584a96" providerId="ADAL" clId="{D2A9013A-EDA6-0D4E-AC20-A5AD05808B2A}" dt="2024-06-06T07:42:58.435" v="122" actId="20577"/>
      <pc:docMkLst>
        <pc:docMk/>
      </pc:docMkLst>
      <pc:sldChg chg="delSp modSp mod delAnim modAnim">
        <pc:chgData name="Francesco Serafini" userId="2491bc55-af7c-4fa9-b3c1-ebaeaf584a96" providerId="ADAL" clId="{D2A9013A-EDA6-0D4E-AC20-A5AD05808B2A}" dt="2024-06-06T07:35:19.764" v="76" actId="1076"/>
        <pc:sldMkLst>
          <pc:docMk/>
          <pc:sldMk cId="1874815254" sldId="277"/>
        </pc:sldMkLst>
        <pc:spChg chg="mod">
          <ac:chgData name="Francesco Serafini" userId="2491bc55-af7c-4fa9-b3c1-ebaeaf584a96" providerId="ADAL" clId="{D2A9013A-EDA6-0D4E-AC20-A5AD05808B2A}" dt="2024-06-06T07:35:19.764" v="76" actId="1076"/>
          <ac:spMkLst>
            <pc:docMk/>
            <pc:sldMk cId="1874815254" sldId="277"/>
            <ac:spMk id="12" creationId="{A7E1D19A-FE96-3B13-AEC1-733952052D83}"/>
          </ac:spMkLst>
        </pc:spChg>
        <pc:picChg chg="del">
          <ac:chgData name="Francesco Serafini" userId="2491bc55-af7c-4fa9-b3c1-ebaeaf584a96" providerId="ADAL" clId="{D2A9013A-EDA6-0D4E-AC20-A5AD05808B2A}" dt="2024-06-06T07:33:57" v="27" actId="478"/>
          <ac:picMkLst>
            <pc:docMk/>
            <pc:sldMk cId="1874815254" sldId="277"/>
            <ac:picMk id="9" creationId="{91A2DAA7-95DD-5E90-7AAF-64FE4F595F16}"/>
          </ac:picMkLst>
        </pc:picChg>
        <pc:picChg chg="del">
          <ac:chgData name="Francesco Serafini" userId="2491bc55-af7c-4fa9-b3c1-ebaeaf584a96" providerId="ADAL" clId="{D2A9013A-EDA6-0D4E-AC20-A5AD05808B2A}" dt="2024-06-06T07:33:58.190" v="28" actId="478"/>
          <ac:picMkLst>
            <pc:docMk/>
            <pc:sldMk cId="1874815254" sldId="277"/>
            <ac:picMk id="1032" creationId="{A56361F5-F949-E758-A735-479BEB53C98B}"/>
          </ac:picMkLst>
        </pc:picChg>
      </pc:sldChg>
      <pc:sldChg chg="modSp">
        <pc:chgData name="Francesco Serafini" userId="2491bc55-af7c-4fa9-b3c1-ebaeaf584a96" providerId="ADAL" clId="{D2A9013A-EDA6-0D4E-AC20-A5AD05808B2A}" dt="2024-06-06T07:42:58.435" v="122" actId="20577"/>
        <pc:sldMkLst>
          <pc:docMk/>
          <pc:sldMk cId="3183428643" sldId="282"/>
        </pc:sldMkLst>
        <pc:spChg chg="mod">
          <ac:chgData name="Francesco Serafini" userId="2491bc55-af7c-4fa9-b3c1-ebaeaf584a96" providerId="ADAL" clId="{D2A9013A-EDA6-0D4E-AC20-A5AD05808B2A}" dt="2024-06-06T07:42:58.435" v="122" actId="20577"/>
          <ac:spMkLst>
            <pc:docMk/>
            <pc:sldMk cId="3183428643" sldId="282"/>
            <ac:spMk id="49" creationId="{C52CF1C9-FFC2-78BF-98A3-8C4F75C08ACB}"/>
          </ac:spMkLst>
        </pc:spChg>
      </pc:sldChg>
      <pc:sldChg chg="modSp mod">
        <pc:chgData name="Francesco Serafini" userId="2491bc55-af7c-4fa9-b3c1-ebaeaf584a96" providerId="ADAL" clId="{D2A9013A-EDA6-0D4E-AC20-A5AD05808B2A}" dt="2024-06-06T07:41:28.923" v="109" actId="20577"/>
        <pc:sldMkLst>
          <pc:docMk/>
          <pc:sldMk cId="2562244673" sldId="307"/>
        </pc:sldMkLst>
        <pc:spChg chg="mod">
          <ac:chgData name="Francesco Serafini" userId="2491bc55-af7c-4fa9-b3c1-ebaeaf584a96" providerId="ADAL" clId="{D2A9013A-EDA6-0D4E-AC20-A5AD05808B2A}" dt="2024-06-06T07:39:44.749" v="81" actId="12788"/>
          <ac:spMkLst>
            <pc:docMk/>
            <pc:sldMk cId="2562244673" sldId="307"/>
            <ac:spMk id="14" creationId="{B8A42B8F-CBCA-A1FD-2EDA-51E99DF39612}"/>
          </ac:spMkLst>
        </pc:spChg>
        <pc:spChg chg="mod">
          <ac:chgData name="Francesco Serafini" userId="2491bc55-af7c-4fa9-b3c1-ebaeaf584a96" providerId="ADAL" clId="{D2A9013A-EDA6-0D4E-AC20-A5AD05808B2A}" dt="2024-06-06T07:41:28.923" v="109" actId="20577"/>
          <ac:spMkLst>
            <pc:docMk/>
            <pc:sldMk cId="2562244673" sldId="307"/>
            <ac:spMk id="15" creationId="{40B82D9F-C13C-D704-7104-43CD9430781F}"/>
          </ac:spMkLst>
        </pc:spChg>
      </pc:sldChg>
      <pc:sldChg chg="modSp mod modShow">
        <pc:chgData name="Francesco Serafini" userId="2491bc55-af7c-4fa9-b3c1-ebaeaf584a96" providerId="ADAL" clId="{D2A9013A-EDA6-0D4E-AC20-A5AD05808B2A}" dt="2024-06-06T07:41:19.650" v="89" actId="729"/>
        <pc:sldMkLst>
          <pc:docMk/>
          <pc:sldMk cId="3096642845" sldId="309"/>
        </pc:sldMkLst>
        <pc:spChg chg="mod">
          <ac:chgData name="Francesco Serafini" userId="2491bc55-af7c-4fa9-b3c1-ebaeaf584a96" providerId="ADAL" clId="{D2A9013A-EDA6-0D4E-AC20-A5AD05808B2A}" dt="2024-06-06T07:39:32.883" v="78" actId="12788"/>
          <ac:spMkLst>
            <pc:docMk/>
            <pc:sldMk cId="3096642845" sldId="309"/>
            <ac:spMk id="9" creationId="{BED41A6D-C351-DE17-C773-0613A2FD4B22}"/>
          </ac:spMkLst>
        </pc:spChg>
        <pc:spChg chg="mod">
          <ac:chgData name="Francesco Serafini" userId="2491bc55-af7c-4fa9-b3c1-ebaeaf584a96" providerId="ADAL" clId="{D2A9013A-EDA6-0D4E-AC20-A5AD05808B2A}" dt="2024-06-06T07:39:32.883" v="78" actId="12788"/>
          <ac:spMkLst>
            <pc:docMk/>
            <pc:sldMk cId="3096642845" sldId="309"/>
            <ac:spMk id="10" creationId="{2B87A320-CC2D-38DA-29D1-2A73BEA910FD}"/>
          </ac:spMkLst>
        </pc:spChg>
      </pc:sldChg>
      <pc:sldChg chg="modSp mod">
        <pc:chgData name="Francesco Serafini" userId="2491bc55-af7c-4fa9-b3c1-ebaeaf584a96" providerId="ADAL" clId="{D2A9013A-EDA6-0D4E-AC20-A5AD05808B2A}" dt="2024-06-06T07:42:54.719" v="121" actId="20577"/>
        <pc:sldMkLst>
          <pc:docMk/>
          <pc:sldMk cId="2334865967" sldId="317"/>
        </pc:sldMkLst>
        <pc:spChg chg="mod">
          <ac:chgData name="Francesco Serafini" userId="2491bc55-af7c-4fa9-b3c1-ebaeaf584a96" providerId="ADAL" clId="{D2A9013A-EDA6-0D4E-AC20-A5AD05808B2A}" dt="2024-06-06T07:42:54.719" v="121" actId="20577"/>
          <ac:spMkLst>
            <pc:docMk/>
            <pc:sldMk cId="2334865967" sldId="317"/>
            <ac:spMk id="49" creationId="{C52CF1C9-FFC2-78BF-98A3-8C4F75C08ACB}"/>
          </ac:spMkLst>
        </pc:spChg>
      </pc:sldChg>
      <pc:sldChg chg="addSp delSp modSp mod">
        <pc:chgData name="Francesco Serafini" userId="2491bc55-af7c-4fa9-b3c1-ebaeaf584a96" providerId="ADAL" clId="{D2A9013A-EDA6-0D4E-AC20-A5AD05808B2A}" dt="2024-06-06T07:42:21.100" v="120" actId="14100"/>
        <pc:sldMkLst>
          <pc:docMk/>
          <pc:sldMk cId="3555903177" sldId="319"/>
        </pc:sldMkLst>
        <pc:spChg chg="del mod">
          <ac:chgData name="Francesco Serafini" userId="2491bc55-af7c-4fa9-b3c1-ebaeaf584a96" providerId="ADAL" clId="{D2A9013A-EDA6-0D4E-AC20-A5AD05808B2A}" dt="2024-06-06T07:41:57.958" v="112" actId="478"/>
          <ac:spMkLst>
            <pc:docMk/>
            <pc:sldMk cId="3555903177" sldId="319"/>
            <ac:spMk id="6" creationId="{1718BBD4-A218-FC1E-D10A-849C22809032}"/>
          </ac:spMkLst>
        </pc:spChg>
        <pc:spChg chg="mod">
          <ac:chgData name="Francesco Serafini" userId="2491bc55-af7c-4fa9-b3c1-ebaeaf584a96" providerId="ADAL" clId="{D2A9013A-EDA6-0D4E-AC20-A5AD05808B2A}" dt="2024-06-06T07:41:50.426" v="110" actId="20577"/>
          <ac:spMkLst>
            <pc:docMk/>
            <pc:sldMk cId="3555903177" sldId="319"/>
            <ac:spMk id="13" creationId="{B1CC80FA-AC44-E602-AC70-D0050E5471BA}"/>
          </ac:spMkLst>
        </pc:spChg>
        <pc:cxnChg chg="add del mod">
          <ac:chgData name="Francesco Serafini" userId="2491bc55-af7c-4fa9-b3c1-ebaeaf584a96" providerId="ADAL" clId="{D2A9013A-EDA6-0D4E-AC20-A5AD05808B2A}" dt="2024-06-06T07:42:11.777" v="116" actId="478"/>
          <ac:cxnSpMkLst>
            <pc:docMk/>
            <pc:sldMk cId="3555903177" sldId="319"/>
            <ac:cxnSpMk id="2" creationId="{501FE52B-69E1-5950-CCEF-F5919D0C4802}"/>
          </ac:cxnSpMkLst>
        </pc:cxnChg>
        <pc:cxnChg chg="add mod">
          <ac:chgData name="Francesco Serafini" userId="2491bc55-af7c-4fa9-b3c1-ebaeaf584a96" providerId="ADAL" clId="{D2A9013A-EDA6-0D4E-AC20-A5AD05808B2A}" dt="2024-06-06T07:42:21.100" v="120" actId="14100"/>
          <ac:cxnSpMkLst>
            <pc:docMk/>
            <pc:sldMk cId="3555903177" sldId="319"/>
            <ac:cxnSpMk id="8" creationId="{57FD3D71-44F5-EB33-20C5-C32F59209A6C}"/>
          </ac:cxnSpMkLst>
        </pc:cxnChg>
        <pc:cxnChg chg="del mod">
          <ac:chgData name="Francesco Serafini" userId="2491bc55-af7c-4fa9-b3c1-ebaeaf584a96" providerId="ADAL" clId="{D2A9013A-EDA6-0D4E-AC20-A5AD05808B2A}" dt="2024-06-06T07:41:57.958" v="112" actId="478"/>
          <ac:cxnSpMkLst>
            <pc:docMk/>
            <pc:sldMk cId="3555903177" sldId="319"/>
            <ac:cxnSpMk id="22" creationId="{2202F5F8-AEDE-EB4B-218D-26A363694C02}"/>
          </ac:cxnSpMkLst>
        </pc:cxnChg>
      </pc:sldChg>
    </pc:docChg>
  </pc:docChgLst>
  <pc:docChgLst>
    <pc:chgData name="Francesco Serafini" userId="2491bc55-af7c-4fa9-b3c1-ebaeaf584a96" providerId="ADAL" clId="{77362AAE-A922-EB4D-98C5-7EBDDF3AB42C}"/>
    <pc:docChg chg="undo custSel modSld">
      <pc:chgData name="Francesco Serafini" userId="2491bc55-af7c-4fa9-b3c1-ebaeaf584a96" providerId="ADAL" clId="{77362AAE-A922-EB4D-98C5-7EBDDF3AB42C}" dt="2024-05-30T14:53:55.086" v="37" actId="1035"/>
      <pc:docMkLst>
        <pc:docMk/>
      </pc:docMkLst>
      <pc:sldChg chg="addSp delSp modSp mod">
        <pc:chgData name="Francesco Serafini" userId="2491bc55-af7c-4fa9-b3c1-ebaeaf584a96" providerId="ADAL" clId="{77362AAE-A922-EB4D-98C5-7EBDDF3AB42C}" dt="2024-05-30T14:53:55.086" v="37" actId="1035"/>
        <pc:sldMkLst>
          <pc:docMk/>
          <pc:sldMk cId="1942498017" sldId="326"/>
        </pc:sldMkLst>
        <pc:spChg chg="mod">
          <ac:chgData name="Francesco Serafini" userId="2491bc55-af7c-4fa9-b3c1-ebaeaf584a96" providerId="ADAL" clId="{77362AAE-A922-EB4D-98C5-7EBDDF3AB42C}" dt="2024-05-30T14:49:27.771" v="20" actId="20577"/>
          <ac:spMkLst>
            <pc:docMk/>
            <pc:sldMk cId="1942498017" sldId="326"/>
            <ac:spMk id="3" creationId="{694EF8B4-4091-9807-770F-2401E6271ACB}"/>
          </ac:spMkLst>
        </pc:spChg>
        <pc:picChg chg="del">
          <ac:chgData name="Francesco Serafini" userId="2491bc55-af7c-4fa9-b3c1-ebaeaf584a96" providerId="ADAL" clId="{77362AAE-A922-EB4D-98C5-7EBDDF3AB42C}" dt="2024-05-30T14:53:22.260" v="21" actId="478"/>
          <ac:picMkLst>
            <pc:docMk/>
            <pc:sldMk cId="1942498017" sldId="326"/>
            <ac:picMk id="7" creationId="{FC8AC9EB-3473-3142-27F9-E0C67A7183F4}"/>
          </ac:picMkLst>
        </pc:picChg>
        <pc:picChg chg="add mod">
          <ac:chgData name="Francesco Serafini" userId="2491bc55-af7c-4fa9-b3c1-ebaeaf584a96" providerId="ADAL" clId="{77362AAE-A922-EB4D-98C5-7EBDDF3AB42C}" dt="2024-05-30T14:53:55.086" v="37" actId="1035"/>
          <ac:picMkLst>
            <pc:docMk/>
            <pc:sldMk cId="1942498017" sldId="326"/>
            <ac:picMk id="1026" creationId="{B6B9D6BE-1A0A-2FD5-62B3-A118EF810256}"/>
          </ac:picMkLst>
        </pc:picChg>
      </pc:sldChg>
    </pc:docChg>
  </pc:docChgLst>
  <pc:docChgLst>
    <pc:chgData name="Francesco Serafini" userId="2491bc55-af7c-4fa9-b3c1-ebaeaf584a96" providerId="ADAL" clId="{090EF5EE-B717-8146-A3DE-CBB10B8AC8DA}"/>
    <pc:docChg chg="undo redo custSel addSld delSld modSld sldOrd modSection">
      <pc:chgData name="Francesco Serafini" userId="2491bc55-af7c-4fa9-b3c1-ebaeaf584a96" providerId="ADAL" clId="{090EF5EE-B717-8146-A3DE-CBB10B8AC8DA}" dt="2023-12-07T07:51:26.922" v="1231" actId="20577"/>
      <pc:docMkLst>
        <pc:docMk/>
      </pc:docMkLst>
      <pc:sldChg chg="addSp delSp modSp mod modTransition modAnim">
        <pc:chgData name="Francesco Serafini" userId="2491bc55-af7c-4fa9-b3c1-ebaeaf584a96" providerId="ADAL" clId="{090EF5EE-B717-8146-A3DE-CBB10B8AC8DA}" dt="2023-12-07T00:56:03.744" v="1187"/>
        <pc:sldMkLst>
          <pc:docMk/>
          <pc:sldMk cId="2601785496" sldId="256"/>
        </pc:sldMkLst>
        <pc:spChg chg="del mod">
          <ac:chgData name="Francesco Serafini" userId="2491bc55-af7c-4fa9-b3c1-ebaeaf584a96" providerId="ADAL" clId="{090EF5EE-B717-8146-A3DE-CBB10B8AC8DA}" dt="2023-12-06T11:53:48.476" v="4" actId="478"/>
          <ac:spMkLst>
            <pc:docMk/>
            <pc:sldMk cId="2601785496" sldId="256"/>
            <ac:spMk id="2" creationId="{D4A26F8B-5789-447C-9681-3A7D23BD02C3}"/>
          </ac:spMkLst>
        </pc:spChg>
        <pc:spChg chg="add del mod">
          <ac:chgData name="Francesco Serafini" userId="2491bc55-af7c-4fa9-b3c1-ebaeaf584a96" providerId="ADAL" clId="{090EF5EE-B717-8146-A3DE-CBB10B8AC8DA}" dt="2023-12-06T11:53:54.131" v="5"/>
          <ac:spMkLst>
            <pc:docMk/>
            <pc:sldMk cId="2601785496" sldId="256"/>
            <ac:spMk id="3" creationId="{2BC4A26B-1019-9723-FCA9-5E577A93824B}"/>
          </ac:spMkLst>
        </pc:spChg>
        <pc:spChg chg="mod">
          <ac:chgData name="Francesco Serafini" userId="2491bc55-af7c-4fa9-b3c1-ebaeaf584a96" providerId="ADAL" clId="{090EF5EE-B717-8146-A3DE-CBB10B8AC8DA}" dt="2023-12-06T13:52:05.072" v="474" actId="12788"/>
          <ac:spMkLst>
            <pc:docMk/>
            <pc:sldMk cId="2601785496" sldId="256"/>
            <ac:spMk id="17" creationId="{BAE19976-EEE4-425C-9CBE-033315D46DE4}"/>
          </ac:spMkLst>
        </pc:spChg>
        <pc:spChg chg="mod">
          <ac:chgData name="Francesco Serafini" userId="2491bc55-af7c-4fa9-b3c1-ebaeaf584a96" providerId="ADAL" clId="{090EF5EE-B717-8146-A3DE-CBB10B8AC8DA}" dt="2023-12-06T13:47:03.059" v="422" actId="554"/>
          <ac:spMkLst>
            <pc:docMk/>
            <pc:sldMk cId="2601785496" sldId="256"/>
            <ac:spMk id="18" creationId="{CD1EB295-D620-494F-8E31-EBC5F85457B5}"/>
          </ac:spMkLst>
        </pc:spChg>
        <pc:spChg chg="del mod">
          <ac:chgData name="Francesco Serafini" userId="2491bc55-af7c-4fa9-b3c1-ebaeaf584a96" providerId="ADAL" clId="{090EF5EE-B717-8146-A3DE-CBB10B8AC8DA}" dt="2023-12-06T13:51:48.134" v="470" actId="478"/>
          <ac:spMkLst>
            <pc:docMk/>
            <pc:sldMk cId="2601785496" sldId="256"/>
            <ac:spMk id="19" creationId="{8BBAA864-1F32-4405-9785-09F2053692B8}"/>
          </ac:spMkLst>
        </pc:spChg>
        <pc:spChg chg="add mod">
          <ac:chgData name="Francesco Serafini" userId="2491bc55-af7c-4fa9-b3c1-ebaeaf584a96" providerId="ADAL" clId="{090EF5EE-B717-8146-A3DE-CBB10B8AC8DA}" dt="2023-12-06T13:52:10.185" v="478" actId="20577"/>
          <ac:spMkLst>
            <pc:docMk/>
            <pc:sldMk cId="2601785496" sldId="256"/>
            <ac:spMk id="20" creationId="{F99333C3-D1A3-C5D9-D2BB-B8D71D4A3C83}"/>
          </ac:spMkLst>
        </pc:spChg>
        <pc:spChg chg="mod">
          <ac:chgData name="Francesco Serafini" userId="2491bc55-af7c-4fa9-b3c1-ebaeaf584a96" providerId="ADAL" clId="{090EF5EE-B717-8146-A3DE-CBB10B8AC8DA}" dt="2023-12-06T13:51:55.273" v="472" actId="554"/>
          <ac:spMkLst>
            <pc:docMk/>
            <pc:sldMk cId="2601785496" sldId="256"/>
            <ac:spMk id="21" creationId="{F556D707-A6C0-4CA1-85A2-DF605F0167C6}"/>
          </ac:spMkLst>
        </pc:spChg>
        <pc:spChg chg="mod">
          <ac:chgData name="Francesco Serafini" userId="2491bc55-af7c-4fa9-b3c1-ebaeaf584a96" providerId="ADAL" clId="{090EF5EE-B717-8146-A3DE-CBB10B8AC8DA}" dt="2023-12-07T00:53:21.560" v="1181" actId="20577"/>
          <ac:spMkLst>
            <pc:docMk/>
            <pc:sldMk cId="2601785496" sldId="256"/>
            <ac:spMk id="23" creationId="{3162549B-769F-4958-A683-B9644E5A0F70}"/>
          </ac:spMkLst>
        </pc:spChg>
        <pc:grpChg chg="add mod">
          <ac:chgData name="Francesco Serafini" userId="2491bc55-af7c-4fa9-b3c1-ebaeaf584a96" providerId="ADAL" clId="{090EF5EE-B717-8146-A3DE-CBB10B8AC8DA}" dt="2023-12-06T13:51:25.315" v="465" actId="12788"/>
          <ac:grpSpMkLst>
            <pc:docMk/>
            <pc:sldMk cId="2601785496" sldId="256"/>
            <ac:grpSpMk id="10" creationId="{758CB3DD-19CA-FC7C-AB96-D54B5660E0DE}"/>
          </ac:grpSpMkLst>
        </pc:grpChg>
        <pc:picChg chg="add mod">
          <ac:chgData name="Francesco Serafini" userId="2491bc55-af7c-4fa9-b3c1-ebaeaf584a96" providerId="ADAL" clId="{090EF5EE-B717-8146-A3DE-CBB10B8AC8DA}" dt="2023-12-06T13:48:43.511" v="432" actId="14100"/>
          <ac:picMkLst>
            <pc:docMk/>
            <pc:sldMk cId="2601785496" sldId="256"/>
            <ac:picMk id="7" creationId="{87ED6EE2-16D4-DC31-9570-AFB1E5EBCB41}"/>
          </ac:picMkLst>
        </pc:picChg>
        <pc:picChg chg="add mod">
          <ac:chgData name="Francesco Serafini" userId="2491bc55-af7c-4fa9-b3c1-ebaeaf584a96" providerId="ADAL" clId="{090EF5EE-B717-8146-A3DE-CBB10B8AC8DA}" dt="2023-12-06T13:48:32.193" v="431" actId="14100"/>
          <ac:picMkLst>
            <pc:docMk/>
            <pc:sldMk cId="2601785496" sldId="256"/>
            <ac:picMk id="8" creationId="{BE454ECF-7DAC-1EA1-A93C-843E827C1750}"/>
          </ac:picMkLst>
        </pc:picChg>
        <pc:picChg chg="add mod">
          <ac:chgData name="Francesco Serafini" userId="2491bc55-af7c-4fa9-b3c1-ebaeaf584a96" providerId="ADAL" clId="{090EF5EE-B717-8146-A3DE-CBB10B8AC8DA}" dt="2023-12-07T00:05:04.987" v="659"/>
          <ac:picMkLst>
            <pc:docMk/>
            <pc:sldMk cId="2601785496" sldId="256"/>
            <ac:picMk id="24" creationId="{8B8013F2-CF42-5EF4-1315-F91D6E5C075E}"/>
          </ac:picMkLst>
        </pc:picChg>
        <pc:cxnChg chg="mod">
          <ac:chgData name="Francesco Serafini" userId="2491bc55-af7c-4fa9-b3c1-ebaeaf584a96" providerId="ADAL" clId="{090EF5EE-B717-8146-A3DE-CBB10B8AC8DA}" dt="2023-12-06T13:51:55.273" v="472" actId="554"/>
          <ac:cxnSpMkLst>
            <pc:docMk/>
            <pc:sldMk cId="2601785496" sldId="256"/>
            <ac:cxnSpMk id="33" creationId="{E9FC6B46-9D49-4E56-AC12-FB62CEB272FF}"/>
          </ac:cxnSpMkLst>
        </pc:cxnChg>
        <pc:cxnChg chg="mod">
          <ac:chgData name="Francesco Serafini" userId="2491bc55-af7c-4fa9-b3c1-ebaeaf584a96" providerId="ADAL" clId="{090EF5EE-B717-8146-A3DE-CBB10B8AC8DA}" dt="2023-12-06T13:52:05.072" v="474" actId="12788"/>
          <ac:cxnSpMkLst>
            <pc:docMk/>
            <pc:sldMk cId="2601785496" sldId="256"/>
            <ac:cxnSpMk id="36" creationId="{D049911A-6575-4DB7-AE14-3D5DF408F830}"/>
          </ac:cxnSpMkLst>
        </pc:cxnChg>
      </pc:sldChg>
      <pc:sldChg chg="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983858818" sldId="263"/>
        </pc:sldMkLst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" creationId="{33B91FA0-E2B3-18EB-E8C4-2B95086A6ABD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8" creationId="{087DE8F5-B222-F989-769E-9D349C126434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3" creationId="{68FEA4D8-BEA5-278E-9ABD-7878A1F9B99C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5" creationId="{FC29A1A8-58AF-B613-9EDB-91528B2ED320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8" creationId="{42CDB799-DC14-26A1-B3A1-53DC970842BE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19" creationId="{C83D5D34-544F-721B-1EDB-7E6B18444119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0" creationId="{D57DC5BA-EBE6-A476-53E6-BBEB0ADEEEDA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2" creationId="{A5227F57-FEA7-A437-313D-52461A42189A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3" creationId="{97AAE84A-32C0-256D-62F6-715B0C012906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4" creationId="{C69127C2-AFEE-379D-5C25-F2F8122F66E5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5" creationId="{FD5DF0B4-166D-23D4-0D7E-B95D8BD4417C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6" creationId="{3BB6B1D3-2631-5322-69F8-8B3402E7DBB9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7" creationId="{755C4EEB-06AF-F315-0AA7-0C4914E8AC0B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8" creationId="{043A3813-192F-BA93-72B2-1E1E19C2D147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29" creationId="{50FA6BA3-A1A8-6D94-B85C-71F674F01AD5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0" creationId="{7D58CDA6-4A3C-9738-36AA-A471420F1F7F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1" creationId="{2CD323F1-10BB-52C7-5495-4E09E49B2ADF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2" creationId="{46CA88C0-DE57-9E8F-2A33-21F08D251816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3" creationId="{173C8E09-3A71-7F71-FECB-56B99EDD9B3E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4" creationId="{05AECB80-2864-E4A7-13BC-E4B6501D2615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6" creationId="{A05CC04E-F77C-EE38-6EDB-A2EAE69B6B5E}"/>
          </ac:spMkLst>
        </pc:spChg>
        <pc:spChg chg="mod">
          <ac:chgData name="Francesco Serafini" userId="2491bc55-af7c-4fa9-b3c1-ebaeaf584a96" providerId="ADAL" clId="{090EF5EE-B717-8146-A3DE-CBB10B8AC8DA}" dt="2023-12-07T00:52:47.889" v="1179" actId="790"/>
          <ac:spMkLst>
            <pc:docMk/>
            <pc:sldMk cId="3983858818" sldId="263"/>
            <ac:spMk id="38" creationId="{2144A8CB-493A-717A-BAA7-780B20DA5A25}"/>
          </ac:spMkLst>
        </pc:sp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365882849" sldId="273"/>
        </pc:sldMkLst>
        <pc:spChg chg="del">
          <ac:chgData name="Francesco Serafini" userId="2491bc55-af7c-4fa9-b3c1-ebaeaf584a96" providerId="ADAL" clId="{090EF5EE-B717-8146-A3DE-CBB10B8AC8DA}" dt="2023-12-06T11:54:16.362" v="10" actId="478"/>
          <ac:spMkLst>
            <pc:docMk/>
            <pc:sldMk cId="3365882849" sldId="273"/>
            <ac:spMk id="2" creationId="{7B183CA6-A55D-D94A-99DF-025BF1242CA1}"/>
          </ac:spMkLst>
        </pc:spChg>
        <pc:spChg chg="add del">
          <ac:chgData name="Francesco Serafini" userId="2491bc55-af7c-4fa9-b3c1-ebaeaf584a96" providerId="ADAL" clId="{090EF5EE-B717-8146-A3DE-CBB10B8AC8DA}" dt="2023-12-06T11:54:02.497" v="7" actId="22"/>
          <ac:spMkLst>
            <pc:docMk/>
            <pc:sldMk cId="3365882849" sldId="273"/>
            <ac:spMk id="4" creationId="{757F68E4-9A85-2538-9EFF-611C9C01853A}"/>
          </ac:spMkLst>
        </pc:spChg>
        <pc:spChg chg="add del mod">
          <ac:chgData name="Francesco Serafini" userId="2491bc55-af7c-4fa9-b3c1-ebaeaf584a96" providerId="ADAL" clId="{090EF5EE-B717-8146-A3DE-CBB10B8AC8DA}" dt="2023-12-06T11:54:09.935" v="9"/>
          <ac:spMkLst>
            <pc:docMk/>
            <pc:sldMk cId="3365882849" sldId="273"/>
            <ac:spMk id="5" creationId="{320EF390-978B-F5E8-743E-CCBB5517E7F1}"/>
          </ac:spMkLst>
        </pc:spChg>
        <pc:spChg chg="add del mod">
          <ac:chgData name="Francesco Serafini" userId="2491bc55-af7c-4fa9-b3c1-ebaeaf584a96" providerId="ADAL" clId="{090EF5EE-B717-8146-A3DE-CBB10B8AC8DA}" dt="2023-12-06T11:54:18.834" v="12" actId="478"/>
          <ac:spMkLst>
            <pc:docMk/>
            <pc:sldMk cId="3365882849" sldId="273"/>
            <ac:spMk id="7" creationId="{B9FC8FF0-3C84-88BF-B8E7-8C56B1F6488F}"/>
          </ac:spMkLst>
        </pc:spChg>
        <pc:spChg chg="add mod">
          <ac:chgData name="Francesco Serafini" userId="2491bc55-af7c-4fa9-b3c1-ebaeaf584a96" providerId="ADAL" clId="{090EF5EE-B717-8146-A3DE-CBB10B8AC8DA}" dt="2023-12-06T11:54:16.795" v="11"/>
          <ac:spMkLst>
            <pc:docMk/>
            <pc:sldMk cId="3365882849" sldId="273"/>
            <ac:spMk id="8" creationId="{EF3D7DC7-8030-5053-BB08-D57A10451977}"/>
          </ac:spMkLst>
        </pc:spChg>
        <pc:spChg chg="mod">
          <ac:chgData name="Francesco Serafini" userId="2491bc55-af7c-4fa9-b3c1-ebaeaf584a96" providerId="ADAL" clId="{090EF5EE-B717-8146-A3DE-CBB10B8AC8DA}" dt="2023-12-07T00:23:23.903" v="927" actId="404"/>
          <ac:spMkLst>
            <pc:docMk/>
            <pc:sldMk cId="3365882849" sldId="273"/>
            <ac:spMk id="54" creationId="{DAA4B5FF-2D98-49F2-9BD5-0390E4D7DFC8}"/>
          </ac:spMkLst>
        </pc:spChg>
        <pc:spChg chg="mod">
          <ac:chgData name="Francesco Serafini" userId="2491bc55-af7c-4fa9-b3c1-ebaeaf584a96" providerId="ADAL" clId="{090EF5EE-B717-8146-A3DE-CBB10B8AC8DA}" dt="2023-12-07T00:22:51.325" v="923" actId="2085"/>
          <ac:spMkLst>
            <pc:docMk/>
            <pc:sldMk cId="3365882849" sldId="273"/>
            <ac:spMk id="67" creationId="{51CE066E-822D-C548-8A80-B4870F0FE13D}"/>
          </ac:spMkLst>
        </pc:spChg>
        <pc:spChg chg="mod">
          <ac:chgData name="Francesco Serafini" userId="2491bc55-af7c-4fa9-b3c1-ebaeaf584a96" providerId="ADAL" clId="{090EF5EE-B717-8146-A3DE-CBB10B8AC8DA}" dt="2023-12-07T00:24:01.123" v="930" actId="207"/>
          <ac:spMkLst>
            <pc:docMk/>
            <pc:sldMk cId="3365882849" sldId="273"/>
            <ac:spMk id="74" creationId="{E915546D-236E-3D4A-8F47-4BD2DE8782E9}"/>
          </ac:spMkLst>
        </pc:spChg>
        <pc:spChg chg="mod">
          <ac:chgData name="Francesco Serafini" userId="2491bc55-af7c-4fa9-b3c1-ebaeaf584a96" providerId="ADAL" clId="{090EF5EE-B717-8146-A3DE-CBB10B8AC8DA}" dt="2023-12-07T00:22:51.325" v="923" actId="2085"/>
          <ac:spMkLst>
            <pc:docMk/>
            <pc:sldMk cId="3365882849" sldId="273"/>
            <ac:spMk id="80" creationId="{976C666E-42DE-7340-A253-EF58E6A2BA60}"/>
          </ac:spMkLst>
        </pc:spChg>
        <pc:spChg chg="mod">
          <ac:chgData name="Francesco Serafini" userId="2491bc55-af7c-4fa9-b3c1-ebaeaf584a96" providerId="ADAL" clId="{090EF5EE-B717-8146-A3DE-CBB10B8AC8DA}" dt="2023-12-07T00:23:57.224" v="929" actId="207"/>
          <ac:spMkLst>
            <pc:docMk/>
            <pc:sldMk cId="3365882849" sldId="273"/>
            <ac:spMk id="89" creationId="{A7AC0514-27A6-7644-B480-5B2487EDED40}"/>
          </ac:spMkLst>
        </pc:spChg>
        <pc:spChg chg="mod">
          <ac:chgData name="Francesco Serafini" userId="2491bc55-af7c-4fa9-b3c1-ebaeaf584a96" providerId="ADAL" clId="{090EF5EE-B717-8146-A3DE-CBB10B8AC8DA}" dt="2023-12-07T00:23:46.592" v="928" actId="207"/>
          <ac:spMkLst>
            <pc:docMk/>
            <pc:sldMk cId="3365882849" sldId="273"/>
            <ac:spMk id="100" creationId="{F5961FCD-4191-1948-9A29-E303948361F8}"/>
          </ac:spMkLst>
        </pc:spChg>
        <pc:spChg chg="mod">
          <ac:chgData name="Francesco Serafini" userId="2491bc55-af7c-4fa9-b3c1-ebaeaf584a96" providerId="ADAL" clId="{090EF5EE-B717-8146-A3DE-CBB10B8AC8DA}" dt="2023-12-07T00:23:46.592" v="928" actId="207"/>
          <ac:spMkLst>
            <pc:docMk/>
            <pc:sldMk cId="3365882849" sldId="273"/>
            <ac:spMk id="102" creationId="{149AED77-5BE9-1A42-8492-4DA7AF1148EB}"/>
          </ac:spMkLst>
        </pc:spChg>
        <pc:spChg chg="mod">
          <ac:chgData name="Francesco Serafini" userId="2491bc55-af7c-4fa9-b3c1-ebaeaf584a96" providerId="ADAL" clId="{090EF5EE-B717-8146-A3DE-CBB10B8AC8DA}" dt="2023-12-07T00:22:51.325" v="923" actId="2085"/>
          <ac:spMkLst>
            <pc:docMk/>
            <pc:sldMk cId="3365882849" sldId="273"/>
            <ac:spMk id="147" creationId="{73324820-1AF3-2545-ADA5-04EBE5ACBDA4}"/>
          </ac:spMkLst>
        </pc:spChg>
        <pc:picChg chg="add mod">
          <ac:chgData name="Francesco Serafini" userId="2491bc55-af7c-4fa9-b3c1-ebaeaf584a96" providerId="ADAL" clId="{090EF5EE-B717-8146-A3DE-CBB10B8AC8DA}" dt="2023-12-07T00:05:06.714" v="660"/>
          <ac:picMkLst>
            <pc:docMk/>
            <pc:sldMk cId="3365882849" sldId="273"/>
            <ac:picMk id="9" creationId="{B71F583F-29C2-735A-D6DA-D3771B6BE8C8}"/>
          </ac:picMkLst>
        </pc:picChg>
        <pc:picChg chg="mod">
          <ac:chgData name="Francesco Serafini" userId="2491bc55-af7c-4fa9-b3c1-ebaeaf584a96" providerId="ADAL" clId="{090EF5EE-B717-8146-A3DE-CBB10B8AC8DA}" dt="2023-12-07T00:24:27.974" v="935" actId="207"/>
          <ac:picMkLst>
            <pc:docMk/>
            <pc:sldMk cId="3365882849" sldId="273"/>
            <ac:picMk id="88" creationId="{693F71D6-5F25-8442-A226-AFE08D33F827}"/>
          </ac:picMkLst>
        </pc:picChg>
        <pc:picChg chg="mod">
          <ac:chgData name="Francesco Serafini" userId="2491bc55-af7c-4fa9-b3c1-ebaeaf584a96" providerId="ADAL" clId="{090EF5EE-B717-8146-A3DE-CBB10B8AC8DA}" dt="2023-12-07T00:24:15.372" v="931" actId="207"/>
          <ac:picMkLst>
            <pc:docMk/>
            <pc:sldMk cId="3365882849" sldId="273"/>
            <ac:picMk id="107" creationId="{9AF832FE-D238-4AA2-A826-7666CBAAB0AA}"/>
          </ac:picMkLst>
        </pc:picChg>
        <pc:picChg chg="mod">
          <ac:chgData name="Francesco Serafini" userId="2491bc55-af7c-4fa9-b3c1-ebaeaf584a96" providerId="ADAL" clId="{090EF5EE-B717-8146-A3DE-CBB10B8AC8DA}" dt="2023-12-07T00:24:18.991" v="932" actId="207"/>
          <ac:picMkLst>
            <pc:docMk/>
            <pc:sldMk cId="3365882849" sldId="273"/>
            <ac:picMk id="109" creationId="{3647EA9D-AF09-4F15-8DDF-9735F1F0D430}"/>
          </ac:picMkLst>
        </pc:picChg>
        <pc:picChg chg="mod">
          <ac:chgData name="Francesco Serafini" userId="2491bc55-af7c-4fa9-b3c1-ebaeaf584a96" providerId="ADAL" clId="{090EF5EE-B717-8146-A3DE-CBB10B8AC8DA}" dt="2023-12-07T00:24:24.607" v="934" actId="207"/>
          <ac:picMkLst>
            <pc:docMk/>
            <pc:sldMk cId="3365882849" sldId="273"/>
            <ac:picMk id="112" creationId="{719C267F-9A35-4B9F-A951-F44FCEB42F7B}"/>
          </ac:picMkLst>
        </pc:picChg>
        <pc:picChg chg="mod">
          <ac:chgData name="Francesco Serafini" userId="2491bc55-af7c-4fa9-b3c1-ebaeaf584a96" providerId="ADAL" clId="{090EF5EE-B717-8146-A3DE-CBB10B8AC8DA}" dt="2023-12-07T00:24:22.491" v="933" actId="207"/>
          <ac:picMkLst>
            <pc:docMk/>
            <pc:sldMk cId="3365882849" sldId="273"/>
            <ac:picMk id="122" creationId="{56497B85-CF19-4CC7-A3D4-6D4F970CD3D9}"/>
          </ac:picMkLst>
        </pc:picChg>
      </pc:sldChg>
      <pc:sldChg chg="addSp delSp modSp mod modTransition addAnim delAnim modAnim">
        <pc:chgData name="Francesco Serafini" userId="2491bc55-af7c-4fa9-b3c1-ebaeaf584a96" providerId="ADAL" clId="{090EF5EE-B717-8146-A3DE-CBB10B8AC8DA}" dt="2023-12-07T00:56:03.744" v="1187"/>
        <pc:sldMkLst>
          <pc:docMk/>
          <pc:sldMk cId="1874815254" sldId="277"/>
        </pc:sldMkLst>
        <pc:spChg chg="del mod">
          <ac:chgData name="Francesco Serafini" userId="2491bc55-af7c-4fa9-b3c1-ebaeaf584a96" providerId="ADAL" clId="{090EF5EE-B717-8146-A3DE-CBB10B8AC8DA}" dt="2023-12-06T13:37:12.949" v="355" actId="478"/>
          <ac:spMkLst>
            <pc:docMk/>
            <pc:sldMk cId="1874815254" sldId="277"/>
            <ac:spMk id="2" creationId="{D4A26F8B-5789-447C-9681-3A7D23BD02C3}"/>
          </ac:spMkLst>
        </pc:spChg>
        <pc:spChg chg="del">
          <ac:chgData name="Francesco Serafini" userId="2491bc55-af7c-4fa9-b3c1-ebaeaf584a96" providerId="ADAL" clId="{090EF5EE-B717-8146-A3DE-CBB10B8AC8DA}" dt="2023-12-06T13:26:33.066" v="286" actId="478"/>
          <ac:spMkLst>
            <pc:docMk/>
            <pc:sldMk cId="1874815254" sldId="277"/>
            <ac:spMk id="3" creationId="{5F610636-D8FE-CC94-17C5-05228EB650FA}"/>
          </ac:spMkLst>
        </pc:spChg>
        <pc:spChg chg="del mod">
          <ac:chgData name="Francesco Serafini" userId="2491bc55-af7c-4fa9-b3c1-ebaeaf584a96" providerId="ADAL" clId="{090EF5EE-B717-8146-A3DE-CBB10B8AC8DA}" dt="2023-12-06T13:27:35.667" v="297" actId="478"/>
          <ac:spMkLst>
            <pc:docMk/>
            <pc:sldMk cId="1874815254" sldId="277"/>
            <ac:spMk id="4" creationId="{CF57FC7D-3CC1-8FC8-89FE-7FB5136632A0}"/>
          </ac:spMkLst>
        </pc:spChg>
        <pc:spChg chg="add mod topLvl">
          <ac:chgData name="Francesco Serafini" userId="2491bc55-af7c-4fa9-b3c1-ebaeaf584a96" providerId="ADAL" clId="{090EF5EE-B717-8146-A3DE-CBB10B8AC8DA}" dt="2023-12-07T00:04:36.611" v="653" actId="1037"/>
          <ac:spMkLst>
            <pc:docMk/>
            <pc:sldMk cId="1874815254" sldId="277"/>
            <ac:spMk id="5" creationId="{9B0C755E-A146-9E54-B366-93266655D0FD}"/>
          </ac:spMkLst>
        </pc:spChg>
        <pc:spChg chg="add mod">
          <ac:chgData name="Francesco Serafini" userId="2491bc55-af7c-4fa9-b3c1-ebaeaf584a96" providerId="ADAL" clId="{090EF5EE-B717-8146-A3DE-CBB10B8AC8DA}" dt="2023-12-07T00:04:43.930" v="654" actId="408"/>
          <ac:spMkLst>
            <pc:docMk/>
            <pc:sldMk cId="1874815254" sldId="277"/>
            <ac:spMk id="12" creationId="{A7E1D19A-FE96-3B13-AEC1-733952052D83}"/>
          </ac:spMkLst>
        </pc:spChg>
        <pc:spChg chg="add mod">
          <ac:chgData name="Francesco Serafini" userId="2491bc55-af7c-4fa9-b3c1-ebaeaf584a96" providerId="ADAL" clId="{090EF5EE-B717-8146-A3DE-CBB10B8AC8DA}" dt="2023-12-06T13:37:39.390" v="376" actId="20577"/>
          <ac:spMkLst>
            <pc:docMk/>
            <pc:sldMk cId="1874815254" sldId="277"/>
            <ac:spMk id="13" creationId="{EAC6D7DB-FEEB-61BB-E617-7FE20E79CE66}"/>
          </ac:spMkLst>
        </pc:spChg>
        <pc:spChg chg="add del mod">
          <ac:chgData name="Francesco Serafini" userId="2491bc55-af7c-4fa9-b3c1-ebaeaf584a96" providerId="ADAL" clId="{090EF5EE-B717-8146-A3DE-CBB10B8AC8DA}" dt="2023-12-07T00:04:49.516" v="657"/>
          <ac:spMkLst>
            <pc:docMk/>
            <pc:sldMk cId="1874815254" sldId="277"/>
            <ac:spMk id="16" creationId="{BFD87099-0B54-703C-8389-E5EBD87A8A6E}"/>
          </ac:spMkLst>
        </pc:spChg>
        <pc:grpChg chg="add del mod">
          <ac:chgData name="Francesco Serafini" userId="2491bc55-af7c-4fa9-b3c1-ebaeaf584a96" providerId="ADAL" clId="{090EF5EE-B717-8146-A3DE-CBB10B8AC8DA}" dt="2023-12-06T13:34:00.807" v="320" actId="165"/>
          <ac:grpSpMkLst>
            <pc:docMk/>
            <pc:sldMk cId="1874815254" sldId="277"/>
            <ac:grpSpMk id="10" creationId="{C8660429-B4E6-60C4-B435-7A77984560FA}"/>
          </ac:grpSpMkLst>
        </pc:grpChg>
        <pc:grpChg chg="add del mod">
          <ac:chgData name="Francesco Serafini" userId="2491bc55-af7c-4fa9-b3c1-ebaeaf584a96" providerId="ADAL" clId="{090EF5EE-B717-8146-A3DE-CBB10B8AC8DA}" dt="2023-12-06T13:38:22.374" v="386" actId="165"/>
          <ac:grpSpMkLst>
            <pc:docMk/>
            <pc:sldMk cId="1874815254" sldId="277"/>
            <ac:grpSpMk id="14" creationId="{78FBDB12-CB45-EF27-B324-24D1D920AB37}"/>
          </ac:grpSpMkLst>
        </pc:grpChg>
        <pc:grpChg chg="add del">
          <ac:chgData name="Francesco Serafini" userId="2491bc55-af7c-4fa9-b3c1-ebaeaf584a96" providerId="ADAL" clId="{090EF5EE-B717-8146-A3DE-CBB10B8AC8DA}" dt="2023-12-07T00:00:34.767" v="593" actId="164"/>
          <ac:grpSpMkLst>
            <pc:docMk/>
            <pc:sldMk cId="1874815254" sldId="277"/>
            <ac:grpSpMk id="15" creationId="{65B1BCED-41E8-B46A-247A-3BC5089967F2}"/>
          </ac:grpSpMkLst>
        </pc:grpChg>
        <pc:picChg chg="add del mod">
          <ac:chgData name="Francesco Serafini" userId="2491bc55-af7c-4fa9-b3c1-ebaeaf584a96" providerId="ADAL" clId="{090EF5EE-B717-8146-A3DE-CBB10B8AC8DA}" dt="2023-12-06T13:29:30.419" v="301" actId="478"/>
          <ac:picMkLst>
            <pc:docMk/>
            <pc:sldMk cId="1874815254" sldId="277"/>
            <ac:picMk id="7" creationId="{A9740EC1-F4A6-0FD8-F23D-A08FB4B4A6C6}"/>
          </ac:picMkLst>
        </pc:picChg>
        <pc:picChg chg="add del mod">
          <ac:chgData name="Francesco Serafini" userId="2491bc55-af7c-4fa9-b3c1-ebaeaf584a96" providerId="ADAL" clId="{090EF5EE-B717-8146-A3DE-CBB10B8AC8DA}" dt="2023-12-06T13:32:26.943" v="307" actId="478"/>
          <ac:picMkLst>
            <pc:docMk/>
            <pc:sldMk cId="1874815254" sldId="277"/>
            <ac:picMk id="8" creationId="{6433EEAA-483F-9F82-4C0C-BF46055C614D}"/>
          </ac:picMkLst>
        </pc:picChg>
        <pc:picChg chg="add mod topLvl modCrop">
          <ac:chgData name="Francesco Serafini" userId="2491bc55-af7c-4fa9-b3c1-ebaeaf584a96" providerId="ADAL" clId="{090EF5EE-B717-8146-A3DE-CBB10B8AC8DA}" dt="2023-12-07T00:04:36.611" v="653" actId="1037"/>
          <ac:picMkLst>
            <pc:docMk/>
            <pc:sldMk cId="1874815254" sldId="277"/>
            <ac:picMk id="9" creationId="{91A2DAA7-95DD-5E90-7AAF-64FE4F595F16}"/>
          </ac:picMkLst>
        </pc:picChg>
        <pc:picChg chg="add mod">
          <ac:chgData name="Francesco Serafini" userId="2491bc55-af7c-4fa9-b3c1-ebaeaf584a96" providerId="ADAL" clId="{090EF5EE-B717-8146-A3DE-CBB10B8AC8DA}" dt="2023-12-07T00:05:03.377" v="658"/>
          <ac:picMkLst>
            <pc:docMk/>
            <pc:sldMk cId="1874815254" sldId="277"/>
            <ac:picMk id="17" creationId="{DEDAD28C-0790-3322-C597-91053EF171C6}"/>
          </ac:picMkLst>
        </pc:picChg>
        <pc:picChg chg="mod topLvl">
          <ac:chgData name="Francesco Serafini" userId="2491bc55-af7c-4fa9-b3c1-ebaeaf584a96" providerId="ADAL" clId="{090EF5EE-B717-8146-A3DE-CBB10B8AC8DA}" dt="2023-12-07T00:04:36.611" v="653" actId="1037"/>
          <ac:picMkLst>
            <pc:docMk/>
            <pc:sldMk cId="1874815254" sldId="277"/>
            <ac:picMk id="1030" creationId="{281097A8-1227-8669-5A58-A19AC1F71E02}"/>
          </ac:picMkLst>
        </pc:picChg>
        <pc:picChg chg="mod topLvl">
          <ac:chgData name="Francesco Serafini" userId="2491bc55-af7c-4fa9-b3c1-ebaeaf584a96" providerId="ADAL" clId="{090EF5EE-B717-8146-A3DE-CBB10B8AC8DA}" dt="2023-12-07T00:04:36.611" v="653" actId="1037"/>
          <ac:picMkLst>
            <pc:docMk/>
            <pc:sldMk cId="1874815254" sldId="277"/>
            <ac:picMk id="1032" creationId="{A56361F5-F949-E758-A735-479BEB53C98B}"/>
          </ac:picMkLst>
        </pc:picChg>
      </pc:sldChg>
      <pc:sldChg chg="addSp modSp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183428643" sldId="282"/>
        </pc:sldMkLst>
        <pc:picChg chg="add mod">
          <ac:chgData name="Francesco Serafini" userId="2491bc55-af7c-4fa9-b3c1-ebaeaf584a96" providerId="ADAL" clId="{090EF5EE-B717-8146-A3DE-CBB10B8AC8DA}" dt="2023-12-07T00:05:28.698" v="667"/>
          <ac:picMkLst>
            <pc:docMk/>
            <pc:sldMk cId="3183428643" sldId="282"/>
            <ac:picMk id="2" creationId="{46503A20-ABD7-1E4D-7ACA-A9FB7F0E4F7B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7:51:26.922" v="1231" actId="20577"/>
        <pc:sldMkLst>
          <pc:docMk/>
          <pc:sldMk cId="2562244673" sldId="307"/>
        </pc:sldMkLst>
        <pc:spChg chg="del">
          <ac:chgData name="Francesco Serafini" userId="2491bc55-af7c-4fa9-b3c1-ebaeaf584a96" providerId="ADAL" clId="{090EF5EE-B717-8146-A3DE-CBB10B8AC8DA}" dt="2023-12-06T11:55:37.075" v="77" actId="478"/>
          <ac:spMkLst>
            <pc:docMk/>
            <pc:sldMk cId="2562244673" sldId="307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5:39.915" v="78" actId="478"/>
          <ac:spMkLst>
            <pc:docMk/>
            <pc:sldMk cId="2562244673" sldId="307"/>
            <ac:spMk id="9" creationId="{0037C83B-56EB-5DAD-53B0-30DBC06E29E6}"/>
          </ac:spMkLst>
        </pc:spChg>
        <pc:spChg chg="del">
          <ac:chgData name="Francesco Serafini" userId="2491bc55-af7c-4fa9-b3c1-ebaeaf584a96" providerId="ADAL" clId="{090EF5EE-B717-8146-A3DE-CBB10B8AC8DA}" dt="2023-12-07T00:27:15.888" v="956" actId="478"/>
          <ac:spMkLst>
            <pc:docMk/>
            <pc:sldMk cId="2562244673" sldId="307"/>
            <ac:spMk id="10" creationId="{E808BA77-0F04-4499-CD5D-925D807C2724}"/>
          </ac:spMkLst>
        </pc:spChg>
        <pc:spChg chg="del">
          <ac:chgData name="Francesco Serafini" userId="2491bc55-af7c-4fa9-b3c1-ebaeaf584a96" providerId="ADAL" clId="{090EF5EE-B717-8146-A3DE-CBB10B8AC8DA}" dt="2023-12-07T00:27:29.742" v="958" actId="478"/>
          <ac:spMkLst>
            <pc:docMk/>
            <pc:sldMk cId="2562244673" sldId="307"/>
            <ac:spMk id="11" creationId="{081E49BF-3585-9FB8-6379-0F38A09EF620}"/>
          </ac:spMkLst>
        </pc:spChg>
        <pc:spChg chg="add mod">
          <ac:chgData name="Francesco Serafini" userId="2491bc55-af7c-4fa9-b3c1-ebaeaf584a96" providerId="ADAL" clId="{090EF5EE-B717-8146-A3DE-CBB10B8AC8DA}" dt="2023-12-06T11:55:40.312" v="79"/>
          <ac:spMkLst>
            <pc:docMk/>
            <pc:sldMk cId="2562244673" sldId="307"/>
            <ac:spMk id="12" creationId="{212F12E1-7952-D8B4-5153-42F9D69EAD91}"/>
          </ac:spMkLst>
        </pc:spChg>
        <pc:spChg chg="add mod">
          <ac:chgData name="Francesco Serafini" userId="2491bc55-af7c-4fa9-b3c1-ebaeaf584a96" providerId="ADAL" clId="{090EF5EE-B717-8146-A3DE-CBB10B8AC8DA}" dt="2023-12-07T00:27:12.422" v="955"/>
          <ac:spMkLst>
            <pc:docMk/>
            <pc:sldMk cId="2562244673" sldId="307"/>
            <ac:spMk id="14" creationId="{B8A42B8F-CBCA-A1FD-2EDA-51E99DF39612}"/>
          </ac:spMkLst>
        </pc:spChg>
        <pc:spChg chg="add mod">
          <ac:chgData name="Francesco Serafini" userId="2491bc55-af7c-4fa9-b3c1-ebaeaf584a96" providerId="ADAL" clId="{090EF5EE-B717-8146-A3DE-CBB10B8AC8DA}" dt="2023-12-07T07:51:26.922" v="1231" actId="20577"/>
          <ac:spMkLst>
            <pc:docMk/>
            <pc:sldMk cId="2562244673" sldId="307"/>
            <ac:spMk id="15" creationId="{40B82D9F-C13C-D704-7104-43CD9430781F}"/>
          </ac:spMkLst>
        </pc:spChg>
        <pc:picChg chg="mod">
          <ac:chgData name="Francesco Serafini" userId="2491bc55-af7c-4fa9-b3c1-ebaeaf584a96" providerId="ADAL" clId="{090EF5EE-B717-8146-A3DE-CBB10B8AC8DA}" dt="2023-12-07T00:27:44.677" v="959" actId="207"/>
          <ac:picMkLst>
            <pc:docMk/>
            <pc:sldMk cId="2562244673" sldId="307"/>
            <ac:picMk id="7" creationId="{C89EA9A0-DCD5-B2FF-1A4E-4E1E3DA006A6}"/>
          </ac:picMkLst>
        </pc:picChg>
        <pc:picChg chg="mod">
          <ac:chgData name="Francesco Serafini" userId="2491bc55-af7c-4fa9-b3c1-ebaeaf584a96" providerId="ADAL" clId="{090EF5EE-B717-8146-A3DE-CBB10B8AC8DA}" dt="2023-12-07T00:27:44.677" v="959" actId="207"/>
          <ac:picMkLst>
            <pc:docMk/>
            <pc:sldMk cId="2562244673" sldId="307"/>
            <ac:picMk id="8" creationId="{3D1701B9-1EC3-B1A4-EE96-3953F4D2F7FB}"/>
          </ac:picMkLst>
        </pc:picChg>
        <pc:picChg chg="add mod">
          <ac:chgData name="Francesco Serafini" userId="2491bc55-af7c-4fa9-b3c1-ebaeaf584a96" providerId="ADAL" clId="{090EF5EE-B717-8146-A3DE-CBB10B8AC8DA}" dt="2023-12-07T00:05:13.095" v="663"/>
          <ac:picMkLst>
            <pc:docMk/>
            <pc:sldMk cId="2562244673" sldId="307"/>
            <ac:picMk id="13" creationId="{59B20BB1-2A67-F3EE-AB33-CD23DEF4BEFE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7:51:26.282" v="1224" actId="122"/>
        <pc:sldMkLst>
          <pc:docMk/>
          <pc:sldMk cId="3096642845" sldId="309"/>
        </pc:sldMkLst>
        <pc:spChg chg="del">
          <ac:chgData name="Francesco Serafini" userId="2491bc55-af7c-4fa9-b3c1-ebaeaf584a96" providerId="ADAL" clId="{090EF5EE-B717-8146-A3DE-CBB10B8AC8DA}" dt="2023-12-06T11:55:17.457" v="73" actId="478"/>
          <ac:spMkLst>
            <pc:docMk/>
            <pc:sldMk cId="3096642845" sldId="309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7T00:26:39.274" v="951" actId="408"/>
          <ac:spMkLst>
            <pc:docMk/>
            <pc:sldMk cId="3096642845" sldId="309"/>
            <ac:spMk id="9" creationId="{BED41A6D-C351-DE17-C773-0613A2FD4B22}"/>
          </ac:spMkLst>
        </pc:spChg>
        <pc:spChg chg="mod">
          <ac:chgData name="Francesco Serafini" userId="2491bc55-af7c-4fa9-b3c1-ebaeaf584a96" providerId="ADAL" clId="{090EF5EE-B717-8146-A3DE-CBB10B8AC8DA}" dt="2023-12-07T07:51:26.282" v="1224" actId="122"/>
          <ac:spMkLst>
            <pc:docMk/>
            <pc:sldMk cId="3096642845" sldId="309"/>
            <ac:spMk id="10" creationId="{2B87A320-CC2D-38DA-29D1-2A73BEA910FD}"/>
          </ac:spMkLst>
        </pc:spChg>
        <pc:spChg chg="add mod">
          <ac:chgData name="Francesco Serafini" userId="2491bc55-af7c-4fa9-b3c1-ebaeaf584a96" providerId="ADAL" clId="{090EF5EE-B717-8146-A3DE-CBB10B8AC8DA}" dt="2023-12-06T11:55:10.145" v="72" actId="20577"/>
          <ac:spMkLst>
            <pc:docMk/>
            <pc:sldMk cId="3096642845" sldId="309"/>
            <ac:spMk id="11" creationId="{941FD2F7-1229-D659-53D2-538A416A82BB}"/>
          </ac:spMkLst>
        </pc:spChg>
        <pc:spChg chg="add del mod">
          <ac:chgData name="Francesco Serafini" userId="2491bc55-af7c-4fa9-b3c1-ebaeaf584a96" providerId="ADAL" clId="{090EF5EE-B717-8146-A3DE-CBB10B8AC8DA}" dt="2023-12-06T11:55:23.106" v="76" actId="478"/>
          <ac:spMkLst>
            <pc:docMk/>
            <pc:sldMk cId="3096642845" sldId="309"/>
            <ac:spMk id="13" creationId="{4010CEF4-C6B9-11C0-671C-BA26A2F8C0BA}"/>
          </ac:spMkLst>
        </pc:sp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3" creationId="{5429CBCE-B58E-CE69-4F52-72FE0C568BE0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4" creationId="{502DC42B-3FFB-EAD0-522B-01962D6D7EA9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5" creationId="{AF435886-5644-DDB4-59D2-0176FD5E3BED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6" creationId="{64E4B2EF-4DCE-9927-91B0-70230D04A8C0}"/>
          </ac:picMkLst>
        </pc:picChg>
        <pc:picChg chg="mod">
          <ac:chgData name="Francesco Serafini" userId="2491bc55-af7c-4fa9-b3c1-ebaeaf584a96" providerId="ADAL" clId="{090EF5EE-B717-8146-A3DE-CBB10B8AC8DA}" dt="2023-12-07T00:26:56.324" v="954" actId="408"/>
          <ac:picMkLst>
            <pc:docMk/>
            <pc:sldMk cId="3096642845" sldId="309"/>
            <ac:picMk id="7" creationId="{220D9A32-61BF-F1E5-CDD8-72FBE40D17EF}"/>
          </ac:picMkLst>
        </pc:picChg>
        <pc:picChg chg="add mod">
          <ac:chgData name="Francesco Serafini" userId="2491bc55-af7c-4fa9-b3c1-ebaeaf584a96" providerId="ADAL" clId="{090EF5EE-B717-8146-A3DE-CBB10B8AC8DA}" dt="2023-12-07T00:05:10.696" v="662"/>
          <ac:picMkLst>
            <pc:docMk/>
            <pc:sldMk cId="3096642845" sldId="309"/>
            <ac:picMk id="14" creationId="{E36D341C-2692-FE41-2AA0-B3F66C2B3565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501148788" sldId="314"/>
        </pc:sldMkLst>
        <pc:spChg chg="del">
          <ac:chgData name="Francesco Serafini" userId="2491bc55-af7c-4fa9-b3c1-ebaeaf584a96" providerId="ADAL" clId="{090EF5EE-B717-8146-A3DE-CBB10B8AC8DA}" dt="2023-12-06T11:54:44.559" v="46" actId="478"/>
          <ac:spMkLst>
            <pc:docMk/>
            <pc:sldMk cId="3501148788" sldId="314"/>
            <ac:spMk id="2" creationId="{7B183CA6-A55D-D94A-99DF-025BF1242CA1}"/>
          </ac:spMkLst>
        </pc:spChg>
        <pc:spChg chg="add mod">
          <ac:chgData name="Francesco Serafini" userId="2491bc55-af7c-4fa9-b3c1-ebaeaf584a96" providerId="ADAL" clId="{090EF5EE-B717-8146-A3DE-CBB10B8AC8DA}" dt="2023-12-06T11:54:52.705" v="49" actId="20577"/>
          <ac:spMkLst>
            <pc:docMk/>
            <pc:sldMk cId="3501148788" sldId="314"/>
            <ac:spMk id="4" creationId="{F5C1CC35-3267-BA7D-46CC-AE4BC4FD689D}"/>
          </ac:spMkLst>
        </pc:spChg>
        <pc:spChg chg="add del mod">
          <ac:chgData name="Francesco Serafini" userId="2491bc55-af7c-4fa9-b3c1-ebaeaf584a96" providerId="ADAL" clId="{090EF5EE-B717-8146-A3DE-CBB10B8AC8DA}" dt="2023-12-06T11:54:48.900" v="47" actId="478"/>
          <ac:spMkLst>
            <pc:docMk/>
            <pc:sldMk cId="3501148788" sldId="314"/>
            <ac:spMk id="6" creationId="{AA9FF43C-47C9-3396-1D1D-3802E309035A}"/>
          </ac:spMkLst>
        </pc:spChg>
        <pc:graphicFrameChg chg="modGraphic">
          <ac:chgData name="Francesco Serafini" userId="2491bc55-af7c-4fa9-b3c1-ebaeaf584a96" providerId="ADAL" clId="{090EF5EE-B717-8146-A3DE-CBB10B8AC8DA}" dt="2023-12-07T00:25:13.103" v="940" actId="207"/>
          <ac:graphicFrameMkLst>
            <pc:docMk/>
            <pc:sldMk cId="3501148788" sldId="314"/>
            <ac:graphicFrameMk id="3" creationId="{283CCF4A-E9D9-E913-628E-FA25ED6F3836}"/>
          </ac:graphicFrameMkLst>
        </pc:graphicFrameChg>
        <pc:picChg chg="add mod">
          <ac:chgData name="Francesco Serafini" userId="2491bc55-af7c-4fa9-b3c1-ebaeaf584a96" providerId="ADAL" clId="{090EF5EE-B717-8146-A3DE-CBB10B8AC8DA}" dt="2023-12-07T00:05:08.700" v="661"/>
          <ac:picMkLst>
            <pc:docMk/>
            <pc:sldMk cId="3501148788" sldId="314"/>
            <ac:picMk id="7" creationId="{2E7EB4A8-C9CB-FAFD-AA2A-25FD1B106E75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699259053" sldId="315"/>
        </pc:sldMkLst>
        <pc:spChg chg="del mod">
          <ac:chgData name="Francesco Serafini" userId="2491bc55-af7c-4fa9-b3c1-ebaeaf584a96" providerId="ADAL" clId="{090EF5EE-B717-8146-A3DE-CBB10B8AC8DA}" dt="2023-12-06T11:57:20.069" v="141" actId="478"/>
          <ac:spMkLst>
            <pc:docMk/>
            <pc:sldMk cId="3699259053" sldId="315"/>
            <ac:spMk id="2" creationId="{7B183CA6-A55D-D94A-99DF-025BF1242CA1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4" creationId="{18952339-C3A2-7049-ACB5-44FD7D8B9024}"/>
          </ac:spMkLst>
        </pc:spChg>
        <pc:spChg chg="add mod">
          <ac:chgData name="Francesco Serafini" userId="2491bc55-af7c-4fa9-b3c1-ebaeaf584a96" providerId="ADAL" clId="{090EF5EE-B717-8146-A3DE-CBB10B8AC8DA}" dt="2023-12-06T11:57:38.129" v="153" actId="6549"/>
          <ac:spMkLst>
            <pc:docMk/>
            <pc:sldMk cId="3699259053" sldId="315"/>
            <ac:spMk id="5" creationId="{6D9FF00F-FA5B-0045-669F-608B62D0BE7D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6" creationId="{5996248B-3292-57AE-53CF-A5FFEF49E609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8" creationId="{B918D744-C92B-A106-9C68-489425FD891C}"/>
          </ac:spMkLst>
        </pc:spChg>
        <pc:spChg chg="add mod">
          <ac:chgData name="Francesco Serafini" userId="2491bc55-af7c-4fa9-b3c1-ebaeaf584a96" providerId="ADAL" clId="{090EF5EE-B717-8146-A3DE-CBB10B8AC8DA}" dt="2023-12-07T00:41:39.751" v="1085" actId="20577"/>
          <ac:spMkLst>
            <pc:docMk/>
            <pc:sldMk cId="3699259053" sldId="315"/>
            <ac:spMk id="9" creationId="{C749E0A7-4F3E-4C7D-7203-BA325E2257B4}"/>
          </ac:spMkLst>
        </pc:spChg>
        <pc:spChg chg="del">
          <ac:chgData name="Francesco Serafini" userId="2491bc55-af7c-4fa9-b3c1-ebaeaf584a96" providerId="ADAL" clId="{090EF5EE-B717-8146-A3DE-CBB10B8AC8DA}" dt="2023-12-07T00:40:53.231" v="1077" actId="478"/>
          <ac:spMkLst>
            <pc:docMk/>
            <pc:sldMk cId="3699259053" sldId="315"/>
            <ac:spMk id="20" creationId="{D1DEFC53-7F66-B454-457E-E58A1397FDF4}"/>
          </ac:spMkLst>
        </pc:spChg>
        <pc:spChg chg="mod">
          <ac:chgData name="Francesco Serafini" userId="2491bc55-af7c-4fa9-b3c1-ebaeaf584a96" providerId="ADAL" clId="{090EF5EE-B717-8146-A3DE-CBB10B8AC8DA}" dt="2023-12-07T00:45:18.265" v="1131" actId="408"/>
          <ac:spMkLst>
            <pc:docMk/>
            <pc:sldMk cId="3699259053" sldId="315"/>
            <ac:spMk id="30" creationId="{CEB8631A-7939-56AD-7E01-3A8E57CD5D44}"/>
          </ac:spMkLst>
        </pc:spChg>
        <pc:picChg chg="add mod">
          <ac:chgData name="Francesco Serafini" userId="2491bc55-af7c-4fa9-b3c1-ebaeaf584a96" providerId="ADAL" clId="{090EF5EE-B717-8146-A3DE-CBB10B8AC8DA}" dt="2023-12-07T00:05:32.443" v="669"/>
          <ac:picMkLst>
            <pc:docMk/>
            <pc:sldMk cId="3699259053" sldId="315"/>
            <ac:picMk id="7" creationId="{4ED556F8-7B75-8745-503D-FF84FFD6AC92}"/>
          </ac:picMkLst>
        </pc:picChg>
        <pc:picChg chg="mod">
          <ac:chgData name="Francesco Serafini" userId="2491bc55-af7c-4fa9-b3c1-ebaeaf584a96" providerId="ADAL" clId="{090EF5EE-B717-8146-A3DE-CBB10B8AC8DA}" dt="2023-12-07T00:41:46.047" v="1086" actId="207"/>
          <ac:picMkLst>
            <pc:docMk/>
            <pc:sldMk cId="3699259053" sldId="315"/>
            <ac:picMk id="43" creationId="{4B36442A-B882-53F3-94EA-7CE8C626F304}"/>
          </ac:picMkLst>
        </pc:picChg>
        <pc:cxnChg chg="add mod">
          <ac:chgData name="Francesco Serafini" userId="2491bc55-af7c-4fa9-b3c1-ebaeaf584a96" providerId="ADAL" clId="{090EF5EE-B717-8146-A3DE-CBB10B8AC8DA}" dt="2023-12-07T00:44:00.632" v="1109" actId="14100"/>
          <ac:cxnSpMkLst>
            <pc:docMk/>
            <pc:sldMk cId="3699259053" sldId="315"/>
            <ac:cxnSpMk id="10" creationId="{2EEB6BF6-5122-C6E9-93CE-F517FF57DB08}"/>
          </ac:cxnSpMkLst>
        </pc:cxnChg>
        <pc:cxnChg chg="del mod">
          <ac:chgData name="Francesco Serafini" userId="2491bc55-af7c-4fa9-b3c1-ebaeaf584a96" providerId="ADAL" clId="{090EF5EE-B717-8146-A3DE-CBB10B8AC8DA}" dt="2023-12-07T00:43:44.279" v="1106" actId="478"/>
          <ac:cxnSpMkLst>
            <pc:docMk/>
            <pc:sldMk cId="3699259053" sldId="315"/>
            <ac:cxnSpMk id="13" creationId="{D756FD04-B58D-94BF-1794-D0E7BB683128}"/>
          </ac:cxnSpMkLst>
        </pc:cxnChg>
        <pc:cxnChg chg="add mod">
          <ac:chgData name="Francesco Serafini" userId="2491bc55-af7c-4fa9-b3c1-ebaeaf584a96" providerId="ADAL" clId="{090EF5EE-B717-8146-A3DE-CBB10B8AC8DA}" dt="2023-12-07T00:45:18.265" v="1131" actId="408"/>
          <ac:cxnSpMkLst>
            <pc:docMk/>
            <pc:sldMk cId="3699259053" sldId="315"/>
            <ac:cxnSpMk id="14" creationId="{17B575EA-4BD4-9930-C208-6C5B34E209CE}"/>
          </ac:cxnSpMkLst>
        </pc:cxnChg>
        <pc:cxnChg chg="del mod">
          <ac:chgData name="Francesco Serafini" userId="2491bc55-af7c-4fa9-b3c1-ebaeaf584a96" providerId="ADAL" clId="{090EF5EE-B717-8146-A3DE-CBB10B8AC8DA}" dt="2023-12-07T00:44:05.218" v="1111" actId="478"/>
          <ac:cxnSpMkLst>
            <pc:docMk/>
            <pc:sldMk cId="3699259053" sldId="315"/>
            <ac:cxnSpMk id="15" creationId="{5F19527E-AE03-8D36-CB29-37600AF4200B}"/>
          </ac:cxnSpMkLst>
        </pc:cxnChg>
        <pc:cxnChg chg="add mod">
          <ac:chgData name="Francesco Serafini" userId="2491bc55-af7c-4fa9-b3c1-ebaeaf584a96" providerId="ADAL" clId="{090EF5EE-B717-8146-A3DE-CBB10B8AC8DA}" dt="2023-12-07T00:44:24.982" v="1117" actId="14100"/>
          <ac:cxnSpMkLst>
            <pc:docMk/>
            <pc:sldMk cId="3699259053" sldId="315"/>
            <ac:cxnSpMk id="18" creationId="{2F3FE7D4-CF96-3190-6471-D4F67ADFC3D3}"/>
          </ac:cxnSpMkLst>
        </pc:cxnChg>
        <pc:cxnChg chg="del mod">
          <ac:chgData name="Francesco Serafini" userId="2491bc55-af7c-4fa9-b3c1-ebaeaf584a96" providerId="ADAL" clId="{090EF5EE-B717-8146-A3DE-CBB10B8AC8DA}" dt="2023-12-07T00:44:15.755" v="1115" actId="478"/>
          <ac:cxnSpMkLst>
            <pc:docMk/>
            <pc:sldMk cId="3699259053" sldId="315"/>
            <ac:cxnSpMk id="31" creationId="{4F7BF902-AEAF-2509-2D78-960A9904546D}"/>
          </ac:cxnSpMkLst>
        </pc:cxn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626526510" sldId="316"/>
        </pc:sldMkLst>
        <pc:spChg chg="del">
          <ac:chgData name="Francesco Serafini" userId="2491bc55-af7c-4fa9-b3c1-ebaeaf584a96" providerId="ADAL" clId="{090EF5EE-B717-8146-A3DE-CBB10B8AC8DA}" dt="2023-12-06T11:58:52.186" v="160" actId="478"/>
          <ac:spMkLst>
            <pc:docMk/>
            <pc:sldMk cId="3626526510" sldId="316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8:53.822" v="161" actId="478"/>
          <ac:spMkLst>
            <pc:docMk/>
            <pc:sldMk cId="3626526510" sldId="316"/>
            <ac:spMk id="5" creationId="{21C08796-36FD-4571-180C-224D2E06BC56}"/>
          </ac:spMkLst>
        </pc:spChg>
        <pc:spChg chg="add mod">
          <ac:chgData name="Francesco Serafini" userId="2491bc55-af7c-4fa9-b3c1-ebaeaf584a96" providerId="ADAL" clId="{090EF5EE-B717-8146-A3DE-CBB10B8AC8DA}" dt="2023-12-06T11:58:54.129" v="162"/>
          <ac:spMkLst>
            <pc:docMk/>
            <pc:sldMk cId="3626526510" sldId="316"/>
            <ac:spMk id="6" creationId="{92880440-50D6-1F8B-549C-1C384679356D}"/>
          </ac:spMkLst>
        </pc:spChg>
        <pc:spChg chg="mod">
          <ac:chgData name="Francesco Serafini" userId="2491bc55-af7c-4fa9-b3c1-ebaeaf584a96" providerId="ADAL" clId="{090EF5EE-B717-8146-A3DE-CBB10B8AC8DA}" dt="2023-12-07T00:52:08.051" v="1175" actId="207"/>
          <ac:spMkLst>
            <pc:docMk/>
            <pc:sldMk cId="3626526510" sldId="316"/>
            <ac:spMk id="17" creationId="{A864939B-D088-5D42-85F8-232A478E0659}"/>
          </ac:spMkLst>
        </pc:spChg>
        <pc:spChg chg="mod">
          <ac:chgData name="Francesco Serafini" userId="2491bc55-af7c-4fa9-b3c1-ebaeaf584a96" providerId="ADAL" clId="{090EF5EE-B717-8146-A3DE-CBB10B8AC8DA}" dt="2023-12-07T00:54:39.589" v="1183" actId="108"/>
          <ac:spMkLst>
            <pc:docMk/>
            <pc:sldMk cId="3626526510" sldId="316"/>
            <ac:spMk id="53" creationId="{AD611E6C-AA84-4670-9D54-5BFE6CCC7016}"/>
          </ac:spMkLst>
        </pc:spChg>
        <pc:spChg chg="mod">
          <ac:chgData name="Francesco Serafini" userId="2491bc55-af7c-4fa9-b3c1-ebaeaf584a96" providerId="ADAL" clId="{090EF5EE-B717-8146-A3DE-CBB10B8AC8DA}" dt="2023-12-07T00:54:34.507" v="1182" actId="108"/>
          <ac:spMkLst>
            <pc:docMk/>
            <pc:sldMk cId="3626526510" sldId="316"/>
            <ac:spMk id="54" creationId="{DAA4B5FF-2D98-49F2-9BD5-0390E4D7DFC8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57" creationId="{0038EC47-10DD-828B-EEB0-953BF52631C1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67" creationId="{51CE066E-822D-C548-8A80-B4870F0FE13D}"/>
          </ac:spMkLst>
        </pc:spChg>
        <pc:spChg chg="mod">
          <ac:chgData name="Francesco Serafini" userId="2491bc55-af7c-4fa9-b3c1-ebaeaf584a96" providerId="ADAL" clId="{090EF5EE-B717-8146-A3DE-CBB10B8AC8DA}" dt="2023-12-07T00:51:43.918" v="1172" actId="207"/>
          <ac:spMkLst>
            <pc:docMk/>
            <pc:sldMk cId="3626526510" sldId="316"/>
            <ac:spMk id="74" creationId="{E915546D-236E-3D4A-8F47-4BD2DE8782E9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80" creationId="{976C666E-42DE-7340-A253-EF58E6A2BA60}"/>
          </ac:spMkLst>
        </pc:spChg>
        <pc:spChg chg="mod">
          <ac:chgData name="Francesco Serafini" userId="2491bc55-af7c-4fa9-b3c1-ebaeaf584a96" providerId="ADAL" clId="{090EF5EE-B717-8146-A3DE-CBB10B8AC8DA}" dt="2023-12-07T00:52:02.636" v="1174" actId="207"/>
          <ac:spMkLst>
            <pc:docMk/>
            <pc:sldMk cId="3626526510" sldId="316"/>
            <ac:spMk id="81" creationId="{F6B3CD59-1708-6F46-850D-C42E17C8CF0D}"/>
          </ac:spMkLst>
        </pc:spChg>
        <pc:spChg chg="mod">
          <ac:chgData name="Francesco Serafini" userId="2491bc55-af7c-4fa9-b3c1-ebaeaf584a96" providerId="ADAL" clId="{090EF5EE-B717-8146-A3DE-CBB10B8AC8DA}" dt="2023-12-07T00:51:18.485" v="1169" actId="207"/>
          <ac:spMkLst>
            <pc:docMk/>
            <pc:sldMk cId="3626526510" sldId="316"/>
            <ac:spMk id="89" creationId="{A7AC0514-27A6-7644-B480-5B2487EDED40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90" creationId="{2120A83C-3E3E-3A4C-89AF-C05F4A4163E4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99" creationId="{F268944C-2D67-6E4B-9608-478D5B3774AD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00" creationId="{F5961FCD-4191-1948-9A29-E303948361F8}"/>
          </ac:spMkLst>
        </pc:spChg>
        <pc:spChg chg="mod">
          <ac:chgData name="Francesco Serafini" userId="2491bc55-af7c-4fa9-b3c1-ebaeaf584a96" providerId="ADAL" clId="{090EF5EE-B717-8146-A3DE-CBB10B8AC8DA}" dt="2023-12-07T00:52:13.785" v="1176" actId="207"/>
          <ac:spMkLst>
            <pc:docMk/>
            <pc:sldMk cId="3626526510" sldId="316"/>
            <ac:spMk id="101" creationId="{0472A4E3-A7B4-1441-96AB-7493DF4B4485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02" creationId="{149AED77-5BE9-1A42-8492-4DA7AF1148EB}"/>
          </ac:spMkLst>
        </pc:spChg>
        <pc:spChg chg="mod">
          <ac:chgData name="Francesco Serafini" userId="2491bc55-af7c-4fa9-b3c1-ebaeaf584a96" providerId="ADAL" clId="{090EF5EE-B717-8146-A3DE-CBB10B8AC8DA}" dt="2023-12-07T00:52:16.968" v="1177" actId="207"/>
          <ac:spMkLst>
            <pc:docMk/>
            <pc:sldMk cId="3626526510" sldId="316"/>
            <ac:spMk id="130" creationId="{311C0E5A-5331-EF4E-A0E6-41A72A7370E9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38" creationId="{30706D1A-6CA7-E549-9DEC-98D71B379B62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42" creationId="{29A610D7-25A1-43D2-A894-AD29BF553590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46" creationId="{EBED9F03-E520-2946-9E66-71181CF9EF91}"/>
          </ac:spMkLst>
        </pc:spChg>
        <pc:spChg chg="mod">
          <ac:chgData name="Francesco Serafini" userId="2491bc55-af7c-4fa9-b3c1-ebaeaf584a96" providerId="ADAL" clId="{090EF5EE-B717-8146-A3DE-CBB10B8AC8DA}" dt="2023-12-07T00:48:09.704" v="1155" actId="2085"/>
          <ac:spMkLst>
            <pc:docMk/>
            <pc:sldMk cId="3626526510" sldId="316"/>
            <ac:spMk id="147" creationId="{73324820-1AF3-2545-ADA5-04EBE5ACBDA4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74" creationId="{91D24D3A-1EBD-4EFD-9418-2122A6E78C37}"/>
          </ac:spMkLst>
        </pc:spChg>
        <pc:spChg chg="mod">
          <ac:chgData name="Francesco Serafini" userId="2491bc55-af7c-4fa9-b3c1-ebaeaf584a96" providerId="ADAL" clId="{090EF5EE-B717-8146-A3DE-CBB10B8AC8DA}" dt="2023-12-07T00:51:29.604" v="1170" actId="207"/>
          <ac:spMkLst>
            <pc:docMk/>
            <pc:sldMk cId="3626526510" sldId="316"/>
            <ac:spMk id="176" creationId="{9B97FA84-D8B7-49D5-B2E5-FDB86AD5C3C3}"/>
          </ac:spMkLst>
        </pc:spChg>
        <pc:picChg chg="add mod">
          <ac:chgData name="Francesco Serafini" userId="2491bc55-af7c-4fa9-b3c1-ebaeaf584a96" providerId="ADAL" clId="{090EF5EE-B717-8146-A3DE-CBB10B8AC8DA}" dt="2023-12-07T00:05:40.280" v="672"/>
          <ac:picMkLst>
            <pc:docMk/>
            <pc:sldMk cId="3626526510" sldId="316"/>
            <ac:picMk id="7" creationId="{7E27D28C-F40D-61B2-3F14-2B8032A6082E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0" creationId="{3E221ECD-44F3-6740-B6CC-1F9C817DF4E4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5" creationId="{64F349C6-6200-C54B-8B5B-29986A31EDDB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6" creationId="{A1EEC611-A486-ED40-8D33-DDC1682A71C5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79" creationId="{1305A0E5-3990-0D45-8C4E-E6793006C886}"/>
          </ac:picMkLst>
        </pc:picChg>
        <pc:picChg chg="mod">
          <ac:chgData name="Francesco Serafini" userId="2491bc55-af7c-4fa9-b3c1-ebaeaf584a96" providerId="ADAL" clId="{090EF5EE-B717-8146-A3DE-CBB10B8AC8DA}" dt="2023-12-07T00:51:14.138" v="1168" actId="207"/>
          <ac:picMkLst>
            <pc:docMk/>
            <pc:sldMk cId="3626526510" sldId="316"/>
            <ac:picMk id="88" creationId="{693F71D6-5F25-8442-A226-AFE08D33F827}"/>
          </ac:picMkLst>
        </pc:picChg>
        <pc:picChg chg="mod">
          <ac:chgData name="Francesco Serafini" userId="2491bc55-af7c-4fa9-b3c1-ebaeaf584a96" providerId="ADAL" clId="{090EF5EE-B717-8146-A3DE-CBB10B8AC8DA}" dt="2023-12-07T00:51:39.403" v="1171" actId="207"/>
          <ac:picMkLst>
            <pc:docMk/>
            <pc:sldMk cId="3626526510" sldId="316"/>
            <ac:picMk id="107" creationId="{9AF832FE-D238-4AA2-A826-7666CBAAB0AA}"/>
          </ac:picMkLst>
        </pc:picChg>
        <pc:picChg chg="mod">
          <ac:chgData name="Francesco Serafini" userId="2491bc55-af7c-4fa9-b3c1-ebaeaf584a96" providerId="ADAL" clId="{090EF5EE-B717-8146-A3DE-CBB10B8AC8DA}" dt="2023-12-07T00:51:39.403" v="1171" actId="207"/>
          <ac:picMkLst>
            <pc:docMk/>
            <pc:sldMk cId="3626526510" sldId="316"/>
            <ac:picMk id="109" creationId="{3647EA9D-AF09-4F15-8DDF-9735F1F0D430}"/>
          </ac:picMkLst>
        </pc:picChg>
        <pc:picChg chg="mod">
          <ac:chgData name="Francesco Serafini" userId="2491bc55-af7c-4fa9-b3c1-ebaeaf584a96" providerId="ADAL" clId="{090EF5EE-B717-8146-A3DE-CBB10B8AC8DA}" dt="2023-12-07T00:51:14.138" v="1168" actId="207"/>
          <ac:picMkLst>
            <pc:docMk/>
            <pc:sldMk cId="3626526510" sldId="316"/>
            <ac:picMk id="112" creationId="{719C267F-9A35-4B9F-A951-F44FCEB42F7B}"/>
          </ac:picMkLst>
        </pc:picChg>
        <pc:picChg chg="mod">
          <ac:chgData name="Francesco Serafini" userId="2491bc55-af7c-4fa9-b3c1-ebaeaf584a96" providerId="ADAL" clId="{090EF5EE-B717-8146-A3DE-CBB10B8AC8DA}" dt="2023-12-07T00:51:14.138" v="1168" actId="207"/>
          <ac:picMkLst>
            <pc:docMk/>
            <pc:sldMk cId="3626526510" sldId="316"/>
            <ac:picMk id="122" creationId="{56497B85-CF19-4CC7-A3D4-6D4F970CD3D9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134" creationId="{1B908CBC-139B-4BDE-8B41-83B1692964C4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139" creationId="{EDA6EF83-1320-45F5-B64A-80263E33F4A0}"/>
          </ac:picMkLst>
        </pc:picChg>
        <pc:picChg chg="mod">
          <ac:chgData name="Francesco Serafini" userId="2491bc55-af7c-4fa9-b3c1-ebaeaf584a96" providerId="ADAL" clId="{090EF5EE-B717-8146-A3DE-CBB10B8AC8DA}" dt="2023-12-07T00:52:22.218" v="1178" actId="207"/>
          <ac:picMkLst>
            <pc:docMk/>
            <pc:sldMk cId="3626526510" sldId="316"/>
            <ac:picMk id="140" creationId="{E0EC172D-3F20-4270-8171-FB1070679F98}"/>
          </ac:picMkLst>
        </pc:picChg>
        <pc:picChg chg="mod">
          <ac:chgData name="Francesco Serafini" userId="2491bc55-af7c-4fa9-b3c1-ebaeaf584a96" providerId="ADAL" clId="{090EF5EE-B717-8146-A3DE-CBB10B8AC8DA}" dt="2023-12-07T00:51:58.558" v="1173" actId="207"/>
          <ac:picMkLst>
            <pc:docMk/>
            <pc:sldMk cId="3626526510" sldId="316"/>
            <ac:picMk id="141" creationId="{8B9AC81F-C0ED-48FE-AA39-C4B3BD6AD639}"/>
          </ac:picMkLst>
        </pc:picChg>
      </pc:sldChg>
      <pc:sldChg chg="addSp modSp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334865967" sldId="317"/>
        </pc:sldMkLst>
        <pc:picChg chg="add mod">
          <ac:chgData name="Francesco Serafini" userId="2491bc55-af7c-4fa9-b3c1-ebaeaf584a96" providerId="ADAL" clId="{090EF5EE-B717-8146-A3DE-CBB10B8AC8DA}" dt="2023-12-07T00:05:30.480" v="668"/>
          <ac:picMkLst>
            <pc:docMk/>
            <pc:sldMk cId="2334865967" sldId="317"/>
            <ac:picMk id="2" creationId="{505F7B6B-084B-E3E2-96C8-677FB733F5D5}"/>
          </ac:picMkLst>
        </pc:picChg>
      </pc:sldChg>
      <pc:sldChg chg="del">
        <pc:chgData name="Francesco Serafini" userId="2491bc55-af7c-4fa9-b3c1-ebaeaf584a96" providerId="ADAL" clId="{090EF5EE-B717-8146-A3DE-CBB10B8AC8DA}" dt="2023-12-07T00:22:17.922" v="922" actId="2696"/>
        <pc:sldMkLst>
          <pc:docMk/>
          <pc:sldMk cId="608876182" sldId="318"/>
        </pc:sldMkLst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555903177" sldId="319"/>
        </pc:sldMkLst>
        <pc:spChg chg="add del">
          <ac:chgData name="Francesco Serafini" userId="2491bc55-af7c-4fa9-b3c1-ebaeaf584a96" providerId="ADAL" clId="{090EF5EE-B717-8146-A3DE-CBB10B8AC8DA}" dt="2023-12-06T11:56:29.537" v="92" actId="478"/>
          <ac:spMkLst>
            <pc:docMk/>
            <pc:sldMk cId="3555903177" sldId="319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6:29.720" v="93" actId="478"/>
          <ac:spMkLst>
            <pc:docMk/>
            <pc:sldMk cId="3555903177" sldId="319"/>
            <ac:spMk id="4" creationId="{F76A8FCB-2BA1-0953-292A-B9E5C5F6BAFA}"/>
          </ac:spMkLst>
        </pc:spChg>
        <pc:spChg chg="add del mod">
          <ac:chgData name="Francesco Serafini" userId="2491bc55-af7c-4fa9-b3c1-ebaeaf584a96" providerId="ADAL" clId="{090EF5EE-B717-8146-A3DE-CBB10B8AC8DA}" dt="2023-12-06T11:56:35.602" v="117" actId="20577"/>
          <ac:spMkLst>
            <pc:docMk/>
            <pc:sldMk cId="3555903177" sldId="319"/>
            <ac:spMk id="5" creationId="{BCC5551E-B7B5-20B9-EA12-5F2D6B44DDEE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6" creationId="{1718BBD4-A218-FC1E-D10A-849C22809032}"/>
          </ac:spMkLst>
        </pc:spChg>
        <pc:spChg chg="del mod">
          <ac:chgData name="Francesco Serafini" userId="2491bc55-af7c-4fa9-b3c1-ebaeaf584a96" providerId="ADAL" clId="{090EF5EE-B717-8146-A3DE-CBB10B8AC8DA}" dt="2023-12-07T00:38:40.815" v="1058" actId="478"/>
          <ac:spMkLst>
            <pc:docMk/>
            <pc:sldMk cId="3555903177" sldId="319"/>
            <ac:spMk id="10" creationId="{E808BA77-0F04-4499-CD5D-925D807C2724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2" creationId="{FDF3168B-6576-7AB6-E068-61CAB3CF3726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3" creationId="{B1CC80FA-AC44-E602-AC70-D0050E5471BA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4" creationId="{0E3B54F4-28E9-D4C4-B828-05E49FCBE345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5" creationId="{A1DD262D-7436-65CD-F0F3-C95242A94E76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6" creationId="{D0BDF34D-6F9B-C097-3F8E-34F71631AC8F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7" creationId="{927A2B34-03E9-CAE9-711A-2012BD2365F9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8" creationId="{5C42A690-E7F8-4CA9-1473-71AAF63BFEC4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19" creationId="{07E16D80-ECB3-34B3-8D7B-A94913DAA119}"/>
          </ac:spMkLst>
        </pc:spChg>
        <pc:spChg chg="mod">
          <ac:chgData name="Francesco Serafini" userId="2491bc55-af7c-4fa9-b3c1-ebaeaf584a96" providerId="ADAL" clId="{090EF5EE-B717-8146-A3DE-CBB10B8AC8DA}" dt="2023-12-07T00:39:10.194" v="1070" actId="1038"/>
          <ac:spMkLst>
            <pc:docMk/>
            <pc:sldMk cId="3555903177" sldId="319"/>
            <ac:spMk id="45" creationId="{BBB4AE7C-1418-94A1-027D-CB2021F3FB55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6" creationId="{63C55FD8-1D97-948B-FA0F-C091DB4A7882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7" creationId="{211C3F6D-5222-0082-96E7-8E7FF32003CB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8" creationId="{6AA99638-B87E-B66E-3685-2E7936AB0C82}"/>
          </ac:spMkLst>
        </pc:spChg>
        <pc:spChg chg="mod">
          <ac:chgData name="Francesco Serafini" userId="2491bc55-af7c-4fa9-b3c1-ebaeaf584a96" providerId="ADAL" clId="{090EF5EE-B717-8146-A3DE-CBB10B8AC8DA}" dt="2023-12-07T00:38:58.100" v="1060" actId="1076"/>
          <ac:spMkLst>
            <pc:docMk/>
            <pc:sldMk cId="3555903177" sldId="319"/>
            <ac:spMk id="49" creationId="{21368D42-EBE5-16AA-7EB9-74E9FC9A94AA}"/>
          </ac:spMkLst>
        </pc:spChg>
        <pc:spChg chg="add mod">
          <ac:chgData name="Francesco Serafini" userId="2491bc55-af7c-4fa9-b3c1-ebaeaf584a96" providerId="ADAL" clId="{090EF5EE-B717-8146-A3DE-CBB10B8AC8DA}" dt="2023-12-07T00:38:42.536" v="1059"/>
          <ac:spMkLst>
            <pc:docMk/>
            <pc:sldMk cId="3555903177" sldId="319"/>
            <ac:spMk id="59" creationId="{565409D8-1E2B-5CCD-6AA3-80238A765DE5}"/>
          </ac:spMkLst>
        </pc:spChg>
        <pc:picChg chg="add mod">
          <ac:chgData name="Francesco Serafini" userId="2491bc55-af7c-4fa9-b3c1-ebaeaf584a96" providerId="ADAL" clId="{090EF5EE-B717-8146-A3DE-CBB10B8AC8DA}" dt="2023-12-07T00:05:15.316" v="664"/>
          <ac:picMkLst>
            <pc:docMk/>
            <pc:sldMk cId="3555903177" sldId="319"/>
            <ac:picMk id="7" creationId="{09432CCA-BC63-30E8-FB28-D6805269A553}"/>
          </ac:picMkLst>
        </pc:picChg>
        <pc:cxnChg chg="del mod">
          <ac:chgData name="Francesco Serafini" userId="2491bc55-af7c-4fa9-b3c1-ebaeaf584a96" providerId="ADAL" clId="{090EF5EE-B717-8146-A3DE-CBB10B8AC8DA}" dt="2023-12-07T00:31:51.269" v="988" actId="478"/>
          <ac:cxnSpMkLst>
            <pc:docMk/>
            <pc:sldMk cId="3555903177" sldId="319"/>
            <ac:cxnSpMk id="20" creationId="{C5274F14-623F-D46B-2EE6-1B94199E0938}"/>
          </ac:cxnSpMkLst>
        </pc:cxnChg>
        <pc:cxnChg chg="del mod">
          <ac:chgData name="Francesco Serafini" userId="2491bc55-af7c-4fa9-b3c1-ebaeaf584a96" providerId="ADAL" clId="{090EF5EE-B717-8146-A3DE-CBB10B8AC8DA}" dt="2023-12-07T00:32:26.286" v="990" actId="478"/>
          <ac:cxnSpMkLst>
            <pc:docMk/>
            <pc:sldMk cId="3555903177" sldId="319"/>
            <ac:cxnSpMk id="21" creationId="{D48067A9-D6B5-4D7B-B969-8F81F0EB65E9}"/>
          </ac:cxnSpMkLst>
        </pc:cxnChg>
        <pc:cxnChg chg="add 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22" creationId="{2202F5F8-AEDE-EB4B-218D-26A363694C02}"/>
          </ac:cxnSpMkLst>
        </pc:cxnChg>
        <pc:cxnChg chg="add 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23" creationId="{EF6BEFEE-7AF9-824A-5BB9-E607499EEFC9}"/>
          </ac:cxnSpMkLst>
        </pc:cxnChg>
        <pc:cxnChg chg="del mod">
          <ac:chgData name="Francesco Serafini" userId="2491bc55-af7c-4fa9-b3c1-ebaeaf584a96" providerId="ADAL" clId="{090EF5EE-B717-8146-A3DE-CBB10B8AC8DA}" dt="2023-12-07T00:33:44.266" v="1004" actId="478"/>
          <ac:cxnSpMkLst>
            <pc:docMk/>
            <pc:sldMk cId="3555903177" sldId="319"/>
            <ac:cxnSpMk id="24" creationId="{FA9B1A02-19FE-711E-8544-FE2F24ED4EA5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27" creationId="{766B818A-B922-9393-2CA8-B3BFE0B11BE9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0" creationId="{53B40DA3-E2B4-CBCE-CA73-A65741467133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3" creationId="{914B601D-E595-F57A-BAE6-89F79BADD79E}"/>
          </ac:cxnSpMkLst>
        </pc:cxnChg>
        <pc:cxnChg chg="add del mod">
          <ac:chgData name="Francesco Serafini" userId="2491bc55-af7c-4fa9-b3c1-ebaeaf584a96" providerId="ADAL" clId="{090EF5EE-B717-8146-A3DE-CBB10B8AC8DA}" dt="2023-12-07T00:34:01.202" v="1007" actId="478"/>
          <ac:cxnSpMkLst>
            <pc:docMk/>
            <pc:sldMk cId="3555903177" sldId="319"/>
            <ac:cxnSpMk id="35" creationId="{E86736CC-500B-1512-DE5C-FD443935DB15}"/>
          </ac:cxnSpMkLst>
        </pc:cxnChg>
        <pc:cxnChg chg="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7" creationId="{E7DF4F2A-7150-132B-1DF1-5B4FC93FBE85}"/>
          </ac:cxnSpMkLst>
        </pc:cxnChg>
        <pc:cxnChg chg="add mod">
          <ac:chgData name="Francesco Serafini" userId="2491bc55-af7c-4fa9-b3c1-ebaeaf584a96" providerId="ADAL" clId="{090EF5EE-B717-8146-A3DE-CBB10B8AC8DA}" dt="2023-12-07T00:39:10.194" v="1070" actId="1038"/>
          <ac:cxnSpMkLst>
            <pc:docMk/>
            <pc:sldMk cId="3555903177" sldId="319"/>
            <ac:cxnSpMk id="39" creationId="{EC22869B-D116-21A3-D031-6D4A10A873C7}"/>
          </ac:cxnSpMkLst>
        </pc:cxnChg>
        <pc:cxnChg chg="mod">
          <ac:chgData name="Francesco Serafini" userId="2491bc55-af7c-4fa9-b3c1-ebaeaf584a96" providerId="ADAL" clId="{090EF5EE-B717-8146-A3DE-CBB10B8AC8DA}" dt="2023-12-07T00:38:58.100" v="1060" actId="1076"/>
          <ac:cxnSpMkLst>
            <pc:docMk/>
            <pc:sldMk cId="3555903177" sldId="319"/>
            <ac:cxnSpMk id="50" creationId="{9D75AD7C-AF6F-B26E-8A09-9FCB9C49585E}"/>
          </ac:cxnSpMkLst>
        </pc:cxnChg>
        <pc:cxnChg chg="add mod">
          <ac:chgData name="Francesco Serafini" userId="2491bc55-af7c-4fa9-b3c1-ebaeaf584a96" providerId="ADAL" clId="{090EF5EE-B717-8146-A3DE-CBB10B8AC8DA}" dt="2023-12-07T00:38:58.100" v="1060" actId="1076"/>
          <ac:cxnSpMkLst>
            <pc:docMk/>
            <pc:sldMk cId="3555903177" sldId="319"/>
            <ac:cxnSpMk id="51" creationId="{BE69F6DB-387F-7411-046F-ADA40A289464}"/>
          </ac:cxnSpMkLst>
        </pc:cxnChg>
        <pc:cxnChg chg="del mod">
          <ac:chgData name="Francesco Serafini" userId="2491bc55-af7c-4fa9-b3c1-ebaeaf584a96" providerId="ADAL" clId="{090EF5EE-B717-8146-A3DE-CBB10B8AC8DA}" dt="2023-12-07T00:37:07.594" v="1037" actId="478"/>
          <ac:cxnSpMkLst>
            <pc:docMk/>
            <pc:sldMk cId="3555903177" sldId="319"/>
            <ac:cxnSpMk id="54" creationId="{4B6FEA5D-4AB8-85EB-1E7C-823B797CB098}"/>
          </ac:cxnSpMkLst>
        </pc:cxnChg>
        <pc:cxnChg chg="add mod">
          <ac:chgData name="Francesco Serafini" userId="2491bc55-af7c-4fa9-b3c1-ebaeaf584a96" providerId="ADAL" clId="{090EF5EE-B717-8146-A3DE-CBB10B8AC8DA}" dt="2023-12-07T00:38:58.100" v="1060" actId="1076"/>
          <ac:cxnSpMkLst>
            <pc:docMk/>
            <pc:sldMk cId="3555903177" sldId="319"/>
            <ac:cxnSpMk id="55" creationId="{C5A58F24-5C73-833F-7EC5-15FAD8A82545}"/>
          </ac:cxnSpMkLst>
        </pc:cxnChg>
        <pc:cxnChg chg="del mod">
          <ac:chgData name="Francesco Serafini" userId="2491bc55-af7c-4fa9-b3c1-ebaeaf584a96" providerId="ADAL" clId="{090EF5EE-B717-8146-A3DE-CBB10B8AC8DA}" dt="2023-12-07T00:37:24.534" v="1049" actId="478"/>
          <ac:cxnSpMkLst>
            <pc:docMk/>
            <pc:sldMk cId="3555903177" sldId="319"/>
            <ac:cxnSpMk id="57" creationId="{12C79D67-43CE-C676-6CB8-8490F6EE5249}"/>
          </ac:cxnSpMkLst>
        </pc:cxn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563322892" sldId="321"/>
        </pc:sldMkLst>
        <pc:spChg chg="add mod">
          <ac:chgData name="Francesco Serafini" userId="2491bc55-af7c-4fa9-b3c1-ebaeaf584a96" providerId="ADAL" clId="{090EF5EE-B717-8146-A3DE-CBB10B8AC8DA}" dt="2023-12-06T11:56:53.880" v="138" actId="20577"/>
          <ac:spMkLst>
            <pc:docMk/>
            <pc:sldMk cId="2563322892" sldId="321"/>
            <ac:spMk id="2" creationId="{4B5A0139-1582-81AC-CF69-DF657668781C}"/>
          </ac:spMkLst>
        </pc:spChg>
        <pc:spChg chg="del">
          <ac:chgData name="Francesco Serafini" userId="2491bc55-af7c-4fa9-b3c1-ebaeaf584a96" providerId="ADAL" clId="{090EF5EE-B717-8146-A3DE-CBB10B8AC8DA}" dt="2023-12-06T11:56:45.977" v="118" actId="478"/>
          <ac:spMkLst>
            <pc:docMk/>
            <pc:sldMk cId="2563322892" sldId="321"/>
            <ac:spMk id="6" creationId="{7D519189-DD6B-92BF-ADCD-320A2D531B51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8" creationId="{FE2B2CBB-59AB-926F-77B1-8E32F3171CA6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9" creationId="{6387A586-A796-973C-531F-E3828F1CEBFC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10" creationId="{E896AA53-0706-7EF6-B195-95917323FF81}"/>
          </ac:spMkLst>
        </pc:spChg>
        <pc:spChg chg="mod">
          <ac:chgData name="Francesco Serafini" userId="2491bc55-af7c-4fa9-b3c1-ebaeaf584a96" providerId="ADAL" clId="{090EF5EE-B717-8146-A3DE-CBB10B8AC8DA}" dt="2023-12-07T00:39:45.141" v="1074" actId="114"/>
          <ac:spMkLst>
            <pc:docMk/>
            <pc:sldMk cId="2563322892" sldId="321"/>
            <ac:spMk id="17" creationId="{67ABFE37-7FCE-9FA2-1D13-5387477ABE44}"/>
          </ac:spMkLst>
        </pc:spChg>
        <pc:spChg chg="mod">
          <ac:chgData name="Francesco Serafini" userId="2491bc55-af7c-4fa9-b3c1-ebaeaf584a96" providerId="ADAL" clId="{090EF5EE-B717-8146-A3DE-CBB10B8AC8DA}" dt="2023-12-07T00:39:25.316" v="1071" actId="207"/>
          <ac:spMkLst>
            <pc:docMk/>
            <pc:sldMk cId="2563322892" sldId="321"/>
            <ac:spMk id="18" creationId="{643EE6DC-381F-57AD-D5E5-E323801E1693}"/>
          </ac:spMkLst>
        </pc:spChg>
        <pc:picChg chg="add mod">
          <ac:chgData name="Francesco Serafini" userId="2491bc55-af7c-4fa9-b3c1-ebaeaf584a96" providerId="ADAL" clId="{090EF5EE-B717-8146-A3DE-CBB10B8AC8DA}" dt="2023-12-07T00:05:18.717" v="665"/>
          <ac:picMkLst>
            <pc:docMk/>
            <pc:sldMk cId="2563322892" sldId="321"/>
            <ac:picMk id="4" creationId="{F1CDF328-BFE8-8F81-FBCC-31157B0C1749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3" creationId="{7F4CE997-8B67-51ED-68BB-E42FCB2F89C4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4" creationId="{ED6AC58F-1AFC-044C-BD2B-0D54D06FA5D3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5" creationId="{2D12FE50-38CE-4E3C-F322-EAA499A026F0}"/>
          </ac:picMkLst>
        </pc:picChg>
        <pc:picChg chg="mod">
          <ac:chgData name="Francesco Serafini" userId="2491bc55-af7c-4fa9-b3c1-ebaeaf584a96" providerId="ADAL" clId="{090EF5EE-B717-8146-A3DE-CBB10B8AC8DA}" dt="2023-12-07T00:40:05.146" v="1075" actId="207"/>
          <ac:picMkLst>
            <pc:docMk/>
            <pc:sldMk cId="2563322892" sldId="321"/>
            <ac:picMk id="16" creationId="{B64F7E4B-7D8B-2831-A91C-4E9A0F8C8872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104713367" sldId="322"/>
        </pc:sldMkLst>
        <pc:spChg chg="del">
          <ac:chgData name="Francesco Serafini" userId="2491bc55-af7c-4fa9-b3c1-ebaeaf584a96" providerId="ADAL" clId="{090EF5EE-B717-8146-A3DE-CBB10B8AC8DA}" dt="2023-12-06T11:58:41.795" v="157" actId="478"/>
          <ac:spMkLst>
            <pc:docMk/>
            <pc:sldMk cId="2104713367" sldId="322"/>
            <ac:spMk id="2" creationId="{7B183CA6-A55D-D94A-99DF-025BF1242CA1}"/>
          </ac:spMkLst>
        </pc:spChg>
        <pc:spChg chg="add del mod">
          <ac:chgData name="Francesco Serafini" userId="2491bc55-af7c-4fa9-b3c1-ebaeaf584a96" providerId="ADAL" clId="{090EF5EE-B717-8146-A3DE-CBB10B8AC8DA}" dt="2023-12-06T11:58:44.176" v="158" actId="478"/>
          <ac:spMkLst>
            <pc:docMk/>
            <pc:sldMk cId="2104713367" sldId="322"/>
            <ac:spMk id="4" creationId="{59B474D8-C883-8667-BFF9-59400082D966}"/>
          </ac:spMkLst>
        </pc:spChg>
        <pc:spChg chg="add mod">
          <ac:chgData name="Francesco Serafini" userId="2491bc55-af7c-4fa9-b3c1-ebaeaf584a96" providerId="ADAL" clId="{090EF5EE-B717-8146-A3DE-CBB10B8AC8DA}" dt="2023-12-06T11:58:44.505" v="159"/>
          <ac:spMkLst>
            <pc:docMk/>
            <pc:sldMk cId="2104713367" sldId="322"/>
            <ac:spMk id="5" creationId="{054D29E6-488E-895C-026C-1282AD3E95CE}"/>
          </ac:spMkLst>
        </pc:spChg>
        <pc:spChg chg="mod">
          <ac:chgData name="Francesco Serafini" userId="2491bc55-af7c-4fa9-b3c1-ebaeaf584a96" providerId="ADAL" clId="{090EF5EE-B717-8146-A3DE-CBB10B8AC8DA}" dt="2023-12-07T00:49:11.857" v="1158" actId="108"/>
          <ac:spMkLst>
            <pc:docMk/>
            <pc:sldMk cId="2104713367" sldId="322"/>
            <ac:spMk id="53" creationId="{AD611E6C-AA84-4670-9D54-5BFE6CCC7016}"/>
          </ac:spMkLst>
        </pc:spChg>
        <pc:spChg chg="mod">
          <ac:chgData name="Francesco Serafini" userId="2491bc55-af7c-4fa9-b3c1-ebaeaf584a96" providerId="ADAL" clId="{090EF5EE-B717-8146-A3DE-CBB10B8AC8DA}" dt="2023-12-07T00:49:05.601" v="1157" actId="108"/>
          <ac:spMkLst>
            <pc:docMk/>
            <pc:sldMk cId="2104713367" sldId="322"/>
            <ac:spMk id="54" creationId="{DAA4B5FF-2D98-49F2-9BD5-0390E4D7DFC8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59" creationId="{3537957E-8360-7BBD-9EEE-EAEE251DBDBE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61" creationId="{D011FC04-C7B0-241D-979F-900323698CD0}"/>
          </ac:spMkLst>
        </pc:spChg>
        <pc:spChg chg="mod">
          <ac:chgData name="Francesco Serafini" userId="2491bc55-af7c-4fa9-b3c1-ebaeaf584a96" providerId="ADAL" clId="{090EF5EE-B717-8146-A3DE-CBB10B8AC8DA}" dt="2023-12-07T00:50:54.035" v="1167" actId="207"/>
          <ac:spMkLst>
            <pc:docMk/>
            <pc:sldMk cId="2104713367" sldId="322"/>
            <ac:spMk id="62" creationId="{9A919E48-F19C-5868-9865-A2C40220D62F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67" creationId="{51CE066E-822D-C548-8A80-B4870F0FE13D}"/>
          </ac:spMkLst>
        </pc:spChg>
        <pc:spChg chg="mod">
          <ac:chgData name="Francesco Serafini" userId="2491bc55-af7c-4fa9-b3c1-ebaeaf584a96" providerId="ADAL" clId="{090EF5EE-B717-8146-A3DE-CBB10B8AC8DA}" dt="2023-12-07T00:50:37.601" v="1165" actId="207"/>
          <ac:spMkLst>
            <pc:docMk/>
            <pc:sldMk cId="2104713367" sldId="322"/>
            <ac:spMk id="74" creationId="{E915546D-236E-3D4A-8F47-4BD2DE8782E9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80" creationId="{976C666E-42DE-7340-A253-EF58E6A2BA60}"/>
          </ac:spMkLst>
        </pc:spChg>
        <pc:spChg chg="mod">
          <ac:chgData name="Francesco Serafini" userId="2491bc55-af7c-4fa9-b3c1-ebaeaf584a96" providerId="ADAL" clId="{090EF5EE-B717-8146-A3DE-CBB10B8AC8DA}" dt="2023-12-07T00:49:20.217" v="1159" actId="207"/>
          <ac:spMkLst>
            <pc:docMk/>
            <pc:sldMk cId="2104713367" sldId="322"/>
            <ac:spMk id="89" creationId="{A7AC0514-27A6-7644-B480-5B2487EDED40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00" creationId="{F5961FCD-4191-1948-9A29-E303948361F8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01" creationId="{0472A4E3-A7B4-1441-96AB-7493DF4B4485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02" creationId="{149AED77-5BE9-1A42-8492-4DA7AF1148EB}"/>
          </ac:spMkLst>
        </pc:spChg>
        <pc:spChg chg="mod">
          <ac:chgData name="Francesco Serafini" userId="2491bc55-af7c-4fa9-b3c1-ebaeaf584a96" providerId="ADAL" clId="{090EF5EE-B717-8146-A3DE-CBB10B8AC8DA}" dt="2023-12-07T00:50:14.202" v="1162" actId="207"/>
          <ac:spMkLst>
            <pc:docMk/>
            <pc:sldMk cId="2104713367" sldId="322"/>
            <ac:spMk id="130" creationId="{311C0E5A-5331-EF4E-A0E6-41A72A7370E9}"/>
          </ac:spMkLst>
        </pc:spChg>
        <pc:spChg chg="mod">
          <ac:chgData name="Francesco Serafini" userId="2491bc55-af7c-4fa9-b3c1-ebaeaf584a96" providerId="ADAL" clId="{090EF5EE-B717-8146-A3DE-CBB10B8AC8DA}" dt="2023-12-07T00:50:14.202" v="1162" actId="207"/>
          <ac:spMkLst>
            <pc:docMk/>
            <pc:sldMk cId="2104713367" sldId="322"/>
            <ac:spMk id="138" creationId="{30706D1A-6CA7-E549-9DEC-98D71B379B62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142" creationId="{29A610D7-25A1-43D2-A894-AD29BF553590}"/>
          </ac:spMkLst>
        </pc:spChg>
        <pc:spChg chg="mod">
          <ac:chgData name="Francesco Serafini" userId="2491bc55-af7c-4fa9-b3c1-ebaeaf584a96" providerId="ADAL" clId="{090EF5EE-B717-8146-A3DE-CBB10B8AC8DA}" dt="2023-12-07T00:47:33.076" v="1154" actId="2085"/>
          <ac:spMkLst>
            <pc:docMk/>
            <pc:sldMk cId="2104713367" sldId="322"/>
            <ac:spMk id="147" creationId="{73324820-1AF3-2545-ADA5-04EBE5ACBDA4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74" creationId="{91D24D3A-1EBD-4EFD-9418-2122A6E78C37}"/>
          </ac:spMkLst>
        </pc:spChg>
        <pc:spChg chg="mod">
          <ac:chgData name="Francesco Serafini" userId="2491bc55-af7c-4fa9-b3c1-ebaeaf584a96" providerId="ADAL" clId="{090EF5EE-B717-8146-A3DE-CBB10B8AC8DA}" dt="2023-12-07T00:48:33.436" v="1156" actId="207"/>
          <ac:spMkLst>
            <pc:docMk/>
            <pc:sldMk cId="2104713367" sldId="322"/>
            <ac:spMk id="176" creationId="{9B97FA84-D8B7-49D5-B2E5-FDB86AD5C3C3}"/>
          </ac:spMkLst>
        </pc:spChg>
        <pc:picChg chg="add mod">
          <ac:chgData name="Francesco Serafini" userId="2491bc55-af7c-4fa9-b3c1-ebaeaf584a96" providerId="ADAL" clId="{090EF5EE-B717-8146-A3DE-CBB10B8AC8DA}" dt="2023-12-07T00:05:37.500" v="671"/>
          <ac:picMkLst>
            <pc:docMk/>
            <pc:sldMk cId="2104713367" sldId="322"/>
            <ac:picMk id="6" creationId="{66156F1A-6D28-AAD4-E1B3-4D2A35B2FBC4}"/>
          </ac:picMkLst>
        </pc:picChg>
        <pc:picChg chg="mod">
          <ac:chgData name="Francesco Serafini" userId="2491bc55-af7c-4fa9-b3c1-ebaeaf584a96" providerId="ADAL" clId="{090EF5EE-B717-8146-A3DE-CBB10B8AC8DA}" dt="2023-12-07T00:50:50.137" v="1166" actId="207"/>
          <ac:picMkLst>
            <pc:docMk/>
            <pc:sldMk cId="2104713367" sldId="322"/>
            <ac:picMk id="8" creationId="{5B4E4E24-D5E2-BCAC-CE47-66E61BBBD6C6}"/>
          </ac:picMkLst>
        </pc:picChg>
        <pc:picChg chg="mod">
          <ac:chgData name="Francesco Serafini" userId="2491bc55-af7c-4fa9-b3c1-ebaeaf584a96" providerId="ADAL" clId="{090EF5EE-B717-8146-A3DE-CBB10B8AC8DA}" dt="2023-12-07T00:50:50.137" v="1166" actId="207"/>
          <ac:picMkLst>
            <pc:docMk/>
            <pc:sldMk cId="2104713367" sldId="322"/>
            <ac:picMk id="12" creationId="{66EFB6F5-A0C3-9ACC-55DA-18CFA3351C79}"/>
          </ac:picMkLst>
        </pc:picChg>
        <pc:picChg chg="mod">
          <ac:chgData name="Francesco Serafini" userId="2491bc55-af7c-4fa9-b3c1-ebaeaf584a96" providerId="ADAL" clId="{090EF5EE-B717-8146-A3DE-CBB10B8AC8DA}" dt="2023-12-07T00:49:59.635" v="1160" actId="207"/>
          <ac:picMkLst>
            <pc:docMk/>
            <pc:sldMk cId="2104713367" sldId="322"/>
            <ac:picMk id="88" creationId="{693F71D6-5F25-8442-A226-AFE08D33F827}"/>
          </ac:picMkLst>
        </pc:picChg>
        <pc:picChg chg="mod">
          <ac:chgData name="Francesco Serafini" userId="2491bc55-af7c-4fa9-b3c1-ebaeaf584a96" providerId="ADAL" clId="{090EF5EE-B717-8146-A3DE-CBB10B8AC8DA}" dt="2023-12-07T00:50:33.953" v="1164" actId="207"/>
          <ac:picMkLst>
            <pc:docMk/>
            <pc:sldMk cId="2104713367" sldId="322"/>
            <ac:picMk id="107" creationId="{9AF832FE-D238-4AA2-A826-7666CBAAB0AA}"/>
          </ac:picMkLst>
        </pc:picChg>
        <pc:picChg chg="mod">
          <ac:chgData name="Francesco Serafini" userId="2491bc55-af7c-4fa9-b3c1-ebaeaf584a96" providerId="ADAL" clId="{090EF5EE-B717-8146-A3DE-CBB10B8AC8DA}" dt="2023-12-07T00:50:33.953" v="1164" actId="207"/>
          <ac:picMkLst>
            <pc:docMk/>
            <pc:sldMk cId="2104713367" sldId="322"/>
            <ac:picMk id="109" creationId="{3647EA9D-AF09-4F15-8DDF-9735F1F0D430}"/>
          </ac:picMkLst>
        </pc:picChg>
        <pc:picChg chg="mod">
          <ac:chgData name="Francesco Serafini" userId="2491bc55-af7c-4fa9-b3c1-ebaeaf584a96" providerId="ADAL" clId="{090EF5EE-B717-8146-A3DE-CBB10B8AC8DA}" dt="2023-12-07T00:50:03.952" v="1161" actId="207"/>
          <ac:picMkLst>
            <pc:docMk/>
            <pc:sldMk cId="2104713367" sldId="322"/>
            <ac:picMk id="112" creationId="{719C267F-9A35-4B9F-A951-F44FCEB42F7B}"/>
          </ac:picMkLst>
        </pc:picChg>
        <pc:picChg chg="mod">
          <ac:chgData name="Francesco Serafini" userId="2491bc55-af7c-4fa9-b3c1-ebaeaf584a96" providerId="ADAL" clId="{090EF5EE-B717-8146-A3DE-CBB10B8AC8DA}" dt="2023-12-07T00:50:03.952" v="1161" actId="207"/>
          <ac:picMkLst>
            <pc:docMk/>
            <pc:sldMk cId="2104713367" sldId="322"/>
            <ac:picMk id="122" creationId="{56497B85-CF19-4CC7-A3D4-6D4F970CD3D9}"/>
          </ac:picMkLst>
        </pc:picChg>
        <pc:picChg chg="mod">
          <ac:chgData name="Francesco Serafini" userId="2491bc55-af7c-4fa9-b3c1-ebaeaf584a96" providerId="ADAL" clId="{090EF5EE-B717-8146-A3DE-CBB10B8AC8DA}" dt="2023-12-07T00:50:21.551" v="1163" actId="207"/>
          <ac:picMkLst>
            <pc:docMk/>
            <pc:sldMk cId="2104713367" sldId="322"/>
            <ac:picMk id="140" creationId="{E0EC172D-3F20-4270-8171-FB1070679F98}"/>
          </ac:picMkLst>
        </pc:picChg>
      </pc:sldChg>
      <pc:sldChg chg="addSp delSp modSp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2590719337" sldId="324"/>
        </pc:sldMkLst>
        <pc:spChg chg="del">
          <ac:chgData name="Francesco Serafini" userId="2491bc55-af7c-4fa9-b3c1-ebaeaf584a96" providerId="ADAL" clId="{090EF5EE-B717-8146-A3DE-CBB10B8AC8DA}" dt="2023-12-06T11:57:54.240" v="155" actId="478"/>
          <ac:spMkLst>
            <pc:docMk/>
            <pc:sldMk cId="2590719337" sldId="324"/>
            <ac:spMk id="2" creationId="{7B183CA6-A55D-D94A-99DF-025BF1242CA1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3" creationId="{BF64131E-5155-554F-D3D2-D199AACC896A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4" creationId="{18952339-C3A2-7049-ACB5-44FD7D8B9024}"/>
          </ac:spMkLst>
        </pc:spChg>
        <pc:spChg chg="del mod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6" creationId="{5996248B-3292-57AE-53CF-A5FFEF49E609}"/>
          </ac:spMkLst>
        </pc:spChg>
        <pc:spChg chg="add mod">
          <ac:chgData name="Francesco Serafini" userId="2491bc55-af7c-4fa9-b3c1-ebaeaf584a96" providerId="ADAL" clId="{090EF5EE-B717-8146-A3DE-CBB10B8AC8DA}" dt="2023-12-06T11:57:49.368" v="154"/>
          <ac:spMkLst>
            <pc:docMk/>
            <pc:sldMk cId="2590719337" sldId="324"/>
            <ac:spMk id="7" creationId="{5EF416AA-3DE2-DB97-F317-AE2CD334A99B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8" creationId="{B918D744-C92B-A106-9C68-489425FD891C}"/>
          </ac:spMkLst>
        </pc:spChg>
        <pc:spChg chg="add del mod">
          <ac:chgData name="Francesco Serafini" userId="2491bc55-af7c-4fa9-b3c1-ebaeaf584a96" providerId="ADAL" clId="{090EF5EE-B717-8146-A3DE-CBB10B8AC8DA}" dt="2023-12-06T11:57:58.050" v="156" actId="478"/>
          <ac:spMkLst>
            <pc:docMk/>
            <pc:sldMk cId="2590719337" sldId="324"/>
            <ac:spMk id="10" creationId="{331283B8-91C8-7474-6D70-910F71B63BFA}"/>
          </ac:spMkLst>
        </pc:spChg>
        <pc:spChg chg="add del">
          <ac:chgData name="Francesco Serafini" userId="2491bc55-af7c-4fa9-b3c1-ebaeaf584a96" providerId="ADAL" clId="{090EF5EE-B717-8146-A3DE-CBB10B8AC8DA}" dt="2023-12-07T00:46:45.934" v="1150" actId="478"/>
          <ac:spMkLst>
            <pc:docMk/>
            <pc:sldMk cId="2590719337" sldId="324"/>
            <ac:spMk id="20" creationId="{D1DEFC53-7F66-B454-457E-E58A1397FDF4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5" creationId="{3E7C23FF-810D-4325-CEBB-BBCB9727D0A9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6" creationId="{59D646E2-BE60-B9CC-9399-EC485305D6BB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7" creationId="{B58AE250-91A6-B0FC-3D86-2C4C049905DD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8" creationId="{D4C5E048-EE60-F036-7A50-609A5A11E887}"/>
          </ac:spMkLst>
        </pc:spChg>
        <pc:spChg chg="add del mod">
          <ac:chgData name="Francesco Serafini" userId="2491bc55-af7c-4fa9-b3c1-ebaeaf584a96" providerId="ADAL" clId="{090EF5EE-B717-8146-A3DE-CBB10B8AC8DA}" dt="2023-12-07T00:46:40.448" v="1149"/>
          <ac:spMkLst>
            <pc:docMk/>
            <pc:sldMk cId="2590719337" sldId="324"/>
            <ac:spMk id="29" creationId="{26F101C6-5AF8-2BCA-6431-9110DB4DA4B9}"/>
          </ac:spMkLst>
        </pc:spChg>
        <pc:spChg chg="del">
          <ac:chgData name="Francesco Serafini" userId="2491bc55-af7c-4fa9-b3c1-ebaeaf584a96" providerId="ADAL" clId="{090EF5EE-B717-8146-A3DE-CBB10B8AC8DA}" dt="2023-12-07T00:45:29.333" v="1132" actId="478"/>
          <ac:spMkLst>
            <pc:docMk/>
            <pc:sldMk cId="2590719337" sldId="324"/>
            <ac:spMk id="30" creationId="{CEB8631A-7939-56AD-7E01-3A8E57CD5D44}"/>
          </ac:spMkLst>
        </pc:spChg>
        <pc:spChg chg="add del mod">
          <ac:chgData name="Francesco Serafini" userId="2491bc55-af7c-4fa9-b3c1-ebaeaf584a96" providerId="ADAL" clId="{090EF5EE-B717-8146-A3DE-CBB10B8AC8DA}" dt="2023-12-07T00:46:38.359" v="1147"/>
          <ac:spMkLst>
            <pc:docMk/>
            <pc:sldMk cId="2590719337" sldId="324"/>
            <ac:spMk id="35" creationId="{0A39D60F-B006-BBF2-BACD-D6A559E29EE5}"/>
          </ac:spMkLst>
        </pc:spChg>
        <pc:spChg chg="add mod">
          <ac:chgData name="Francesco Serafini" userId="2491bc55-af7c-4fa9-b3c1-ebaeaf584a96" providerId="ADAL" clId="{090EF5EE-B717-8146-A3DE-CBB10B8AC8DA}" dt="2023-12-07T00:46:52.639" v="1151"/>
          <ac:spMkLst>
            <pc:docMk/>
            <pc:sldMk cId="2590719337" sldId="324"/>
            <ac:spMk id="36" creationId="{4673A30C-64E5-EC6A-7F31-B2BCEDB44711}"/>
          </ac:spMkLst>
        </pc:spChg>
        <pc:picChg chg="add mod">
          <ac:chgData name="Francesco Serafini" userId="2491bc55-af7c-4fa9-b3c1-ebaeaf584a96" providerId="ADAL" clId="{090EF5EE-B717-8146-A3DE-CBB10B8AC8DA}" dt="2023-12-07T00:05:35.123" v="670"/>
          <ac:picMkLst>
            <pc:docMk/>
            <pc:sldMk cId="2590719337" sldId="324"/>
            <ac:picMk id="11" creationId="{E673A436-F1B3-9EAA-6FE1-BB43B34A6F2C}"/>
          </ac:picMkLst>
        </pc:picChg>
        <pc:picChg chg="mod">
          <ac:chgData name="Francesco Serafini" userId="2491bc55-af7c-4fa9-b3c1-ebaeaf584a96" providerId="ADAL" clId="{090EF5EE-B717-8146-A3DE-CBB10B8AC8DA}" dt="2023-12-07T00:47:05.916" v="1153" actId="207"/>
          <ac:picMkLst>
            <pc:docMk/>
            <pc:sldMk cId="2590719337" sldId="324"/>
            <ac:picMk id="43" creationId="{4B36442A-B882-53F3-94EA-7CE8C626F304}"/>
          </ac:picMkLst>
        </pc:picChg>
        <pc:cxnChg chg="add del mod">
          <ac:chgData name="Francesco Serafini" userId="2491bc55-af7c-4fa9-b3c1-ebaeaf584a96" providerId="ADAL" clId="{090EF5EE-B717-8146-A3DE-CBB10B8AC8DA}" dt="2023-12-07T00:45:29.333" v="1132" actId="478"/>
          <ac:cxnSpMkLst>
            <pc:docMk/>
            <pc:sldMk cId="2590719337" sldId="324"/>
            <ac:cxnSpMk id="12" creationId="{131A5A44-E763-B62D-FB87-DA29BA6F6726}"/>
          </ac:cxnSpMkLst>
        </pc:cxnChg>
        <pc:cxnChg chg="del mod">
          <ac:chgData name="Francesco Serafini" userId="2491bc55-af7c-4fa9-b3c1-ebaeaf584a96" providerId="ADAL" clId="{090EF5EE-B717-8146-A3DE-CBB10B8AC8DA}" dt="2023-12-07T00:44:34.768" v="1118" actId="478"/>
          <ac:cxnSpMkLst>
            <pc:docMk/>
            <pc:sldMk cId="2590719337" sldId="324"/>
            <ac:cxnSpMk id="13" creationId="{D756FD04-B58D-94BF-1794-D0E7BB683128}"/>
          </ac:cxnSpMkLst>
        </pc:cxnChg>
        <pc:cxnChg chg="del mod">
          <ac:chgData name="Francesco Serafini" userId="2491bc55-af7c-4fa9-b3c1-ebaeaf584a96" providerId="ADAL" clId="{090EF5EE-B717-8146-A3DE-CBB10B8AC8DA}" dt="2023-12-07T00:44:34.768" v="1118" actId="478"/>
          <ac:cxnSpMkLst>
            <pc:docMk/>
            <pc:sldMk cId="2590719337" sldId="324"/>
            <ac:cxnSpMk id="15" creationId="{5F19527E-AE03-8D36-CB29-37600AF4200B}"/>
          </ac:cxnSpMkLst>
        </pc:cxnChg>
        <pc:cxnChg chg="add del mod">
          <ac:chgData name="Francesco Serafini" userId="2491bc55-af7c-4fa9-b3c1-ebaeaf584a96" providerId="ADAL" clId="{090EF5EE-B717-8146-A3DE-CBB10B8AC8DA}" dt="2023-12-07T00:45:29.333" v="1132" actId="478"/>
          <ac:cxnSpMkLst>
            <pc:docMk/>
            <pc:sldMk cId="2590719337" sldId="324"/>
            <ac:cxnSpMk id="17" creationId="{1E43FE67-A20A-1DB9-233A-63E56B3A5F67}"/>
          </ac:cxnSpMkLst>
        </pc:cxnChg>
        <pc:cxnChg chg="add del mod">
          <ac:chgData name="Francesco Serafini" userId="2491bc55-af7c-4fa9-b3c1-ebaeaf584a96" providerId="ADAL" clId="{090EF5EE-B717-8146-A3DE-CBB10B8AC8DA}" dt="2023-12-07T00:45:29.333" v="1132" actId="478"/>
          <ac:cxnSpMkLst>
            <pc:docMk/>
            <pc:sldMk cId="2590719337" sldId="324"/>
            <ac:cxnSpMk id="22" creationId="{40D78E22-5F1D-4EF6-2E73-9D836C37E0E1}"/>
          </ac:cxnSpMkLst>
        </pc:cxnChg>
        <pc:cxnChg chg="del mod">
          <ac:chgData name="Francesco Serafini" userId="2491bc55-af7c-4fa9-b3c1-ebaeaf584a96" providerId="ADAL" clId="{090EF5EE-B717-8146-A3DE-CBB10B8AC8DA}" dt="2023-12-07T00:44:34.768" v="1118" actId="478"/>
          <ac:cxnSpMkLst>
            <pc:docMk/>
            <pc:sldMk cId="2590719337" sldId="324"/>
            <ac:cxnSpMk id="31" creationId="{4F7BF902-AEAF-2509-2D78-960A9904546D}"/>
          </ac:cxnSpMkLst>
        </pc:cxnChg>
        <pc:cxnChg chg="add del mod">
          <ac:chgData name="Francesco Serafini" userId="2491bc55-af7c-4fa9-b3c1-ebaeaf584a96" providerId="ADAL" clId="{090EF5EE-B717-8146-A3DE-CBB10B8AC8DA}" dt="2023-12-07T00:46:40.448" v="1149"/>
          <ac:cxnSpMkLst>
            <pc:docMk/>
            <pc:sldMk cId="2590719337" sldId="324"/>
            <ac:cxnSpMk id="32" creationId="{4DCF4E50-B1E7-8716-E8AF-659AFD81B02E}"/>
          </ac:cxnSpMkLst>
        </pc:cxnChg>
        <pc:cxnChg chg="add del mod">
          <ac:chgData name="Francesco Serafini" userId="2491bc55-af7c-4fa9-b3c1-ebaeaf584a96" providerId="ADAL" clId="{090EF5EE-B717-8146-A3DE-CBB10B8AC8DA}" dt="2023-12-07T00:46:40.448" v="1149"/>
          <ac:cxnSpMkLst>
            <pc:docMk/>
            <pc:sldMk cId="2590719337" sldId="324"/>
            <ac:cxnSpMk id="33" creationId="{EA825D12-2A6B-890E-74C4-762E0B99387A}"/>
          </ac:cxnSpMkLst>
        </pc:cxnChg>
        <pc:cxnChg chg="add del mod">
          <ac:chgData name="Francesco Serafini" userId="2491bc55-af7c-4fa9-b3c1-ebaeaf584a96" providerId="ADAL" clId="{090EF5EE-B717-8146-A3DE-CBB10B8AC8DA}" dt="2023-12-07T00:46:40.448" v="1149"/>
          <ac:cxnSpMkLst>
            <pc:docMk/>
            <pc:sldMk cId="2590719337" sldId="324"/>
            <ac:cxnSpMk id="34" creationId="{46BD870F-B5D0-2DA1-049D-2E4A803D721D}"/>
          </ac:cxnSpMkLst>
        </pc:cxnChg>
      </pc:sldChg>
      <pc:sldChg chg="addSp delSp modSp add mod modTransition delAnim modAnim">
        <pc:chgData name="Francesco Serafini" userId="2491bc55-af7c-4fa9-b3c1-ebaeaf584a96" providerId="ADAL" clId="{090EF5EE-B717-8146-A3DE-CBB10B8AC8DA}" dt="2023-12-07T00:56:03.744" v="1187"/>
        <pc:sldMkLst>
          <pc:docMk/>
          <pc:sldMk cId="53538301" sldId="325"/>
        </pc:sldMkLst>
        <pc:spChg chg="add mod topLvl">
          <ac:chgData name="Francesco Serafini" userId="2491bc55-af7c-4fa9-b3c1-ebaeaf584a96" providerId="ADAL" clId="{090EF5EE-B717-8146-A3DE-CBB10B8AC8DA}" dt="2023-12-07T00:13:22.837" v="803" actId="207"/>
          <ac:spMkLst>
            <pc:docMk/>
            <pc:sldMk cId="53538301" sldId="325"/>
            <ac:spMk id="2" creationId="{B8E9BC9C-16E9-0C28-996A-AB6C824608E2}"/>
          </ac:spMkLst>
        </pc:spChg>
        <pc:spChg chg="add del mod">
          <ac:chgData name="Francesco Serafini" userId="2491bc55-af7c-4fa9-b3c1-ebaeaf584a96" providerId="ADAL" clId="{090EF5EE-B717-8146-A3DE-CBB10B8AC8DA}" dt="2023-12-06T12:02:31.436" v="181" actId="478"/>
          <ac:spMkLst>
            <pc:docMk/>
            <pc:sldMk cId="53538301" sldId="325"/>
            <ac:spMk id="3" creationId="{F4E5795C-A44C-155F-795D-BA1AE3958B4E}"/>
          </ac:spMkLst>
        </pc:spChg>
        <pc:spChg chg="add mod topLvl">
          <ac:chgData name="Francesco Serafini" userId="2491bc55-af7c-4fa9-b3c1-ebaeaf584a96" providerId="ADAL" clId="{090EF5EE-B717-8146-A3DE-CBB10B8AC8DA}" dt="2023-12-07T00:07:09.466" v="685" actId="14100"/>
          <ac:spMkLst>
            <pc:docMk/>
            <pc:sldMk cId="53538301" sldId="325"/>
            <ac:spMk id="5" creationId="{4C5FA3BE-F211-2FC1-70BF-CAE21A709684}"/>
          </ac:spMkLst>
        </pc:spChg>
        <pc:spChg chg="mod">
          <ac:chgData name="Francesco Serafini" userId="2491bc55-af7c-4fa9-b3c1-ebaeaf584a96" providerId="ADAL" clId="{090EF5EE-B717-8146-A3DE-CBB10B8AC8DA}" dt="2023-12-06T12:01:32.202" v="173" actId="14100"/>
          <ac:spMkLst>
            <pc:docMk/>
            <pc:sldMk cId="53538301" sldId="325"/>
            <ac:spMk id="6" creationId="{92880440-50D6-1F8B-549C-1C384679356D}"/>
          </ac:spMkLst>
        </pc:spChg>
        <pc:spChg chg="add mod topLvl">
          <ac:chgData name="Francesco Serafini" userId="2491bc55-af7c-4fa9-b3c1-ebaeaf584a96" providerId="ADAL" clId="{090EF5EE-B717-8146-A3DE-CBB10B8AC8DA}" dt="2023-12-07T00:07:09.466" v="685" actId="14100"/>
          <ac:spMkLst>
            <pc:docMk/>
            <pc:sldMk cId="53538301" sldId="325"/>
            <ac:spMk id="7" creationId="{D14A974C-C324-D3E2-CD3F-B8670F5133E7}"/>
          </ac:spMkLst>
        </pc:spChg>
        <pc:spChg chg="add mod">
          <ac:chgData name="Francesco Serafini" userId="2491bc55-af7c-4fa9-b3c1-ebaeaf584a96" providerId="ADAL" clId="{090EF5EE-B717-8146-A3DE-CBB10B8AC8DA}" dt="2023-12-07T00:08:26.934" v="726" actId="20577"/>
          <ac:spMkLst>
            <pc:docMk/>
            <pc:sldMk cId="53538301" sldId="325"/>
            <ac:spMk id="12" creationId="{EAE26BAE-EEAB-1852-89AE-B7534F77D2CC}"/>
          </ac:spMkLst>
        </pc:spChg>
        <pc:spChg chg="add mod">
          <ac:chgData name="Francesco Serafini" userId="2491bc55-af7c-4fa9-b3c1-ebaeaf584a96" providerId="ADAL" clId="{090EF5EE-B717-8146-A3DE-CBB10B8AC8DA}" dt="2023-12-07T00:08:29.661" v="728" actId="20577"/>
          <ac:spMkLst>
            <pc:docMk/>
            <pc:sldMk cId="53538301" sldId="325"/>
            <ac:spMk id="13" creationId="{684BF53A-9DDC-4189-597B-81C385955767}"/>
          </ac:spMkLst>
        </pc:spChg>
        <pc:spChg chg="add mod">
          <ac:chgData name="Francesco Serafini" userId="2491bc55-af7c-4fa9-b3c1-ebaeaf584a96" providerId="ADAL" clId="{090EF5EE-B717-8146-A3DE-CBB10B8AC8DA}" dt="2023-12-07T00:08:33.577" v="730" actId="20577"/>
          <ac:spMkLst>
            <pc:docMk/>
            <pc:sldMk cId="53538301" sldId="325"/>
            <ac:spMk id="14" creationId="{240F0CE6-D181-314A-B995-658505DF0062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7" creationId="{A864939B-D088-5D42-85F8-232A478E0659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53" creationId="{AD611E6C-AA84-4670-9D54-5BFE6CCC7016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54" creationId="{DAA4B5FF-2D98-49F2-9BD5-0390E4D7DFC8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57" creationId="{0038EC47-10DD-828B-EEB0-953BF52631C1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90" creationId="{2120A83C-3E3E-3A4C-89AF-C05F4A4163E4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99" creationId="{F268944C-2D67-6E4B-9608-478D5B3774AD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00" creationId="{F5961FCD-4191-1948-9A29-E303948361F8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01" creationId="{0472A4E3-A7B4-1441-96AB-7493DF4B4485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02" creationId="{149AED77-5BE9-1A42-8492-4DA7AF1148EB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42" creationId="{29A610D7-25A1-43D2-A894-AD29BF553590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46" creationId="{EBED9F03-E520-2946-9E66-71181CF9EF91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47" creationId="{73324820-1AF3-2545-ADA5-04EBE5ACBDA4}"/>
          </ac:spMkLst>
        </pc:spChg>
        <pc:spChg chg="del">
          <ac:chgData name="Francesco Serafini" userId="2491bc55-af7c-4fa9-b3c1-ebaeaf584a96" providerId="ADAL" clId="{090EF5EE-B717-8146-A3DE-CBB10B8AC8DA}" dt="2023-12-06T12:00:31.728" v="165" actId="478"/>
          <ac:spMkLst>
            <pc:docMk/>
            <pc:sldMk cId="53538301" sldId="325"/>
            <ac:spMk id="174" creationId="{91D24D3A-1EBD-4EFD-9418-2122A6E78C37}"/>
          </ac:spMkLst>
        </pc:spChg>
        <pc:spChg chg="del">
          <ac:chgData name="Francesco Serafini" userId="2491bc55-af7c-4fa9-b3c1-ebaeaf584a96" providerId="ADAL" clId="{090EF5EE-B717-8146-A3DE-CBB10B8AC8DA}" dt="2023-12-06T12:00:28.903" v="164" actId="478"/>
          <ac:spMkLst>
            <pc:docMk/>
            <pc:sldMk cId="53538301" sldId="325"/>
            <ac:spMk id="176" creationId="{9B97FA84-D8B7-49D5-B2E5-FDB86AD5C3C3}"/>
          </ac:spMkLst>
        </pc:spChg>
        <pc:grpChg chg="add del mod">
          <ac:chgData name="Francesco Serafini" userId="2491bc55-af7c-4fa9-b3c1-ebaeaf584a96" providerId="ADAL" clId="{090EF5EE-B717-8146-A3DE-CBB10B8AC8DA}" dt="2023-12-06T12:02:57.420" v="189" actId="165"/>
          <ac:grpSpMkLst>
            <pc:docMk/>
            <pc:sldMk cId="53538301" sldId="325"/>
            <ac:grpSpMk id="8" creationId="{9B739D69-20B1-2B62-C27A-E9605E01CDB1}"/>
          </ac:grpSpMkLst>
        </pc:grpChg>
        <pc:grpChg chg="del">
          <ac:chgData name="Francesco Serafini" userId="2491bc55-af7c-4fa9-b3c1-ebaeaf584a96" providerId="ADAL" clId="{090EF5EE-B717-8146-A3DE-CBB10B8AC8DA}" dt="2023-12-06T12:00:31.728" v="165" actId="478"/>
          <ac:grpSpMkLst>
            <pc:docMk/>
            <pc:sldMk cId="53538301" sldId="325"/>
            <ac:grpSpMk id="118" creationId="{B1A4DB25-D724-4D87-86D7-C534221D5364}"/>
          </ac:grpSpMkLst>
        </pc:grpChg>
        <pc:grpChg chg="del">
          <ac:chgData name="Francesco Serafini" userId="2491bc55-af7c-4fa9-b3c1-ebaeaf584a96" providerId="ADAL" clId="{090EF5EE-B717-8146-A3DE-CBB10B8AC8DA}" dt="2023-12-06T12:00:28.903" v="164" actId="478"/>
          <ac:grpSpMkLst>
            <pc:docMk/>
            <pc:sldMk cId="53538301" sldId="325"/>
            <ac:grpSpMk id="131" creationId="{E20E8429-3BE3-4FB3-82A9-E885E11B85D5}"/>
          </ac:grpSpMkLst>
        </pc:grpChg>
        <pc:grpChg chg="del">
          <ac:chgData name="Francesco Serafini" userId="2491bc55-af7c-4fa9-b3c1-ebaeaf584a96" providerId="ADAL" clId="{090EF5EE-B717-8146-A3DE-CBB10B8AC8DA}" dt="2023-12-06T12:00:28.903" v="164" actId="478"/>
          <ac:grpSpMkLst>
            <pc:docMk/>
            <pc:sldMk cId="53538301" sldId="325"/>
            <ac:grpSpMk id="152" creationId="{4EE48A72-5774-4B25-8076-8BB5EA2C7B2F}"/>
          </ac:grpSpMkLst>
        </pc:grpChg>
        <pc:grpChg chg="del">
          <ac:chgData name="Francesco Serafini" userId="2491bc55-af7c-4fa9-b3c1-ebaeaf584a96" providerId="ADAL" clId="{090EF5EE-B717-8146-A3DE-CBB10B8AC8DA}" dt="2023-12-06T12:00:28.903" v="164" actId="478"/>
          <ac:grpSpMkLst>
            <pc:docMk/>
            <pc:sldMk cId="53538301" sldId="325"/>
            <ac:grpSpMk id="1034" creationId="{620ABE6A-F7E8-4431-9375-3A4B055A2AEE}"/>
          </ac:grpSpMkLst>
        </pc:grpChg>
        <pc:picChg chg="add mod">
          <ac:chgData name="Francesco Serafini" userId="2491bc55-af7c-4fa9-b3c1-ebaeaf584a96" providerId="ADAL" clId="{090EF5EE-B717-8146-A3DE-CBB10B8AC8DA}" dt="2023-12-07T00:05:43.735" v="673"/>
          <ac:picMkLst>
            <pc:docMk/>
            <pc:sldMk cId="53538301" sldId="325"/>
            <ac:picMk id="10" creationId="{9660E043-31FB-89B6-F70F-E4F177D2AE29}"/>
          </ac:picMkLst>
        </pc:pic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9" creationId="{E1463906-C6CE-0E4D-A5C6-17B90DC441C1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" creationId="{6F35793E-9215-9D45-902F-91C75BDC135A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58" creationId="{B6DA8098-0C8D-44DC-B54F-5A5B5A918774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5" creationId="{971626A7-FBC4-6A45-AA9F-2E7DEEFBD5E2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7" creationId="{11FAA271-AC53-224F-B2EC-B95AF2E7885F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19" creationId="{F597D732-61C7-314B-8EA4-CEEF22A309BF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63" creationId="{B6D92C4B-7C3F-401C-A214-B5EB76C52225}"/>
          </ac:cxnSpMkLst>
        </pc:cxnChg>
        <pc:cxnChg chg="del mod">
          <ac:chgData name="Francesco Serafini" userId="2491bc55-af7c-4fa9-b3c1-ebaeaf584a96" providerId="ADAL" clId="{090EF5EE-B717-8146-A3DE-CBB10B8AC8DA}" dt="2023-12-06T12:00:31.728" v="165" actId="478"/>
          <ac:cxnSpMkLst>
            <pc:docMk/>
            <pc:sldMk cId="53538301" sldId="325"/>
            <ac:cxnSpMk id="165" creationId="{A807AA82-D2CC-476A-8E9F-98771DE025F0}"/>
          </ac:cxnSpMkLst>
        </pc:cxnChg>
        <pc:cxnChg chg="del mod">
          <ac:chgData name="Francesco Serafini" userId="2491bc55-af7c-4fa9-b3c1-ebaeaf584a96" providerId="ADAL" clId="{090EF5EE-B717-8146-A3DE-CBB10B8AC8DA}" dt="2023-12-06T12:00:28.903" v="164" actId="478"/>
          <ac:cxnSpMkLst>
            <pc:docMk/>
            <pc:sldMk cId="53538301" sldId="325"/>
            <ac:cxnSpMk id="1078" creationId="{9839DDD9-8BA9-D64B-8459-F37F429D79DF}"/>
          </ac:cxnSpMkLst>
        </pc:cxnChg>
      </pc:sldChg>
      <pc:sldChg chg="modSp add mod ord modTransition setBg">
        <pc:chgData name="Francesco Serafini" userId="2491bc55-af7c-4fa9-b3c1-ebaeaf584a96" providerId="ADAL" clId="{090EF5EE-B717-8146-A3DE-CBB10B8AC8DA}" dt="2023-12-07T00:56:03.744" v="1187"/>
        <pc:sldMkLst>
          <pc:docMk/>
          <pc:sldMk cId="1942498017" sldId="326"/>
        </pc:sldMkLst>
        <pc:spChg chg="mod">
          <ac:chgData name="Francesco Serafini" userId="2491bc55-af7c-4fa9-b3c1-ebaeaf584a96" providerId="ADAL" clId="{090EF5EE-B717-8146-A3DE-CBB10B8AC8DA}" dt="2023-12-06T12:06:30.721" v="254" actId="20577"/>
          <ac:spMkLst>
            <pc:docMk/>
            <pc:sldMk cId="1942498017" sldId="326"/>
            <ac:spMk id="2" creationId="{AE66E62C-88FB-557F-C954-E1A2E9472701}"/>
          </ac:spMkLst>
        </pc:spChg>
        <pc:spChg chg="mod">
          <ac:chgData name="Francesco Serafini" userId="2491bc55-af7c-4fa9-b3c1-ebaeaf584a96" providerId="ADAL" clId="{090EF5EE-B717-8146-A3DE-CBB10B8AC8DA}" dt="2023-12-06T12:06:44.148" v="282" actId="20577"/>
          <ac:spMkLst>
            <pc:docMk/>
            <pc:sldMk cId="1942498017" sldId="326"/>
            <ac:spMk id="3" creationId="{694EF8B4-4091-9807-770F-2401E6271ACB}"/>
          </ac:spMkLst>
        </pc:spChg>
      </pc:sldChg>
      <pc:sldChg chg="addSp delSp modSp add mod modTransition modAnim">
        <pc:chgData name="Francesco Serafini" userId="2491bc55-af7c-4fa9-b3c1-ebaeaf584a96" providerId="ADAL" clId="{090EF5EE-B717-8146-A3DE-CBB10B8AC8DA}" dt="2023-12-07T00:56:03.744" v="1187"/>
        <pc:sldMkLst>
          <pc:docMk/>
          <pc:sldMk cId="4216554852" sldId="327"/>
        </pc:sldMkLst>
        <pc:spChg chg="add del">
          <ac:chgData name="Francesco Serafini" userId="2491bc55-af7c-4fa9-b3c1-ebaeaf584a96" providerId="ADAL" clId="{090EF5EE-B717-8146-A3DE-CBB10B8AC8DA}" dt="2023-12-07T00:09:03.669" v="734" actId="478"/>
          <ac:spMkLst>
            <pc:docMk/>
            <pc:sldMk cId="4216554852" sldId="327"/>
            <ac:spMk id="2" creationId="{B8E9BC9C-16E9-0C28-996A-AB6C824608E2}"/>
          </ac:spMkLst>
        </pc:spChg>
        <pc:spChg chg="add del">
          <ac:chgData name="Francesco Serafini" userId="2491bc55-af7c-4fa9-b3c1-ebaeaf584a96" providerId="ADAL" clId="{090EF5EE-B717-8146-A3DE-CBB10B8AC8DA}" dt="2023-12-07T00:09:05.531" v="735" actId="478"/>
          <ac:spMkLst>
            <pc:docMk/>
            <pc:sldMk cId="4216554852" sldId="327"/>
            <ac:spMk id="5" creationId="{4C5FA3BE-F211-2FC1-70BF-CAE21A709684}"/>
          </ac:spMkLst>
        </pc:spChg>
        <pc:spChg chg="add del">
          <ac:chgData name="Francesco Serafini" userId="2491bc55-af7c-4fa9-b3c1-ebaeaf584a96" providerId="ADAL" clId="{090EF5EE-B717-8146-A3DE-CBB10B8AC8DA}" dt="2023-12-07T00:09:19.067" v="739" actId="478"/>
          <ac:spMkLst>
            <pc:docMk/>
            <pc:sldMk cId="4216554852" sldId="327"/>
            <ac:spMk id="7" creationId="{D14A974C-C324-D3E2-CD3F-B8670F5133E7}"/>
          </ac:spMkLst>
        </pc:spChg>
        <pc:spChg chg="mod">
          <ac:chgData name="Francesco Serafini" userId="2491bc55-af7c-4fa9-b3c1-ebaeaf584a96" providerId="ADAL" clId="{090EF5EE-B717-8146-A3DE-CBB10B8AC8DA}" dt="2023-12-07T00:10:19.716" v="745"/>
          <ac:spMkLst>
            <pc:docMk/>
            <pc:sldMk cId="4216554852" sldId="327"/>
            <ac:spMk id="8" creationId="{294350C5-E370-63A7-6C88-ABE3C1DB7FF5}"/>
          </ac:spMkLst>
        </pc:spChg>
        <pc:spChg chg="mod">
          <ac:chgData name="Francesco Serafini" userId="2491bc55-af7c-4fa9-b3c1-ebaeaf584a96" providerId="ADAL" clId="{090EF5EE-B717-8146-A3DE-CBB10B8AC8DA}" dt="2023-12-07T00:11:53.402" v="784" actId="242"/>
          <ac:spMkLst>
            <pc:docMk/>
            <pc:sldMk cId="4216554852" sldId="327"/>
            <ac:spMk id="9" creationId="{9230A5B8-1480-1548-F42E-9FF8778A30A9}"/>
          </ac:spMkLst>
        </pc:spChg>
        <pc:spChg chg="add mod">
          <ac:chgData name="Francesco Serafini" userId="2491bc55-af7c-4fa9-b3c1-ebaeaf584a96" providerId="ADAL" clId="{090EF5EE-B717-8146-A3DE-CBB10B8AC8DA}" dt="2023-12-07T00:13:09.804" v="801" actId="207"/>
          <ac:spMkLst>
            <pc:docMk/>
            <pc:sldMk cId="4216554852" sldId="327"/>
            <ac:spMk id="11" creationId="{BF57F2BB-294A-5D0C-4AEA-722832C8AE36}"/>
          </ac:spMkLst>
        </pc:spChg>
        <pc:spChg chg="add del mod">
          <ac:chgData name="Francesco Serafini" userId="2491bc55-af7c-4fa9-b3c1-ebaeaf584a96" providerId="ADAL" clId="{090EF5EE-B717-8146-A3DE-CBB10B8AC8DA}" dt="2023-12-07T00:12:59.365" v="800" actId="207"/>
          <ac:spMkLst>
            <pc:docMk/>
            <pc:sldMk cId="4216554852" sldId="327"/>
            <ac:spMk id="12" creationId="{EAE26BAE-EEAB-1852-89AE-B7534F77D2CC}"/>
          </ac:spMkLst>
        </pc:spChg>
        <pc:spChg chg="add del">
          <ac:chgData name="Francesco Serafini" userId="2491bc55-af7c-4fa9-b3c1-ebaeaf584a96" providerId="ADAL" clId="{090EF5EE-B717-8146-A3DE-CBB10B8AC8DA}" dt="2023-12-07T00:09:14.378" v="737" actId="478"/>
          <ac:spMkLst>
            <pc:docMk/>
            <pc:sldMk cId="4216554852" sldId="327"/>
            <ac:spMk id="13" creationId="{684BF53A-9DDC-4189-597B-81C385955767}"/>
          </ac:spMkLst>
        </pc:spChg>
        <pc:spChg chg="add del">
          <ac:chgData name="Francesco Serafini" userId="2491bc55-af7c-4fa9-b3c1-ebaeaf584a96" providerId="ADAL" clId="{090EF5EE-B717-8146-A3DE-CBB10B8AC8DA}" dt="2023-12-07T00:09:16.116" v="738" actId="478"/>
          <ac:spMkLst>
            <pc:docMk/>
            <pc:sldMk cId="4216554852" sldId="327"/>
            <ac:spMk id="14" creationId="{240F0CE6-D181-314A-B995-658505DF0062}"/>
          </ac:spMkLst>
        </pc:spChg>
        <pc:spChg chg="add del mod">
          <ac:chgData name="Francesco Serafini" userId="2491bc55-af7c-4fa9-b3c1-ebaeaf584a96" providerId="ADAL" clId="{090EF5EE-B717-8146-A3DE-CBB10B8AC8DA}" dt="2023-12-07T00:10:56.426" v="763"/>
          <ac:spMkLst>
            <pc:docMk/>
            <pc:sldMk cId="4216554852" sldId="327"/>
            <ac:spMk id="15" creationId="{2FE99670-B438-ED0D-0B72-68EE75066F75}"/>
          </ac:spMkLst>
        </pc:spChg>
        <pc:spChg chg="mod">
          <ac:chgData name="Francesco Serafini" userId="2491bc55-af7c-4fa9-b3c1-ebaeaf584a96" providerId="ADAL" clId="{090EF5EE-B717-8146-A3DE-CBB10B8AC8DA}" dt="2023-12-07T00:10:58.361" v="764"/>
          <ac:spMkLst>
            <pc:docMk/>
            <pc:sldMk cId="4216554852" sldId="327"/>
            <ac:spMk id="17" creationId="{0A3B0549-D67D-5054-5836-DF8DB3C46F2A}"/>
          </ac:spMkLst>
        </pc:spChg>
        <pc:spChg chg="mod">
          <ac:chgData name="Francesco Serafini" userId="2491bc55-af7c-4fa9-b3c1-ebaeaf584a96" providerId="ADAL" clId="{090EF5EE-B717-8146-A3DE-CBB10B8AC8DA}" dt="2023-12-07T00:12:08.136" v="790" actId="242"/>
          <ac:spMkLst>
            <pc:docMk/>
            <pc:sldMk cId="4216554852" sldId="327"/>
            <ac:spMk id="18" creationId="{C54A7941-0B0A-E856-0B1F-6E84B99D7273}"/>
          </ac:spMkLst>
        </pc:spChg>
        <pc:spChg chg="add mod">
          <ac:chgData name="Francesco Serafini" userId="2491bc55-af7c-4fa9-b3c1-ebaeaf584a96" providerId="ADAL" clId="{090EF5EE-B717-8146-A3DE-CBB10B8AC8DA}" dt="2023-12-07T00:13:12.987" v="802" actId="207"/>
          <ac:spMkLst>
            <pc:docMk/>
            <pc:sldMk cId="4216554852" sldId="327"/>
            <ac:spMk id="19" creationId="{C7C2935A-52EC-CBFA-74BF-8AE548F69F2D}"/>
          </ac:spMkLst>
        </pc:spChg>
        <pc:grpChg chg="add mod">
          <ac:chgData name="Francesco Serafini" userId="2491bc55-af7c-4fa9-b3c1-ebaeaf584a96" providerId="ADAL" clId="{090EF5EE-B717-8146-A3DE-CBB10B8AC8DA}" dt="2023-12-07T00:10:51.051" v="759" actId="14100"/>
          <ac:grpSpMkLst>
            <pc:docMk/>
            <pc:sldMk cId="4216554852" sldId="327"/>
            <ac:grpSpMk id="3" creationId="{D9F52D21-3251-2B34-48B2-11A0834916A8}"/>
          </ac:grpSpMkLst>
        </pc:grpChg>
        <pc:grpChg chg="add mod">
          <ac:chgData name="Francesco Serafini" userId="2491bc55-af7c-4fa9-b3c1-ebaeaf584a96" providerId="ADAL" clId="{090EF5EE-B717-8146-A3DE-CBB10B8AC8DA}" dt="2023-12-07T00:11:02.102" v="765" actId="1076"/>
          <ac:grpSpMkLst>
            <pc:docMk/>
            <pc:sldMk cId="4216554852" sldId="327"/>
            <ac:grpSpMk id="16" creationId="{231B0D24-A28E-0861-A296-60755799C511}"/>
          </ac:grpSpMkLst>
        </pc:grpChg>
      </pc:sldChg>
      <pc:sldChg chg="addSp delSp modSp add mod modTransition delAnim">
        <pc:chgData name="Francesco Serafini" userId="2491bc55-af7c-4fa9-b3c1-ebaeaf584a96" providerId="ADAL" clId="{090EF5EE-B717-8146-A3DE-CBB10B8AC8DA}" dt="2023-12-07T00:56:03.744" v="1187"/>
        <pc:sldMkLst>
          <pc:docMk/>
          <pc:sldMk cId="41027591" sldId="328"/>
        </pc:sldMkLst>
        <pc:spChg chg="add mod">
          <ac:chgData name="Francesco Serafini" userId="2491bc55-af7c-4fa9-b3c1-ebaeaf584a96" providerId="ADAL" clId="{090EF5EE-B717-8146-A3DE-CBB10B8AC8DA}" dt="2023-12-07T00:19:39.405" v="876" actId="1035"/>
          <ac:spMkLst>
            <pc:docMk/>
            <pc:sldMk cId="41027591" sldId="328"/>
            <ac:spMk id="5" creationId="{58CDD1F5-24D7-88A7-D63A-804D911E895E}"/>
          </ac:spMkLst>
        </pc:spChg>
        <pc:spChg chg="add del mod">
          <ac:chgData name="Francesco Serafini" userId="2491bc55-af7c-4fa9-b3c1-ebaeaf584a96" providerId="ADAL" clId="{090EF5EE-B717-8146-A3DE-CBB10B8AC8DA}" dt="2023-12-07T00:16:33.020" v="826" actId="478"/>
          <ac:spMkLst>
            <pc:docMk/>
            <pc:sldMk cId="41027591" sldId="328"/>
            <ac:spMk id="7" creationId="{B7D429B0-A692-A136-6147-F3FF92D6BAF0}"/>
          </ac:spMkLst>
        </pc:spChg>
        <pc:spChg chg="del">
          <ac:chgData name="Francesco Serafini" userId="2491bc55-af7c-4fa9-b3c1-ebaeaf584a96" providerId="ADAL" clId="{090EF5EE-B717-8146-A3DE-CBB10B8AC8DA}" dt="2023-12-07T00:14:28.508" v="805" actId="478"/>
          <ac:spMkLst>
            <pc:docMk/>
            <pc:sldMk cId="41027591" sldId="328"/>
            <ac:spMk id="11" creationId="{BF57F2BB-294A-5D0C-4AEA-722832C8AE36}"/>
          </ac:spMkLst>
        </pc:spChg>
        <pc:spChg chg="del">
          <ac:chgData name="Francesco Serafini" userId="2491bc55-af7c-4fa9-b3c1-ebaeaf584a96" providerId="ADAL" clId="{090EF5EE-B717-8146-A3DE-CBB10B8AC8DA}" dt="2023-12-07T00:14:28.508" v="805" actId="478"/>
          <ac:spMkLst>
            <pc:docMk/>
            <pc:sldMk cId="41027591" sldId="328"/>
            <ac:spMk id="12" creationId="{EAE26BAE-EEAB-1852-89AE-B7534F77D2CC}"/>
          </ac:spMkLst>
        </pc:spChg>
        <pc:spChg chg="add del mod">
          <ac:chgData name="Francesco Serafini" userId="2491bc55-af7c-4fa9-b3c1-ebaeaf584a96" providerId="ADAL" clId="{090EF5EE-B717-8146-A3DE-CBB10B8AC8DA}" dt="2023-12-07T00:21:15.583" v="913" actId="478"/>
          <ac:spMkLst>
            <pc:docMk/>
            <pc:sldMk cId="41027591" sldId="328"/>
            <ac:spMk id="14" creationId="{B0719F07-E088-BB99-C392-016D69D43752}"/>
          </ac:spMkLst>
        </pc:spChg>
        <pc:spChg chg="add mod">
          <ac:chgData name="Francesco Serafini" userId="2491bc55-af7c-4fa9-b3c1-ebaeaf584a96" providerId="ADAL" clId="{090EF5EE-B717-8146-A3DE-CBB10B8AC8DA}" dt="2023-12-07T00:21:44.523" v="917" actId="14100"/>
          <ac:spMkLst>
            <pc:docMk/>
            <pc:sldMk cId="41027591" sldId="328"/>
            <ac:spMk id="15" creationId="{1E4D444C-66EB-B88F-CA29-E0B76D584AB7}"/>
          </ac:spMkLst>
        </pc:spChg>
        <pc:spChg chg="del">
          <ac:chgData name="Francesco Serafini" userId="2491bc55-af7c-4fa9-b3c1-ebaeaf584a96" providerId="ADAL" clId="{090EF5EE-B717-8146-A3DE-CBB10B8AC8DA}" dt="2023-12-07T00:14:28.508" v="805" actId="478"/>
          <ac:spMkLst>
            <pc:docMk/>
            <pc:sldMk cId="41027591" sldId="328"/>
            <ac:spMk id="19" creationId="{C7C2935A-52EC-CBFA-74BF-8AE548F69F2D}"/>
          </ac:spMkLst>
        </pc:spChg>
        <pc:grpChg chg="del">
          <ac:chgData name="Francesco Serafini" userId="2491bc55-af7c-4fa9-b3c1-ebaeaf584a96" providerId="ADAL" clId="{090EF5EE-B717-8146-A3DE-CBB10B8AC8DA}" dt="2023-12-07T00:14:28.508" v="805" actId="478"/>
          <ac:grpSpMkLst>
            <pc:docMk/>
            <pc:sldMk cId="41027591" sldId="328"/>
            <ac:grpSpMk id="3" creationId="{D9F52D21-3251-2B34-48B2-11A0834916A8}"/>
          </ac:grpSpMkLst>
        </pc:grpChg>
        <pc:grpChg chg="del">
          <ac:chgData name="Francesco Serafini" userId="2491bc55-af7c-4fa9-b3c1-ebaeaf584a96" providerId="ADAL" clId="{090EF5EE-B717-8146-A3DE-CBB10B8AC8DA}" dt="2023-12-07T00:14:28.508" v="805" actId="478"/>
          <ac:grpSpMkLst>
            <pc:docMk/>
            <pc:sldMk cId="41027591" sldId="328"/>
            <ac:grpSpMk id="16" creationId="{231B0D24-A28E-0861-A296-60755799C511}"/>
          </ac:grpSpMkLst>
        </pc:grpChg>
        <pc:picChg chg="add del mod">
          <ac:chgData name="Francesco Serafini" userId="2491bc55-af7c-4fa9-b3c1-ebaeaf584a96" providerId="ADAL" clId="{090EF5EE-B717-8146-A3DE-CBB10B8AC8DA}" dt="2023-12-07T00:16:33.020" v="826" actId="478"/>
          <ac:picMkLst>
            <pc:docMk/>
            <pc:sldMk cId="41027591" sldId="328"/>
            <ac:picMk id="2" creationId="{57E077AD-DE03-7824-A2A7-7AE944B56522}"/>
          </ac:picMkLst>
        </pc:picChg>
        <pc:picChg chg="add mod">
          <ac:chgData name="Francesco Serafini" userId="2491bc55-af7c-4fa9-b3c1-ebaeaf584a96" providerId="ADAL" clId="{090EF5EE-B717-8146-A3DE-CBB10B8AC8DA}" dt="2023-12-07T00:20:44.287" v="908" actId="408"/>
          <ac:picMkLst>
            <pc:docMk/>
            <pc:sldMk cId="41027591" sldId="328"/>
            <ac:picMk id="13" creationId="{2C47C620-F60E-7D66-A27C-9187E9A9CE3B}"/>
          </ac:picMkLst>
        </pc:picChg>
      </pc:sldChg>
      <pc:sldChg chg="add del">
        <pc:chgData name="Francesco Serafini" userId="2491bc55-af7c-4fa9-b3c1-ebaeaf584a96" providerId="ADAL" clId="{090EF5EE-B717-8146-A3DE-CBB10B8AC8DA}" dt="2023-12-07T00:20:39.339" v="907" actId="2696"/>
        <pc:sldMkLst>
          <pc:docMk/>
          <pc:sldMk cId="4282654845" sldId="329"/>
        </pc:sldMkLst>
      </pc:sldChg>
      <pc:sldChg chg="addSp delSp modSp add mod modTransition">
        <pc:chgData name="Francesco Serafini" userId="2491bc55-af7c-4fa9-b3c1-ebaeaf584a96" providerId="ADAL" clId="{090EF5EE-B717-8146-A3DE-CBB10B8AC8DA}" dt="2023-12-07T00:56:03.744" v="1187"/>
        <pc:sldMkLst>
          <pc:docMk/>
          <pc:sldMk cId="3232927069" sldId="330"/>
        </pc:sldMkLst>
        <pc:spChg chg="add mod">
          <ac:chgData name="Francesco Serafini" userId="2491bc55-af7c-4fa9-b3c1-ebaeaf584a96" providerId="ADAL" clId="{090EF5EE-B717-8146-A3DE-CBB10B8AC8DA}" dt="2023-12-07T00:21:57.807" v="921" actId="171"/>
          <ac:spMkLst>
            <pc:docMk/>
            <pc:sldMk cId="3232927069" sldId="330"/>
            <ac:spMk id="3" creationId="{59D63F81-DFD5-DC4E-CFC6-F7DD02BA4CD6}"/>
          </ac:spMkLst>
        </pc:spChg>
        <pc:spChg chg="mod">
          <ac:chgData name="Francesco Serafini" userId="2491bc55-af7c-4fa9-b3c1-ebaeaf584a96" providerId="ADAL" clId="{090EF5EE-B717-8146-A3DE-CBB10B8AC8DA}" dt="2023-12-07T00:20:06.310" v="897" actId="20577"/>
          <ac:spMkLst>
            <pc:docMk/>
            <pc:sldMk cId="3232927069" sldId="330"/>
            <ac:spMk id="5" creationId="{58CDD1F5-24D7-88A7-D63A-804D911E895E}"/>
          </ac:spMkLst>
        </pc:spChg>
        <pc:spChg chg="del mod">
          <ac:chgData name="Francesco Serafini" userId="2491bc55-af7c-4fa9-b3c1-ebaeaf584a96" providerId="ADAL" clId="{090EF5EE-B717-8146-A3DE-CBB10B8AC8DA}" dt="2023-12-07T00:21:49.866" v="918" actId="478"/>
          <ac:spMkLst>
            <pc:docMk/>
            <pc:sldMk cId="3232927069" sldId="330"/>
            <ac:spMk id="14" creationId="{B0719F07-E088-BB99-C392-016D69D43752}"/>
          </ac:spMkLst>
        </pc:spChg>
        <pc:picChg chg="add mod">
          <ac:chgData name="Francesco Serafini" userId="2491bc55-af7c-4fa9-b3c1-ebaeaf584a96" providerId="ADAL" clId="{090EF5EE-B717-8146-A3DE-CBB10B8AC8DA}" dt="2023-12-07T00:20:34.287" v="906" actId="408"/>
          <ac:picMkLst>
            <pc:docMk/>
            <pc:sldMk cId="3232927069" sldId="330"/>
            <ac:picMk id="2" creationId="{DCCD763D-B844-D251-5F05-D865F382189B}"/>
          </ac:picMkLst>
        </pc:picChg>
        <pc:picChg chg="del">
          <ac:chgData name="Francesco Serafini" userId="2491bc55-af7c-4fa9-b3c1-ebaeaf584a96" providerId="ADAL" clId="{090EF5EE-B717-8146-A3DE-CBB10B8AC8DA}" dt="2023-12-07T00:20:00.494" v="879" actId="478"/>
          <ac:picMkLst>
            <pc:docMk/>
            <pc:sldMk cId="3232927069" sldId="330"/>
            <ac:picMk id="13" creationId="{2C47C620-F60E-7D66-A27C-9187E9A9CE3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43C968-3C6F-4313-92D2-D52A7B619AC6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6C5CCCE-1B45-410A-AB1E-0C66327F1845}">
      <dgm:prSet phldrT="[Testo]"/>
      <dgm:spPr/>
      <dgm:t>
        <a:bodyPr/>
        <a:lstStyle/>
        <a:p>
          <a:r>
            <a:rPr lang="it-IT" dirty="0"/>
            <a:t>Documento informatico</a:t>
          </a:r>
        </a:p>
        <a:p>
          <a:r>
            <a:rPr lang="it-IT" dirty="0"/>
            <a:t>(AGID)</a:t>
          </a:r>
        </a:p>
      </dgm:t>
    </dgm:pt>
    <dgm:pt modelId="{E5B352C2-3134-42FA-8107-D5C44591DC9F}" type="parTrans" cxnId="{09CF5E9F-2C45-4ED9-90E7-64CCEE00D446}">
      <dgm:prSet/>
      <dgm:spPr/>
      <dgm:t>
        <a:bodyPr/>
        <a:lstStyle/>
        <a:p>
          <a:endParaRPr lang="it-IT"/>
        </a:p>
      </dgm:t>
    </dgm:pt>
    <dgm:pt modelId="{3D6FA13E-0096-4EF5-B0A8-FABFD8615B23}" type="sibTrans" cxnId="{09CF5E9F-2C45-4ED9-90E7-64CCEE00D446}">
      <dgm:prSet/>
      <dgm:spPr/>
      <dgm:t>
        <a:bodyPr/>
        <a:lstStyle/>
        <a:p>
          <a:endParaRPr lang="it-IT"/>
        </a:p>
      </dgm:t>
    </dgm:pt>
    <dgm:pt modelId="{74AF849A-AB98-4C7E-8DD2-69BA4EFFDA65}">
      <dgm:prSet phldrT="[Testo]"/>
      <dgm:spPr/>
      <dgm:t>
        <a:bodyPr/>
        <a:lstStyle/>
        <a:p>
          <a:r>
            <a:rPr lang="it-IT" dirty="0"/>
            <a:t>Dematerializzazione</a:t>
          </a:r>
        </a:p>
      </dgm:t>
    </dgm:pt>
    <dgm:pt modelId="{B903A9E9-6588-40C5-B992-AB91645C4068}" type="parTrans" cxnId="{7B92AC28-F0AC-432A-ABA5-B0600AEC1A63}">
      <dgm:prSet/>
      <dgm:spPr/>
      <dgm:t>
        <a:bodyPr/>
        <a:lstStyle/>
        <a:p>
          <a:endParaRPr lang="it-IT"/>
        </a:p>
      </dgm:t>
    </dgm:pt>
    <dgm:pt modelId="{18297FA6-5E5D-42DB-AA37-D1AE15F9E2C9}" type="sibTrans" cxnId="{7B92AC28-F0AC-432A-ABA5-B0600AEC1A63}">
      <dgm:prSet/>
      <dgm:spPr/>
      <dgm:t>
        <a:bodyPr/>
        <a:lstStyle/>
        <a:p>
          <a:endParaRPr lang="it-IT"/>
        </a:p>
      </dgm:t>
    </dgm:pt>
    <dgm:pt modelId="{ED0D9D66-650A-40FB-8223-DE9203FCCB21}">
      <dgm:prSet phldrT="[Testo]"/>
      <dgm:spPr/>
      <dgm:t>
        <a:bodyPr/>
        <a:lstStyle/>
        <a:p>
          <a:r>
            <a:rPr lang="it-IT" dirty="0">
              <a:solidFill>
                <a:srgbClr val="43546A"/>
              </a:solidFill>
            </a:rPr>
            <a:t>Conservazione digitale</a:t>
          </a:r>
        </a:p>
      </dgm:t>
    </dgm:pt>
    <dgm:pt modelId="{18B98D8F-A4F7-471C-BAE8-5623B1EB3F1D}" type="parTrans" cxnId="{D35A0785-1522-4197-8C73-430B8C7F5FF9}">
      <dgm:prSet/>
      <dgm:spPr/>
      <dgm:t>
        <a:bodyPr/>
        <a:lstStyle/>
        <a:p>
          <a:endParaRPr lang="it-IT"/>
        </a:p>
      </dgm:t>
    </dgm:pt>
    <dgm:pt modelId="{EE90C8D9-E0A9-424F-AE6D-7B9849C7A669}" type="sibTrans" cxnId="{D35A0785-1522-4197-8C73-430B8C7F5FF9}">
      <dgm:prSet/>
      <dgm:spPr/>
      <dgm:t>
        <a:bodyPr/>
        <a:lstStyle/>
        <a:p>
          <a:endParaRPr lang="it-IT"/>
        </a:p>
      </dgm:t>
    </dgm:pt>
    <dgm:pt modelId="{C3BD07B3-6215-4946-A62C-8E5E01DEB616}">
      <dgm:prSet phldrT="[Testo]"/>
      <dgm:spPr/>
      <dgm:t>
        <a:bodyPr/>
        <a:lstStyle/>
        <a:p>
          <a:r>
            <a:rPr lang="it-IT" err="1"/>
            <a:t>Accessibiltà</a:t>
          </a:r>
          <a:endParaRPr lang="it-IT"/>
        </a:p>
      </dgm:t>
    </dgm:pt>
    <dgm:pt modelId="{92602B0F-3378-452B-92EA-E0654E746560}" type="parTrans" cxnId="{D62A0C79-1400-45A8-9B1C-CA799840B674}">
      <dgm:prSet/>
      <dgm:spPr/>
      <dgm:t>
        <a:bodyPr/>
        <a:lstStyle/>
        <a:p>
          <a:endParaRPr lang="it-IT"/>
        </a:p>
      </dgm:t>
    </dgm:pt>
    <dgm:pt modelId="{74780870-0E5F-4E7B-B75B-3A2A72879E63}" type="sibTrans" cxnId="{D62A0C79-1400-45A8-9B1C-CA799840B674}">
      <dgm:prSet/>
      <dgm:spPr/>
      <dgm:t>
        <a:bodyPr/>
        <a:lstStyle/>
        <a:p>
          <a:endParaRPr lang="it-IT"/>
        </a:p>
      </dgm:t>
    </dgm:pt>
    <dgm:pt modelId="{9D5028B5-33FF-44D9-8291-BDD5C9EB2B23}" type="pres">
      <dgm:prSet presAssocID="{D043C968-3C6F-4313-92D2-D52A7B619AC6}" presName="Name0" presStyleCnt="0">
        <dgm:presLayoutVars>
          <dgm:dir/>
          <dgm:resizeHandles val="exact"/>
        </dgm:presLayoutVars>
      </dgm:prSet>
      <dgm:spPr/>
    </dgm:pt>
    <dgm:pt modelId="{D99E967E-F585-4306-A02F-8F0F48575664}" type="pres">
      <dgm:prSet presAssocID="{74AF849A-AB98-4C7E-8DD2-69BA4EFFDA65}" presName="node" presStyleLbl="node1" presStyleIdx="0" presStyleCnt="4">
        <dgm:presLayoutVars>
          <dgm:bulletEnabled val="1"/>
        </dgm:presLayoutVars>
      </dgm:prSet>
      <dgm:spPr/>
    </dgm:pt>
    <dgm:pt modelId="{92B3BF5B-D8C3-411D-B441-43DD419112A8}" type="pres">
      <dgm:prSet presAssocID="{18297FA6-5E5D-42DB-AA37-D1AE15F9E2C9}" presName="sibTrans" presStyleCnt="0"/>
      <dgm:spPr/>
    </dgm:pt>
    <dgm:pt modelId="{A4A8606E-D4DB-4B55-ACB2-7BA49F0182C0}" type="pres">
      <dgm:prSet presAssocID="{36C5CCCE-1B45-410A-AB1E-0C66327F1845}" presName="node" presStyleLbl="node1" presStyleIdx="1" presStyleCnt="4">
        <dgm:presLayoutVars>
          <dgm:bulletEnabled val="1"/>
        </dgm:presLayoutVars>
      </dgm:prSet>
      <dgm:spPr/>
    </dgm:pt>
    <dgm:pt modelId="{0E5DE23D-1795-4123-B4F4-85549D79BEAC}" type="pres">
      <dgm:prSet presAssocID="{3D6FA13E-0096-4EF5-B0A8-FABFD8615B23}" presName="sibTrans" presStyleCnt="0"/>
      <dgm:spPr/>
    </dgm:pt>
    <dgm:pt modelId="{8669179D-064E-402E-9663-A5725DFB98D3}" type="pres">
      <dgm:prSet presAssocID="{ED0D9D66-650A-40FB-8223-DE9203FCCB21}" presName="node" presStyleLbl="node1" presStyleIdx="2" presStyleCnt="4">
        <dgm:presLayoutVars>
          <dgm:bulletEnabled val="1"/>
        </dgm:presLayoutVars>
      </dgm:prSet>
      <dgm:spPr/>
    </dgm:pt>
    <dgm:pt modelId="{F94BA313-ADBF-4DF2-8B07-C556CAAF1218}" type="pres">
      <dgm:prSet presAssocID="{EE90C8D9-E0A9-424F-AE6D-7B9849C7A669}" presName="sibTrans" presStyleCnt="0"/>
      <dgm:spPr/>
    </dgm:pt>
    <dgm:pt modelId="{7544910F-271E-4161-92F0-CB4BEB71F69C}" type="pres">
      <dgm:prSet presAssocID="{C3BD07B3-6215-4946-A62C-8E5E01DEB616}" presName="node" presStyleLbl="node1" presStyleIdx="3" presStyleCnt="4">
        <dgm:presLayoutVars>
          <dgm:bulletEnabled val="1"/>
        </dgm:presLayoutVars>
      </dgm:prSet>
      <dgm:spPr/>
    </dgm:pt>
  </dgm:ptLst>
  <dgm:cxnLst>
    <dgm:cxn modelId="{9AEF3A14-DEEA-4D74-B052-4BC9C5A36168}" type="presOf" srcId="{ED0D9D66-650A-40FB-8223-DE9203FCCB21}" destId="{8669179D-064E-402E-9663-A5725DFB98D3}" srcOrd="0" destOrd="0" presId="urn:microsoft.com/office/officeart/2005/8/layout/hList6"/>
    <dgm:cxn modelId="{7B92AC28-F0AC-432A-ABA5-B0600AEC1A63}" srcId="{D043C968-3C6F-4313-92D2-D52A7B619AC6}" destId="{74AF849A-AB98-4C7E-8DD2-69BA4EFFDA65}" srcOrd="0" destOrd="0" parTransId="{B903A9E9-6588-40C5-B992-AB91645C4068}" sibTransId="{18297FA6-5E5D-42DB-AA37-D1AE15F9E2C9}"/>
    <dgm:cxn modelId="{5B871848-B9B7-4EE9-ADF7-CC00FC383C75}" type="presOf" srcId="{D043C968-3C6F-4313-92D2-D52A7B619AC6}" destId="{9D5028B5-33FF-44D9-8291-BDD5C9EB2B23}" srcOrd="0" destOrd="0" presId="urn:microsoft.com/office/officeart/2005/8/layout/hList6"/>
    <dgm:cxn modelId="{D62A0C79-1400-45A8-9B1C-CA799840B674}" srcId="{D043C968-3C6F-4313-92D2-D52A7B619AC6}" destId="{C3BD07B3-6215-4946-A62C-8E5E01DEB616}" srcOrd="3" destOrd="0" parTransId="{92602B0F-3378-452B-92EA-E0654E746560}" sibTransId="{74780870-0E5F-4E7B-B75B-3A2A72879E63}"/>
    <dgm:cxn modelId="{4BE0A67A-9048-410E-B2F2-EE9747277172}" type="presOf" srcId="{74AF849A-AB98-4C7E-8DD2-69BA4EFFDA65}" destId="{D99E967E-F585-4306-A02F-8F0F48575664}" srcOrd="0" destOrd="0" presId="urn:microsoft.com/office/officeart/2005/8/layout/hList6"/>
    <dgm:cxn modelId="{C452E17B-67AD-4694-9C5A-6B674505E18D}" type="presOf" srcId="{36C5CCCE-1B45-410A-AB1E-0C66327F1845}" destId="{A4A8606E-D4DB-4B55-ACB2-7BA49F0182C0}" srcOrd="0" destOrd="0" presId="urn:microsoft.com/office/officeart/2005/8/layout/hList6"/>
    <dgm:cxn modelId="{D35A0785-1522-4197-8C73-430B8C7F5FF9}" srcId="{D043C968-3C6F-4313-92D2-D52A7B619AC6}" destId="{ED0D9D66-650A-40FB-8223-DE9203FCCB21}" srcOrd="2" destOrd="0" parTransId="{18B98D8F-A4F7-471C-BAE8-5623B1EB3F1D}" sibTransId="{EE90C8D9-E0A9-424F-AE6D-7B9849C7A669}"/>
    <dgm:cxn modelId="{09CF5E9F-2C45-4ED9-90E7-64CCEE00D446}" srcId="{D043C968-3C6F-4313-92D2-D52A7B619AC6}" destId="{36C5CCCE-1B45-410A-AB1E-0C66327F1845}" srcOrd="1" destOrd="0" parTransId="{E5B352C2-3134-42FA-8107-D5C44591DC9F}" sibTransId="{3D6FA13E-0096-4EF5-B0A8-FABFD8615B23}"/>
    <dgm:cxn modelId="{B1ECB4CA-20C2-4981-BB13-030D74659ED8}" type="presOf" srcId="{C3BD07B3-6215-4946-A62C-8E5E01DEB616}" destId="{7544910F-271E-4161-92F0-CB4BEB71F69C}" srcOrd="0" destOrd="0" presId="urn:microsoft.com/office/officeart/2005/8/layout/hList6"/>
    <dgm:cxn modelId="{9842B9EB-2AFC-420C-B5F0-850C96DF10DC}" type="presParOf" srcId="{9D5028B5-33FF-44D9-8291-BDD5C9EB2B23}" destId="{D99E967E-F585-4306-A02F-8F0F48575664}" srcOrd="0" destOrd="0" presId="urn:microsoft.com/office/officeart/2005/8/layout/hList6"/>
    <dgm:cxn modelId="{3D1F745C-1A32-43C8-8416-DC10E23F0C5D}" type="presParOf" srcId="{9D5028B5-33FF-44D9-8291-BDD5C9EB2B23}" destId="{92B3BF5B-D8C3-411D-B441-43DD419112A8}" srcOrd="1" destOrd="0" presId="urn:microsoft.com/office/officeart/2005/8/layout/hList6"/>
    <dgm:cxn modelId="{6BD108B2-CE5D-431E-98A5-AACCBD139902}" type="presParOf" srcId="{9D5028B5-33FF-44D9-8291-BDD5C9EB2B23}" destId="{A4A8606E-D4DB-4B55-ACB2-7BA49F0182C0}" srcOrd="2" destOrd="0" presId="urn:microsoft.com/office/officeart/2005/8/layout/hList6"/>
    <dgm:cxn modelId="{BBCFE215-CC91-4013-B965-F3C7315C7C9A}" type="presParOf" srcId="{9D5028B5-33FF-44D9-8291-BDD5C9EB2B23}" destId="{0E5DE23D-1795-4123-B4F4-85549D79BEAC}" srcOrd="3" destOrd="0" presId="urn:microsoft.com/office/officeart/2005/8/layout/hList6"/>
    <dgm:cxn modelId="{4A1A77AD-728E-4CE7-B718-74434FB89528}" type="presParOf" srcId="{9D5028B5-33FF-44D9-8291-BDD5C9EB2B23}" destId="{8669179D-064E-402E-9663-A5725DFB98D3}" srcOrd="4" destOrd="0" presId="urn:microsoft.com/office/officeart/2005/8/layout/hList6"/>
    <dgm:cxn modelId="{A25C0A7F-E553-4648-BDF0-4C1BDDB40292}" type="presParOf" srcId="{9D5028B5-33FF-44D9-8291-BDD5C9EB2B23}" destId="{F94BA313-ADBF-4DF2-8B07-C556CAAF1218}" srcOrd="5" destOrd="0" presId="urn:microsoft.com/office/officeart/2005/8/layout/hList6"/>
    <dgm:cxn modelId="{6F8EEBCB-2111-486F-81BA-9B9DBB25751B}" type="presParOf" srcId="{9D5028B5-33FF-44D9-8291-BDD5C9EB2B23}" destId="{7544910F-271E-4161-92F0-CB4BEB71F69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967E-F585-4306-A02F-8F0F48575664}">
      <dsp:nvSpPr>
        <dsp:cNvPr id="0" name=""/>
        <dsp:cNvSpPr/>
      </dsp:nvSpPr>
      <dsp:spPr>
        <a:xfrm rot="16200000">
          <a:off x="-842805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Dematerializzazione</a:t>
          </a:r>
        </a:p>
      </dsp:txBody>
      <dsp:txXfrm rot="5400000">
        <a:off x="2653" y="858740"/>
        <a:ext cx="2602788" cy="2576222"/>
      </dsp:txXfrm>
    </dsp:sp>
    <dsp:sp modelId="{A4A8606E-D4DB-4B55-ACB2-7BA49F0182C0}">
      <dsp:nvSpPr>
        <dsp:cNvPr id="0" name=""/>
        <dsp:cNvSpPr/>
      </dsp:nvSpPr>
      <dsp:spPr>
        <a:xfrm rot="16200000">
          <a:off x="1955192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Documento informatico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(AGID)</a:t>
          </a:r>
        </a:p>
      </dsp:txBody>
      <dsp:txXfrm rot="5400000">
        <a:off x="2800650" y="858740"/>
        <a:ext cx="2602788" cy="2576222"/>
      </dsp:txXfrm>
    </dsp:sp>
    <dsp:sp modelId="{8669179D-064E-402E-9663-A5725DFB98D3}">
      <dsp:nvSpPr>
        <dsp:cNvPr id="0" name=""/>
        <dsp:cNvSpPr/>
      </dsp:nvSpPr>
      <dsp:spPr>
        <a:xfrm rot="16200000">
          <a:off x="4753189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solidFill>
                <a:srgbClr val="43546A"/>
              </a:solidFill>
            </a:rPr>
            <a:t>Conservazione digitale</a:t>
          </a:r>
        </a:p>
      </dsp:txBody>
      <dsp:txXfrm rot="5400000">
        <a:off x="5598647" y="858740"/>
        <a:ext cx="2602788" cy="2576222"/>
      </dsp:txXfrm>
    </dsp:sp>
    <dsp:sp modelId="{7544910F-271E-4161-92F0-CB4BEB71F69C}">
      <dsp:nvSpPr>
        <dsp:cNvPr id="0" name=""/>
        <dsp:cNvSpPr/>
      </dsp:nvSpPr>
      <dsp:spPr>
        <a:xfrm rot="16200000">
          <a:off x="7551187" y="845457"/>
          <a:ext cx="4293704" cy="2602788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err="1"/>
            <a:t>Accessibiltà</a:t>
          </a:r>
          <a:endParaRPr lang="it-IT" sz="2200" kern="1200"/>
        </a:p>
      </dsp:txBody>
      <dsp:txXfrm rot="5400000">
        <a:off x="8396645" y="858740"/>
        <a:ext cx="2602788" cy="2576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27BF-6AB0-4538-99AA-85C8EE87BED3}" type="datetimeFigureOut">
              <a:rPr lang="it-IT" smtClean="0"/>
              <a:t>06/06/24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ACA-06DB-4CEE-B266-53A85E73CB0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72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88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653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830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218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58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7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>
                <a:sym typeface="Wingdings" panose="05000000000000000000" pitchFamily="2" charset="2"/>
              </a:rPr>
              <a:t>ES. DAFC </a:t>
            </a:r>
          </a:p>
          <a:p>
            <a:pPr algn="l"/>
            <a:r>
              <a:rPr lang="it-IT" dirty="0">
                <a:sym typeface="Wingdings" panose="05000000000000000000" pitchFamily="2" charset="2"/>
              </a:rPr>
              <a:t>A una Direzione di AC + membro di GE fanno riferimento più applicativi. I </a:t>
            </a:r>
            <a:r>
              <a:rPr lang="it-IT" dirty="0" err="1">
                <a:sym typeface="Wingdings" panose="05000000000000000000" pitchFamily="2" charset="2"/>
              </a:rPr>
              <a:t>propdom</a:t>
            </a:r>
            <a:r>
              <a:rPr lang="it-IT" dirty="0">
                <a:sym typeface="Wingdings" panose="05000000000000000000" pitchFamily="2" charset="2"/>
              </a:rPr>
              <a:t> sono nominati da AC/GE e sono i nostri interlocutori in rappresentanza del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ym typeface="Wingdings" panose="05000000000000000000" pitchFamily="2" charset="2"/>
              </a:rPr>
              <a:t>Gli Esperti di dominio li scegliamo noi, fra utenti esperti del </a:t>
            </a:r>
            <a:r>
              <a:rPr lang="it-IT" dirty="0" err="1">
                <a:sym typeface="Wingdings" panose="05000000000000000000" pitchFamily="2" charset="2"/>
              </a:rPr>
              <a:t>sw</a:t>
            </a:r>
            <a:r>
              <a:rPr lang="it-IT" dirty="0">
                <a:sym typeface="Wingdings" panose="05000000000000000000" pitchFamily="2" charset="2"/>
              </a:rPr>
              <a:t> (quelli che aprono </a:t>
            </a:r>
            <a:r>
              <a:rPr lang="it-IT" dirty="0" err="1">
                <a:sym typeface="Wingdings" panose="05000000000000000000" pitchFamily="2" charset="2"/>
              </a:rPr>
              <a:t>tkt</a:t>
            </a:r>
            <a:r>
              <a:rPr lang="it-IT" dirty="0">
                <a:sym typeface="Wingdings" panose="05000000000000000000" pitchFamily="2" charset="2"/>
              </a:rPr>
              <a:t> sensati). 10 persone è il numero giusto, fra sezioni piccole, grosse, nord, sud…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56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dirty="0"/>
              <a:t>Il software è dell’utenza, non è della DSI. Della DSI è sicuramente la tecnologia, ma le esigenze da soddisfare e il funzionamento deve essere guidato dall’utenza. </a:t>
            </a:r>
          </a:p>
          <a:p>
            <a:pPr algn="l"/>
            <a:r>
              <a:rPr lang="it-IT" dirty="0">
                <a:sym typeface="Wingdings" panose="05000000000000000000" pitchFamily="2" charset="2"/>
              </a:rPr>
              <a:t>Il proprietario di dominio ci dice cosa deve fare il software, il risultato, non il come</a:t>
            </a:r>
          </a:p>
          <a:p>
            <a:pPr algn="l"/>
            <a:r>
              <a:rPr lang="it-IT" dirty="0">
                <a:sym typeface="Wingdings" panose="05000000000000000000" pitchFamily="2" charset="2"/>
              </a:rPr>
              <a:t>Il come ce lo devono dire gli utenti, esperti di dominio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8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432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97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34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81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8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Saltare questa slide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53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6EC7C5-7D0E-7588-497A-4453F1FDE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C0BEB63-CF91-75F5-B41D-D43B639C0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76B7E3-09EB-F00A-FF57-3527E9B4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578E3C-62D1-780F-95B1-ED507D79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EC70EB-FC08-4F9E-3C31-C410D6FE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5D47F7-DD2D-485A-FF60-5857B68B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F00183-5BFE-603D-82F1-C50EDBFB5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590768-149D-260B-0B28-6D286C60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01CE3C-4522-501B-3E04-0D44102D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59B133-2510-8240-1A3F-2E8B344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8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07EBB2-F287-1D02-BC10-4E7BDD7E1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521CA3-D90B-7625-8545-B18BC395D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C39150-DECA-7876-BB6E-EA0E55FD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E4AA62-24D7-29A7-417B-66E86F55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90344A-A71D-6A6B-B335-51CAA052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7E1569-D9BD-6087-1BF7-2654331E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D9E3F6-7828-77FC-62C4-DAFDBF62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56F27F-7BB6-CD16-6894-2FFB0E48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E0EF1-9190-AF98-9302-DA3BF658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FB1201-96BB-509D-C3B5-1531F7A1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8BD72-35D8-47C6-36F3-17FF74B1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DCA001-B9FA-180E-1FF7-137F43D04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B9A10C-48D1-FD41-D886-90393FB8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71354F-E910-7D12-AE9D-9A218E5E9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C6F904-8ED9-596F-2F12-85D479BD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D65B2-D159-CBEB-C5A9-AA24DC2E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9EE570-8465-1563-B7CC-6E0FFBB9E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9E409D6-E951-F0B9-D1F3-49FF5C33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BD3F4-FC9D-6D4A-6B7F-B42A7E0C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04AA8D-A36B-1538-78A8-FD78357D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20A7CA-46D4-EB65-7AE1-412A1C884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9F6D43-DEFE-876F-557C-2BD41548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672CB-0772-8CA0-BC83-876A3B42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521D73-0AF8-00AB-6348-AAF4AFDA0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3EE52C5-734A-C130-D93C-5DD74351E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14310A-64AA-AF58-E193-C2F714667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342CB34-1FB3-264C-BDE1-C57644A2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492309-A063-E437-392D-1C805F88A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857C393-3B52-7F09-C0CE-C830BB74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806FCC-DA2A-27C0-A513-448FC224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354458-D248-8788-F5B3-A415255E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50F478-CCBF-BDAA-1970-403524DF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F4ABE1-0D42-7C77-20A9-32C30AFC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36E49C-BC3D-C6CC-217B-A5FD617D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927D22-23EA-5C42-7D30-5260F3B7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EC3E34-9CDC-1F8E-4E74-C2DF7C62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5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C54A01-FF51-EAAB-3824-6F4F7AD6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C89F12-8295-92FF-D281-21CC7E4C7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335077-1D86-D3FE-32FB-418D57533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7CF75-DB57-CB2C-6158-8CB767BD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BEB8F3-6F3C-EA63-C361-356633EF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5EE878-9695-685D-B338-AD6C9206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C5A21-6E59-DCF3-E678-3D5B1BED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AA543B-4099-F950-1F61-D5262CEEB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48146B-E33A-4D13-A671-DF1C0D6AC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471494-491E-BDA1-F9EC-83664C6E2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E90CBE-931B-F739-9B64-8A655F88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85255C-2AD8-9D0E-49E5-F7A43FD7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823F4C-07B2-B51F-20F4-14E4F5D1B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1FA4C5-19AA-30D0-0571-DD05FD9B9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8A0F8-D736-8FDE-239B-6D87BBAF8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6/6/24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01F38A-C241-B0FB-C772-FB0BF16C7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1BFC78-6F27-E510-D66B-8E6A1DC03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1.jpe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11" Type="http://schemas.openxmlformats.org/officeDocument/2006/relationships/image" Target="../media/image51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.jpe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787" y="1364443"/>
            <a:ext cx="5510426" cy="20964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DIREZIONE SISTEMI INFORMATIVI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EF8B4-4091-9807-770F-2401E627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694" y="3544077"/>
            <a:ext cx="4638612" cy="1718874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Amministrazione Centrale</a:t>
            </a:r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Pisa, 6 giugno 2024</a:t>
            </a:r>
          </a:p>
          <a:p>
            <a:endParaRPr lang="it-IT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26527"/>
            <a:ext cx="2893304" cy="1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B9D6BE-1A0A-2FD5-62B3-A118EF81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448"/>
            <a:ext cx="4098659" cy="35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C2BDB1B-433A-6436-7C69-F66380886A8E}"/>
              </a:ext>
            </a:extLst>
          </p:cNvPr>
          <p:cNvSpPr/>
          <p:nvPr/>
        </p:nvSpPr>
        <p:spPr>
          <a:xfrm>
            <a:off x="8779305" y="1196079"/>
            <a:ext cx="728310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CF5C3D-FF69-FC8D-576A-3665C9753C46}"/>
              </a:ext>
            </a:extLst>
          </p:cNvPr>
          <p:cNvSpPr/>
          <p:nvPr/>
        </p:nvSpPr>
        <p:spPr>
          <a:xfrm>
            <a:off x="5029128" y="1196079"/>
            <a:ext cx="778067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Sviluppo Applicativo - Timeline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137776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GIU</a:t>
            </a:r>
            <a:endParaRPr lang="it-IT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3018108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LUG</a:t>
            </a:r>
            <a:endParaRPr lang="it-IT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4658450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AGO</a:t>
            </a:r>
            <a:endParaRPr lang="it-IT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6298792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SET</a:t>
            </a:r>
            <a:endParaRPr lang="it-IT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7939134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OTT</a:t>
            </a:r>
            <a:endParaRPr lang="it-IT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957947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NOV</a:t>
            </a:r>
            <a:endParaRPr lang="it-IT" b="1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145838-03AB-4B0A-837D-D46F23026859}"/>
              </a:ext>
            </a:extLst>
          </p:cNvPr>
          <p:cNvSpPr/>
          <p:nvPr/>
        </p:nvSpPr>
        <p:spPr>
          <a:xfrm>
            <a:off x="1466964" y="1429210"/>
            <a:ext cx="1274669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Analisi requisiti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3062523" y="2306126"/>
            <a:ext cx="3406010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1° parte: Feature 1, Feature 2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533654" y="2737931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2° parte: Feature 3, Feature 4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3700090" y="3274485"/>
            <a:ext cx="3228824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smartphone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8204200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811051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309489"/>
            <a:ext cx="1047600" cy="3423932"/>
          </a:xfrm>
          <a:prstGeom prst="roundRect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Sviluppo Applicazione </a:t>
            </a:r>
          </a:p>
          <a:p>
            <a:pPr algn="ctr"/>
            <a:r>
              <a:rPr lang="it-IT" sz="1100" b="1">
                <a:solidFill>
                  <a:schemeClr val="bg1"/>
                </a:solidFill>
              </a:rPr>
              <a:t>-</a:t>
            </a:r>
            <a:br>
              <a:rPr lang="it-IT" sz="1100" b="1">
                <a:solidFill>
                  <a:schemeClr val="bg1"/>
                </a:solidFill>
              </a:rPr>
            </a:br>
            <a:r>
              <a:rPr lang="it-IT" sz="1100" b="1">
                <a:solidFill>
                  <a:schemeClr val="bg1"/>
                </a:solidFill>
              </a:rPr>
              <a:t> Piano di previsione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3367983" y="1722669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Estrazione 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cxnSpLocks/>
            <a:stCxn id="58" idx="3"/>
            <a:endCxn id="51" idx="0"/>
          </p:cNvCxnSpPr>
          <p:nvPr/>
        </p:nvCxnSpPr>
        <p:spPr>
          <a:xfrm>
            <a:off x="4259178" y="1983464"/>
            <a:ext cx="506350" cy="322662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4590930" y="1850463"/>
            <a:ext cx="1031631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940725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353315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7127068" y="5028134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err="1">
                <a:solidFill>
                  <a:schemeClr val="tx2"/>
                </a:solidFill>
              </a:rPr>
              <a:t>Refactor</a:t>
            </a:r>
            <a:r>
              <a:rPr lang="it-IT" sz="1000" b="1">
                <a:solidFill>
                  <a:schemeClr val="tx2"/>
                </a:solidFill>
              </a:rPr>
              <a:t>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7959574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A7F511E-BA4E-400E-8DF8-FE032629ACD8}"/>
              </a:ext>
            </a:extLst>
          </p:cNvPr>
          <p:cNvSpPr/>
          <p:nvPr/>
        </p:nvSpPr>
        <p:spPr>
          <a:xfrm>
            <a:off x="1897872" y="5065841"/>
            <a:ext cx="960736" cy="403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Ribaltamento costi stipendi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7503013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Integrazione Stipendiale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3844094" y="55573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C52CF1C9-FFC2-78BF-98A3-8C4F75C08ACB}"/>
              </a:ext>
            </a:extLst>
          </p:cNvPr>
          <p:cNvSpPr/>
          <p:nvPr/>
        </p:nvSpPr>
        <p:spPr>
          <a:xfrm>
            <a:off x="6177873" y="3605480"/>
            <a:ext cx="2026327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Sviluppo front-end uffici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A7ECF97-D24C-39BE-83F2-2579361462BB}"/>
              </a:ext>
            </a:extLst>
          </p:cNvPr>
          <p:cNvCxnSpPr>
            <a:cxnSpLocks/>
          </p:cNvCxnSpPr>
          <p:nvPr/>
        </p:nvCxnSpPr>
        <p:spPr>
          <a:xfrm flipV="1">
            <a:off x="1261533" y="1671076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6FB00F35-A834-084B-0856-B80FB4B8CAEE}"/>
              </a:ext>
            </a:extLst>
          </p:cNvPr>
          <p:cNvCxnSpPr>
            <a:cxnSpLocks/>
          </p:cNvCxnSpPr>
          <p:nvPr/>
        </p:nvCxnSpPr>
        <p:spPr>
          <a:xfrm flipV="1">
            <a:off x="1261533" y="3204049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35A1A7BF-468E-AAD8-A0A3-F8801235B909}"/>
              </a:ext>
            </a:extLst>
          </p:cNvPr>
          <p:cNvCxnSpPr>
            <a:cxnSpLocks/>
          </p:cNvCxnSpPr>
          <p:nvPr/>
        </p:nvCxnSpPr>
        <p:spPr>
          <a:xfrm flipV="1">
            <a:off x="1261533" y="3949154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Attività ricorrenti e schedulate</a:t>
            </a:r>
            <a:endParaRPr lang="en-IT" sz="1100" b="1">
              <a:solidFill>
                <a:schemeClr val="bg1"/>
              </a:solidFill>
            </a:endParaRPr>
          </a:p>
        </p:txBody>
      </p:sp>
      <p:cxnSp>
        <p:nvCxnSpPr>
          <p:cNvPr id="61" name="Straight Connector 78">
            <a:extLst>
              <a:ext uri="{FF2B5EF4-FFF2-40B4-BE49-F238E27FC236}">
                <a16:creationId xmlns:a16="http://schemas.microsoft.com/office/drawing/2014/main" id="{B6D73ECF-1879-3182-9EC1-17418AD6D50D}"/>
              </a:ext>
            </a:extLst>
          </p:cNvPr>
          <p:cNvCxnSpPr>
            <a:cxnSpLocks/>
          </p:cNvCxnSpPr>
          <p:nvPr/>
        </p:nvCxnSpPr>
        <p:spPr>
          <a:xfrm>
            <a:off x="1115153" y="4738079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2AEE089A-A6C5-DCF9-F6EE-E15E7E61D629}"/>
              </a:ext>
            </a:extLst>
          </p:cNvPr>
          <p:cNvSpPr/>
          <p:nvPr/>
        </p:nvSpPr>
        <p:spPr>
          <a:xfrm>
            <a:off x="8966489" y="4034005"/>
            <a:ext cx="1489843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Pilota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686F4909-B987-D54C-910F-FAE9E7DD88DD}"/>
              </a:ext>
            </a:extLst>
          </p:cNvPr>
          <p:cNvSpPr/>
          <p:nvPr/>
        </p:nvSpPr>
        <p:spPr>
          <a:xfrm>
            <a:off x="6912270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9F4C8B46-AEB6-CFAD-DC92-F5D2A70EF0D8}"/>
              </a:ext>
            </a:extLst>
          </p:cNvPr>
          <p:cNvSpPr/>
          <p:nvPr/>
        </p:nvSpPr>
        <p:spPr>
          <a:xfrm>
            <a:off x="8909051" y="2308515"/>
            <a:ext cx="778068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65" name="Rectangle: Rounded Corners 52">
            <a:extLst>
              <a:ext uri="{FF2B5EF4-FFF2-40B4-BE49-F238E27FC236}">
                <a16:creationId xmlns:a16="http://schemas.microsoft.com/office/drawing/2014/main" id="{67EEC86A-0079-1DD7-FB85-327E97B01203}"/>
              </a:ext>
            </a:extLst>
          </p:cNvPr>
          <p:cNvSpPr/>
          <p:nvPr/>
        </p:nvSpPr>
        <p:spPr>
          <a:xfrm>
            <a:off x="9099434" y="3419690"/>
            <a:ext cx="778068" cy="23994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46503A20-ABD7-1E4D-7ACA-A9FB7F0E4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77" grpId="0" animBg="1"/>
      <p:bldP spid="86" grpId="0" animBg="1"/>
      <p:bldP spid="87" grpId="0" animBg="1"/>
      <p:bldP spid="88" grpId="0" animBg="1"/>
      <p:bldP spid="89" grpId="0" animBg="1"/>
      <p:bldP spid="32" grpId="0" animBg="1"/>
      <p:bldP spid="49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con angoli arrotondati 45">
            <a:extLst>
              <a:ext uri="{FF2B5EF4-FFF2-40B4-BE49-F238E27FC236}">
                <a16:creationId xmlns:a16="http://schemas.microsoft.com/office/drawing/2014/main" id="{5837ABF6-35E4-9C5A-438F-2FDFAA5BB891}"/>
              </a:ext>
            </a:extLst>
          </p:cNvPr>
          <p:cNvSpPr/>
          <p:nvPr/>
        </p:nvSpPr>
        <p:spPr>
          <a:xfrm>
            <a:off x="4917293" y="1205596"/>
            <a:ext cx="728310" cy="5487116"/>
          </a:xfrm>
          <a:prstGeom prst="round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4C2BDB1B-433A-6436-7C69-F66380886A8E}"/>
              </a:ext>
            </a:extLst>
          </p:cNvPr>
          <p:cNvSpPr/>
          <p:nvPr/>
        </p:nvSpPr>
        <p:spPr>
          <a:xfrm>
            <a:off x="7390769" y="1196079"/>
            <a:ext cx="728310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2FCF5C3D-FF69-FC8D-576A-3665C9753C46}"/>
              </a:ext>
            </a:extLst>
          </p:cNvPr>
          <p:cNvSpPr/>
          <p:nvPr/>
        </p:nvSpPr>
        <p:spPr>
          <a:xfrm>
            <a:off x="3640592" y="1196079"/>
            <a:ext cx="778067" cy="5487116"/>
          </a:xfrm>
          <a:prstGeom prst="roundRect">
            <a:avLst/>
          </a:pr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it-IT" sz="1400">
                <a:solidFill>
                  <a:schemeClr val="tx1"/>
                </a:solidFill>
              </a:rPr>
              <a:t>Ferie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Sviluppo Applicativo – Possibili imprevisti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9864245" y="1049387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DIC</a:t>
            </a:r>
            <a:endParaRPr lang="it-IT" b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1629572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LUG</a:t>
            </a:r>
            <a:endParaRPr lang="it-IT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3269914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AGO</a:t>
            </a:r>
            <a:endParaRPr lang="it-IT" b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4910256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SET</a:t>
            </a:r>
            <a:endParaRPr lang="it-IT" b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6550598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OTT</a:t>
            </a:r>
            <a:endParaRPr lang="it-IT" b="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8190940" y="1056826"/>
            <a:ext cx="1584000" cy="252663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NOV</a:t>
            </a:r>
            <a:endParaRPr lang="it-IT" b="1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93BFB2C-4BB6-4F8D-9964-0F7BC4E9D81D}"/>
              </a:ext>
            </a:extLst>
          </p:cNvPr>
          <p:cNvSpPr/>
          <p:nvPr/>
        </p:nvSpPr>
        <p:spPr>
          <a:xfrm>
            <a:off x="1673987" y="2306126"/>
            <a:ext cx="3179927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1° parte: Feature 1, Feature 2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026F918-5A96-4475-8614-F325CB79BA51}"/>
              </a:ext>
            </a:extLst>
          </p:cNvPr>
          <p:cNvSpPr/>
          <p:nvPr/>
        </p:nvSpPr>
        <p:spPr>
          <a:xfrm>
            <a:off x="6043353" y="2753967"/>
            <a:ext cx="2213763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Back-End 2° parte: Feature 3, Feature 4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45B20F-52C8-450B-A235-49B06A4EB851}"/>
              </a:ext>
            </a:extLst>
          </p:cNvPr>
          <p:cNvSpPr/>
          <p:nvPr/>
        </p:nvSpPr>
        <p:spPr>
          <a:xfrm>
            <a:off x="2311553" y="3274485"/>
            <a:ext cx="3230265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Sviluppo front-end smartphone (ditta esterna)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BDD32A-B167-4A46-B825-5BC5BE0BDB3E}"/>
              </a:ext>
            </a:extLst>
          </p:cNvPr>
          <p:cNvSpPr/>
          <p:nvPr/>
        </p:nvSpPr>
        <p:spPr>
          <a:xfrm>
            <a:off x="7552266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CD53E70-43D9-4CDD-8519-15A83A8ABB12}"/>
              </a:ext>
            </a:extLst>
          </p:cNvPr>
          <p:cNvSpPr/>
          <p:nvPr/>
        </p:nvSpPr>
        <p:spPr>
          <a:xfrm>
            <a:off x="10489320" y="4040418"/>
            <a:ext cx="704850" cy="216000"/>
          </a:xfrm>
          <a:prstGeom prst="roundRect">
            <a:avLst/>
          </a:prstGeom>
          <a:solidFill>
            <a:srgbClr val="4497B7"/>
          </a:solidFill>
          <a:ln>
            <a:solidFill>
              <a:srgbClr val="182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Go Live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95907A0-BDD1-4E57-82C6-E75D41B0BD9E}"/>
              </a:ext>
            </a:extLst>
          </p:cNvPr>
          <p:cNvSpPr/>
          <p:nvPr/>
        </p:nvSpPr>
        <p:spPr>
          <a:xfrm>
            <a:off x="153366" y="1309489"/>
            <a:ext cx="1047600" cy="3423932"/>
          </a:xfrm>
          <a:prstGeom prst="roundRect">
            <a:avLst/>
          </a:prstGeom>
          <a:solidFill>
            <a:srgbClr val="18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Sviluppo Applicazione </a:t>
            </a:r>
          </a:p>
          <a:p>
            <a:pPr algn="ctr"/>
            <a:r>
              <a:rPr lang="it-IT" sz="1100" b="1">
                <a:solidFill>
                  <a:schemeClr val="bg1"/>
                </a:solidFill>
              </a:rPr>
              <a:t>-</a:t>
            </a:r>
            <a:br>
              <a:rPr lang="it-IT" sz="1100" b="1">
                <a:solidFill>
                  <a:schemeClr val="bg1"/>
                </a:solidFill>
              </a:rPr>
            </a:br>
            <a:r>
              <a:rPr lang="it-IT" sz="1100" b="1">
                <a:solidFill>
                  <a:schemeClr val="bg1"/>
                </a:solidFill>
              </a:rPr>
              <a:t> Piano di previsione 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F2D2D08-B9C0-40F7-B1FB-F7DC3C1B2875}"/>
              </a:ext>
            </a:extLst>
          </p:cNvPr>
          <p:cNvSpPr/>
          <p:nvPr/>
        </p:nvSpPr>
        <p:spPr>
          <a:xfrm>
            <a:off x="1979447" y="1722669"/>
            <a:ext cx="891195" cy="5215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tx2"/>
                </a:solidFill>
              </a:rPr>
              <a:t>Estrazione MS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654D221C-C4E6-4EBA-9C89-C86F59FF119E}"/>
              </a:ext>
            </a:extLst>
          </p:cNvPr>
          <p:cNvCxnSpPr>
            <a:cxnSpLocks/>
            <a:stCxn id="58" idx="3"/>
            <a:endCxn id="51" idx="0"/>
          </p:cNvCxnSpPr>
          <p:nvPr/>
        </p:nvCxnSpPr>
        <p:spPr>
          <a:xfrm>
            <a:off x="2870642" y="1983464"/>
            <a:ext cx="393309" cy="322662"/>
          </a:xfrm>
          <a:prstGeom prst="bent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5C56504-AE1F-4B65-B505-2A0E4C30055E}"/>
              </a:ext>
            </a:extLst>
          </p:cNvPr>
          <p:cNvSpPr/>
          <p:nvPr/>
        </p:nvSpPr>
        <p:spPr>
          <a:xfrm>
            <a:off x="3202394" y="1850463"/>
            <a:ext cx="1031631" cy="21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rgbClr val="C00000"/>
                </a:solidFill>
              </a:rPr>
              <a:t>Dipendenza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C14928-B6E4-45B8-B2DE-111C48D4D7F9}"/>
              </a:ext>
            </a:extLst>
          </p:cNvPr>
          <p:cNvCxnSpPr>
            <a:cxnSpLocks/>
          </p:cNvCxnSpPr>
          <p:nvPr/>
        </p:nvCxnSpPr>
        <p:spPr>
          <a:xfrm>
            <a:off x="1149021" y="4940725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5A6AB03-6C4C-4A26-A04C-64AECDE7701F}"/>
              </a:ext>
            </a:extLst>
          </p:cNvPr>
          <p:cNvSpPr/>
          <p:nvPr/>
        </p:nvSpPr>
        <p:spPr>
          <a:xfrm>
            <a:off x="153366" y="4940725"/>
            <a:ext cx="1047600" cy="1353315"/>
          </a:xfrm>
          <a:prstGeom prst="round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>
              <a:solidFill>
                <a:schemeClr val="bg1"/>
              </a:solidFill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3B0BF2F-4A76-4102-ABC3-58FB8BF3738B}"/>
              </a:ext>
            </a:extLst>
          </p:cNvPr>
          <p:cNvSpPr/>
          <p:nvPr/>
        </p:nvSpPr>
        <p:spPr>
          <a:xfrm>
            <a:off x="5738532" y="5028134"/>
            <a:ext cx="239205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err="1">
                <a:solidFill>
                  <a:schemeClr val="tx2"/>
                </a:solidFill>
              </a:rPr>
              <a:t>Refactor</a:t>
            </a:r>
            <a:r>
              <a:rPr lang="it-IT" sz="1000" b="1">
                <a:solidFill>
                  <a:schemeClr val="tx2"/>
                </a:solidFill>
              </a:rPr>
              <a:t> benefici assistenziali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CBA5914-D4E3-425E-B187-E9220DA4A889}"/>
              </a:ext>
            </a:extLst>
          </p:cNvPr>
          <p:cNvSpPr/>
          <p:nvPr/>
        </p:nvSpPr>
        <p:spPr>
          <a:xfrm>
            <a:off x="6571038" y="5440926"/>
            <a:ext cx="1127544" cy="403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per Ucraina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FF7993CF-229D-4D09-900D-EF6657D4C5BA}"/>
              </a:ext>
            </a:extLst>
          </p:cNvPr>
          <p:cNvSpPr/>
          <p:nvPr/>
        </p:nvSpPr>
        <p:spPr>
          <a:xfrm>
            <a:off x="6114477" y="5931441"/>
            <a:ext cx="4491061" cy="285750"/>
          </a:xfrm>
          <a:prstGeom prst="homePlate">
            <a:avLst/>
          </a:prstGeom>
          <a:pattFill prst="lt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Integrazione Stipendiale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0B033D-2FD8-436B-A186-E49AB9C030A6}"/>
              </a:ext>
            </a:extLst>
          </p:cNvPr>
          <p:cNvCxnSpPr>
            <a:cxnSpLocks/>
          </p:cNvCxnSpPr>
          <p:nvPr/>
        </p:nvCxnSpPr>
        <p:spPr>
          <a:xfrm>
            <a:off x="1149021" y="6294040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85">
            <a:extLst>
              <a:ext uri="{FF2B5EF4-FFF2-40B4-BE49-F238E27FC236}">
                <a16:creationId xmlns:a16="http://schemas.microsoft.com/office/drawing/2014/main" id="{EEEE70F4-6E3D-E291-FE41-8CE505A3BA92}"/>
              </a:ext>
            </a:extLst>
          </p:cNvPr>
          <p:cNvSpPr/>
          <p:nvPr/>
        </p:nvSpPr>
        <p:spPr>
          <a:xfrm>
            <a:off x="2455558" y="5557310"/>
            <a:ext cx="2370067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>
                <a:solidFill>
                  <a:schemeClr val="tx2"/>
                </a:solidFill>
              </a:rPr>
              <a:t>Reclutamento bandi regione Toscana</a:t>
            </a:r>
          </a:p>
        </p:txBody>
      </p:sp>
      <p:sp>
        <p:nvSpPr>
          <p:cNvPr id="49" name="Rectangle: Rounded Corners 53">
            <a:extLst>
              <a:ext uri="{FF2B5EF4-FFF2-40B4-BE49-F238E27FC236}">
                <a16:creationId xmlns:a16="http://schemas.microsoft.com/office/drawing/2014/main" id="{C52CF1C9-FFC2-78BF-98A3-8C4F75C08ACB}"/>
              </a:ext>
            </a:extLst>
          </p:cNvPr>
          <p:cNvSpPr/>
          <p:nvPr/>
        </p:nvSpPr>
        <p:spPr>
          <a:xfrm>
            <a:off x="5672255" y="3621368"/>
            <a:ext cx="2026327" cy="281240"/>
          </a:xfrm>
          <a:prstGeom prst="roundRect">
            <a:avLst/>
          </a:prstGeom>
          <a:solidFill>
            <a:srgbClr val="76B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bg1"/>
                </a:solidFill>
              </a:rPr>
              <a:t>Sviluppo front-end uffici</a:t>
            </a:r>
          </a:p>
        </p:txBody>
      </p: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FA7ECF97-D24C-39BE-83F2-2579361462BB}"/>
              </a:ext>
            </a:extLst>
          </p:cNvPr>
          <p:cNvCxnSpPr>
            <a:cxnSpLocks/>
          </p:cNvCxnSpPr>
          <p:nvPr/>
        </p:nvCxnSpPr>
        <p:spPr>
          <a:xfrm flipV="1">
            <a:off x="1261533" y="1671076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L'INFN CAMBIA LOGO">
            <a:extLst>
              <a:ext uri="{FF2B5EF4-FFF2-40B4-BE49-F238E27FC236}">
                <a16:creationId xmlns:a16="http://schemas.microsoft.com/office/drawing/2014/main" id="{5F065D24-B638-4BCC-A208-E0DE8BC8D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86" y="6403676"/>
            <a:ext cx="733569" cy="40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Connettore 1 58">
            <a:extLst>
              <a:ext uri="{FF2B5EF4-FFF2-40B4-BE49-F238E27FC236}">
                <a16:creationId xmlns:a16="http://schemas.microsoft.com/office/drawing/2014/main" id="{6FB00F35-A834-084B-0856-B80FB4B8CAEE}"/>
              </a:ext>
            </a:extLst>
          </p:cNvPr>
          <p:cNvCxnSpPr>
            <a:cxnSpLocks/>
          </p:cNvCxnSpPr>
          <p:nvPr/>
        </p:nvCxnSpPr>
        <p:spPr>
          <a:xfrm flipV="1">
            <a:off x="1261533" y="3204049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Priorities outline">
            <a:extLst>
              <a:ext uri="{FF2B5EF4-FFF2-40B4-BE49-F238E27FC236}">
                <a16:creationId xmlns:a16="http://schemas.microsoft.com/office/drawing/2014/main" id="{A695A9E2-1374-0AF1-6814-2DCE49650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098" y="5093956"/>
            <a:ext cx="434136" cy="346970"/>
          </a:xfrm>
          <a:prstGeom prst="rect">
            <a:avLst/>
          </a:prstGeom>
        </p:spPr>
      </p:pic>
      <p:cxnSp>
        <p:nvCxnSpPr>
          <p:cNvPr id="60" name="Connettore 1 59">
            <a:extLst>
              <a:ext uri="{FF2B5EF4-FFF2-40B4-BE49-F238E27FC236}">
                <a16:creationId xmlns:a16="http://schemas.microsoft.com/office/drawing/2014/main" id="{35A1A7BF-468E-AAD8-A0A3-F8801235B909}"/>
              </a:ext>
            </a:extLst>
          </p:cNvPr>
          <p:cNvCxnSpPr>
            <a:cxnSpLocks/>
          </p:cNvCxnSpPr>
          <p:nvPr/>
        </p:nvCxnSpPr>
        <p:spPr>
          <a:xfrm flipV="1">
            <a:off x="1261532" y="3959568"/>
            <a:ext cx="10498667" cy="80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0E8818C-FC5B-6A7A-AAA2-230059867899}"/>
              </a:ext>
            </a:extLst>
          </p:cNvPr>
          <p:cNvSpPr txBox="1"/>
          <p:nvPr/>
        </p:nvSpPr>
        <p:spPr>
          <a:xfrm>
            <a:off x="237590" y="5510579"/>
            <a:ext cx="8791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>
                <a:solidFill>
                  <a:schemeClr val="bg1"/>
                </a:solidFill>
              </a:rPr>
              <a:t>Attività ricorrenti e schedulate</a:t>
            </a:r>
            <a:endParaRPr lang="en-IT" sz="1100" b="1">
              <a:solidFill>
                <a:schemeClr val="bg1"/>
              </a:solidFill>
            </a:endParaRPr>
          </a:p>
        </p:txBody>
      </p:sp>
      <p:cxnSp>
        <p:nvCxnSpPr>
          <p:cNvPr id="61" name="Straight Connector 78">
            <a:extLst>
              <a:ext uri="{FF2B5EF4-FFF2-40B4-BE49-F238E27FC236}">
                <a16:creationId xmlns:a16="http://schemas.microsoft.com/office/drawing/2014/main" id="{B6D73ECF-1879-3182-9EC1-17418AD6D50D}"/>
              </a:ext>
            </a:extLst>
          </p:cNvPr>
          <p:cNvCxnSpPr>
            <a:cxnSpLocks/>
          </p:cNvCxnSpPr>
          <p:nvPr/>
        </p:nvCxnSpPr>
        <p:spPr>
          <a:xfrm>
            <a:off x="1115153" y="4738079"/>
            <a:ext cx="109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: Rounded Corners 54">
            <a:extLst>
              <a:ext uri="{FF2B5EF4-FFF2-40B4-BE49-F238E27FC236}">
                <a16:creationId xmlns:a16="http://schemas.microsoft.com/office/drawing/2014/main" id="{2AEE089A-A6C5-DCF9-F6EE-E15E7E61D629}"/>
              </a:ext>
            </a:extLst>
          </p:cNvPr>
          <p:cNvSpPr/>
          <p:nvPr/>
        </p:nvSpPr>
        <p:spPr>
          <a:xfrm>
            <a:off x="8314555" y="4034005"/>
            <a:ext cx="1489843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Pilota</a:t>
            </a:r>
          </a:p>
        </p:txBody>
      </p:sp>
      <p:sp>
        <p:nvSpPr>
          <p:cNvPr id="63" name="Rectangle: Rounded Corners 54">
            <a:extLst>
              <a:ext uri="{FF2B5EF4-FFF2-40B4-BE49-F238E27FC236}">
                <a16:creationId xmlns:a16="http://schemas.microsoft.com/office/drawing/2014/main" id="{686F4909-B987-D54C-910F-FAE9E7DD88DD}"/>
              </a:ext>
            </a:extLst>
          </p:cNvPr>
          <p:cNvSpPr/>
          <p:nvPr/>
        </p:nvSpPr>
        <p:spPr>
          <a:xfrm>
            <a:off x="6260336" y="4034005"/>
            <a:ext cx="704850" cy="216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Testing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:a16="http://schemas.microsoft.com/office/drawing/2014/main" id="{9F4C8B46-AEB6-CFAD-DC92-F5D2A70EF0D8}"/>
              </a:ext>
            </a:extLst>
          </p:cNvPr>
          <p:cNvSpPr/>
          <p:nvPr/>
        </p:nvSpPr>
        <p:spPr>
          <a:xfrm>
            <a:off x="8447500" y="2317825"/>
            <a:ext cx="778068" cy="4065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sp>
        <p:nvSpPr>
          <p:cNvPr id="65" name="Rectangle: Rounded Corners 52">
            <a:extLst>
              <a:ext uri="{FF2B5EF4-FFF2-40B4-BE49-F238E27FC236}">
                <a16:creationId xmlns:a16="http://schemas.microsoft.com/office/drawing/2014/main" id="{67EEC86A-0079-1DD7-FB85-327E97B01203}"/>
              </a:ext>
            </a:extLst>
          </p:cNvPr>
          <p:cNvSpPr/>
          <p:nvPr/>
        </p:nvSpPr>
        <p:spPr>
          <a:xfrm>
            <a:off x="8772537" y="3411403"/>
            <a:ext cx="778068" cy="23994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Review</a:t>
            </a:r>
            <a:endParaRPr lang="it-IT" sz="1200" b="1">
              <a:solidFill>
                <a:schemeClr val="accent4"/>
              </a:solidFill>
            </a:endParaRPr>
          </a:p>
        </p:txBody>
      </p:sp>
      <p:pic>
        <p:nvPicPr>
          <p:cNvPr id="6" name="Elemento grafico 5" descr="Fulmine con riempimento a tinta unita">
            <a:extLst>
              <a:ext uri="{FF2B5EF4-FFF2-40B4-BE49-F238E27FC236}">
                <a16:creationId xmlns:a16="http://schemas.microsoft.com/office/drawing/2014/main" id="{4CE99122-28A7-F01D-7C50-980A0484E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7211" y="5879635"/>
            <a:ext cx="914400" cy="914400"/>
          </a:xfrm>
          <a:prstGeom prst="rect">
            <a:avLst/>
          </a:prstGeom>
        </p:spPr>
      </p:pic>
      <p:pic>
        <p:nvPicPr>
          <p:cNvPr id="11" name="Elemento grafico 10" descr="Segnale di divieto con riempimento a tinta unita">
            <a:extLst>
              <a:ext uri="{FF2B5EF4-FFF2-40B4-BE49-F238E27FC236}">
                <a16:creationId xmlns:a16="http://schemas.microsoft.com/office/drawing/2014/main" id="{95F7C0B8-25E0-F42D-A133-D34E049D8D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120983" y="2258658"/>
            <a:ext cx="520741" cy="501435"/>
          </a:xfrm>
          <a:prstGeom prst="rect">
            <a:avLst/>
          </a:prstGeom>
        </p:spPr>
      </p:pic>
      <p:pic>
        <p:nvPicPr>
          <p:cNvPr id="50" name="Elemento grafico 49" descr="Segnale di divieto con riempimento a tinta unita">
            <a:extLst>
              <a:ext uri="{FF2B5EF4-FFF2-40B4-BE49-F238E27FC236}">
                <a16:creationId xmlns:a16="http://schemas.microsoft.com/office/drawing/2014/main" id="{E4E4F27A-FCE9-B77D-1D6C-B587D9767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5064081" y="3511916"/>
            <a:ext cx="520741" cy="501435"/>
          </a:xfrm>
          <a:prstGeom prst="rect">
            <a:avLst/>
          </a:prstGeom>
        </p:spPr>
      </p:pic>
      <p:sp>
        <p:nvSpPr>
          <p:cNvPr id="52" name="Rectangle: Rounded Corners 52">
            <a:extLst>
              <a:ext uri="{FF2B5EF4-FFF2-40B4-BE49-F238E27FC236}">
                <a16:creationId xmlns:a16="http://schemas.microsoft.com/office/drawing/2014/main" id="{9CA53BDE-C61E-991B-8F1A-79CD9BAECBA4}"/>
              </a:ext>
            </a:extLst>
          </p:cNvPr>
          <p:cNvSpPr/>
          <p:nvPr/>
        </p:nvSpPr>
        <p:spPr>
          <a:xfrm>
            <a:off x="5673945" y="2313144"/>
            <a:ext cx="393362" cy="4065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>
                <a:solidFill>
                  <a:schemeClr val="bg1"/>
                </a:solidFill>
              </a:rPr>
              <a:t>!!!</a:t>
            </a:r>
            <a:endParaRPr lang="it-IT" sz="1200" b="1">
              <a:solidFill>
                <a:schemeClr val="accent4"/>
              </a:solidFill>
            </a:endParaRPr>
          </a:p>
        </p:txBody>
      </p: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505F7B6B-084B-E3E2-96C8-677FB733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BF64131E-5155-554F-D3D2-D199AACC896A}"/>
              </a:ext>
            </a:extLst>
          </p:cNvPr>
          <p:cNvSpPr/>
          <p:nvPr/>
        </p:nvSpPr>
        <p:spPr>
          <a:xfrm>
            <a:off x="440266" y="2760134"/>
            <a:ext cx="115092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8952339-C3A2-7049-ACB5-44FD7D8B9024}"/>
              </a:ext>
            </a:extLst>
          </p:cNvPr>
          <p:cNvSpPr>
            <a:spLocks/>
          </p:cNvSpPr>
          <p:nvPr/>
        </p:nvSpPr>
        <p:spPr>
          <a:xfrm>
            <a:off x="765203" y="3020484"/>
            <a:ext cx="1731600" cy="74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Richiesta di review 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996248B-3292-57AE-53CF-A5FFEF49E609}"/>
              </a:ext>
            </a:extLst>
          </p:cNvPr>
          <p:cNvSpPr/>
          <p:nvPr/>
        </p:nvSpPr>
        <p:spPr>
          <a:xfrm>
            <a:off x="3742223" y="3020484"/>
            <a:ext cx="1731600" cy="74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Verifiche propedeutiche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B918D744-C92B-A106-9C68-489425FD891C}"/>
              </a:ext>
            </a:extLst>
          </p:cNvPr>
          <p:cNvSpPr/>
          <p:nvPr/>
        </p:nvSpPr>
        <p:spPr>
          <a:xfrm>
            <a:off x="6719243" y="3020484"/>
            <a:ext cx="1731600" cy="74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Pipelines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CEB8631A-7939-56AD-7E01-3A8E57CD5D44}"/>
              </a:ext>
            </a:extLst>
          </p:cNvPr>
          <p:cNvSpPr/>
          <p:nvPr/>
        </p:nvSpPr>
        <p:spPr>
          <a:xfrm>
            <a:off x="9696262" y="3020484"/>
            <a:ext cx="1731600" cy="74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Primo rilascio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42B84E85-1F25-6967-CEA2-FB60956BB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595462"/>
            <a:ext cx="11684000" cy="1655691"/>
          </a:xfrm>
          <a:prstGeom prst="rect">
            <a:avLst/>
          </a:prstGeom>
        </p:spPr>
      </p:pic>
      <p:pic>
        <p:nvPicPr>
          <p:cNvPr id="43" name="Elemento grafico 42" descr="Freccia: curva in senso antiorario con riempimento a tinta unita">
            <a:extLst>
              <a:ext uri="{FF2B5EF4-FFF2-40B4-BE49-F238E27FC236}">
                <a16:creationId xmlns:a16="http://schemas.microsoft.com/office/drawing/2014/main" id="{4B36442A-B882-53F3-94EA-7CE8C626F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36112">
            <a:off x="6244334" y="3558850"/>
            <a:ext cx="1243977" cy="124397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6D9FF00F-FA5B-0045-669F-608B62D0BE7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Dallo sviluppo all’infrastruttura di test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4ED556F8-7B75-8745-503D-FF84FFD6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749E0A7-4F3E-4C7D-7203-BA325E2257B4}"/>
              </a:ext>
            </a:extLst>
          </p:cNvPr>
          <p:cNvSpPr txBox="1"/>
          <p:nvPr/>
        </p:nvSpPr>
        <p:spPr>
          <a:xfrm>
            <a:off x="470646" y="1053984"/>
            <a:ext cx="11250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Viene chiesto al servizio infrastruttura di dispiegare le macchine per i nuovi servizi.</a:t>
            </a:r>
            <a:br>
              <a:rPr lang="it-IT" sz="2400" dirty="0">
                <a:solidFill>
                  <a:srgbClr val="43546A"/>
                </a:solidFill>
              </a:rPr>
            </a:br>
            <a:r>
              <a:rPr lang="it-IT" sz="2400" dirty="0">
                <a:solidFill>
                  <a:srgbClr val="43546A"/>
                </a:solidFill>
              </a:rPr>
              <a:t>Si procedere poi alla verifica di una checklist e alla verifica della prima installazione in test</a:t>
            </a:r>
          </a:p>
          <a:p>
            <a:pPr algn="ctr"/>
            <a:endParaRPr lang="it-IT" sz="2400" dirty="0">
              <a:solidFill>
                <a:srgbClr val="43546A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EEB6BF6-5122-C6E9-93CE-F517FF57DB0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496803" y="3391284"/>
            <a:ext cx="11831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B575EA-4BD4-9930-C208-6C5B34E209C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411538" y="3391284"/>
            <a:ext cx="13077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3FE7D4-CF96-3190-6471-D4F67ADFC3D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402657" y="3391284"/>
            <a:ext cx="12936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14C7F87-4CB1-38DB-EE98-47F42C55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6" y="4326465"/>
            <a:ext cx="11759926" cy="2361895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5EF416AA-3DE2-DB97-F317-AE2CD334A99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Dallo sviluppo all’infrastruttura di test</a:t>
            </a:r>
          </a:p>
        </p:txBody>
      </p:sp>
      <p:pic>
        <p:nvPicPr>
          <p:cNvPr id="11" name="Picture 2" descr="L'INFN CAMBIA LOGO">
            <a:extLst>
              <a:ext uri="{FF2B5EF4-FFF2-40B4-BE49-F238E27FC236}">
                <a16:creationId xmlns:a16="http://schemas.microsoft.com/office/drawing/2014/main" id="{E673A436-F1B3-9EAA-6FE1-BB43B34A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tangolo 2">
            <a:extLst>
              <a:ext uri="{FF2B5EF4-FFF2-40B4-BE49-F238E27FC236}">
                <a16:creationId xmlns:a16="http://schemas.microsoft.com/office/drawing/2014/main" id="{3E7C23FF-810D-4325-CEBB-BBCB9727D0A9}"/>
              </a:ext>
            </a:extLst>
          </p:cNvPr>
          <p:cNvSpPr/>
          <p:nvPr/>
        </p:nvSpPr>
        <p:spPr>
          <a:xfrm>
            <a:off x="440266" y="2760134"/>
            <a:ext cx="1150927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con angoli arrotondati 3">
            <a:extLst>
              <a:ext uri="{FF2B5EF4-FFF2-40B4-BE49-F238E27FC236}">
                <a16:creationId xmlns:a16="http://schemas.microsoft.com/office/drawing/2014/main" id="{59D646E2-BE60-B9CC-9399-EC485305D6BB}"/>
              </a:ext>
            </a:extLst>
          </p:cNvPr>
          <p:cNvSpPr>
            <a:spLocks/>
          </p:cNvSpPr>
          <p:nvPr/>
        </p:nvSpPr>
        <p:spPr>
          <a:xfrm>
            <a:off x="765203" y="3020484"/>
            <a:ext cx="1731600" cy="741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Richiesta di review </a:t>
            </a:r>
          </a:p>
        </p:txBody>
      </p:sp>
      <p:sp>
        <p:nvSpPr>
          <p:cNvPr id="27" name="Rettangolo con angoli arrotondati 5">
            <a:extLst>
              <a:ext uri="{FF2B5EF4-FFF2-40B4-BE49-F238E27FC236}">
                <a16:creationId xmlns:a16="http://schemas.microsoft.com/office/drawing/2014/main" id="{B58AE250-91A6-B0FC-3D86-2C4C049905DD}"/>
              </a:ext>
            </a:extLst>
          </p:cNvPr>
          <p:cNvSpPr/>
          <p:nvPr/>
        </p:nvSpPr>
        <p:spPr>
          <a:xfrm>
            <a:off x="3742223" y="3020484"/>
            <a:ext cx="1731600" cy="741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Verifiche propedeutiche</a:t>
            </a:r>
          </a:p>
        </p:txBody>
      </p:sp>
      <p:sp>
        <p:nvSpPr>
          <p:cNvPr id="28" name="Rettangolo con angoli arrotondati 7">
            <a:extLst>
              <a:ext uri="{FF2B5EF4-FFF2-40B4-BE49-F238E27FC236}">
                <a16:creationId xmlns:a16="http://schemas.microsoft.com/office/drawing/2014/main" id="{D4C5E048-EE60-F036-7A50-609A5A11E887}"/>
              </a:ext>
            </a:extLst>
          </p:cNvPr>
          <p:cNvSpPr/>
          <p:nvPr/>
        </p:nvSpPr>
        <p:spPr>
          <a:xfrm>
            <a:off x="6719243" y="3020484"/>
            <a:ext cx="1731600" cy="74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Pipelines</a:t>
            </a:r>
          </a:p>
        </p:txBody>
      </p:sp>
      <p:sp>
        <p:nvSpPr>
          <p:cNvPr id="29" name="Rettangolo con angoli arrotondati 29">
            <a:extLst>
              <a:ext uri="{FF2B5EF4-FFF2-40B4-BE49-F238E27FC236}">
                <a16:creationId xmlns:a16="http://schemas.microsoft.com/office/drawing/2014/main" id="{26F101C6-5AF8-2BCA-6431-9110DB4DA4B9}"/>
              </a:ext>
            </a:extLst>
          </p:cNvPr>
          <p:cNvSpPr/>
          <p:nvPr/>
        </p:nvSpPr>
        <p:spPr>
          <a:xfrm>
            <a:off x="9696262" y="3020484"/>
            <a:ext cx="1731600" cy="741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Primo rilascio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CF4E50-B1E7-8716-E8AF-659AFD81B02E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496803" y="3391284"/>
            <a:ext cx="11831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A825D12-2A6B-890E-74C4-762E0B99387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411538" y="3391284"/>
            <a:ext cx="13077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6BD870F-B5D0-2DA1-049D-2E4A803D72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8402657" y="3391284"/>
            <a:ext cx="12936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8">
            <a:extLst>
              <a:ext uri="{FF2B5EF4-FFF2-40B4-BE49-F238E27FC236}">
                <a16:creationId xmlns:a16="http://schemas.microsoft.com/office/drawing/2014/main" id="{4673A30C-64E5-EC6A-7F31-B2BCEDB44711}"/>
              </a:ext>
            </a:extLst>
          </p:cNvPr>
          <p:cNvSpPr txBox="1"/>
          <p:nvPr/>
        </p:nvSpPr>
        <p:spPr>
          <a:xfrm>
            <a:off x="470646" y="1053984"/>
            <a:ext cx="11250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Viene chiesto al servizio infrastruttura di dispiegare le macchine per i nuovi servizi.</a:t>
            </a:r>
            <a:br>
              <a:rPr lang="it-IT" sz="2400" dirty="0">
                <a:solidFill>
                  <a:srgbClr val="43546A"/>
                </a:solidFill>
              </a:rPr>
            </a:br>
            <a:r>
              <a:rPr lang="it-IT" sz="2400" dirty="0">
                <a:solidFill>
                  <a:srgbClr val="43546A"/>
                </a:solidFill>
              </a:rPr>
              <a:t>Si procedere poi alla verifica di una checklist e alla verifica della prima installazione in test</a:t>
            </a:r>
          </a:p>
          <a:p>
            <a:pPr algn="ctr"/>
            <a:endParaRPr lang="it-IT" sz="2400" dirty="0">
              <a:solidFill>
                <a:srgbClr val="43546A"/>
              </a:solidFill>
            </a:endParaRPr>
          </a:p>
        </p:txBody>
      </p:sp>
      <p:pic>
        <p:nvPicPr>
          <p:cNvPr id="43" name="Elemento grafico 42" descr="Freccia: curva in senso antiorario con riempimento a tinta unita">
            <a:extLst>
              <a:ext uri="{FF2B5EF4-FFF2-40B4-BE49-F238E27FC236}">
                <a16:creationId xmlns:a16="http://schemas.microsoft.com/office/drawing/2014/main" id="{4B36442A-B882-53F3-94EA-7CE8C626F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236112">
            <a:off x="9147339" y="3429804"/>
            <a:ext cx="1243977" cy="12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>
            <a:extLst>
              <a:ext uri="{FF2B5EF4-FFF2-40B4-BE49-F238E27FC236}">
                <a16:creationId xmlns:a16="http://schemas.microsoft.com/office/drawing/2014/main" id="{F597D732-61C7-314B-8EA4-CEEF22A309BF}"/>
              </a:ext>
            </a:extLst>
          </p:cNvPr>
          <p:cNvCxnSpPr>
            <a:cxnSpLocks/>
            <a:stCxn id="130" idx="2"/>
            <a:endCxn id="142" idx="0"/>
          </p:cNvCxnSpPr>
          <p:nvPr/>
        </p:nvCxnSpPr>
        <p:spPr>
          <a:xfrm rot="5400000">
            <a:off x="8463762" y="3467951"/>
            <a:ext cx="1235479" cy="382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472A4E3-A7B4-1441-96AB-7493DF4B4485}"/>
              </a:ext>
            </a:extLst>
          </p:cNvPr>
          <p:cNvSpPr txBox="1"/>
          <p:nvPr/>
        </p:nvSpPr>
        <p:spPr>
          <a:xfrm>
            <a:off x="9255362" y="3044912"/>
            <a:ext cx="1053470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Accetta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43546A"/>
                  </a:solidFill>
                </a:rPr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4EE48A72-5774-4B25-8076-8BB5EA2C7B2F}"/>
              </a:ext>
            </a:extLst>
          </p:cNvPr>
          <p:cNvGrpSpPr/>
          <p:nvPr/>
        </p:nvGrpSpPr>
        <p:grpSpPr>
          <a:xfrm>
            <a:off x="8678550" y="1860986"/>
            <a:ext cx="1188001" cy="1188000"/>
            <a:chOff x="8735647" y="3979295"/>
            <a:chExt cx="1188001" cy="1188000"/>
          </a:xfrm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30706D1A-6CA7-E549-9DEC-98D71B379B62}"/>
                </a:ext>
              </a:extLst>
            </p:cNvPr>
            <p:cNvSpPr/>
            <p:nvPr/>
          </p:nvSpPr>
          <p:spPr>
            <a:xfrm>
              <a:off x="8735647" y="3979295"/>
              <a:ext cx="1188000" cy="118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43546A"/>
                </a:solidFill>
              </a:endParaRPr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311C0E5A-5331-EF4E-A0E6-41A72A7370E9}"/>
                </a:ext>
              </a:extLst>
            </p:cNvPr>
            <p:cNvSpPr txBox="1"/>
            <p:nvPr/>
          </p:nvSpPr>
          <p:spPr>
            <a:xfrm>
              <a:off x="8735648" y="4574796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Proprietari di Dominio</a:t>
              </a:r>
            </a:p>
          </p:txBody>
        </p:sp>
        <p:pic>
          <p:nvPicPr>
            <p:cNvPr id="140" name="Elemento grafico 139" descr="Donna con riempimento a tinta unita">
              <a:extLst>
                <a:ext uri="{FF2B5EF4-FFF2-40B4-BE49-F238E27FC236}">
                  <a16:creationId xmlns:a16="http://schemas.microsoft.com/office/drawing/2014/main" id="{E0EC172D-3F20-4270-8171-FB107067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9647" y="4176611"/>
              <a:ext cx="360000" cy="360000"/>
            </a:xfrm>
            <a:prstGeom prst="rect">
              <a:avLst/>
            </a:prstGeom>
          </p:spPr>
        </p:pic>
      </p:grp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id="{29A610D7-25A1-43D2-A894-AD29BF553590}"/>
              </a:ext>
            </a:extLst>
          </p:cNvPr>
          <p:cNvSpPr/>
          <p:nvPr/>
        </p:nvSpPr>
        <p:spPr>
          <a:xfrm>
            <a:off x="8296185" y="4276741"/>
            <a:ext cx="1188532" cy="75373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Software</a:t>
            </a:r>
          </a:p>
        </p:txBody>
      </p: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B6D92C4B-7C3F-401C-A214-B5EB76C52225}"/>
              </a:ext>
            </a:extLst>
          </p:cNvPr>
          <p:cNvCxnSpPr>
            <a:cxnSpLocks/>
            <a:stCxn id="67" idx="2"/>
            <a:endCxn id="142" idx="1"/>
          </p:cNvCxnSpPr>
          <p:nvPr/>
        </p:nvCxnSpPr>
        <p:spPr>
          <a:xfrm rot="16200000" flipH="1">
            <a:off x="6176371" y="2533792"/>
            <a:ext cx="641479" cy="359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a gomito 164">
            <a:extLst>
              <a:ext uri="{FF2B5EF4-FFF2-40B4-BE49-F238E27FC236}">
                <a16:creationId xmlns:a16="http://schemas.microsoft.com/office/drawing/2014/main" id="{A807AA82-D2CC-476A-8E9F-98771DE025F0}"/>
              </a:ext>
            </a:extLst>
          </p:cNvPr>
          <p:cNvCxnSpPr>
            <a:cxnSpLocks/>
            <a:stCxn id="80" idx="2"/>
            <a:endCxn id="142" idx="2"/>
          </p:cNvCxnSpPr>
          <p:nvPr/>
        </p:nvCxnSpPr>
        <p:spPr>
          <a:xfrm rot="5400000" flipH="1" flipV="1">
            <a:off x="6108764" y="3514314"/>
            <a:ext cx="1265527" cy="4297846"/>
          </a:xfrm>
          <a:prstGeom prst="bentConnector3">
            <a:avLst>
              <a:gd name="adj1" fmla="val -27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1D24D3A-1EBD-4EFD-9418-2122A6E78C37}"/>
              </a:ext>
            </a:extLst>
          </p:cNvPr>
          <p:cNvSpPr txBox="1"/>
          <p:nvPr/>
        </p:nvSpPr>
        <p:spPr>
          <a:xfrm>
            <a:off x="4570386" y="6310884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9B97FA84-D8B7-49D5-B2E5-FDB86AD5C3C3}"/>
              </a:ext>
            </a:extLst>
          </p:cNvPr>
          <p:cNvSpPr txBox="1"/>
          <p:nvPr/>
        </p:nvSpPr>
        <p:spPr>
          <a:xfrm>
            <a:off x="4714360" y="4305636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Testa/valida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D611E6C-AA84-4670-9D54-5BFE6CCC7016}"/>
              </a:ext>
            </a:extLst>
          </p:cNvPr>
          <p:cNvSpPr/>
          <p:nvPr/>
        </p:nvSpPr>
        <p:spPr>
          <a:xfrm rot="19325783">
            <a:off x="9525719" y="167016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3537957E-8360-7BBD-9EEE-EAEE251DBDBE}"/>
              </a:ext>
            </a:extLst>
          </p:cNvPr>
          <p:cNvSpPr/>
          <p:nvPr/>
        </p:nvSpPr>
        <p:spPr>
          <a:xfrm>
            <a:off x="5851799" y="1107294"/>
            <a:ext cx="2256916" cy="113100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Documentazione  rivolta all’utenza e formazione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46FFEC94-29A9-E778-52C2-C9F4830C32CB}"/>
              </a:ext>
            </a:extLst>
          </p:cNvPr>
          <p:cNvGrpSpPr/>
          <p:nvPr/>
        </p:nvGrpSpPr>
        <p:grpSpPr>
          <a:xfrm>
            <a:off x="10191870" y="3420576"/>
            <a:ext cx="1697634" cy="1074655"/>
            <a:chOff x="10308836" y="4194312"/>
            <a:chExt cx="1697634" cy="1074655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9C0CC167-6FFB-7F54-B952-6534BBA6D9D4}"/>
                </a:ext>
              </a:extLst>
            </p:cNvPr>
            <p:cNvGrpSpPr/>
            <p:nvPr/>
          </p:nvGrpSpPr>
          <p:grpSpPr>
            <a:xfrm>
              <a:off x="10308836" y="4194312"/>
              <a:ext cx="1697634" cy="1074655"/>
              <a:chOff x="8735648" y="4092639"/>
              <a:chExt cx="1188000" cy="1074655"/>
            </a:xfrm>
          </p:grpSpPr>
          <p:sp>
            <p:nvSpPr>
              <p:cNvPr id="61" name="Rettangolo con angoli arrotondati 60">
                <a:extLst>
                  <a:ext uri="{FF2B5EF4-FFF2-40B4-BE49-F238E27FC236}">
                    <a16:creationId xmlns:a16="http://schemas.microsoft.com/office/drawing/2014/main" id="{D011FC04-C7B0-241D-979F-900323698CD0}"/>
                  </a:ext>
                </a:extLst>
              </p:cNvPr>
              <p:cNvSpPr/>
              <p:nvPr/>
            </p:nvSpPr>
            <p:spPr>
              <a:xfrm>
                <a:off x="8887255" y="4092639"/>
                <a:ext cx="905803" cy="107465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9A919E48-F19C-5868-9865-A2C40220D62F}"/>
                  </a:ext>
                </a:extLst>
              </p:cNvPr>
              <p:cNvSpPr txBox="1"/>
              <p:nvPr/>
            </p:nvSpPr>
            <p:spPr>
              <a:xfrm>
                <a:off x="8735648" y="4574796"/>
                <a:ext cx="1188000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solidFill>
                      <a:srgbClr val="43546A"/>
                    </a:solidFill>
                  </a:rPr>
                  <a:t>Presentazione</a:t>
                </a:r>
                <a:br>
                  <a:rPr lang="it-IT" sz="1600" dirty="0">
                    <a:solidFill>
                      <a:srgbClr val="43546A"/>
                    </a:solidFill>
                  </a:rPr>
                </a:br>
                <a:r>
                  <a:rPr lang="it-IT" sz="1600" dirty="0">
                    <a:solidFill>
                      <a:srgbClr val="43546A"/>
                    </a:solidFill>
                  </a:rPr>
                  <a:t>in CD</a:t>
                </a:r>
              </a:p>
            </p:txBody>
          </p:sp>
        </p:grpSp>
        <p:pic>
          <p:nvPicPr>
            <p:cNvPr id="8" name="Elemento grafico 7" descr="Capitana con riempimento a tinta unita">
              <a:extLst>
                <a:ext uri="{FF2B5EF4-FFF2-40B4-BE49-F238E27FC236}">
                  <a16:creationId xmlns:a16="http://schemas.microsoft.com/office/drawing/2014/main" id="{5B4E4E24-D5E2-BCAC-CE47-66E61BBBD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24193" y="4276741"/>
              <a:ext cx="457200" cy="457200"/>
            </a:xfrm>
            <a:prstGeom prst="rect">
              <a:avLst/>
            </a:prstGeom>
          </p:spPr>
        </p:pic>
        <p:pic>
          <p:nvPicPr>
            <p:cNvPr id="12" name="Elemento grafico 11" descr="Capitano con riempimento a tinta unita">
              <a:extLst>
                <a:ext uri="{FF2B5EF4-FFF2-40B4-BE49-F238E27FC236}">
                  <a16:creationId xmlns:a16="http://schemas.microsoft.com/office/drawing/2014/main" id="{66EFB6F5-A0C3-9ACC-55DA-18CFA3351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089858" y="4276741"/>
              <a:ext cx="457200" cy="457200"/>
            </a:xfrm>
            <a:prstGeom prst="rect">
              <a:avLst/>
            </a:prstGeom>
          </p:spPr>
        </p:pic>
      </p:grp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708EB653-498D-530F-F838-CA62B2246107}"/>
              </a:ext>
            </a:extLst>
          </p:cNvPr>
          <p:cNvCxnSpPr>
            <a:cxnSpLocks/>
            <a:stCxn id="147" idx="0"/>
            <a:endCxn id="59" idx="2"/>
          </p:cNvCxnSpPr>
          <p:nvPr/>
        </p:nvCxnSpPr>
        <p:spPr>
          <a:xfrm flipV="1">
            <a:off x="6980256" y="2238302"/>
            <a:ext cx="1" cy="100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054D29E6-488E-895C-026C-1282AD3E95C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pic>
        <p:nvPicPr>
          <p:cNvPr id="6" name="Picture 2" descr="L'INFN CAMBIA LOGO">
            <a:extLst>
              <a:ext uri="{FF2B5EF4-FFF2-40B4-BE49-F238E27FC236}">
                <a16:creationId xmlns:a16="http://schemas.microsoft.com/office/drawing/2014/main" id="{66156F1A-6D28-AAD4-E1B3-4D2A35B2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42" grpId="0" animBg="1"/>
      <p:bldP spid="174" grpId="0"/>
      <p:bldP spid="176" grpId="0"/>
      <p:bldP spid="53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ttangolo con angoli arrotondati 145">
            <a:extLst>
              <a:ext uri="{FF2B5EF4-FFF2-40B4-BE49-F238E27FC236}">
                <a16:creationId xmlns:a16="http://schemas.microsoft.com/office/drawing/2014/main" id="{EBED9F03-E520-2946-9E66-71181CF9EF91}"/>
              </a:ext>
            </a:extLst>
          </p:cNvPr>
          <p:cNvSpPr/>
          <p:nvPr/>
        </p:nvSpPr>
        <p:spPr>
          <a:xfrm>
            <a:off x="2125751" y="1773886"/>
            <a:ext cx="1549064" cy="376963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Supporto</a:t>
            </a:r>
          </a:p>
        </p:txBody>
      </p:sp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5" name="Connettore 4 114">
            <a:extLst>
              <a:ext uri="{FF2B5EF4-FFF2-40B4-BE49-F238E27FC236}">
                <a16:creationId xmlns:a16="http://schemas.microsoft.com/office/drawing/2014/main" id="{971626A7-FBC4-6A45-AA9F-2E7DEEFBD5E2}"/>
              </a:ext>
            </a:extLst>
          </p:cNvPr>
          <p:cNvCxnSpPr>
            <a:cxnSpLocks/>
            <a:stCxn id="67" idx="0"/>
            <a:endCxn id="146" idx="3"/>
          </p:cNvCxnSpPr>
          <p:nvPr/>
        </p:nvCxnSpPr>
        <p:spPr>
          <a:xfrm rot="16200000" flipV="1">
            <a:off x="3755546" y="1881637"/>
            <a:ext cx="861760" cy="1023221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4 118">
            <a:extLst>
              <a:ext uri="{FF2B5EF4-FFF2-40B4-BE49-F238E27FC236}">
                <a16:creationId xmlns:a16="http://schemas.microsoft.com/office/drawing/2014/main" id="{F597D732-61C7-314B-8EA4-CEEF22A309BF}"/>
              </a:ext>
            </a:extLst>
          </p:cNvPr>
          <p:cNvCxnSpPr>
            <a:cxnSpLocks/>
            <a:stCxn id="130" idx="2"/>
            <a:endCxn id="142" idx="0"/>
          </p:cNvCxnSpPr>
          <p:nvPr/>
        </p:nvCxnSpPr>
        <p:spPr>
          <a:xfrm rot="5400000">
            <a:off x="8463762" y="3467951"/>
            <a:ext cx="1235479" cy="382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8" name="Connettore 4 1077">
            <a:extLst>
              <a:ext uri="{FF2B5EF4-FFF2-40B4-BE49-F238E27FC236}">
                <a16:creationId xmlns:a16="http://schemas.microsoft.com/office/drawing/2014/main" id="{9839DDD9-8BA9-D64B-8459-F37F429D79DF}"/>
              </a:ext>
            </a:extLst>
          </p:cNvPr>
          <p:cNvCxnSpPr>
            <a:cxnSpLocks/>
            <a:stCxn id="70" idx="1"/>
            <a:endCxn id="146" idx="1"/>
          </p:cNvCxnSpPr>
          <p:nvPr/>
        </p:nvCxnSpPr>
        <p:spPr>
          <a:xfrm rot="10800000" flipH="1">
            <a:off x="763201" y="1962368"/>
            <a:ext cx="1362549" cy="1888082"/>
          </a:xfrm>
          <a:prstGeom prst="bentConnector3">
            <a:avLst>
              <a:gd name="adj1" fmla="val -167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4 8">
            <a:extLst>
              <a:ext uri="{FF2B5EF4-FFF2-40B4-BE49-F238E27FC236}">
                <a16:creationId xmlns:a16="http://schemas.microsoft.com/office/drawing/2014/main" id="{E1463906-C6CE-0E4D-A5C6-17B90DC441C1}"/>
              </a:ext>
            </a:extLst>
          </p:cNvPr>
          <p:cNvCxnSpPr>
            <a:cxnSpLocks/>
            <a:stCxn id="146" idx="2"/>
            <a:endCxn id="80" idx="1"/>
          </p:cNvCxnSpPr>
          <p:nvPr/>
        </p:nvCxnSpPr>
        <p:spPr>
          <a:xfrm rot="16200000" flipH="1">
            <a:off x="1673869" y="3377263"/>
            <a:ext cx="3551151" cy="1098322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864939B-D088-5D42-85F8-232A478E0659}"/>
              </a:ext>
            </a:extLst>
          </p:cNvPr>
          <p:cNvSpPr txBox="1"/>
          <p:nvPr/>
        </p:nvSpPr>
        <p:spPr>
          <a:xfrm>
            <a:off x="547184" y="1964240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Richiede</a:t>
            </a:r>
          </a:p>
        </p:txBody>
      </p: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2120A83C-3E3E-3A4C-89AF-C05F4A4163E4}"/>
              </a:ext>
            </a:extLst>
          </p:cNvPr>
          <p:cNvSpPr txBox="1"/>
          <p:nvPr/>
        </p:nvSpPr>
        <p:spPr>
          <a:xfrm>
            <a:off x="3759212" y="1898755"/>
            <a:ext cx="1047162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Fornisce</a:t>
            </a:r>
          </a:p>
        </p:txBody>
      </p:sp>
      <p:sp>
        <p:nvSpPr>
          <p:cNvPr id="99" name="CasellaDiTesto 98">
            <a:extLst>
              <a:ext uri="{FF2B5EF4-FFF2-40B4-BE49-F238E27FC236}">
                <a16:creationId xmlns:a16="http://schemas.microsoft.com/office/drawing/2014/main" id="{F268944C-2D67-6E4B-9608-478D5B3774AD}"/>
              </a:ext>
            </a:extLst>
          </p:cNvPr>
          <p:cNvSpPr txBox="1"/>
          <p:nvPr/>
        </p:nvSpPr>
        <p:spPr>
          <a:xfrm>
            <a:off x="2880135" y="5380333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Fornisce</a:t>
            </a:r>
          </a:p>
        </p:txBody>
      </p: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01" name="CasellaDiTesto 100">
            <a:extLst>
              <a:ext uri="{FF2B5EF4-FFF2-40B4-BE49-F238E27FC236}">
                <a16:creationId xmlns:a16="http://schemas.microsoft.com/office/drawing/2014/main" id="{0472A4E3-A7B4-1441-96AB-7493DF4B4485}"/>
              </a:ext>
            </a:extLst>
          </p:cNvPr>
          <p:cNvSpPr txBox="1"/>
          <p:nvPr/>
        </p:nvSpPr>
        <p:spPr>
          <a:xfrm>
            <a:off x="9255362" y="3044912"/>
            <a:ext cx="1053470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Accetta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43546A"/>
                  </a:solidFill>
                </a:rPr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grpSp>
        <p:nvGrpSpPr>
          <p:cNvPr id="152" name="Gruppo 151">
            <a:extLst>
              <a:ext uri="{FF2B5EF4-FFF2-40B4-BE49-F238E27FC236}">
                <a16:creationId xmlns:a16="http://schemas.microsoft.com/office/drawing/2014/main" id="{4EE48A72-5774-4B25-8076-8BB5EA2C7B2F}"/>
              </a:ext>
            </a:extLst>
          </p:cNvPr>
          <p:cNvGrpSpPr/>
          <p:nvPr/>
        </p:nvGrpSpPr>
        <p:grpSpPr>
          <a:xfrm>
            <a:off x="8678550" y="1860986"/>
            <a:ext cx="1188001" cy="1188000"/>
            <a:chOff x="8735647" y="3979295"/>
            <a:chExt cx="1188001" cy="1188000"/>
          </a:xfrm>
        </p:grpSpPr>
        <p:sp>
          <p:nvSpPr>
            <p:cNvPr id="138" name="Rettangolo con angoli arrotondati 137">
              <a:extLst>
                <a:ext uri="{FF2B5EF4-FFF2-40B4-BE49-F238E27FC236}">
                  <a16:creationId xmlns:a16="http://schemas.microsoft.com/office/drawing/2014/main" id="{30706D1A-6CA7-E549-9DEC-98D71B379B62}"/>
                </a:ext>
              </a:extLst>
            </p:cNvPr>
            <p:cNvSpPr/>
            <p:nvPr/>
          </p:nvSpPr>
          <p:spPr>
            <a:xfrm>
              <a:off x="8735647" y="3979295"/>
              <a:ext cx="1188000" cy="118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311C0E5A-5331-EF4E-A0E6-41A72A7370E9}"/>
                </a:ext>
              </a:extLst>
            </p:cNvPr>
            <p:cNvSpPr txBox="1"/>
            <p:nvPr/>
          </p:nvSpPr>
          <p:spPr>
            <a:xfrm>
              <a:off x="8735648" y="4574796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Proprietari di Dominio</a:t>
              </a:r>
            </a:p>
          </p:txBody>
        </p:sp>
        <p:pic>
          <p:nvPicPr>
            <p:cNvPr id="140" name="Elemento grafico 139" descr="Donna con riempimento a tinta unita">
              <a:extLst>
                <a:ext uri="{FF2B5EF4-FFF2-40B4-BE49-F238E27FC236}">
                  <a16:creationId xmlns:a16="http://schemas.microsoft.com/office/drawing/2014/main" id="{E0EC172D-3F20-4270-8171-FB1070679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49647" y="4176611"/>
              <a:ext cx="360000" cy="360000"/>
            </a:xfrm>
            <a:prstGeom prst="rect">
              <a:avLst/>
            </a:prstGeom>
          </p:spPr>
        </p:pic>
      </p:grpSp>
      <p:grpSp>
        <p:nvGrpSpPr>
          <p:cNvPr id="1034" name="Gruppo 1033">
            <a:extLst>
              <a:ext uri="{FF2B5EF4-FFF2-40B4-BE49-F238E27FC236}">
                <a16:creationId xmlns:a16="http://schemas.microsoft.com/office/drawing/2014/main" id="{620ABE6A-F7E8-4431-9375-3A4B055A2AEE}"/>
              </a:ext>
            </a:extLst>
          </p:cNvPr>
          <p:cNvGrpSpPr/>
          <p:nvPr/>
        </p:nvGrpSpPr>
        <p:grpSpPr>
          <a:xfrm>
            <a:off x="658524" y="3300853"/>
            <a:ext cx="1118103" cy="1345220"/>
            <a:chOff x="658524" y="3300853"/>
            <a:chExt cx="1118103" cy="1345220"/>
          </a:xfrm>
        </p:grpSpPr>
        <p:pic>
          <p:nvPicPr>
            <p:cNvPr id="70" name="Elemento grafico 69">
              <a:extLst>
                <a:ext uri="{FF2B5EF4-FFF2-40B4-BE49-F238E27FC236}">
                  <a16:creationId xmlns:a16="http://schemas.microsoft.com/office/drawing/2014/main" id="{3E221ECD-44F3-6740-B6CC-1F9C817DF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3202" y="3670450"/>
              <a:ext cx="360000" cy="360000"/>
            </a:xfrm>
            <a:prstGeom prst="rect">
              <a:avLst/>
            </a:prstGeom>
          </p:spPr>
        </p:pic>
        <p:pic>
          <p:nvPicPr>
            <p:cNvPr id="75" name="Elemento grafico 74">
              <a:extLst>
                <a:ext uri="{FF2B5EF4-FFF2-40B4-BE49-F238E27FC236}">
                  <a16:creationId xmlns:a16="http://schemas.microsoft.com/office/drawing/2014/main" id="{64F349C6-6200-C54B-8B5B-29986A31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2415" y="3888726"/>
              <a:ext cx="360000" cy="360000"/>
            </a:xfrm>
            <a:prstGeom prst="rect">
              <a:avLst/>
            </a:prstGeom>
          </p:spPr>
        </p:pic>
        <p:pic>
          <p:nvPicPr>
            <p:cNvPr id="76" name="Elemento grafico 75">
              <a:extLst>
                <a:ext uri="{FF2B5EF4-FFF2-40B4-BE49-F238E27FC236}">
                  <a16:creationId xmlns:a16="http://schemas.microsoft.com/office/drawing/2014/main" id="{A1EEC611-A486-ED40-8D33-DDC1682A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67238" y="3559368"/>
              <a:ext cx="360000" cy="360000"/>
            </a:xfrm>
            <a:prstGeom prst="rect">
              <a:avLst/>
            </a:prstGeom>
          </p:spPr>
        </p:pic>
        <p:pic>
          <p:nvPicPr>
            <p:cNvPr id="79" name="Elemento grafico 78">
              <a:extLst>
                <a:ext uri="{FF2B5EF4-FFF2-40B4-BE49-F238E27FC236}">
                  <a16:creationId xmlns:a16="http://schemas.microsoft.com/office/drawing/2014/main" id="{1305A0E5-3990-0D45-8C4E-E6793006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6192" y="3300853"/>
              <a:ext cx="360000" cy="360000"/>
            </a:xfrm>
            <a:prstGeom prst="rect">
              <a:avLst/>
            </a:prstGeom>
          </p:spPr>
        </p:pic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F6B3CD59-1708-6F46-850D-C42E17C8CF0D}"/>
                </a:ext>
              </a:extLst>
            </p:cNvPr>
            <p:cNvSpPr txBox="1"/>
            <p:nvPr/>
          </p:nvSpPr>
          <p:spPr>
            <a:xfrm>
              <a:off x="770957" y="4276741"/>
              <a:ext cx="1005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43546A"/>
                  </a:solidFill>
                </a:rPr>
                <a:t>Utenza</a:t>
              </a:r>
            </a:p>
          </p:txBody>
        </p:sp>
        <p:pic>
          <p:nvPicPr>
            <p:cNvPr id="134" name="Elemento grafico 133" descr="Donna con riempimento a tinta unita">
              <a:extLst>
                <a:ext uri="{FF2B5EF4-FFF2-40B4-BE49-F238E27FC236}">
                  <a16:creationId xmlns:a16="http://schemas.microsoft.com/office/drawing/2014/main" id="{1B908CBC-139B-4BDE-8B41-83B169296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37118" y="3361606"/>
              <a:ext cx="360000" cy="360000"/>
            </a:xfrm>
            <a:prstGeom prst="rect">
              <a:avLst/>
            </a:prstGeom>
          </p:spPr>
        </p:pic>
        <p:pic>
          <p:nvPicPr>
            <p:cNvPr id="139" name="Elemento grafico 138" descr="Donna con riempimento a tinta unita">
              <a:extLst>
                <a:ext uri="{FF2B5EF4-FFF2-40B4-BE49-F238E27FC236}">
                  <a16:creationId xmlns:a16="http://schemas.microsoft.com/office/drawing/2014/main" id="{EDA6EF83-1320-45F5-B64A-80263E33F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65286" y="3689588"/>
              <a:ext cx="360000" cy="360000"/>
            </a:xfrm>
            <a:prstGeom prst="rect">
              <a:avLst/>
            </a:prstGeom>
          </p:spPr>
        </p:pic>
        <p:pic>
          <p:nvPicPr>
            <p:cNvPr id="141" name="Elemento grafico 140" descr="Donna con riempimento a tinta unita">
              <a:extLst>
                <a:ext uri="{FF2B5EF4-FFF2-40B4-BE49-F238E27FC236}">
                  <a16:creationId xmlns:a16="http://schemas.microsoft.com/office/drawing/2014/main" id="{8B9AC81F-C0ED-48FE-AA39-C4B3BD6AD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8524" y="3391256"/>
              <a:ext cx="360000" cy="360000"/>
            </a:xfrm>
            <a:prstGeom prst="rect">
              <a:avLst/>
            </a:prstGeom>
          </p:spPr>
        </p:pic>
      </p:grpSp>
      <p:sp>
        <p:nvSpPr>
          <p:cNvPr id="142" name="Rettangolo con angoli arrotondati 141">
            <a:extLst>
              <a:ext uri="{FF2B5EF4-FFF2-40B4-BE49-F238E27FC236}">
                <a16:creationId xmlns:a16="http://schemas.microsoft.com/office/drawing/2014/main" id="{29A610D7-25A1-43D2-A894-AD29BF553590}"/>
              </a:ext>
            </a:extLst>
          </p:cNvPr>
          <p:cNvSpPr/>
          <p:nvPr/>
        </p:nvSpPr>
        <p:spPr>
          <a:xfrm>
            <a:off x="8296185" y="4276741"/>
            <a:ext cx="1188532" cy="75373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Software</a:t>
            </a:r>
          </a:p>
        </p:txBody>
      </p:sp>
      <p:cxnSp>
        <p:nvCxnSpPr>
          <p:cNvPr id="163" name="Connettore a gomito 162">
            <a:extLst>
              <a:ext uri="{FF2B5EF4-FFF2-40B4-BE49-F238E27FC236}">
                <a16:creationId xmlns:a16="http://schemas.microsoft.com/office/drawing/2014/main" id="{B6D92C4B-7C3F-401C-A214-B5EB76C52225}"/>
              </a:ext>
            </a:extLst>
          </p:cNvPr>
          <p:cNvCxnSpPr>
            <a:cxnSpLocks/>
            <a:stCxn id="67" idx="2"/>
            <a:endCxn id="142" idx="1"/>
          </p:cNvCxnSpPr>
          <p:nvPr/>
        </p:nvCxnSpPr>
        <p:spPr>
          <a:xfrm rot="16200000" flipH="1">
            <a:off x="6176371" y="2533792"/>
            <a:ext cx="641479" cy="35981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ttore a gomito 164">
            <a:extLst>
              <a:ext uri="{FF2B5EF4-FFF2-40B4-BE49-F238E27FC236}">
                <a16:creationId xmlns:a16="http://schemas.microsoft.com/office/drawing/2014/main" id="{A807AA82-D2CC-476A-8E9F-98771DE025F0}"/>
              </a:ext>
            </a:extLst>
          </p:cNvPr>
          <p:cNvCxnSpPr>
            <a:cxnSpLocks/>
            <a:stCxn id="80" idx="2"/>
            <a:endCxn id="142" idx="2"/>
          </p:cNvCxnSpPr>
          <p:nvPr/>
        </p:nvCxnSpPr>
        <p:spPr>
          <a:xfrm rot="5400000" flipH="1" flipV="1">
            <a:off x="6108764" y="3514314"/>
            <a:ext cx="1265527" cy="4297846"/>
          </a:xfrm>
          <a:prstGeom prst="bentConnector3">
            <a:avLst>
              <a:gd name="adj1" fmla="val -2774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91D24D3A-1EBD-4EFD-9418-2122A6E78C37}"/>
              </a:ext>
            </a:extLst>
          </p:cNvPr>
          <p:cNvSpPr txBox="1"/>
          <p:nvPr/>
        </p:nvSpPr>
        <p:spPr>
          <a:xfrm>
            <a:off x="4570386" y="6310884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9B97FA84-D8B7-49D5-B2E5-FDB86AD5C3C3}"/>
              </a:ext>
            </a:extLst>
          </p:cNvPr>
          <p:cNvSpPr txBox="1"/>
          <p:nvPr/>
        </p:nvSpPr>
        <p:spPr>
          <a:xfrm>
            <a:off x="4714360" y="4305636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Valida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AD611E6C-AA84-4670-9D54-5BFE6CCC7016}"/>
              </a:ext>
            </a:extLst>
          </p:cNvPr>
          <p:cNvSpPr/>
          <p:nvPr/>
        </p:nvSpPr>
        <p:spPr>
          <a:xfrm rot="19325783">
            <a:off x="9525719" y="167016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</a:p>
        </p:txBody>
      </p: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0038EC47-10DD-828B-EEB0-953BF52631C1}"/>
              </a:ext>
            </a:extLst>
          </p:cNvPr>
          <p:cNvSpPr/>
          <p:nvPr/>
        </p:nvSpPr>
        <p:spPr>
          <a:xfrm>
            <a:off x="5957329" y="1050302"/>
            <a:ext cx="2045760" cy="11880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Documentazione  rivolta all’utenza e formazione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B6DA8098-0C8D-44DC-B54F-5A5B5A918774}"/>
              </a:ext>
            </a:extLst>
          </p:cNvPr>
          <p:cNvCxnSpPr>
            <a:cxnSpLocks/>
            <a:endCxn id="57" idx="2"/>
          </p:cNvCxnSpPr>
          <p:nvPr/>
        </p:nvCxnSpPr>
        <p:spPr>
          <a:xfrm flipH="1" flipV="1">
            <a:off x="6980209" y="2238302"/>
            <a:ext cx="47" cy="1006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7E27D28C-F40D-61B2-3F14-2B8032A6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5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7" grpId="0"/>
      <p:bldP spid="90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E9BC9C-16E9-0C28-996A-AB6C824608E2}"/>
              </a:ext>
            </a:extLst>
          </p:cNvPr>
          <p:cNvSpPr/>
          <p:nvPr/>
        </p:nvSpPr>
        <p:spPr>
          <a:xfrm>
            <a:off x="477795" y="1463040"/>
            <a:ext cx="3541282" cy="3858768"/>
          </a:xfrm>
          <a:prstGeom prst="roundRect">
            <a:avLst/>
          </a:prstGeom>
          <a:solidFill>
            <a:srgbClr val="DE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Qual è la Disponibilità residua delle Sigle di </a:t>
            </a:r>
            <a:r>
              <a:rPr lang="it-IT" sz="2000" dirty="0">
                <a:solidFill>
                  <a:srgbClr val="43546A"/>
                </a:solidFill>
              </a:rPr>
              <a:t>Commissione</a:t>
            </a:r>
            <a:r>
              <a:rPr lang="it-IT" sz="2000" dirty="0">
                <a:solidFill>
                  <a:schemeClr val="tx2"/>
                </a:solidFill>
              </a:rPr>
              <a:t> (1-5) </a:t>
            </a: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al 31/12?   </a:t>
            </a:r>
            <a:endParaRPr lang="it-IT" sz="2000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C5FA3BE-F211-2FC1-70BF-CAE21A709684}"/>
              </a:ext>
            </a:extLst>
          </p:cNvPr>
          <p:cNvSpPr/>
          <p:nvPr/>
        </p:nvSpPr>
        <p:spPr>
          <a:xfrm>
            <a:off x="4325359" y="1463040"/>
            <a:ext cx="3541282" cy="3858768"/>
          </a:xfrm>
          <a:prstGeom prst="roundRect">
            <a:avLst/>
          </a:prstGeom>
          <a:solidFill>
            <a:srgbClr val="DE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Quant’è il costo medio di una trasferta Italia diviso per profili (TA, RT)?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4A974C-C324-D3E2-CD3F-B8670F5133E7}"/>
              </a:ext>
            </a:extLst>
          </p:cNvPr>
          <p:cNvSpPr/>
          <p:nvPr/>
        </p:nvSpPr>
        <p:spPr>
          <a:xfrm>
            <a:off x="8172923" y="1463040"/>
            <a:ext cx="3541282" cy="3858768"/>
          </a:xfrm>
          <a:prstGeom prst="roundRect">
            <a:avLst/>
          </a:prstGeom>
          <a:solidFill>
            <a:srgbClr val="DEEB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ctr"/>
            <a:r>
              <a:rPr lang="it-IT" sz="2000" dirty="0">
                <a:solidFill>
                  <a:schemeClr val="tx2"/>
                </a:solidFill>
              </a:rPr>
              <a:t>Quale è l’andamento della differenza tra Base di Gara e Importo Iva Inclusa nelle gare PNRR?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AE26BAE-EEAB-1852-89AE-B7534F77D2CC}"/>
              </a:ext>
            </a:extLst>
          </p:cNvPr>
          <p:cNvSpPr/>
          <p:nvPr/>
        </p:nvSpPr>
        <p:spPr>
          <a:xfrm>
            <a:off x="477795" y="1373827"/>
            <a:ext cx="2400300" cy="630000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Richiesta 1</a:t>
            </a:r>
          </a:p>
        </p:txBody>
      </p:sp>
      <p:sp>
        <p:nvSpPr>
          <p:cNvPr id="13" name="Rectangle: Rounded Corners 1">
            <a:extLst>
              <a:ext uri="{FF2B5EF4-FFF2-40B4-BE49-F238E27FC236}">
                <a16:creationId xmlns:a16="http://schemas.microsoft.com/office/drawing/2014/main" id="{684BF53A-9DDC-4189-597B-81C385955767}"/>
              </a:ext>
            </a:extLst>
          </p:cNvPr>
          <p:cNvSpPr/>
          <p:nvPr/>
        </p:nvSpPr>
        <p:spPr>
          <a:xfrm>
            <a:off x="4325359" y="1373827"/>
            <a:ext cx="2400300" cy="630000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Richiesta 2</a:t>
            </a:r>
          </a:p>
        </p:txBody>
      </p:sp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240F0CE6-D181-314A-B995-658505DF0062}"/>
              </a:ext>
            </a:extLst>
          </p:cNvPr>
          <p:cNvSpPr/>
          <p:nvPr/>
        </p:nvSpPr>
        <p:spPr>
          <a:xfrm>
            <a:off x="8172923" y="1373827"/>
            <a:ext cx="2400300" cy="630000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Richiesta 3</a:t>
            </a:r>
          </a:p>
        </p:txBody>
      </p:sp>
    </p:spTree>
    <p:extLst>
      <p:ext uri="{BB962C8B-B14F-4D97-AF65-F5344CB8AC3E}">
        <p14:creationId xmlns:p14="http://schemas.microsoft.com/office/powerpoint/2010/main" val="535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EAE26BAE-EEAB-1852-89AE-B7534F77D2CC}"/>
              </a:ext>
            </a:extLst>
          </p:cNvPr>
          <p:cNvSpPr/>
          <p:nvPr/>
        </p:nvSpPr>
        <p:spPr>
          <a:xfrm>
            <a:off x="2510481" y="1265209"/>
            <a:ext cx="7171037" cy="63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43546A"/>
                </a:solidFill>
              </a:rPr>
              <a:t>Due approcci differenti all’esplorazione dei dati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F52D21-3251-2B34-48B2-11A0834916A8}"/>
              </a:ext>
            </a:extLst>
          </p:cNvPr>
          <p:cNvGrpSpPr/>
          <p:nvPr/>
        </p:nvGrpSpPr>
        <p:grpSpPr>
          <a:xfrm>
            <a:off x="477794" y="2671802"/>
            <a:ext cx="4501979" cy="2549197"/>
            <a:chOff x="1035049" y="958255"/>
            <a:chExt cx="2538001" cy="254919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294350C5-E370-63A7-6C88-ABE3C1DB7FF5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Rectangle: Rounded Corners 12">
              <a:extLst>
                <a:ext uri="{FF2B5EF4-FFF2-40B4-BE49-F238E27FC236}">
                  <a16:creationId xmlns:a16="http://schemas.microsoft.com/office/drawing/2014/main" id="{9230A5B8-1480-1548-F42E-9FF8778A30A9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2Same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ANALITICO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F57F2BB-294A-5D0C-4AEA-722832C8AE36}"/>
              </a:ext>
            </a:extLst>
          </p:cNvPr>
          <p:cNvSpPr txBox="1"/>
          <p:nvPr/>
        </p:nvSpPr>
        <p:spPr>
          <a:xfrm>
            <a:off x="477794" y="3560217"/>
            <a:ext cx="450197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>
                <a:solidFill>
                  <a:srgbClr val="43546A"/>
                </a:solidFill>
              </a:rPr>
              <a:t>Dati di Dettaglio utili per controlli puntuali e come supporto alle Attività Ordinarie</a:t>
            </a:r>
            <a:endParaRPr lang="en-US" sz="2400" dirty="0">
              <a:solidFill>
                <a:srgbClr val="43546A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1B0D24-A28E-0861-A296-60755799C511}"/>
              </a:ext>
            </a:extLst>
          </p:cNvPr>
          <p:cNvGrpSpPr/>
          <p:nvPr/>
        </p:nvGrpSpPr>
        <p:grpSpPr>
          <a:xfrm>
            <a:off x="6882713" y="2671802"/>
            <a:ext cx="4501979" cy="2549197"/>
            <a:chOff x="1035049" y="958255"/>
            <a:chExt cx="2538001" cy="2549197"/>
          </a:xfrm>
        </p:grpSpPr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id="{0A3B0549-D67D-5054-5836-DF8DB3C46F2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C54A7941-0B0A-E856-0B1F-6E84B99D7273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2Same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STATISTICO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7C2935A-52EC-CBFA-74BF-8AE548F69F2D}"/>
              </a:ext>
            </a:extLst>
          </p:cNvPr>
          <p:cNvSpPr txBox="1"/>
          <p:nvPr/>
        </p:nvSpPr>
        <p:spPr>
          <a:xfrm>
            <a:off x="6874682" y="3560216"/>
            <a:ext cx="45019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400" dirty="0">
                <a:solidFill>
                  <a:srgbClr val="43546A"/>
                </a:solidFill>
              </a:rPr>
              <a:t>Dati aggregati utili come supporto alle Decisioni</a:t>
            </a:r>
          </a:p>
        </p:txBody>
      </p:sp>
    </p:spTree>
    <p:extLst>
      <p:ext uri="{BB962C8B-B14F-4D97-AF65-F5344CB8AC3E}">
        <p14:creationId xmlns:p14="http://schemas.microsoft.com/office/powerpoint/2010/main" val="42165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4D444C-66EB-B88F-CA29-E0B76D584AB7}"/>
              </a:ext>
            </a:extLst>
          </p:cNvPr>
          <p:cNvSpPr/>
          <p:nvPr/>
        </p:nvSpPr>
        <p:spPr>
          <a:xfrm>
            <a:off x="348508" y="1291477"/>
            <a:ext cx="11494984" cy="5251563"/>
          </a:xfrm>
          <a:prstGeom prst="roundRect">
            <a:avLst>
              <a:gd name="adj" fmla="val 8154"/>
            </a:avLst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10">
            <a:extLst>
              <a:ext uri="{FF2B5EF4-FFF2-40B4-BE49-F238E27FC236}">
                <a16:creationId xmlns:a16="http://schemas.microsoft.com/office/drawing/2014/main" id="{58CDD1F5-24D7-88A7-D63A-804D911E895E}"/>
              </a:ext>
            </a:extLst>
          </p:cNvPr>
          <p:cNvSpPr/>
          <p:nvPr/>
        </p:nvSpPr>
        <p:spPr>
          <a:xfrm>
            <a:off x="310936" y="1179717"/>
            <a:ext cx="2244882" cy="601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43546A"/>
                </a:solidFill>
              </a:rPr>
              <a:t>Report Analitico</a:t>
            </a:r>
          </a:p>
        </p:txBody>
      </p:sp>
      <p:pic>
        <p:nvPicPr>
          <p:cNvPr id="13" name="Immagine 9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2C47C620-F60E-7D66-A27C-9187E9A9C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3" y="1984648"/>
            <a:ext cx="10960595" cy="33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hidden="1">
            <a:extLst>
              <a:ext uri="{FF2B5EF4-FFF2-40B4-BE49-F238E27FC236}">
                <a16:creationId xmlns:a16="http://schemas.microsoft.com/office/drawing/2014/main" id="{10EA05DC-3AEA-41B4-7202-86AB3B37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06" y="908327"/>
            <a:ext cx="15212593" cy="5782244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92880440-50D6-1F8B-549C-1C384679356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343946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Datawarehouse e Business Intelligence </a:t>
            </a:r>
          </a:p>
        </p:txBody>
      </p:sp>
      <p:pic>
        <p:nvPicPr>
          <p:cNvPr id="10" name="Picture 2" descr="L'INFN CAMBIA LOGO">
            <a:extLst>
              <a:ext uri="{FF2B5EF4-FFF2-40B4-BE49-F238E27FC236}">
                <a16:creationId xmlns:a16="http://schemas.microsoft.com/office/drawing/2014/main" id="{9660E043-31FB-89B6-F70F-E4F177D2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D63F81-DFD5-DC4E-CFC6-F7DD02BA4CD6}"/>
              </a:ext>
            </a:extLst>
          </p:cNvPr>
          <p:cNvSpPr/>
          <p:nvPr/>
        </p:nvSpPr>
        <p:spPr>
          <a:xfrm>
            <a:off x="348508" y="1291477"/>
            <a:ext cx="11494984" cy="5251563"/>
          </a:xfrm>
          <a:prstGeom prst="roundRect">
            <a:avLst>
              <a:gd name="adj" fmla="val 8154"/>
            </a:avLst>
          </a:prstGeom>
          <a:solidFill>
            <a:schemeClr val="bg1">
              <a:lumMod val="9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10">
            <a:extLst>
              <a:ext uri="{FF2B5EF4-FFF2-40B4-BE49-F238E27FC236}">
                <a16:creationId xmlns:a16="http://schemas.microsoft.com/office/drawing/2014/main" id="{58CDD1F5-24D7-88A7-D63A-804D911E895E}"/>
              </a:ext>
            </a:extLst>
          </p:cNvPr>
          <p:cNvSpPr/>
          <p:nvPr/>
        </p:nvSpPr>
        <p:spPr>
          <a:xfrm>
            <a:off x="310936" y="1179717"/>
            <a:ext cx="2244882" cy="6017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43546A"/>
                </a:solidFill>
              </a:rPr>
              <a:t>Analisi Statistica</a:t>
            </a:r>
          </a:p>
        </p:txBody>
      </p:sp>
      <p:pic>
        <p:nvPicPr>
          <p:cNvPr id="2" name="Immagine 3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DCCD763D-B844-D251-5F05-D865F3821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93" y="1893208"/>
            <a:ext cx="8192015" cy="43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81097A8-1227-8669-5A58-A19AC1F7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5" y="1590874"/>
            <a:ext cx="3331027" cy="19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angle 4">
            <a:extLst>
              <a:ext uri="{FF2B5EF4-FFF2-40B4-BE49-F238E27FC236}">
                <a16:creationId xmlns:a16="http://schemas.microsoft.com/office/drawing/2014/main" id="{9B0C755E-A146-9E54-B366-93266655D0FD}"/>
              </a:ext>
            </a:extLst>
          </p:cNvPr>
          <p:cNvSpPr/>
          <p:nvPr/>
        </p:nvSpPr>
        <p:spPr>
          <a:xfrm rot="5400000">
            <a:off x="5170638" y="2365749"/>
            <a:ext cx="1958628" cy="408877"/>
          </a:xfrm>
          <a:prstGeom prst="triangle">
            <a:avLst>
              <a:gd name="adj" fmla="val 55770"/>
            </a:avLst>
          </a:prstGeom>
          <a:solidFill>
            <a:srgbClr val="5FCB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1D19A-FE96-3B13-AEC1-733952052D83}"/>
              </a:ext>
            </a:extLst>
          </p:cNvPr>
          <p:cNvSpPr txBox="1"/>
          <p:nvPr/>
        </p:nvSpPr>
        <p:spPr>
          <a:xfrm>
            <a:off x="6612540" y="2093133"/>
            <a:ext cx="4479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43546A"/>
                </a:solidFill>
              </a:rPr>
              <a:t>Richiesta di digitalizzazione di un processo</a:t>
            </a:r>
            <a:endParaRPr lang="it-IT" sz="2800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EAC6D7DB-FEEB-61BB-E617-7FE20E79CE66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Arrivo di una nuova richiesta</a:t>
            </a:r>
          </a:p>
        </p:txBody>
      </p:sp>
      <p:pic>
        <p:nvPicPr>
          <p:cNvPr id="17" name="Picture 2" descr="L'INFN CAMBIA LOGO">
            <a:extLst>
              <a:ext uri="{FF2B5EF4-FFF2-40B4-BE49-F238E27FC236}">
                <a16:creationId xmlns:a16="http://schemas.microsoft.com/office/drawing/2014/main" id="{DEDAD28C-0790-3322-C597-91053EF17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n iceberg in the water&#10;&#10;Description automatically generated">
            <a:extLst>
              <a:ext uri="{FF2B5EF4-FFF2-40B4-BE49-F238E27FC236}">
                <a16:creationId xmlns:a16="http://schemas.microsoft.com/office/drawing/2014/main" id="{6D2F1A88-FD7E-0213-AE17-2FB709AFD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2651" b="32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7DE8F5-B222-F989-769E-9D349C126434}"/>
              </a:ext>
            </a:extLst>
          </p:cNvPr>
          <p:cNvSpPr txBox="1"/>
          <p:nvPr/>
        </p:nvSpPr>
        <p:spPr>
          <a:xfrm>
            <a:off x="5172403" y="5148202"/>
            <a:ext cx="2795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Monitoraggio e analisi log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EA4D8-BEA5-278E-9ABD-7878A1F9B99C}"/>
              </a:ext>
            </a:extLst>
          </p:cNvPr>
          <p:cNvSpPr txBox="1"/>
          <p:nvPr/>
        </p:nvSpPr>
        <p:spPr>
          <a:xfrm>
            <a:off x="7240121" y="5737380"/>
            <a:ext cx="26227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noProof="1">
                <a:solidFill>
                  <a:schemeClr val="accent4"/>
                </a:solidFill>
                <a:cs typeface="Calibri"/>
              </a:rPr>
              <a:t>Sicurezza informatica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29A1A8-58AF-B613-9EDB-91528B2ED320}"/>
              </a:ext>
            </a:extLst>
          </p:cNvPr>
          <p:cNvSpPr txBox="1"/>
          <p:nvPr/>
        </p:nvSpPr>
        <p:spPr>
          <a:xfrm>
            <a:off x="5405999" y="4015592"/>
            <a:ext cx="4487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Conformità con </a:t>
            </a:r>
            <a:r>
              <a:rPr lang="en-US" b="1" noProof="1">
                <a:solidFill>
                  <a:schemeClr val="accent4"/>
                </a:solidFill>
                <a:cs typeface="Calibri"/>
              </a:rPr>
              <a:t>GDPR</a:t>
            </a:r>
            <a:r>
              <a:rPr lang="en-US" b="1" noProof="1">
                <a:solidFill>
                  <a:schemeClr val="bg1"/>
                </a:solidFill>
                <a:cs typeface="Calibri"/>
              </a:rPr>
              <a:t> e vari standard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DB799-DC14-26A1-B3A1-53DC970842BE}"/>
              </a:ext>
            </a:extLst>
          </p:cNvPr>
          <p:cNvSpPr txBox="1"/>
          <p:nvPr/>
        </p:nvSpPr>
        <p:spPr>
          <a:xfrm>
            <a:off x="9041645" y="4609107"/>
            <a:ext cx="19889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Disaster recovery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3D5D34-544F-721B-1EDB-7E6B18444119}"/>
              </a:ext>
            </a:extLst>
          </p:cNvPr>
          <p:cNvSpPr txBox="1"/>
          <p:nvPr/>
        </p:nvSpPr>
        <p:spPr>
          <a:xfrm>
            <a:off x="1061052" y="5881746"/>
            <a:ext cx="11246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noProof="1">
                <a:solidFill>
                  <a:schemeClr val="accent4"/>
                </a:solidFill>
                <a:cs typeface="Calibri"/>
              </a:rPr>
              <a:t>Privacy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7DC5BA-EBE6-A476-53E6-BBEB0ADEEEDA}"/>
              </a:ext>
            </a:extLst>
          </p:cNvPr>
          <p:cNvSpPr txBox="1"/>
          <p:nvPr/>
        </p:nvSpPr>
        <p:spPr>
          <a:xfrm>
            <a:off x="225459" y="3334836"/>
            <a:ext cx="17387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noProof="1">
                <a:solidFill>
                  <a:schemeClr val="bg1"/>
                </a:solidFill>
                <a:cs typeface="Calibri"/>
              </a:rPr>
              <a:t>Troubleshooting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227F57-FEA7-A437-313D-52461A42189A}"/>
              </a:ext>
            </a:extLst>
          </p:cNvPr>
          <p:cNvSpPr txBox="1"/>
          <p:nvPr/>
        </p:nvSpPr>
        <p:spPr>
          <a:xfrm>
            <a:off x="5172398" y="5880741"/>
            <a:ext cx="19889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Protezione dati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AE84A-32C0-256D-62F6-715B0C012906}"/>
              </a:ext>
            </a:extLst>
          </p:cNvPr>
          <p:cNvSpPr txBox="1"/>
          <p:nvPr/>
        </p:nvSpPr>
        <p:spPr>
          <a:xfrm>
            <a:off x="9771048" y="4013720"/>
            <a:ext cx="2352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Evoluzione tecnologica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127C2-AFEE-379D-5C25-F2F8122F66E5}"/>
              </a:ext>
            </a:extLst>
          </p:cNvPr>
          <p:cNvSpPr txBox="1"/>
          <p:nvPr/>
        </p:nvSpPr>
        <p:spPr>
          <a:xfrm>
            <a:off x="7773576" y="4586346"/>
            <a:ext cx="151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Backup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DF0B4-166D-23D4-0D7E-B95D8BD4417C}"/>
              </a:ext>
            </a:extLst>
          </p:cNvPr>
          <p:cNvSpPr txBox="1"/>
          <p:nvPr/>
        </p:nvSpPr>
        <p:spPr>
          <a:xfrm>
            <a:off x="8469363" y="5151191"/>
            <a:ext cx="3532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Integrazione servizi di terze parti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B6B1D3-2631-5322-69F8-8B3402E7DBB9}"/>
              </a:ext>
            </a:extLst>
          </p:cNvPr>
          <p:cNvSpPr txBox="1"/>
          <p:nvPr/>
        </p:nvSpPr>
        <p:spPr>
          <a:xfrm>
            <a:off x="679274" y="5144926"/>
            <a:ext cx="20610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Automazione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5C4EEB-06AF-F315-0AA7-0C4914E8AC0B}"/>
              </a:ext>
            </a:extLst>
          </p:cNvPr>
          <p:cNvSpPr txBox="1"/>
          <p:nvPr/>
        </p:nvSpPr>
        <p:spPr>
          <a:xfrm>
            <a:off x="9690872" y="5856754"/>
            <a:ext cx="17145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Aggiornamenti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3A3813-192F-BA93-72B2-1E1E19C2D147}"/>
              </a:ext>
            </a:extLst>
          </p:cNvPr>
          <p:cNvSpPr txBox="1"/>
          <p:nvPr/>
        </p:nvSpPr>
        <p:spPr>
          <a:xfrm>
            <a:off x="809151" y="3980415"/>
            <a:ext cx="15113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noProof="1">
                <a:solidFill>
                  <a:schemeClr val="bg1"/>
                </a:solidFill>
                <a:cs typeface="Calibri"/>
              </a:rPr>
              <a:t>Test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FA6BA3-A1A8-6D94-B85C-71F674F01AD5}"/>
              </a:ext>
            </a:extLst>
          </p:cNvPr>
          <p:cNvSpPr txBox="1"/>
          <p:nvPr/>
        </p:nvSpPr>
        <p:spPr>
          <a:xfrm>
            <a:off x="2318768" y="6369294"/>
            <a:ext cx="4058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accent2"/>
                </a:solidFill>
                <a:cs typeface="Calibri"/>
              </a:rPr>
              <a:t>Scrittura di software per l'infrastruttura</a:t>
            </a:r>
            <a:endParaRPr lang="en-US" noProof="1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58CDA6-4A3C-9738-36AA-A471420F1F7F}"/>
              </a:ext>
            </a:extLst>
          </p:cNvPr>
          <p:cNvSpPr txBox="1"/>
          <p:nvPr/>
        </p:nvSpPr>
        <p:spPr>
          <a:xfrm>
            <a:off x="497940" y="2756047"/>
            <a:ext cx="1193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2"/>
                </a:solidFill>
                <a:cs typeface="Calibri"/>
              </a:rPr>
              <a:t>Assistenza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D323F1-10BB-52C7-5495-4E09E49B2ADF}"/>
              </a:ext>
            </a:extLst>
          </p:cNvPr>
          <p:cNvSpPr txBox="1"/>
          <p:nvPr/>
        </p:nvSpPr>
        <p:spPr>
          <a:xfrm>
            <a:off x="5433408" y="4584664"/>
            <a:ext cx="2261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Business Continuity</a:t>
            </a:r>
            <a:endParaRPr lang="en-US" noProof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CA88C0-DE57-9E8F-2A33-21F08D251816}"/>
              </a:ext>
            </a:extLst>
          </p:cNvPr>
          <p:cNvSpPr txBox="1"/>
          <p:nvPr/>
        </p:nvSpPr>
        <p:spPr>
          <a:xfrm>
            <a:off x="2825626" y="429532"/>
            <a:ext cx="2795333" cy="461665"/>
          </a:xfrm>
          <a:prstGeom prst="rect">
            <a:avLst/>
          </a:prstGeom>
          <a:solidFill>
            <a:schemeClr val="bg1">
              <a:alpha val="38824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noProof="1">
                <a:cs typeface="Calibri"/>
              </a:rPr>
              <a:t>Applicativi software</a:t>
            </a:r>
          </a:p>
        </p:txBody>
      </p:sp>
      <p:pic>
        <p:nvPicPr>
          <p:cNvPr id="35" name="Picture 35" descr="A picture containing transport, boat&#10;&#10;Description automatically generated">
            <a:extLst>
              <a:ext uri="{FF2B5EF4-FFF2-40B4-BE49-F238E27FC236}">
                <a16:creationId xmlns:a16="http://schemas.microsoft.com/office/drawing/2014/main" id="{9F8E283E-1934-2A88-CE23-C97CEA2B0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1616868"/>
            <a:ext cx="1076326" cy="9929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05CC04E-F77C-EE38-6EDB-A2EAE69B6B5E}"/>
              </a:ext>
            </a:extLst>
          </p:cNvPr>
          <p:cNvSpPr txBox="1"/>
          <p:nvPr/>
        </p:nvSpPr>
        <p:spPr>
          <a:xfrm>
            <a:off x="7034093" y="1358141"/>
            <a:ext cx="999509" cy="461665"/>
          </a:xfrm>
          <a:prstGeom prst="rect">
            <a:avLst/>
          </a:prstGeom>
          <a:solidFill>
            <a:srgbClr val="FFFFFF">
              <a:alpha val="38824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noProof="1">
                <a:cs typeface="Calibri"/>
              </a:rPr>
              <a:t>Utenti</a:t>
            </a:r>
            <a:endParaRPr lang="en-US" sz="2000" noProof="1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DB149E-878B-5579-7F43-5909A88A2381}"/>
              </a:ext>
            </a:extLst>
          </p:cNvPr>
          <p:cNvSpPr txBox="1"/>
          <p:nvPr/>
        </p:nvSpPr>
        <p:spPr>
          <a:xfrm>
            <a:off x="9771048" y="2795882"/>
            <a:ext cx="27166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2"/>
                </a:solidFill>
                <a:cs typeface="Calibri"/>
              </a:rPr>
              <a:t>Business intelligence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91FA0-E2B3-18EB-E8C4-2B95086A6ABD}"/>
              </a:ext>
            </a:extLst>
          </p:cNvPr>
          <p:cNvSpPr txBox="1"/>
          <p:nvPr/>
        </p:nvSpPr>
        <p:spPr>
          <a:xfrm>
            <a:off x="373697" y="4495559"/>
            <a:ext cx="18964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Documentazione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73C8E09-3A71-7F71-FECB-56B99EDD9B3E}"/>
              </a:ext>
            </a:extLst>
          </p:cNvPr>
          <p:cNvSpPr txBox="1"/>
          <p:nvPr/>
        </p:nvSpPr>
        <p:spPr>
          <a:xfrm>
            <a:off x="6060831" y="3499108"/>
            <a:ext cx="44872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2"/>
                </a:solidFill>
                <a:cs typeface="Calibri"/>
              </a:rPr>
              <a:t>Servizi a supporto dello sviluppo software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05AECB80-2864-E4A7-13BC-E4B6501D2615}"/>
              </a:ext>
            </a:extLst>
          </p:cNvPr>
          <p:cNvSpPr txBox="1"/>
          <p:nvPr/>
        </p:nvSpPr>
        <p:spPr>
          <a:xfrm>
            <a:off x="10309893" y="3558012"/>
            <a:ext cx="1638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noProof="1">
                <a:solidFill>
                  <a:schemeClr val="accent4"/>
                </a:solidFill>
                <a:cs typeface="Calibri"/>
              </a:rPr>
              <a:t>Accessibilità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144A8CB-493A-717A-BAA7-780B20DA5A25}"/>
              </a:ext>
            </a:extLst>
          </p:cNvPr>
          <p:cNvSpPr txBox="1"/>
          <p:nvPr/>
        </p:nvSpPr>
        <p:spPr>
          <a:xfrm>
            <a:off x="7297356" y="6348179"/>
            <a:ext cx="39750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noProof="1">
                <a:solidFill>
                  <a:schemeClr val="bg1"/>
                </a:solidFill>
                <a:cs typeface="Calibri"/>
              </a:rPr>
              <a:t>Norme Agenzia per l'Italia digitale</a:t>
            </a:r>
          </a:p>
        </p:txBody>
      </p:sp>
    </p:spTree>
    <p:extLst>
      <p:ext uri="{BB962C8B-B14F-4D97-AF65-F5344CB8AC3E}">
        <p14:creationId xmlns:p14="http://schemas.microsoft.com/office/powerpoint/2010/main" val="398385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ottotitolo 22">
            <a:extLst>
              <a:ext uri="{FF2B5EF4-FFF2-40B4-BE49-F238E27FC236}">
                <a16:creationId xmlns:a16="http://schemas.microsoft.com/office/drawing/2014/main" id="{3162549B-769F-4958-A683-B9644E5A0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" y="1198458"/>
            <a:ext cx="11135359" cy="130905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it-IT" sz="2800" dirty="0">
                <a:solidFill>
                  <a:srgbClr val="43546A"/>
                </a:solidFill>
              </a:rPr>
              <a:t>“</a:t>
            </a:r>
            <a:r>
              <a:rPr lang="it-IT" sz="2800" i="1" dirty="0">
                <a:solidFill>
                  <a:srgbClr val="43546A"/>
                </a:solidFill>
              </a:rPr>
              <a:t>Un programma di computer fa quello che gli dici, non quello che vuoi</a:t>
            </a:r>
            <a:r>
              <a:rPr lang="it-IT" sz="2800" dirty="0">
                <a:solidFill>
                  <a:srgbClr val="43546A"/>
                </a:solidFill>
              </a:rPr>
              <a:t>”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AE19976-EEE4-425C-9CBE-033315D46DE4}"/>
              </a:ext>
            </a:extLst>
          </p:cNvPr>
          <p:cNvSpPr txBox="1"/>
          <p:nvPr/>
        </p:nvSpPr>
        <p:spPr>
          <a:xfrm>
            <a:off x="6237407" y="2682811"/>
            <a:ext cx="3600000" cy="95410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>
                <a:sym typeface="Wingdings" panose="05000000000000000000" pitchFamily="2" charset="2"/>
              </a:rPr>
              <a:t>Esperti </a:t>
            </a:r>
            <a:br>
              <a:rPr lang="it-IT" sz="2800" dirty="0">
                <a:sym typeface="Wingdings" panose="05000000000000000000" pitchFamily="2" charset="2"/>
              </a:rPr>
            </a:br>
            <a:r>
              <a:rPr lang="it-IT" sz="2800" dirty="0">
                <a:sym typeface="Wingdings" panose="05000000000000000000" pitchFamily="2" charset="2"/>
              </a:rPr>
              <a:t>di dominio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556D707-A6C0-4CA1-85A2-DF605F0167C6}"/>
              </a:ext>
            </a:extLst>
          </p:cNvPr>
          <p:cNvSpPr txBox="1"/>
          <p:nvPr/>
        </p:nvSpPr>
        <p:spPr>
          <a:xfrm>
            <a:off x="1795575" y="4547996"/>
            <a:ext cx="2009922" cy="707886"/>
          </a:xfrm>
          <a:prstGeom prst="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2400" dirty="0">
                <a:sym typeface="Wingdings" panose="05000000000000000000" pitchFamily="2" charset="2"/>
              </a:rPr>
              <a:t>COSA</a:t>
            </a:r>
            <a:endParaRPr lang="it-IT" sz="2400" dirty="0"/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E9FC6B46-9D49-4E56-AC12-FB62CEB272FF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flipH="1">
            <a:off x="2800536" y="3636918"/>
            <a:ext cx="1" cy="91107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049911A-6575-4DB7-AE14-3D5DF408F830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>
            <a:off x="8037407" y="3636918"/>
            <a:ext cx="0" cy="91107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Immagine 3" descr="Immagine che contiene testo&#10;&#10;Descrizione generata automaticamente" hidden="1">
            <a:extLst>
              <a:ext uri="{FF2B5EF4-FFF2-40B4-BE49-F238E27FC236}">
                <a16:creationId xmlns:a16="http://schemas.microsoft.com/office/drawing/2014/main" id="{CA10E5F5-FDF8-40A7-9329-6DC46DC2F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5" y="95250"/>
            <a:ext cx="8334375" cy="666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2BC4A26B-1019-9723-FCA9-5E577A93824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8CB3DD-19CA-FC7C-AB96-D54B5660E0DE}"/>
              </a:ext>
            </a:extLst>
          </p:cNvPr>
          <p:cNvGrpSpPr/>
          <p:nvPr/>
        </p:nvGrpSpPr>
        <p:grpSpPr>
          <a:xfrm>
            <a:off x="805832" y="2682811"/>
            <a:ext cx="3989409" cy="954107"/>
            <a:chOff x="805832" y="2682811"/>
            <a:chExt cx="3989409" cy="954107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D1EB295-D620-494F-8E31-EBC5F85457B5}"/>
                </a:ext>
              </a:extLst>
            </p:cNvPr>
            <p:cNvSpPr txBox="1"/>
            <p:nvPr/>
          </p:nvSpPr>
          <p:spPr>
            <a:xfrm>
              <a:off x="805832" y="2682811"/>
              <a:ext cx="3989409" cy="954107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sz="2800" dirty="0"/>
                <a:t>Proprietari </a:t>
              </a:r>
              <a:br>
                <a:rPr lang="it-IT" sz="2800" dirty="0"/>
              </a:br>
              <a:r>
                <a:rPr lang="it-IT" sz="2800" dirty="0"/>
                <a:t>di dominio</a:t>
              </a:r>
            </a:p>
          </p:txBody>
        </p:sp>
        <p:pic>
          <p:nvPicPr>
            <p:cNvPr id="7" name="Graphic 6" descr="User with solid fill">
              <a:extLst>
                <a:ext uri="{FF2B5EF4-FFF2-40B4-BE49-F238E27FC236}">
                  <a16:creationId xmlns:a16="http://schemas.microsoft.com/office/drawing/2014/main" id="{87ED6EE2-16D4-DC31-9570-AFB1E5EBC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7132" y="2917200"/>
              <a:ext cx="511800" cy="51180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E454ECF-7DAC-1EA1-A93C-843E827C17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4567" y="2987351"/>
            <a:ext cx="527256" cy="360078"/>
          </a:xfrm>
          <a:prstGeom prst="rect">
            <a:avLst/>
          </a:prstGeom>
        </p:spPr>
      </p:pic>
      <p:sp>
        <p:nvSpPr>
          <p:cNvPr id="20" name="CasellaDiTesto 20">
            <a:extLst>
              <a:ext uri="{FF2B5EF4-FFF2-40B4-BE49-F238E27FC236}">
                <a16:creationId xmlns:a16="http://schemas.microsoft.com/office/drawing/2014/main" id="{F99333C3-D1A3-C5D9-D2BB-B8D71D4A3C83}"/>
              </a:ext>
            </a:extLst>
          </p:cNvPr>
          <p:cNvSpPr txBox="1"/>
          <p:nvPr/>
        </p:nvSpPr>
        <p:spPr>
          <a:xfrm>
            <a:off x="7032446" y="4547996"/>
            <a:ext cx="2009922" cy="707886"/>
          </a:xfrm>
          <a:prstGeom prst="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indent="0" algn="ctr">
              <a:buNone/>
            </a:pPr>
            <a:r>
              <a:rPr lang="it-IT" sz="2400" dirty="0">
                <a:sym typeface="Wingdings" panose="05000000000000000000" pitchFamily="2" charset="2"/>
              </a:rPr>
              <a:t>COME</a:t>
            </a:r>
            <a:endParaRPr lang="it-IT" sz="2400" dirty="0"/>
          </a:p>
        </p:txBody>
      </p:sp>
      <p:pic>
        <p:nvPicPr>
          <p:cNvPr id="24" name="Picture 2" descr="L'INFN CAMBIA LOGO">
            <a:extLst>
              <a:ext uri="{FF2B5EF4-FFF2-40B4-BE49-F238E27FC236}">
                <a16:creationId xmlns:a16="http://schemas.microsoft.com/office/drawing/2014/main" id="{8B8013F2-CF42-5EF4-1315-F91D6E5C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ttangolo con angoli arrotondati 146">
            <a:extLst>
              <a:ext uri="{FF2B5EF4-FFF2-40B4-BE49-F238E27FC236}">
                <a16:creationId xmlns:a16="http://schemas.microsoft.com/office/drawing/2014/main" id="{73324820-1AF3-2545-ADA5-04EBE5ACBDA4}"/>
              </a:ext>
            </a:extLst>
          </p:cNvPr>
          <p:cNvSpPr/>
          <p:nvPr/>
        </p:nvSpPr>
        <p:spPr>
          <a:xfrm>
            <a:off x="6322988" y="3244517"/>
            <a:ext cx="1314535" cy="357014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Requisiti</a:t>
            </a:r>
          </a:p>
        </p:txBody>
      </p:sp>
      <p:cxnSp>
        <p:nvCxnSpPr>
          <p:cNvPr id="117" name="Connettore 4 116">
            <a:extLst>
              <a:ext uri="{FF2B5EF4-FFF2-40B4-BE49-F238E27FC236}">
                <a16:creationId xmlns:a16="http://schemas.microsoft.com/office/drawing/2014/main" id="{11FAA271-AC53-224F-B2EC-B95AF2E7885F}"/>
              </a:ext>
            </a:extLst>
          </p:cNvPr>
          <p:cNvCxnSpPr>
            <a:cxnSpLocks/>
            <a:stCxn id="67" idx="3"/>
            <a:endCxn id="147" idx="1"/>
          </p:cNvCxnSpPr>
          <p:nvPr/>
        </p:nvCxnSpPr>
        <p:spPr>
          <a:xfrm>
            <a:off x="5292036" y="3418128"/>
            <a:ext cx="1030952" cy="48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10">
            <a:extLst>
              <a:ext uri="{FF2B5EF4-FFF2-40B4-BE49-F238E27FC236}">
                <a16:creationId xmlns:a16="http://schemas.microsoft.com/office/drawing/2014/main" id="{6F35793E-9215-9D45-902F-91C75BDC135A}"/>
              </a:ext>
            </a:extLst>
          </p:cNvPr>
          <p:cNvCxnSpPr>
            <a:cxnSpLocks/>
            <a:stCxn id="147" idx="2"/>
            <a:endCxn id="80" idx="3"/>
          </p:cNvCxnSpPr>
          <p:nvPr/>
        </p:nvCxnSpPr>
        <p:spPr>
          <a:xfrm rot="5400000">
            <a:off x="5033197" y="3754940"/>
            <a:ext cx="2100469" cy="1793651"/>
          </a:xfrm>
          <a:prstGeom prst="bentConnector2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CasellaDiTesto 99">
            <a:extLst>
              <a:ext uri="{FF2B5EF4-FFF2-40B4-BE49-F238E27FC236}">
                <a16:creationId xmlns:a16="http://schemas.microsoft.com/office/drawing/2014/main" id="{F5961FCD-4191-1948-9A29-E303948361F8}"/>
              </a:ext>
            </a:extLst>
          </p:cNvPr>
          <p:cNvSpPr txBox="1"/>
          <p:nvPr/>
        </p:nvSpPr>
        <p:spPr>
          <a:xfrm>
            <a:off x="5240774" y="3107637"/>
            <a:ext cx="1314535" cy="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3546A"/>
                </a:solidFill>
              </a:rPr>
              <a:t>Produce</a:t>
            </a:r>
          </a:p>
        </p:txBody>
      </p:sp>
      <p:sp>
        <p:nvSpPr>
          <p:cNvPr id="102" name="CasellaDiTesto 101">
            <a:extLst>
              <a:ext uri="{FF2B5EF4-FFF2-40B4-BE49-F238E27FC236}">
                <a16:creationId xmlns:a16="http://schemas.microsoft.com/office/drawing/2014/main" id="{149AED77-5BE9-1A42-8492-4DA7AF1148EB}"/>
              </a:ext>
            </a:extLst>
          </p:cNvPr>
          <p:cNvSpPr txBox="1"/>
          <p:nvPr/>
        </p:nvSpPr>
        <p:spPr>
          <a:xfrm>
            <a:off x="5227654" y="5380333"/>
            <a:ext cx="152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solidFill>
                  <a:srgbClr val="43546A"/>
                </a:solidFill>
              </a:rPr>
              <a:t>Supervisiona</a:t>
            </a:r>
          </a:p>
        </p:txBody>
      </p:sp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B1A4DB25-D724-4D87-86D7-C534221D5364}"/>
              </a:ext>
            </a:extLst>
          </p:cNvPr>
          <p:cNvGrpSpPr/>
          <p:nvPr/>
        </p:nvGrpSpPr>
        <p:grpSpPr>
          <a:xfrm>
            <a:off x="3998605" y="5108000"/>
            <a:ext cx="1188000" cy="1188000"/>
            <a:chOff x="4703189" y="5260865"/>
            <a:chExt cx="1188000" cy="1188000"/>
          </a:xfrm>
        </p:grpSpPr>
        <p:sp>
          <p:nvSpPr>
            <p:cNvPr id="80" name="Rettangolo con angoli arrotondati 79">
              <a:extLst>
                <a:ext uri="{FF2B5EF4-FFF2-40B4-BE49-F238E27FC236}">
                  <a16:creationId xmlns:a16="http://schemas.microsoft.com/office/drawing/2014/main" id="{976C666E-42DE-7340-A253-EF58E6A2BA60}"/>
                </a:ext>
              </a:extLst>
            </p:cNvPr>
            <p:cNvSpPr/>
            <p:nvPr/>
          </p:nvSpPr>
          <p:spPr>
            <a:xfrm>
              <a:off x="4703189" y="5260865"/>
              <a:ext cx="1188000" cy="1188000"/>
            </a:xfrm>
            <a:prstGeom prst="round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CasellaDiTesto 73">
              <a:extLst>
                <a:ext uri="{FF2B5EF4-FFF2-40B4-BE49-F238E27FC236}">
                  <a16:creationId xmlns:a16="http://schemas.microsoft.com/office/drawing/2014/main" id="{E915546D-236E-3D4A-8F47-4BD2DE8782E9}"/>
                </a:ext>
              </a:extLst>
            </p:cNvPr>
            <p:cNvSpPr txBox="1"/>
            <p:nvPr/>
          </p:nvSpPr>
          <p:spPr>
            <a:xfrm>
              <a:off x="4723880" y="6056356"/>
              <a:ext cx="11414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solidFill>
                    <a:srgbClr val="43546A"/>
                  </a:solidFill>
                </a:rPr>
                <a:t>DSI</a:t>
              </a:r>
            </a:p>
          </p:txBody>
        </p:sp>
        <p:pic>
          <p:nvPicPr>
            <p:cNvPr id="107" name="Elemento grafico 106" descr="Programmatrice con riempimento a tinta unita">
              <a:extLst>
                <a:ext uri="{FF2B5EF4-FFF2-40B4-BE49-F238E27FC236}">
                  <a16:creationId xmlns:a16="http://schemas.microsoft.com/office/drawing/2014/main" id="{9AF832FE-D238-4AA2-A826-7666CBAAB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10470" y="5618489"/>
              <a:ext cx="432000" cy="432000"/>
            </a:xfrm>
            <a:prstGeom prst="rect">
              <a:avLst/>
            </a:prstGeom>
          </p:spPr>
        </p:pic>
        <p:pic>
          <p:nvPicPr>
            <p:cNvPr id="109" name="Elemento grafico 108" descr="Programmatore (maschile) con riempimento a tinta unita">
              <a:extLst>
                <a:ext uri="{FF2B5EF4-FFF2-40B4-BE49-F238E27FC236}">
                  <a16:creationId xmlns:a16="http://schemas.microsoft.com/office/drawing/2014/main" id="{3647EA9D-AF09-4F15-8DDF-9735F1F0D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26744" y="5390900"/>
              <a:ext cx="432000" cy="432000"/>
            </a:xfrm>
            <a:prstGeom prst="rect">
              <a:avLst/>
            </a:prstGeom>
          </p:spPr>
        </p:pic>
      </p:grpSp>
      <p:grpSp>
        <p:nvGrpSpPr>
          <p:cNvPr id="131" name="Gruppo 130">
            <a:extLst>
              <a:ext uri="{FF2B5EF4-FFF2-40B4-BE49-F238E27FC236}">
                <a16:creationId xmlns:a16="http://schemas.microsoft.com/office/drawing/2014/main" id="{E20E8429-3BE3-4FB3-82A9-E885E11B85D5}"/>
              </a:ext>
            </a:extLst>
          </p:cNvPr>
          <p:cNvGrpSpPr/>
          <p:nvPr/>
        </p:nvGrpSpPr>
        <p:grpSpPr>
          <a:xfrm>
            <a:off x="4104036" y="2824128"/>
            <a:ext cx="1188001" cy="1188000"/>
            <a:chOff x="4770440" y="2992893"/>
            <a:chExt cx="1188001" cy="1188000"/>
          </a:xfrm>
        </p:grpSpPr>
        <p:sp>
          <p:nvSpPr>
            <p:cNvPr id="67" name="Rettangolo con angoli arrotondati 66">
              <a:extLst>
                <a:ext uri="{FF2B5EF4-FFF2-40B4-BE49-F238E27FC236}">
                  <a16:creationId xmlns:a16="http://schemas.microsoft.com/office/drawing/2014/main" id="{51CE066E-822D-C548-8A80-B4870F0FE13D}"/>
                </a:ext>
              </a:extLst>
            </p:cNvPr>
            <p:cNvSpPr/>
            <p:nvPr/>
          </p:nvSpPr>
          <p:spPr>
            <a:xfrm>
              <a:off x="4770440" y="2992893"/>
              <a:ext cx="1188000" cy="1188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8" name="Elemento grafico 87">
              <a:extLst>
                <a:ext uri="{FF2B5EF4-FFF2-40B4-BE49-F238E27FC236}">
                  <a16:creationId xmlns:a16="http://schemas.microsoft.com/office/drawing/2014/main" id="{693F71D6-5F25-8442-A226-AFE08D33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0505" y="3137675"/>
              <a:ext cx="361214" cy="361214"/>
            </a:xfrm>
            <a:prstGeom prst="rect">
              <a:avLst/>
            </a:prstGeom>
          </p:spPr>
        </p:pic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A7AC0514-27A6-7644-B480-5B2487EDED40}"/>
                </a:ext>
              </a:extLst>
            </p:cNvPr>
            <p:cNvSpPr txBox="1"/>
            <p:nvPr/>
          </p:nvSpPr>
          <p:spPr>
            <a:xfrm>
              <a:off x="4770441" y="3582362"/>
              <a:ext cx="11880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rgbClr val="43546A"/>
                  </a:solidFill>
                </a:rPr>
                <a:t>Esperti di Dominio</a:t>
              </a:r>
            </a:p>
          </p:txBody>
        </p:sp>
        <p:pic>
          <p:nvPicPr>
            <p:cNvPr id="112" name="Elemento grafico 111" descr="Donna con riempimento a tinta unita">
              <a:extLst>
                <a:ext uri="{FF2B5EF4-FFF2-40B4-BE49-F238E27FC236}">
                  <a16:creationId xmlns:a16="http://schemas.microsoft.com/office/drawing/2014/main" id="{719C267F-9A35-4B9F-A951-F44FCEB42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84440" y="3303729"/>
              <a:ext cx="360000" cy="360000"/>
            </a:xfrm>
            <a:prstGeom prst="rect">
              <a:avLst/>
            </a:prstGeom>
          </p:spPr>
        </p:pic>
        <p:pic>
          <p:nvPicPr>
            <p:cNvPr id="122" name="Elemento grafico 121" descr="Donna con riempimento a tinta unita">
              <a:extLst>
                <a:ext uri="{FF2B5EF4-FFF2-40B4-BE49-F238E27FC236}">
                  <a16:creationId xmlns:a16="http://schemas.microsoft.com/office/drawing/2014/main" id="{56497B85-CF19-4CC7-A3D4-6D4F970CD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69852" y="3069252"/>
              <a:ext cx="360000" cy="360000"/>
            </a:xfrm>
            <a:prstGeom prst="rect">
              <a:avLst/>
            </a:prstGeom>
          </p:spPr>
        </p:pic>
      </p:grpSp>
      <p:sp>
        <p:nvSpPr>
          <p:cNvPr id="54" name="Rettangolo con angoli arrotondati 53">
            <a:extLst>
              <a:ext uri="{FF2B5EF4-FFF2-40B4-BE49-F238E27FC236}">
                <a16:creationId xmlns:a16="http://schemas.microsoft.com/office/drawing/2014/main" id="{DAA4B5FF-2D98-49F2-9BD5-0390E4D7DFC8}"/>
              </a:ext>
            </a:extLst>
          </p:cNvPr>
          <p:cNvSpPr/>
          <p:nvPr/>
        </p:nvSpPr>
        <p:spPr>
          <a:xfrm rot="19325783">
            <a:off x="5009879" y="2582135"/>
            <a:ext cx="836115" cy="357014"/>
          </a:xfrm>
          <a:prstGeom prst="roundRect">
            <a:avLst/>
          </a:prstGeom>
          <a:solidFill>
            <a:srgbClr val="DEECF8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F3D7DC7-8030-5053-BB08-D57A10451977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Servizio supporto all’utenza</a:t>
            </a:r>
          </a:p>
        </p:txBody>
      </p:sp>
      <p:pic>
        <p:nvPicPr>
          <p:cNvPr id="9" name="Picture 2" descr="L'INFN CAMBIA LOGO">
            <a:extLst>
              <a:ext uri="{FF2B5EF4-FFF2-40B4-BE49-F238E27FC236}">
                <a16:creationId xmlns:a16="http://schemas.microsoft.com/office/drawing/2014/main" id="{B71F583F-29C2-735A-D6DA-D3771B6B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8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00" grpId="0"/>
      <p:bldP spid="102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283CCF4A-E9D9-E913-628E-FA25ED6F3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938346"/>
              </p:ext>
            </p:extLst>
          </p:nvPr>
        </p:nvGraphicFramePr>
        <p:xfrm>
          <a:off x="527838" y="1331845"/>
          <a:ext cx="11002086" cy="429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F5C1CC35-3267-BA7D-46CC-AE4BC4FD689D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Ufficio Transizione Digitale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2E7EB4A8-C9CB-FAFD-AA2A-25FD1B10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E967E-F585-4306-A02F-8F0F485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99E967E-F585-4306-A02F-8F0F485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A8606E-D4DB-4B55-ACB2-7BA49F018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A4A8606E-D4DB-4B55-ACB2-7BA49F018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69179D-064E-402E-9663-A5725DFB9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8669179D-064E-402E-9663-A5725DFB9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44910F-271E-4161-92F0-CB4BEB71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7544910F-271E-4161-92F0-CB4BEB71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429CBCE-B58E-CE69-4F52-72FE0C568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53" y="2370767"/>
            <a:ext cx="218121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02DC42B-3FFB-EAD0-522B-01962D6D7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54" y="2370767"/>
            <a:ext cx="2173972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F435886-5644-DDB4-59D2-0176FD5E3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274" y="2370767"/>
            <a:ext cx="217397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E4B2EF-4DCE-9927-91B0-70230D04A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614" y="2370767"/>
            <a:ext cx="2173972" cy="387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20D9A32-61BF-F1E5-CDD8-72FBE40D17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935" y="2370767"/>
            <a:ext cx="2173973" cy="38730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AE3815-D81C-86FB-86C8-BD8BD8C8C3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5721" y="4557609"/>
            <a:ext cx="1970617" cy="1015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D41A6D-C351-DE17-C773-0613A2FD4B22}"/>
              </a:ext>
            </a:extLst>
          </p:cNvPr>
          <p:cNvSpPr txBox="1"/>
          <p:nvPr/>
        </p:nvSpPr>
        <p:spPr>
          <a:xfrm>
            <a:off x="2715106" y="1053984"/>
            <a:ext cx="577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Vengono disegnati i prototipi delle interfacce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B87A320-CC2D-38DA-29D1-2A73BEA910FD}"/>
              </a:ext>
            </a:extLst>
          </p:cNvPr>
          <p:cNvSpPr txBox="1"/>
          <p:nvPr/>
        </p:nvSpPr>
        <p:spPr>
          <a:xfrm>
            <a:off x="3589769" y="1877936"/>
            <a:ext cx="4027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43546A"/>
                </a:solidFill>
                <a:latin typeface="+mj-lt"/>
              </a:rPr>
              <a:t>( sketch delle videate su smartphone )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941FD2F7-1229-D659-53D2-538A416A82BB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Il prototipo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E36D341C-2692-FE41-2AA0-B3F66C2B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4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00F9811-5051-E203-57DD-8DBC3F82E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7" y="3583818"/>
            <a:ext cx="5246558" cy="26504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DCCCA2-ECC5-64BB-C4BA-42FB5091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043" y="2543739"/>
            <a:ext cx="5246558" cy="208015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7B957F1-0981-5F76-1002-F3ECA8956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592" y="4824249"/>
            <a:ext cx="4855460" cy="1873544"/>
          </a:xfrm>
          <a:prstGeom prst="rect">
            <a:avLst/>
          </a:prstGeom>
        </p:spPr>
      </p:pic>
      <p:pic>
        <p:nvPicPr>
          <p:cNvPr id="7" name="Elemento grafico 6" descr="Freccia: curva in senso antiorario con riempimento a tinta unita">
            <a:extLst>
              <a:ext uri="{FF2B5EF4-FFF2-40B4-BE49-F238E27FC236}">
                <a16:creationId xmlns:a16="http://schemas.microsoft.com/office/drawing/2014/main" id="{C89EA9A0-DCD5-B2FF-1A4E-4E1E3DA00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82660" flipH="1">
            <a:off x="5101347" y="3545956"/>
            <a:ext cx="1521498" cy="1356514"/>
          </a:xfrm>
          <a:prstGeom prst="rect">
            <a:avLst/>
          </a:prstGeom>
        </p:spPr>
      </p:pic>
      <p:pic>
        <p:nvPicPr>
          <p:cNvPr id="8" name="Elemento grafico 7" descr="Freccia: curva in senso antiorario con riempimento a tinta unita">
            <a:extLst>
              <a:ext uri="{FF2B5EF4-FFF2-40B4-BE49-F238E27FC236}">
                <a16:creationId xmlns:a16="http://schemas.microsoft.com/office/drawing/2014/main" id="{3D1701B9-1EC3-B1A4-EE96-3953F4D2F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153250">
            <a:off x="7001202" y="3665342"/>
            <a:ext cx="1316193" cy="1356514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212F12E1-7952-D8B4-5153-42F9D69EAD91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Il prototipo</a:t>
            </a:r>
          </a:p>
        </p:txBody>
      </p: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9B20BB1-2A67-F3EE-AB33-CD23DEF4B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8">
            <a:extLst>
              <a:ext uri="{FF2B5EF4-FFF2-40B4-BE49-F238E27FC236}">
                <a16:creationId xmlns:a16="http://schemas.microsoft.com/office/drawing/2014/main" id="{B8A42B8F-CBCA-A1FD-2EDA-51E99DF39612}"/>
              </a:ext>
            </a:extLst>
          </p:cNvPr>
          <p:cNvSpPr txBox="1"/>
          <p:nvPr/>
        </p:nvSpPr>
        <p:spPr>
          <a:xfrm>
            <a:off x="2715106" y="1053984"/>
            <a:ext cx="577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Vengono disegnati i prototipi delle interfacce</a:t>
            </a:r>
          </a:p>
        </p:txBody>
      </p:sp>
      <p:sp>
        <p:nvSpPr>
          <p:cNvPr id="15" name="CasellaDiTesto 9">
            <a:extLst>
              <a:ext uri="{FF2B5EF4-FFF2-40B4-BE49-F238E27FC236}">
                <a16:creationId xmlns:a16="http://schemas.microsoft.com/office/drawing/2014/main" id="{40B82D9F-C13C-D704-7104-43CD9430781F}"/>
              </a:ext>
            </a:extLst>
          </p:cNvPr>
          <p:cNvSpPr txBox="1"/>
          <p:nvPr/>
        </p:nvSpPr>
        <p:spPr>
          <a:xfrm>
            <a:off x="3587364" y="1877936"/>
            <a:ext cx="402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43546A"/>
                </a:solidFill>
                <a:latin typeface="+mj-lt"/>
              </a:rPr>
              <a:t>( sketch delle videate dell’applicativo )</a:t>
            </a:r>
          </a:p>
        </p:txBody>
      </p:sp>
    </p:spTree>
    <p:extLst>
      <p:ext uri="{BB962C8B-B14F-4D97-AF65-F5344CB8AC3E}">
        <p14:creationId xmlns:p14="http://schemas.microsoft.com/office/powerpoint/2010/main" val="25622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tangolo 44">
            <a:extLst>
              <a:ext uri="{FF2B5EF4-FFF2-40B4-BE49-F238E27FC236}">
                <a16:creationId xmlns:a16="http://schemas.microsoft.com/office/drawing/2014/main" id="{BBB4AE7C-1418-94A1-027D-CB2021F3FB55}"/>
              </a:ext>
            </a:extLst>
          </p:cNvPr>
          <p:cNvSpPr/>
          <p:nvPr/>
        </p:nvSpPr>
        <p:spPr>
          <a:xfrm>
            <a:off x="295035" y="2176352"/>
            <a:ext cx="8266044" cy="39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DF3168B-6576-7AB6-E068-61CAB3CF3726}"/>
              </a:ext>
            </a:extLst>
          </p:cNvPr>
          <p:cNvSpPr/>
          <p:nvPr/>
        </p:nvSpPr>
        <p:spPr>
          <a:xfrm>
            <a:off x="681116" y="3742419"/>
            <a:ext cx="1654149" cy="61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App Desktop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1CC80FA-AC44-E602-AC70-D0050E5471BA}"/>
              </a:ext>
            </a:extLst>
          </p:cNvPr>
          <p:cNvSpPr/>
          <p:nvPr/>
        </p:nvSpPr>
        <p:spPr>
          <a:xfrm>
            <a:off x="3417399" y="2622819"/>
            <a:ext cx="1443600" cy="61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43546A"/>
                </a:solidFill>
              </a:rPr>
              <a:t>Backend</a:t>
            </a:r>
            <a:endParaRPr lang="it-IT" dirty="0">
              <a:solidFill>
                <a:srgbClr val="43546A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E3B54F4-28E9-D4C4-B828-05E49FCBE345}"/>
              </a:ext>
            </a:extLst>
          </p:cNvPr>
          <p:cNvSpPr/>
          <p:nvPr/>
        </p:nvSpPr>
        <p:spPr>
          <a:xfrm>
            <a:off x="3417400" y="3742419"/>
            <a:ext cx="1442667" cy="61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Storage API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A1DD262D-7436-65CD-F0F3-C95242A94E76}"/>
              </a:ext>
            </a:extLst>
          </p:cNvPr>
          <p:cNvSpPr/>
          <p:nvPr/>
        </p:nvSpPr>
        <p:spPr>
          <a:xfrm>
            <a:off x="6555392" y="2622819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rgbClr val="43546A"/>
                </a:solidFill>
              </a:rPr>
              <a:t>Raw</a:t>
            </a:r>
            <a:r>
              <a:rPr lang="it-IT" dirty="0">
                <a:solidFill>
                  <a:srgbClr val="43546A"/>
                </a:solidFill>
              </a:rPr>
              <a:t> DB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0BDF34D-6F9B-C097-3F8E-34F71631AC8F}"/>
              </a:ext>
            </a:extLst>
          </p:cNvPr>
          <p:cNvSpPr/>
          <p:nvPr/>
        </p:nvSpPr>
        <p:spPr>
          <a:xfrm>
            <a:off x="6555392" y="4862020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Oracle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27A2B34-03E9-CAE9-711A-2012BD2365F9}"/>
              </a:ext>
            </a:extLst>
          </p:cNvPr>
          <p:cNvSpPr/>
          <p:nvPr/>
        </p:nvSpPr>
        <p:spPr>
          <a:xfrm>
            <a:off x="681116" y="4862020"/>
            <a:ext cx="1654148" cy="61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Contabilità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5C42A690-E7F8-4CA9-1473-71AAF63BFEC4}"/>
              </a:ext>
            </a:extLst>
          </p:cNvPr>
          <p:cNvSpPr/>
          <p:nvPr/>
        </p:nvSpPr>
        <p:spPr>
          <a:xfrm>
            <a:off x="6555392" y="4115619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err="1">
                <a:solidFill>
                  <a:srgbClr val="43546A"/>
                </a:solidFill>
              </a:rPr>
              <a:t>Alfresco</a:t>
            </a:r>
            <a:endParaRPr lang="it-IT">
              <a:solidFill>
                <a:srgbClr val="43546A"/>
              </a:solidFill>
            </a:endParaRP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07E16D80-ECB3-34B3-8D7B-A94913DAA119}"/>
              </a:ext>
            </a:extLst>
          </p:cNvPr>
          <p:cNvSpPr/>
          <p:nvPr/>
        </p:nvSpPr>
        <p:spPr>
          <a:xfrm>
            <a:off x="6555392" y="3369219"/>
            <a:ext cx="1584000" cy="61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Documentale </a:t>
            </a:r>
          </a:p>
        </p:txBody>
      </p: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id="{766B818A-B922-9393-2CA8-B3BFE0B11BE9}"/>
              </a:ext>
            </a:extLst>
          </p:cNvPr>
          <p:cNvCxnSpPr>
            <a:cxnSpLocks/>
            <a:stCxn id="14" idx="3"/>
            <a:endCxn id="19" idx="1"/>
          </p:cNvCxnSpPr>
          <p:nvPr/>
        </p:nvCxnSpPr>
        <p:spPr>
          <a:xfrm flipV="1">
            <a:off x="4860067" y="3675219"/>
            <a:ext cx="1695325" cy="37320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4 29">
            <a:extLst>
              <a:ext uri="{FF2B5EF4-FFF2-40B4-BE49-F238E27FC236}">
                <a16:creationId xmlns:a16="http://schemas.microsoft.com/office/drawing/2014/main" id="{53B40DA3-E2B4-CBCE-CA73-A65741467133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4860067" y="4048419"/>
            <a:ext cx="1695325" cy="373200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>
            <a:extLst>
              <a:ext uri="{FF2B5EF4-FFF2-40B4-BE49-F238E27FC236}">
                <a16:creationId xmlns:a16="http://schemas.microsoft.com/office/drawing/2014/main" id="{914B601D-E595-F57A-BAE6-89F79BADD79E}"/>
              </a:ext>
            </a:extLst>
          </p:cNvPr>
          <p:cNvCxnSpPr>
            <a:cxnSpLocks/>
            <a:stCxn id="13" idx="3"/>
            <a:endCxn id="16" idx="1"/>
          </p:cNvCxnSpPr>
          <p:nvPr/>
        </p:nvCxnSpPr>
        <p:spPr>
          <a:xfrm>
            <a:off x="4860999" y="2928819"/>
            <a:ext cx="1694393" cy="2239201"/>
          </a:xfrm>
          <a:prstGeom prst="bentConnector3">
            <a:avLst>
              <a:gd name="adj1" fmla="val 26390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4 36">
            <a:extLst>
              <a:ext uri="{FF2B5EF4-FFF2-40B4-BE49-F238E27FC236}">
                <a16:creationId xmlns:a16="http://schemas.microsoft.com/office/drawing/2014/main" id="{E7DF4F2A-7150-132B-1DF1-5B4FC93FBE85}"/>
              </a:ext>
            </a:extLst>
          </p:cNvPr>
          <p:cNvCxnSpPr>
            <a:cxnSpLocks/>
            <a:stCxn id="17" idx="2"/>
            <a:endCxn id="16" idx="2"/>
          </p:cNvCxnSpPr>
          <p:nvPr/>
        </p:nvCxnSpPr>
        <p:spPr>
          <a:xfrm rot="16200000" flipH="1">
            <a:off x="4427791" y="2554419"/>
            <a:ext cx="12700" cy="5839202"/>
          </a:xfrm>
          <a:prstGeom prst="bentConnector3">
            <a:avLst>
              <a:gd name="adj1" fmla="val 1800000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63C55FD8-1D97-948B-FA0F-C091DB4A7882}"/>
              </a:ext>
            </a:extLst>
          </p:cNvPr>
          <p:cNvSpPr/>
          <p:nvPr/>
        </p:nvSpPr>
        <p:spPr>
          <a:xfrm>
            <a:off x="9154259" y="2176352"/>
            <a:ext cx="2368375" cy="282763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211C3F6D-5222-0082-96E7-8E7FF32003CB}"/>
              </a:ext>
            </a:extLst>
          </p:cNvPr>
          <p:cNvSpPr/>
          <p:nvPr/>
        </p:nvSpPr>
        <p:spPr>
          <a:xfrm>
            <a:off x="9572436" y="2379118"/>
            <a:ext cx="1471050" cy="61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Analisi</a:t>
            </a:r>
          </a:p>
        </p:txBody>
      </p:sp>
      <p:sp>
        <p:nvSpPr>
          <p:cNvPr id="48" name="Rettangolo con angoli arrotondati 47">
            <a:extLst>
              <a:ext uri="{FF2B5EF4-FFF2-40B4-BE49-F238E27FC236}">
                <a16:creationId xmlns:a16="http://schemas.microsoft.com/office/drawing/2014/main" id="{6AA99638-B87E-B66E-3685-2E7936AB0C82}"/>
              </a:ext>
            </a:extLst>
          </p:cNvPr>
          <p:cNvSpPr/>
          <p:nvPr/>
        </p:nvSpPr>
        <p:spPr>
          <a:xfrm>
            <a:off x="9572436" y="3229903"/>
            <a:ext cx="1471050" cy="61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Dipendenze</a:t>
            </a:r>
          </a:p>
        </p:txBody>
      </p:sp>
      <p:sp>
        <p:nvSpPr>
          <p:cNvPr id="49" name="Rettangolo con angoli arrotondati 48">
            <a:extLst>
              <a:ext uri="{FF2B5EF4-FFF2-40B4-BE49-F238E27FC236}">
                <a16:creationId xmlns:a16="http://schemas.microsoft.com/office/drawing/2014/main" id="{21368D42-EBE5-16AA-7EB9-74E9FC9A94AA}"/>
              </a:ext>
            </a:extLst>
          </p:cNvPr>
          <p:cNvSpPr/>
          <p:nvPr/>
        </p:nvSpPr>
        <p:spPr>
          <a:xfrm>
            <a:off x="9572436" y="4125367"/>
            <a:ext cx="1472400" cy="61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rgbClr val="43546A"/>
                </a:solidFill>
              </a:rPr>
              <a:t>Condivisione</a:t>
            </a:r>
          </a:p>
        </p:txBody>
      </p:sp>
      <p:cxnSp>
        <p:nvCxnSpPr>
          <p:cNvPr id="50" name="Connettore 4 49">
            <a:extLst>
              <a:ext uri="{FF2B5EF4-FFF2-40B4-BE49-F238E27FC236}">
                <a16:creationId xmlns:a16="http://schemas.microsoft.com/office/drawing/2014/main" id="{9D75AD7C-AF6F-B26E-8A09-9FCB9C49585E}"/>
              </a:ext>
            </a:extLst>
          </p:cNvPr>
          <p:cNvCxnSpPr>
            <a:cxnSpLocks/>
            <a:stCxn id="49" idx="3"/>
            <a:endCxn id="47" idx="3"/>
          </p:cNvCxnSpPr>
          <p:nvPr/>
        </p:nvCxnSpPr>
        <p:spPr>
          <a:xfrm flipH="1" flipV="1">
            <a:off x="11043486" y="2685118"/>
            <a:ext cx="1350" cy="1746249"/>
          </a:xfrm>
          <a:prstGeom prst="bentConnector3">
            <a:avLst>
              <a:gd name="adj1" fmla="val -16933333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olo 1">
            <a:extLst>
              <a:ext uri="{FF2B5EF4-FFF2-40B4-BE49-F238E27FC236}">
                <a16:creationId xmlns:a16="http://schemas.microsoft.com/office/drawing/2014/main" id="{BCC5551E-B7B5-20B9-EA12-5F2D6B44DDE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Architettura di sistema</a:t>
            </a:r>
          </a:p>
        </p:txBody>
      </p:sp>
      <p:pic>
        <p:nvPicPr>
          <p:cNvPr id="7" name="Picture 2" descr="L'INFN CAMBIA LOGO">
            <a:extLst>
              <a:ext uri="{FF2B5EF4-FFF2-40B4-BE49-F238E27FC236}">
                <a16:creationId xmlns:a16="http://schemas.microsoft.com/office/drawing/2014/main" id="{09432CCA-BC63-30E8-FB28-D6805269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6BEFEE-7AF9-824A-5BB9-E607499EEFC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334340" y="4048419"/>
            <a:ext cx="1083060" cy="306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4 36">
            <a:extLst>
              <a:ext uri="{FF2B5EF4-FFF2-40B4-BE49-F238E27FC236}">
                <a16:creationId xmlns:a16="http://schemas.microsoft.com/office/drawing/2014/main" id="{EC22869B-D116-21A3-D031-6D4A10A873C7}"/>
              </a:ext>
            </a:extLst>
          </p:cNvPr>
          <p:cNvCxnSpPr>
            <a:cxnSpLocks/>
            <a:stCxn id="13" idx="0"/>
          </p:cNvCxnSpPr>
          <p:nvPr/>
        </p:nvCxnSpPr>
        <p:spPr>
          <a:xfrm rot="5400000" flipH="1" flipV="1">
            <a:off x="5734420" y="1027598"/>
            <a:ext cx="12700" cy="3190443"/>
          </a:xfrm>
          <a:prstGeom prst="bentConnector4">
            <a:avLst>
              <a:gd name="adj1" fmla="val 1334118"/>
              <a:gd name="adj2" fmla="val 100088"/>
            </a:avLst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E69F6DB-387F-7411-046F-ADA40A289464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10307961" y="2991118"/>
            <a:ext cx="0" cy="2387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5A58F24-5C73-833F-7EC5-15FAD8A82545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308636" y="3841903"/>
            <a:ext cx="0" cy="2834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8">
            <a:extLst>
              <a:ext uri="{FF2B5EF4-FFF2-40B4-BE49-F238E27FC236}">
                <a16:creationId xmlns:a16="http://schemas.microsoft.com/office/drawing/2014/main" id="{565409D8-1E2B-5CCD-6AA3-80238A765DE5}"/>
              </a:ext>
            </a:extLst>
          </p:cNvPr>
          <p:cNvSpPr txBox="1"/>
          <p:nvPr/>
        </p:nvSpPr>
        <p:spPr>
          <a:xfrm>
            <a:off x="1682901" y="1053984"/>
            <a:ext cx="8826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Vengono elencati i moduli e le loro relazioni.</a:t>
            </a:r>
            <a:br>
              <a:rPr lang="it-IT" sz="2400" dirty="0">
                <a:solidFill>
                  <a:srgbClr val="43546A"/>
                </a:solidFill>
              </a:rPr>
            </a:br>
            <a:r>
              <a:rPr lang="it-IT" sz="2400" dirty="0">
                <a:solidFill>
                  <a:srgbClr val="43546A"/>
                </a:solidFill>
              </a:rPr>
              <a:t>Saranno coinvolti i </a:t>
            </a:r>
            <a:r>
              <a:rPr lang="it-IT" sz="2400" dirty="0" err="1">
                <a:solidFill>
                  <a:srgbClr val="43546A"/>
                </a:solidFill>
              </a:rPr>
              <a:t>maintainer</a:t>
            </a:r>
            <a:r>
              <a:rPr lang="it-IT" sz="2400" dirty="0">
                <a:solidFill>
                  <a:srgbClr val="43546A"/>
                </a:solidFill>
              </a:rPr>
              <a:t> dei progetti ed i responsabili delle aree</a:t>
            </a:r>
          </a:p>
        </p:txBody>
      </p:sp>
      <p:cxnSp>
        <p:nvCxnSpPr>
          <p:cNvPr id="8" name="Connettore 4 36">
            <a:extLst>
              <a:ext uri="{FF2B5EF4-FFF2-40B4-BE49-F238E27FC236}">
                <a16:creationId xmlns:a16="http://schemas.microsoft.com/office/drawing/2014/main" id="{57FD3D71-44F5-EB33-20C5-C32F59209A6C}"/>
              </a:ext>
            </a:extLst>
          </p:cNvPr>
          <p:cNvCxnSpPr>
            <a:cxnSpLocks/>
            <a:stCxn id="12" idx="0"/>
            <a:endCxn id="13" idx="1"/>
          </p:cNvCxnSpPr>
          <p:nvPr/>
        </p:nvCxnSpPr>
        <p:spPr>
          <a:xfrm rot="5400000" flipH="1" flipV="1">
            <a:off x="2055995" y="2381015"/>
            <a:ext cx="813600" cy="1909208"/>
          </a:xfrm>
          <a:prstGeom prst="bentConnector2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9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698DE-A518-49E8-A63F-4D70A7DA4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515" y="1253331"/>
            <a:ext cx="8500533" cy="5536767"/>
          </a:xfrm>
        </p:spPr>
        <p:txBody>
          <a:bodyPr>
            <a:normAutofit fontScale="47500" lnSpcReduction="20000"/>
          </a:bodyPr>
          <a:lstStyle/>
          <a:p>
            <a:r>
              <a:rPr lang="it-IT" sz="2900" b="1" dirty="0">
                <a:solidFill>
                  <a:schemeClr val="accent1"/>
                </a:solidFill>
              </a:rPr>
              <a:t>FE - Applicazione di backoffice [15,5 gg =&gt; 3 settimane]</a:t>
            </a:r>
          </a:p>
          <a:p>
            <a:pPr lvl="1"/>
            <a:r>
              <a:rPr lang="it-IT" dirty="0"/>
              <a:t>Pagina di elenco dei fascicoli da lavorare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Pagina di dettaglio del fascicolo (elenco documenti) </a:t>
            </a:r>
            <a:r>
              <a:rPr lang="it-IT" b="1" dirty="0"/>
              <a:t>[2,5 gg]</a:t>
            </a:r>
          </a:p>
          <a:p>
            <a:pPr lvl="1"/>
            <a:r>
              <a:rPr lang="it-IT" dirty="0"/>
              <a:t>Preview e download del documento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Form di inserimento dei metadati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Tasti di chiusura e rigetto del fascicolo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FE - Applicazione per smartphone [24 gg =&gt; 5 settimane]</a:t>
            </a:r>
          </a:p>
          <a:p>
            <a:pPr lvl="1"/>
            <a:r>
              <a:rPr lang="it-IT" dirty="0"/>
              <a:t>Home page personale </a:t>
            </a:r>
            <a:r>
              <a:rPr lang="it-IT" b="1" dirty="0"/>
              <a:t>[6 gg]</a:t>
            </a:r>
          </a:p>
          <a:p>
            <a:pPr lvl="1"/>
            <a:r>
              <a:rPr lang="it-IT" dirty="0"/>
              <a:t>Pagina di dettaglio per missione (elenco documenti)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Caricamento di documentazione in formato PDF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Fotografia al documento e caricamento in formato JPEG </a:t>
            </a:r>
            <a:r>
              <a:rPr lang="it-IT" b="1" dirty="0"/>
              <a:t>[6 gg]</a:t>
            </a:r>
          </a:p>
          <a:p>
            <a:pPr lvl="1"/>
            <a:r>
              <a:rPr lang="it-IT" dirty="0"/>
              <a:t>Preview del documento </a:t>
            </a:r>
            <a:r>
              <a:rPr lang="it-IT" b="1" dirty="0"/>
              <a:t>[1 gg]</a:t>
            </a:r>
          </a:p>
          <a:p>
            <a:pPr lvl="1"/>
            <a:r>
              <a:rPr lang="it-IT" dirty="0"/>
              <a:t>Tasto di cancellazione e ripristino del documento </a:t>
            </a:r>
            <a:r>
              <a:rPr lang="it-IT" b="1" dirty="0"/>
              <a:t>[2 gg]</a:t>
            </a:r>
          </a:p>
          <a:p>
            <a:pPr lvl="1"/>
            <a:r>
              <a:rPr lang="it-IT" dirty="0"/>
              <a:t>Tasto di chiusura del fascicolo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</a:t>
            </a:r>
            <a:r>
              <a:rPr lang="it-IT" sz="2900" b="1" dirty="0" err="1">
                <a:solidFill>
                  <a:schemeClr val="accent1"/>
                </a:solidFill>
              </a:rPr>
              <a:t>Backend</a:t>
            </a:r>
            <a:r>
              <a:rPr lang="it-IT" sz="2900" b="1" dirty="0">
                <a:solidFill>
                  <a:schemeClr val="accent1"/>
                </a:solidFill>
              </a:rPr>
              <a:t> dedicato all’applicazione [15 giorni =&gt; 3 settimane]</a:t>
            </a:r>
          </a:p>
          <a:p>
            <a:pPr lvl="1"/>
            <a:r>
              <a:rPr lang="it-IT" dirty="0"/>
              <a:t>Caricamento di un documento, pdf e immagine </a:t>
            </a:r>
            <a:r>
              <a:rPr lang="it-IT" b="1" dirty="0"/>
              <a:t>[2 gg]</a:t>
            </a:r>
          </a:p>
          <a:p>
            <a:pPr lvl="1"/>
            <a:r>
              <a:rPr lang="it-IT" dirty="0"/>
              <a:t>Cancellazione e rispristino documento </a:t>
            </a:r>
            <a:r>
              <a:rPr lang="it-IT" b="1" dirty="0"/>
              <a:t>[1 gg]</a:t>
            </a:r>
          </a:p>
          <a:p>
            <a:pPr lvl="1"/>
            <a:r>
              <a:rPr lang="it-IT" dirty="0"/>
              <a:t>Chiusura e riapertura busta </a:t>
            </a:r>
            <a:r>
              <a:rPr lang="it-IT" b="1" dirty="0"/>
              <a:t>[4 gg]</a:t>
            </a:r>
          </a:p>
          <a:p>
            <a:pPr lvl="1"/>
            <a:r>
              <a:rPr lang="it-IT" dirty="0"/>
              <a:t>Approvazione e rifiuto busta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Creazione metadati del documento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Modifica e cancellazione dei metadati </a:t>
            </a:r>
            <a:r>
              <a:rPr lang="it-IT" b="1" dirty="0"/>
              <a:t>[2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Integrazione con il tool di Storage [7 gg =&gt; 1.5 settimane]</a:t>
            </a:r>
          </a:p>
          <a:p>
            <a:pPr lvl="1"/>
            <a:r>
              <a:rPr lang="it-IT" dirty="0"/>
              <a:t>Integrazione lato BE </a:t>
            </a:r>
            <a:r>
              <a:rPr lang="it-IT" b="1" dirty="0"/>
              <a:t>[3 gg]</a:t>
            </a:r>
          </a:p>
          <a:p>
            <a:pPr lvl="1"/>
            <a:r>
              <a:rPr lang="it-IT" dirty="0"/>
              <a:t>Integrazione lato FE </a:t>
            </a:r>
            <a:r>
              <a:rPr lang="it-IT" b="1" dirty="0"/>
              <a:t>[4 gg]</a:t>
            </a:r>
          </a:p>
          <a:p>
            <a:r>
              <a:rPr lang="it-IT" sz="2900" b="1" dirty="0">
                <a:solidFill>
                  <a:schemeClr val="accent1"/>
                </a:solidFill>
              </a:rPr>
              <a:t>BE – Integrazione con il sistema contabile e portale MS [5 gg =&gt; 1 settimana]</a:t>
            </a:r>
          </a:p>
          <a:p>
            <a:pPr lvl="1"/>
            <a:r>
              <a:rPr lang="it-IT" dirty="0"/>
              <a:t>API per l’estrazione delle MS svolte e non rimborsate </a:t>
            </a:r>
            <a:r>
              <a:rPr lang="it-IT" b="1" dirty="0"/>
              <a:t>[5 gg]</a:t>
            </a:r>
          </a:p>
          <a:p>
            <a:pPr lvl="1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2B2CBB-59AB-926F-77B1-8E32F3171CA6}"/>
              </a:ext>
            </a:extLst>
          </p:cNvPr>
          <p:cNvSpPr txBox="1"/>
          <p:nvPr/>
        </p:nvSpPr>
        <p:spPr>
          <a:xfrm>
            <a:off x="7282695" y="151544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 dirty="0">
                <a:solidFill>
                  <a:srgbClr val="43546A"/>
                </a:solidFill>
              </a:rPr>
              <a:t>Commissionato a ditta esterna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87A586-A796-973C-531F-E3828F1CEBFC}"/>
              </a:ext>
            </a:extLst>
          </p:cNvPr>
          <p:cNvSpPr txBox="1"/>
          <p:nvPr/>
        </p:nvSpPr>
        <p:spPr>
          <a:xfrm>
            <a:off x="7218899" y="2766381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>
                <a:solidFill>
                  <a:srgbClr val="43546A"/>
                </a:solidFill>
              </a:rPr>
              <a:t>Sviluppato da Svil_1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896AA53-0706-7EF6-B195-95917323FF81}"/>
              </a:ext>
            </a:extLst>
          </p:cNvPr>
          <p:cNvSpPr txBox="1"/>
          <p:nvPr/>
        </p:nvSpPr>
        <p:spPr>
          <a:xfrm>
            <a:off x="8497160" y="554002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>
                <a:solidFill>
                  <a:srgbClr val="43546A"/>
                </a:solidFill>
              </a:rPr>
              <a:t>Sviluppato da Svil_3</a:t>
            </a:r>
          </a:p>
        </p:txBody>
      </p:sp>
      <p:pic>
        <p:nvPicPr>
          <p:cNvPr id="13" name="Elemento grafico 12" descr="Freccia linea: leggera curva con riempimento a tinta unita">
            <a:extLst>
              <a:ext uri="{FF2B5EF4-FFF2-40B4-BE49-F238E27FC236}">
                <a16:creationId xmlns:a16="http://schemas.microsoft.com/office/drawing/2014/main" id="{7F4CE997-8B67-51ED-68BB-E42FCB2F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0191" flipV="1">
            <a:off x="5958444" y="2231116"/>
            <a:ext cx="1456040" cy="829733"/>
          </a:xfrm>
          <a:prstGeom prst="rect">
            <a:avLst/>
          </a:prstGeom>
        </p:spPr>
      </p:pic>
      <p:pic>
        <p:nvPicPr>
          <p:cNvPr id="14" name="Elemento grafico 13" descr="Freccia linea: leggera curva con riempimento a tinta unita">
            <a:extLst>
              <a:ext uri="{FF2B5EF4-FFF2-40B4-BE49-F238E27FC236}">
                <a16:creationId xmlns:a16="http://schemas.microsoft.com/office/drawing/2014/main" id="{ED6AC58F-1AFC-044C-BD2B-0D54D06F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00191" flipV="1">
            <a:off x="5913360" y="1056379"/>
            <a:ext cx="1456040" cy="829733"/>
          </a:xfrm>
          <a:prstGeom prst="rect">
            <a:avLst/>
          </a:prstGeom>
        </p:spPr>
      </p:pic>
      <p:pic>
        <p:nvPicPr>
          <p:cNvPr id="15" name="Elemento grafico 14" descr="Freccia linea: leggera curva con riempimento a tinta unita">
            <a:extLst>
              <a:ext uri="{FF2B5EF4-FFF2-40B4-BE49-F238E27FC236}">
                <a16:creationId xmlns:a16="http://schemas.microsoft.com/office/drawing/2014/main" id="{2D12FE50-38CE-4E3C-F322-EAA499A02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05219" flipV="1">
            <a:off x="7232575" y="5446189"/>
            <a:ext cx="1456040" cy="829733"/>
          </a:xfrm>
          <a:prstGeom prst="rect">
            <a:avLst/>
          </a:prstGeom>
        </p:spPr>
      </p:pic>
      <p:pic>
        <p:nvPicPr>
          <p:cNvPr id="16" name="Elemento grafico 15" descr="Freccia linea: leggera curva con riempimento a tinta unita">
            <a:extLst>
              <a:ext uri="{FF2B5EF4-FFF2-40B4-BE49-F238E27FC236}">
                <a16:creationId xmlns:a16="http://schemas.microsoft.com/office/drawing/2014/main" id="{B64F7E4B-7D8B-2831-A91C-4E9A0F8C8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2226" flipV="1">
            <a:off x="6436096" y="3718893"/>
            <a:ext cx="1456040" cy="82973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ABFE37-7FCE-9FA2-1D13-5387477ABE44}"/>
              </a:ext>
            </a:extLst>
          </p:cNvPr>
          <p:cNvSpPr txBox="1"/>
          <p:nvPr/>
        </p:nvSpPr>
        <p:spPr>
          <a:xfrm>
            <a:off x="7646034" y="4224127"/>
            <a:ext cx="201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i="1">
                <a:solidFill>
                  <a:srgbClr val="43546A"/>
                </a:solidFill>
              </a:rPr>
              <a:t>Sviluppato da Svil_2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43EE6DC-381F-57AD-D5E5-E323801E1693}"/>
              </a:ext>
            </a:extLst>
          </p:cNvPr>
          <p:cNvSpPr txBox="1"/>
          <p:nvPr/>
        </p:nvSpPr>
        <p:spPr>
          <a:xfrm>
            <a:off x="7288566" y="473589"/>
            <a:ext cx="370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43546A"/>
                </a:solidFill>
              </a:rPr>
              <a:t>Elenco delle attività, previsione di </a:t>
            </a:r>
            <a:r>
              <a:rPr lang="it-IT" sz="2400" dirty="0" err="1">
                <a:solidFill>
                  <a:srgbClr val="43546A"/>
                </a:solidFill>
              </a:rPr>
              <a:t>effort</a:t>
            </a:r>
            <a:r>
              <a:rPr lang="it-IT" sz="2400" dirty="0">
                <a:solidFill>
                  <a:srgbClr val="43546A"/>
                </a:solidFill>
              </a:rPr>
              <a:t>, risorse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5A0139-1582-81AC-CF69-DF657668781C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Assegniamo i task</a:t>
            </a: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F1CDF328-BFE8-8F81-FBCC-31157B0C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4cb66a-0687-4087-b916-9fe4529546d7">
      <Terms xmlns="http://schemas.microsoft.com/office/infopath/2007/PartnerControls"/>
    </lcf76f155ced4ddcb4097134ff3c332f>
    <TaxCatchAll xmlns="262aeeb5-d0c0-46ee-853b-13f0c3f301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409D6C37E8445800C5B72E88BF051" ma:contentTypeVersion="17" ma:contentTypeDescription="Create a new document." ma:contentTypeScope="" ma:versionID="5be793379af6ee30a584af36e02b27fd">
  <xsd:schema xmlns:xsd="http://www.w3.org/2001/XMLSchema" xmlns:xs="http://www.w3.org/2001/XMLSchema" xmlns:p="http://schemas.microsoft.com/office/2006/metadata/properties" xmlns:ns2="b54cb66a-0687-4087-b916-9fe4529546d7" xmlns:ns3="262aeeb5-d0c0-46ee-853b-13f0c3f3017e" targetNamespace="http://schemas.microsoft.com/office/2006/metadata/properties" ma:root="true" ma:fieldsID="26378627de15f30a1c07c04ed1d62fef" ns2:_="" ns3:_="">
    <xsd:import namespace="b54cb66a-0687-4087-b916-9fe4529546d7"/>
    <xsd:import namespace="262aeeb5-d0c0-46ee-853b-13f0c3f30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cb66a-0687-4087-b916-9fe4529546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aeeb5-d0c0-46ee-853b-13f0c3f30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9257d4-f365-4105-a202-45b3c36adf17}" ma:internalName="TaxCatchAll" ma:showField="CatchAllData" ma:web="262aeeb5-d0c0-46ee-853b-13f0c3f30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2902B2-3EA7-4A0D-8A17-F9A4861D7D94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262aeeb5-d0c0-46ee-853b-13f0c3f3017e"/>
    <ds:schemaRef ds:uri="http://purl.org/dc/terms/"/>
    <ds:schemaRef ds:uri="http://schemas.microsoft.com/office/2006/documentManagement/types"/>
    <ds:schemaRef ds:uri="http://schemas.microsoft.com/office/infopath/2007/PartnerControls"/>
    <ds:schemaRef ds:uri="b54cb66a-0687-4087-b916-9fe4529546d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3BBBB5-C9E0-4A12-A6FD-FB465DDFF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cb66a-0687-4087-b916-9fe4529546d7"/>
    <ds:schemaRef ds:uri="262aeeb5-d0c0-46ee-853b-13f0c3f30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6F922D-BB0B-4FD2-A4EE-4A8A165EB7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1095</Words>
  <Application>Microsoft Macintosh PowerPoint</Application>
  <PresentationFormat>Widescreen</PresentationFormat>
  <Paragraphs>265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di Office</vt:lpstr>
      <vt:lpstr>DIREZIONE SISTEMI INFORMATIVI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datawarehouse e supporto all’utenza Direzione Sistemi Informativi</dc:title>
  <dc:creator>Alberto Moni</dc:creator>
  <cp:lastModifiedBy>Francesco Serafini</cp:lastModifiedBy>
  <cp:revision>1</cp:revision>
  <dcterms:created xsi:type="dcterms:W3CDTF">2022-06-06T08:19:34Z</dcterms:created>
  <dcterms:modified xsi:type="dcterms:W3CDTF">2024-06-06T07:43:05Z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0x010100A07409D6C37E8445800C5B72E88BF051</vt:lpwstr>
  </property>
  <property fmtid="{D5CDD505-2E9C-101B-9397-08002B2CF9AE}" pid="3" name="MediaServiceImageTags">
    <vt:lpwstr/>
  </property>
</Properties>
</file>