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F0F_7406F7AA.xml" ContentType="application/vnd.ms-powerpoint.comments+xml"/>
  <Override PartName="/ppt/notesSlides/notesSlide2.xml" ContentType="application/vnd.openxmlformats-officedocument.presentationml.notesSlide+xml"/>
  <Override PartName="/ppt/comments/modernComment_F16_9A0F7753.xml" ContentType="application/vnd.ms-powerpoint.comments+xml"/>
  <Override PartName="/ppt/notesSlides/notesSlide3.xml" ContentType="application/vnd.openxmlformats-officedocument.presentationml.notesSlide+xml"/>
  <Override PartName="/ppt/comments/modernComment_F14_B5B4428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0"/>
  </p:notesMasterIdLst>
  <p:sldIdLst>
    <p:sldId id="256" r:id="rId2"/>
    <p:sldId id="257" r:id="rId3"/>
    <p:sldId id="260" r:id="rId4"/>
    <p:sldId id="259" r:id="rId5"/>
    <p:sldId id="263" r:id="rId6"/>
    <p:sldId id="261" r:id="rId7"/>
    <p:sldId id="267" r:id="rId8"/>
    <p:sldId id="268" r:id="rId9"/>
    <p:sldId id="269" r:id="rId10"/>
    <p:sldId id="265" r:id="rId11"/>
    <p:sldId id="270" r:id="rId12"/>
    <p:sldId id="3855" r:id="rId13"/>
    <p:sldId id="3862" r:id="rId14"/>
    <p:sldId id="3860" r:id="rId15"/>
    <p:sldId id="3858" r:id="rId16"/>
    <p:sldId id="3857" r:id="rId17"/>
    <p:sldId id="3856"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815A1E-F416-4A8E-2562-B42D0959443D}" name="Barbara Demin" initials="BD" userId="S::bdemin@infn.it::c457065a-2420-4756-9846-5915a1265946" providerId="AD"/>
  <p188:author id="{87C79592-EAA4-E9C4-7381-2CB2109D67D2}" name="Alberto Moni" initials="AM" userId="S::moni@infn.it::546c147c-c4a9-42a8-b697-901c7fae71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D04BE-B20E-40AB-9292-1EF66911D28E}" v="1" dt="2024-06-03T13:11:49.445"/>
    <p1510:client id="{43782C34-40FB-4A90-A33D-C6807F1BCE09}" v="12" dt="2024-06-03T16:46:01.191"/>
    <p1510:client id="{C7CC8BF6-6655-4589-8274-8A7B1CE20B8C}" v="150" dt="2024-06-03T08:31:09.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555" autoAdjust="0"/>
  </p:normalViewPr>
  <p:slideViewPr>
    <p:cSldViewPr snapToGrid="0">
      <p:cViewPr varScale="1">
        <p:scale>
          <a:sx n="30" d="100"/>
          <a:sy n="30" d="100"/>
        </p:scale>
        <p:origin x="2032"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bara Demin" userId="S::bdemin@infn.it::c457065a-2420-4756-9846-5915a1265946" providerId="AD" clId="Web-{43782C34-40FB-4A90-A33D-C6807F1BCE09}"/>
    <pc:docChg chg="modSld">
      <pc:chgData name="Barbara Demin" userId="S::bdemin@infn.it::c457065a-2420-4756-9846-5915a1265946" providerId="AD" clId="Web-{43782C34-40FB-4A90-A33D-C6807F1BCE09}" dt="2024-06-03T16:46:01.191" v="14" actId="20577"/>
      <pc:docMkLst>
        <pc:docMk/>
      </pc:docMkLst>
      <pc:sldChg chg="modNotes">
        <pc:chgData name="Barbara Demin" userId="S::bdemin@infn.it::c457065a-2420-4756-9846-5915a1265946" providerId="AD" clId="Web-{43782C34-40FB-4A90-A33D-C6807F1BCE09}" dt="2024-06-03T16:40:55.603" v="2"/>
        <pc:sldMkLst>
          <pc:docMk/>
          <pc:sldMk cId="1946613674" sldId="3855"/>
        </pc:sldMkLst>
      </pc:sldChg>
      <pc:sldChg chg="modSp">
        <pc:chgData name="Barbara Demin" userId="S::bdemin@infn.it::c457065a-2420-4756-9846-5915a1265946" providerId="AD" clId="Web-{43782C34-40FB-4A90-A33D-C6807F1BCE09}" dt="2024-06-03T16:46:01.191" v="14" actId="20577"/>
        <pc:sldMkLst>
          <pc:docMk/>
          <pc:sldMk cId="1201302808" sldId="3856"/>
        </pc:sldMkLst>
        <pc:spChg chg="mod">
          <ac:chgData name="Barbara Demin" userId="S::bdemin@infn.it::c457065a-2420-4756-9846-5915a1265946" providerId="AD" clId="Web-{43782C34-40FB-4A90-A33D-C6807F1BCE09}" dt="2024-06-03T16:46:01.191" v="14" actId="20577"/>
          <ac:spMkLst>
            <pc:docMk/>
            <pc:sldMk cId="1201302808" sldId="3856"/>
            <ac:spMk id="3" creationId="{97245A97-77B4-2E66-DB61-C7C9A4FA89DF}"/>
          </ac:spMkLst>
        </pc:spChg>
      </pc:sldChg>
      <pc:sldChg chg="modSp">
        <pc:chgData name="Barbara Demin" userId="S::bdemin@infn.it::c457065a-2420-4756-9846-5915a1265946" providerId="AD" clId="Web-{43782C34-40FB-4A90-A33D-C6807F1BCE09}" dt="2024-06-03T16:45:31.331" v="12" actId="20577"/>
        <pc:sldMkLst>
          <pc:docMk/>
          <pc:sldMk cId="1864381860" sldId="3857"/>
        </pc:sldMkLst>
        <pc:spChg chg="mod">
          <ac:chgData name="Barbara Demin" userId="S::bdemin@infn.it::c457065a-2420-4756-9846-5915a1265946" providerId="AD" clId="Web-{43782C34-40FB-4A90-A33D-C6807F1BCE09}" dt="2024-06-03T16:45:01.221" v="9" actId="1076"/>
          <ac:spMkLst>
            <pc:docMk/>
            <pc:sldMk cId="1864381860" sldId="3857"/>
            <ac:spMk id="2" creationId="{396226BD-967C-13F6-8035-EC8CAABB70EB}"/>
          </ac:spMkLst>
        </pc:spChg>
        <pc:spChg chg="mod">
          <ac:chgData name="Barbara Demin" userId="S::bdemin@infn.it::c457065a-2420-4756-9846-5915a1265946" providerId="AD" clId="Web-{43782C34-40FB-4A90-A33D-C6807F1BCE09}" dt="2024-06-03T16:45:31.331" v="12" actId="20577"/>
          <ac:spMkLst>
            <pc:docMk/>
            <pc:sldMk cId="1864381860" sldId="3857"/>
            <ac:spMk id="3" creationId="{1C9AE61D-3187-5E4F-93D4-261C528F4141}"/>
          </ac:spMkLst>
        </pc:spChg>
      </pc:sldChg>
    </pc:docChg>
  </pc:docChgLst>
  <pc:docChgLst>
    <pc:chgData name="Barbara Demin" userId="S::bdemin@infn.it::c457065a-2420-4756-9846-5915a1265946" providerId="AD" clId="Web-{98A9BA65-6939-9910-2B8A-4B28E06D07F6}"/>
    <pc:docChg chg="addSld delSld modSld">
      <pc:chgData name="Barbara Demin" userId="S::bdemin@infn.it::c457065a-2420-4756-9846-5915a1265946" providerId="AD" clId="Web-{98A9BA65-6939-9910-2B8A-4B28E06D07F6}" dt="2024-05-27T14:18:34.965" v="168" actId="20577"/>
      <pc:docMkLst>
        <pc:docMk/>
      </pc:docMkLst>
      <pc:sldChg chg="modSp">
        <pc:chgData name="Barbara Demin" userId="S::bdemin@infn.it::c457065a-2420-4756-9846-5915a1265946" providerId="AD" clId="Web-{98A9BA65-6939-9910-2B8A-4B28E06D07F6}" dt="2024-05-27T10:01:43.735" v="9" actId="20577"/>
        <pc:sldMkLst>
          <pc:docMk/>
          <pc:sldMk cId="2135019748" sldId="259"/>
        </pc:sldMkLst>
        <pc:spChg chg="mod">
          <ac:chgData name="Barbara Demin" userId="S::bdemin@infn.it::c457065a-2420-4756-9846-5915a1265946" providerId="AD" clId="Web-{98A9BA65-6939-9910-2B8A-4B28E06D07F6}" dt="2024-05-27T10:01:43.735" v="9" actId="20577"/>
          <ac:spMkLst>
            <pc:docMk/>
            <pc:sldMk cId="2135019748" sldId="259"/>
            <ac:spMk id="5" creationId="{F6EBED55-3A17-72FC-BC8B-041B92C2F68B}"/>
          </ac:spMkLst>
        </pc:spChg>
      </pc:sldChg>
      <pc:sldChg chg="modSp">
        <pc:chgData name="Barbara Demin" userId="S::bdemin@infn.it::c457065a-2420-4756-9846-5915a1265946" providerId="AD" clId="Web-{98A9BA65-6939-9910-2B8A-4B28E06D07F6}" dt="2024-05-27T10:04:56.913" v="24" actId="20577"/>
        <pc:sldMkLst>
          <pc:docMk/>
          <pc:sldMk cId="2347944206" sldId="261"/>
        </pc:sldMkLst>
        <pc:spChg chg="mod">
          <ac:chgData name="Barbara Demin" userId="S::bdemin@infn.it::c457065a-2420-4756-9846-5915a1265946" providerId="AD" clId="Web-{98A9BA65-6939-9910-2B8A-4B28E06D07F6}" dt="2024-05-27T10:04:56.913" v="24" actId="20577"/>
          <ac:spMkLst>
            <pc:docMk/>
            <pc:sldMk cId="2347944206" sldId="261"/>
            <ac:spMk id="3" creationId="{13304955-F7A3-AEEB-DABB-83D4C247BB24}"/>
          </ac:spMkLst>
        </pc:spChg>
      </pc:sldChg>
      <pc:sldChg chg="modSp">
        <pc:chgData name="Barbara Demin" userId="S::bdemin@infn.it::c457065a-2420-4756-9846-5915a1265946" providerId="AD" clId="Web-{98A9BA65-6939-9910-2B8A-4B28E06D07F6}" dt="2024-05-27T09:58:02.837" v="1" actId="1076"/>
        <pc:sldMkLst>
          <pc:docMk/>
          <pc:sldMk cId="2988706696" sldId="263"/>
        </pc:sldMkLst>
        <pc:spChg chg="mod">
          <ac:chgData name="Barbara Demin" userId="S::bdemin@infn.it::c457065a-2420-4756-9846-5915a1265946" providerId="AD" clId="Web-{98A9BA65-6939-9910-2B8A-4B28E06D07F6}" dt="2024-05-27T09:57:59.274" v="0" actId="14100"/>
          <ac:spMkLst>
            <pc:docMk/>
            <pc:sldMk cId="2988706696" sldId="263"/>
            <ac:spMk id="4" creationId="{A5E92181-8EFA-CA67-1993-E23BDED2786B}"/>
          </ac:spMkLst>
        </pc:spChg>
        <pc:picChg chg="mod">
          <ac:chgData name="Barbara Demin" userId="S::bdemin@infn.it::c457065a-2420-4756-9846-5915a1265946" providerId="AD" clId="Web-{98A9BA65-6939-9910-2B8A-4B28E06D07F6}" dt="2024-05-27T09:58:02.837" v="1" actId="1076"/>
          <ac:picMkLst>
            <pc:docMk/>
            <pc:sldMk cId="2988706696" sldId="263"/>
            <ac:picMk id="6" creationId="{9759DAC3-BC87-4C35-F4C2-0DD0886EB676}"/>
          </ac:picMkLst>
        </pc:picChg>
      </pc:sldChg>
      <pc:sldChg chg="modSp">
        <pc:chgData name="Barbara Demin" userId="S::bdemin@infn.it::c457065a-2420-4756-9846-5915a1265946" providerId="AD" clId="Web-{98A9BA65-6939-9910-2B8A-4B28E06D07F6}" dt="2024-05-27T14:11:40.262" v="108" actId="20577"/>
        <pc:sldMkLst>
          <pc:docMk/>
          <pc:sldMk cId="3284994464" sldId="265"/>
        </pc:sldMkLst>
        <pc:spChg chg="mod">
          <ac:chgData name="Barbara Demin" userId="S::bdemin@infn.it::c457065a-2420-4756-9846-5915a1265946" providerId="AD" clId="Web-{98A9BA65-6939-9910-2B8A-4B28E06D07F6}" dt="2024-05-27T14:11:40.262" v="108" actId="20577"/>
          <ac:spMkLst>
            <pc:docMk/>
            <pc:sldMk cId="3284994464" sldId="265"/>
            <ac:spMk id="2" creationId="{B434D43A-05B0-1D55-F016-BD3D4CA7A1CF}"/>
          </ac:spMkLst>
        </pc:spChg>
        <pc:spChg chg="mod">
          <ac:chgData name="Barbara Demin" userId="S::bdemin@infn.it::c457065a-2420-4756-9846-5915a1265946" providerId="AD" clId="Web-{98A9BA65-6939-9910-2B8A-4B28E06D07F6}" dt="2024-05-27T10:13:01.180" v="93" actId="20577"/>
          <ac:spMkLst>
            <pc:docMk/>
            <pc:sldMk cId="3284994464" sldId="265"/>
            <ac:spMk id="3" creationId="{1EA919D9-78DE-33C9-7560-F59E2045EFAD}"/>
          </ac:spMkLst>
        </pc:spChg>
      </pc:sldChg>
      <pc:sldChg chg="modSp new del">
        <pc:chgData name="Barbara Demin" userId="S::bdemin@infn.it::c457065a-2420-4756-9846-5915a1265946" providerId="AD" clId="Web-{98A9BA65-6939-9910-2B8A-4B28E06D07F6}" dt="2024-05-27T10:06:35.182" v="47"/>
        <pc:sldMkLst>
          <pc:docMk/>
          <pc:sldMk cId="766855504" sldId="3854"/>
        </pc:sldMkLst>
        <pc:spChg chg="mod">
          <ac:chgData name="Barbara Demin" userId="S::bdemin@infn.it::c457065a-2420-4756-9846-5915a1265946" providerId="AD" clId="Web-{98A9BA65-6939-9910-2B8A-4B28E06D07F6}" dt="2024-05-27T10:06:29.057" v="45" actId="20577"/>
          <ac:spMkLst>
            <pc:docMk/>
            <pc:sldMk cId="766855504" sldId="3854"/>
            <ac:spMk id="2" creationId="{806C40C3-E103-2E9A-ADBA-4B2D0A7BD58F}"/>
          </ac:spMkLst>
        </pc:spChg>
      </pc:sldChg>
      <pc:sldChg chg="modSp new">
        <pc:chgData name="Barbara Demin" userId="S::bdemin@infn.it::c457065a-2420-4756-9846-5915a1265946" providerId="AD" clId="Web-{98A9BA65-6939-9910-2B8A-4B28E06D07F6}" dt="2024-05-27T10:13:09.508" v="94" actId="20577"/>
        <pc:sldMkLst>
          <pc:docMk/>
          <pc:sldMk cId="2775538999" sldId="3854"/>
        </pc:sldMkLst>
        <pc:spChg chg="mod">
          <ac:chgData name="Barbara Demin" userId="S::bdemin@infn.it::c457065a-2420-4756-9846-5915a1265946" providerId="AD" clId="Web-{98A9BA65-6939-9910-2B8A-4B28E06D07F6}" dt="2024-05-27T10:08:55.453" v="58" actId="20577"/>
          <ac:spMkLst>
            <pc:docMk/>
            <pc:sldMk cId="2775538999" sldId="3854"/>
            <ac:spMk id="2" creationId="{0E567289-0BEC-843E-F3A1-A569C4712582}"/>
          </ac:spMkLst>
        </pc:spChg>
        <pc:spChg chg="mod">
          <ac:chgData name="Barbara Demin" userId="S::bdemin@infn.it::c457065a-2420-4756-9846-5915a1265946" providerId="AD" clId="Web-{98A9BA65-6939-9910-2B8A-4B28E06D07F6}" dt="2024-05-27T10:13:09.508" v="94" actId="20577"/>
          <ac:spMkLst>
            <pc:docMk/>
            <pc:sldMk cId="2775538999" sldId="3854"/>
            <ac:spMk id="3" creationId="{7C820F8D-4440-0089-4D67-686080CBA3E8}"/>
          </ac:spMkLst>
        </pc:spChg>
      </pc:sldChg>
      <pc:sldChg chg="modSp new">
        <pc:chgData name="Barbara Demin" userId="S::bdemin@infn.it::c457065a-2420-4756-9846-5915a1265946" providerId="AD" clId="Web-{98A9BA65-6939-9910-2B8A-4B28E06D07F6}" dt="2024-05-27T13:53:52.881" v="102" actId="20577"/>
        <pc:sldMkLst>
          <pc:docMk/>
          <pc:sldMk cId="1946613674" sldId="3855"/>
        </pc:sldMkLst>
        <pc:spChg chg="mod">
          <ac:chgData name="Barbara Demin" userId="S::bdemin@infn.it::c457065a-2420-4756-9846-5915a1265946" providerId="AD" clId="Web-{98A9BA65-6939-9910-2B8A-4B28E06D07F6}" dt="2024-05-27T13:53:52.881" v="102" actId="20577"/>
          <ac:spMkLst>
            <pc:docMk/>
            <pc:sldMk cId="1946613674" sldId="3855"/>
            <ac:spMk id="2" creationId="{7B88FFC2-CB47-2370-7A47-EC73D5019E0C}"/>
          </ac:spMkLst>
        </pc:spChg>
      </pc:sldChg>
      <pc:sldChg chg="modSp add replId">
        <pc:chgData name="Barbara Demin" userId="S::bdemin@infn.it::c457065a-2420-4756-9846-5915a1265946" providerId="AD" clId="Web-{98A9BA65-6939-9910-2B8A-4B28E06D07F6}" dt="2024-05-27T14:18:34.965" v="168" actId="20577"/>
        <pc:sldMkLst>
          <pc:docMk/>
          <pc:sldMk cId="3485795242" sldId="3856"/>
        </pc:sldMkLst>
        <pc:spChg chg="mod">
          <ac:chgData name="Barbara Demin" userId="S::bdemin@infn.it::c457065a-2420-4756-9846-5915a1265946" providerId="AD" clId="Web-{98A9BA65-6939-9910-2B8A-4B28E06D07F6}" dt="2024-05-27T14:18:34.965" v="168" actId="20577"/>
          <ac:spMkLst>
            <pc:docMk/>
            <pc:sldMk cId="3485795242" sldId="3856"/>
            <ac:spMk id="2" creationId="{B434D43A-05B0-1D55-F016-BD3D4CA7A1CF}"/>
          </ac:spMkLst>
        </pc:spChg>
        <pc:spChg chg="mod">
          <ac:chgData name="Barbara Demin" userId="S::bdemin@infn.it::c457065a-2420-4756-9846-5915a1265946" providerId="AD" clId="Web-{98A9BA65-6939-9910-2B8A-4B28E06D07F6}" dt="2024-05-27T14:18:20.558" v="166" actId="20577"/>
          <ac:spMkLst>
            <pc:docMk/>
            <pc:sldMk cId="3485795242" sldId="3856"/>
            <ac:spMk id="3" creationId="{1EA919D9-78DE-33C9-7560-F59E2045EFAD}"/>
          </ac:spMkLst>
        </pc:spChg>
      </pc:sldChg>
      <pc:sldChg chg="modSp new">
        <pc:chgData name="Barbara Demin" userId="S::bdemin@infn.it::c457065a-2420-4756-9846-5915a1265946" providerId="AD" clId="Web-{98A9BA65-6939-9910-2B8A-4B28E06D07F6}" dt="2024-05-27T14:14:42.394" v="135" actId="20577"/>
        <pc:sldMkLst>
          <pc:docMk/>
          <pc:sldMk cId="1780198251" sldId="3857"/>
        </pc:sldMkLst>
        <pc:spChg chg="mod">
          <ac:chgData name="Barbara Demin" userId="S::bdemin@infn.it::c457065a-2420-4756-9846-5915a1265946" providerId="AD" clId="Web-{98A9BA65-6939-9910-2B8A-4B28E06D07F6}" dt="2024-05-27T14:14:42.394" v="135" actId="20577"/>
          <ac:spMkLst>
            <pc:docMk/>
            <pc:sldMk cId="1780198251" sldId="3857"/>
            <ac:spMk id="2" creationId="{AA8BF7BE-B984-AFA2-A41F-29158CAF9EE5}"/>
          </ac:spMkLst>
        </pc:spChg>
      </pc:sldChg>
      <pc:sldChg chg="new">
        <pc:chgData name="Barbara Demin" userId="S::bdemin@infn.it::c457065a-2420-4756-9846-5915a1265946" providerId="AD" clId="Web-{98A9BA65-6939-9910-2B8A-4B28E06D07F6}" dt="2024-05-27T14:18:26.246" v="167"/>
        <pc:sldMkLst>
          <pc:docMk/>
          <pc:sldMk cId="3109077639" sldId="3858"/>
        </pc:sldMkLst>
      </pc:sldChg>
    </pc:docChg>
  </pc:docChgLst>
  <pc:docChgLst>
    <pc:chgData name="Barbara Demin" userId="S::bdemin@infn.it::c457065a-2420-4756-9846-5915a1265946" providerId="AD" clId="Web-{AFD5A70B-64BC-09BA-A78C-7B27DA1D1480}"/>
    <pc:docChg chg="addSld delSld modSld sldOrd">
      <pc:chgData name="Barbara Demin" userId="S::bdemin@infn.it::c457065a-2420-4756-9846-5915a1265946" providerId="AD" clId="Web-{AFD5A70B-64BC-09BA-A78C-7B27DA1D1480}" dt="2024-05-27T15:32:50.253" v="37"/>
      <pc:docMkLst>
        <pc:docMk/>
      </pc:docMkLst>
      <pc:sldChg chg="modSp">
        <pc:chgData name="Barbara Demin" userId="S::bdemin@infn.it::c457065a-2420-4756-9846-5915a1265946" providerId="AD" clId="Web-{AFD5A70B-64BC-09BA-A78C-7B27DA1D1480}" dt="2024-05-27T15:23:02.701" v="1" actId="20577"/>
        <pc:sldMkLst>
          <pc:docMk/>
          <pc:sldMk cId="3284994464" sldId="265"/>
        </pc:sldMkLst>
        <pc:spChg chg="mod">
          <ac:chgData name="Barbara Demin" userId="S::bdemin@infn.it::c457065a-2420-4756-9846-5915a1265946" providerId="AD" clId="Web-{AFD5A70B-64BC-09BA-A78C-7B27DA1D1480}" dt="2024-05-27T15:23:02.701" v="1" actId="20577"/>
          <ac:spMkLst>
            <pc:docMk/>
            <pc:sldMk cId="3284994464" sldId="265"/>
            <ac:spMk id="2" creationId="{B434D43A-05B0-1D55-F016-BD3D4CA7A1CF}"/>
          </ac:spMkLst>
        </pc:spChg>
      </pc:sldChg>
      <pc:sldChg chg="delSp del">
        <pc:chgData name="Barbara Demin" userId="S::bdemin@infn.it::c457065a-2420-4756-9846-5915a1265946" providerId="AD" clId="Web-{AFD5A70B-64BC-09BA-A78C-7B27DA1D1480}" dt="2024-05-27T15:29:35.371" v="22"/>
        <pc:sldMkLst>
          <pc:docMk/>
          <pc:sldMk cId="837162134" sldId="3852"/>
        </pc:sldMkLst>
        <pc:spChg chg="del">
          <ac:chgData name="Barbara Demin" userId="S::bdemin@infn.it::c457065a-2420-4756-9846-5915a1265946" providerId="AD" clId="Web-{AFD5A70B-64BC-09BA-A78C-7B27DA1D1480}" dt="2024-05-27T15:27:59.931" v="2"/>
          <ac:spMkLst>
            <pc:docMk/>
            <pc:sldMk cId="837162134" sldId="3852"/>
            <ac:spMk id="4" creationId="{93622BDD-BCFB-F918-7F2C-7A4D640851A6}"/>
          </ac:spMkLst>
        </pc:spChg>
        <pc:spChg chg="del">
          <ac:chgData name="Barbara Demin" userId="S::bdemin@infn.it::c457065a-2420-4756-9846-5915a1265946" providerId="AD" clId="Web-{AFD5A70B-64BC-09BA-A78C-7B27DA1D1480}" dt="2024-05-27T15:28:07.587" v="3"/>
          <ac:spMkLst>
            <pc:docMk/>
            <pc:sldMk cId="837162134" sldId="3852"/>
            <ac:spMk id="5" creationId="{510EC2AC-F232-D329-B701-702B4BF8B5FD}"/>
          </ac:spMkLst>
        </pc:spChg>
      </pc:sldChg>
      <pc:sldChg chg="delSp modSp del">
        <pc:chgData name="Barbara Demin" userId="S::bdemin@infn.it::c457065a-2420-4756-9846-5915a1265946" providerId="AD" clId="Web-{AFD5A70B-64BC-09BA-A78C-7B27DA1D1480}" dt="2024-05-27T15:30:32.077" v="32"/>
        <pc:sldMkLst>
          <pc:docMk/>
          <pc:sldMk cId="4040761239" sldId="3853"/>
        </pc:sldMkLst>
        <pc:spChg chg="del">
          <ac:chgData name="Barbara Demin" userId="S::bdemin@infn.it::c457065a-2420-4756-9846-5915a1265946" providerId="AD" clId="Web-{AFD5A70B-64BC-09BA-A78C-7B27DA1D1480}" dt="2024-05-27T15:28:23.072" v="5"/>
          <ac:spMkLst>
            <pc:docMk/>
            <pc:sldMk cId="4040761239" sldId="3853"/>
            <ac:spMk id="4" creationId="{C2159ADE-348A-91BA-6064-4FFB45215E8C}"/>
          </ac:spMkLst>
        </pc:spChg>
        <pc:spChg chg="del">
          <ac:chgData name="Barbara Demin" userId="S::bdemin@infn.it::c457065a-2420-4756-9846-5915a1265946" providerId="AD" clId="Web-{AFD5A70B-64BC-09BA-A78C-7B27DA1D1480}" dt="2024-05-27T15:28:18.634" v="4"/>
          <ac:spMkLst>
            <pc:docMk/>
            <pc:sldMk cId="4040761239" sldId="3853"/>
            <ac:spMk id="5" creationId="{A46E45AA-5FDA-C24D-C52A-E113C0611A76}"/>
          </ac:spMkLst>
        </pc:spChg>
        <pc:spChg chg="mod">
          <ac:chgData name="Barbara Demin" userId="S::bdemin@infn.it::c457065a-2420-4756-9846-5915a1265946" providerId="AD" clId="Web-{AFD5A70B-64BC-09BA-A78C-7B27DA1D1480}" dt="2024-05-27T15:28:32.275" v="6" actId="1076"/>
          <ac:spMkLst>
            <pc:docMk/>
            <pc:sldMk cId="4040761239" sldId="3853"/>
            <ac:spMk id="8" creationId="{76B9D5F9-4D35-D899-F3F8-2D9A32BBA72E}"/>
          </ac:spMkLst>
        </pc:spChg>
      </pc:sldChg>
      <pc:sldChg chg="addSp modSp new">
        <pc:chgData name="Barbara Demin" userId="S::bdemin@infn.it::c457065a-2420-4756-9846-5915a1265946" providerId="AD" clId="Web-{AFD5A70B-64BC-09BA-A78C-7B27DA1D1480}" dt="2024-05-27T15:29:27.309" v="21"/>
        <pc:sldMkLst>
          <pc:docMk/>
          <pc:sldMk cId="1201302808" sldId="3856"/>
        </pc:sldMkLst>
        <pc:spChg chg="mod">
          <ac:chgData name="Barbara Demin" userId="S::bdemin@infn.it::c457065a-2420-4756-9846-5915a1265946" providerId="AD" clId="Web-{AFD5A70B-64BC-09BA-A78C-7B27DA1D1480}" dt="2024-05-27T15:28:49.667" v="9" actId="20577"/>
          <ac:spMkLst>
            <pc:docMk/>
            <pc:sldMk cId="1201302808" sldId="3856"/>
            <ac:spMk id="2" creationId="{E52309E9-9DD5-9E51-B0AA-EE638F3A5713}"/>
          </ac:spMkLst>
        </pc:spChg>
        <pc:spChg chg="mod">
          <ac:chgData name="Barbara Demin" userId="S::bdemin@infn.it::c457065a-2420-4756-9846-5915a1265946" providerId="AD" clId="Web-{AFD5A70B-64BC-09BA-A78C-7B27DA1D1480}" dt="2024-05-27T15:29:18.933" v="20" actId="20577"/>
          <ac:spMkLst>
            <pc:docMk/>
            <pc:sldMk cId="1201302808" sldId="3856"/>
            <ac:spMk id="3" creationId="{97245A97-77B4-2E66-DB61-C7C9A4FA89DF}"/>
          </ac:spMkLst>
        </pc:spChg>
        <pc:spChg chg="add">
          <ac:chgData name="Barbara Demin" userId="S::bdemin@infn.it::c457065a-2420-4756-9846-5915a1265946" providerId="AD" clId="Web-{AFD5A70B-64BC-09BA-A78C-7B27DA1D1480}" dt="2024-05-27T15:29:27.309" v="21"/>
          <ac:spMkLst>
            <pc:docMk/>
            <pc:sldMk cId="1201302808" sldId="3856"/>
            <ac:spMk id="5" creationId="{B55FDFCE-2154-4A54-976F-51A66ABADC0F}"/>
          </ac:spMkLst>
        </pc:spChg>
      </pc:sldChg>
      <pc:sldChg chg="addSp modSp new ord">
        <pc:chgData name="Barbara Demin" userId="S::bdemin@infn.it::c457065a-2420-4756-9846-5915a1265946" providerId="AD" clId="Web-{AFD5A70B-64BC-09BA-A78C-7B27DA1D1480}" dt="2024-05-27T15:32:50.253" v="37"/>
        <pc:sldMkLst>
          <pc:docMk/>
          <pc:sldMk cId="1864381860" sldId="3857"/>
        </pc:sldMkLst>
        <pc:spChg chg="mod">
          <ac:chgData name="Barbara Demin" userId="S::bdemin@infn.it::c457065a-2420-4756-9846-5915a1265946" providerId="AD" clId="Web-{AFD5A70B-64BC-09BA-A78C-7B27DA1D1480}" dt="2024-05-27T15:29:50.684" v="25" actId="20577"/>
          <ac:spMkLst>
            <pc:docMk/>
            <pc:sldMk cId="1864381860" sldId="3857"/>
            <ac:spMk id="2" creationId="{396226BD-967C-13F6-8035-EC8CAABB70EB}"/>
          </ac:spMkLst>
        </pc:spChg>
        <pc:spChg chg="mod">
          <ac:chgData name="Barbara Demin" userId="S::bdemin@infn.it::c457065a-2420-4756-9846-5915a1265946" providerId="AD" clId="Web-{AFD5A70B-64BC-09BA-A78C-7B27DA1D1480}" dt="2024-05-27T15:30:04.013" v="30" actId="14100"/>
          <ac:spMkLst>
            <pc:docMk/>
            <pc:sldMk cId="1864381860" sldId="3857"/>
            <ac:spMk id="3" creationId="{1C9AE61D-3187-5E4F-93D4-261C528F4141}"/>
          </ac:spMkLst>
        </pc:spChg>
        <pc:spChg chg="add">
          <ac:chgData name="Barbara Demin" userId="S::bdemin@infn.it::c457065a-2420-4756-9846-5915a1265946" providerId="AD" clId="Web-{AFD5A70B-64BC-09BA-A78C-7B27DA1D1480}" dt="2024-05-27T15:30:29.389" v="31"/>
          <ac:spMkLst>
            <pc:docMk/>
            <pc:sldMk cId="1864381860" sldId="3857"/>
            <ac:spMk id="5" creationId="{C98A0D6B-1D5B-1763-A2D9-B32EE10748AB}"/>
          </ac:spMkLst>
        </pc:spChg>
      </pc:sldChg>
    </pc:docChg>
  </pc:docChgLst>
  <pc:docChgLst>
    <pc:chgData name="Barbara Demin" userId="S::bdemin@infn.it::c457065a-2420-4756-9846-5915a1265946" providerId="AD" clId="Web-{C7CC8BF6-6655-4589-8274-8A7B1CE20B8C}"/>
    <pc:docChg chg="delSld modSld">
      <pc:chgData name="Barbara Demin" userId="S::bdemin@infn.it::c457065a-2420-4756-9846-5915a1265946" providerId="AD" clId="Web-{C7CC8BF6-6655-4589-8274-8A7B1CE20B8C}" dt="2024-06-03T08:31:09.317" v="145"/>
      <pc:docMkLst>
        <pc:docMk/>
      </pc:docMkLst>
      <pc:sldChg chg="addSp delSp modSp del modNotes">
        <pc:chgData name="Barbara Demin" userId="S::bdemin@infn.it::c457065a-2420-4756-9846-5915a1265946" providerId="AD" clId="Web-{C7CC8BF6-6655-4589-8274-8A7B1CE20B8C}" dt="2024-06-03T08:31:09.317" v="145"/>
        <pc:sldMkLst>
          <pc:docMk/>
          <pc:sldMk cId="3815401399" sldId="3863"/>
        </pc:sldMkLst>
        <pc:spChg chg="mod">
          <ac:chgData name="Barbara Demin" userId="S::bdemin@infn.it::c457065a-2420-4756-9846-5915a1265946" providerId="AD" clId="Web-{C7CC8BF6-6655-4589-8274-8A7B1CE20B8C}" dt="2024-06-03T08:29:27.111" v="98" actId="20577"/>
          <ac:spMkLst>
            <pc:docMk/>
            <pc:sldMk cId="3815401399" sldId="3863"/>
            <ac:spMk id="2" creationId="{C3499E5A-F325-F803-61D9-544FCE0B5BDD}"/>
          </ac:spMkLst>
        </pc:spChg>
        <pc:spChg chg="del">
          <ac:chgData name="Barbara Demin" userId="S::bdemin@infn.it::c457065a-2420-4756-9846-5915a1265946" providerId="AD" clId="Web-{C7CC8BF6-6655-4589-8274-8A7B1CE20B8C}" dt="2024-06-03T08:26:29.231" v="17"/>
          <ac:spMkLst>
            <pc:docMk/>
            <pc:sldMk cId="3815401399" sldId="3863"/>
            <ac:spMk id="3" creationId="{1E997EA0-2BF5-5F60-80DB-D4DE35934005}"/>
          </ac:spMkLst>
        </pc:spChg>
        <pc:spChg chg="add mod">
          <ac:chgData name="Barbara Demin" userId="S::bdemin@infn.it::c457065a-2420-4756-9846-5915a1265946" providerId="AD" clId="Web-{C7CC8BF6-6655-4589-8274-8A7B1CE20B8C}" dt="2024-06-03T08:30:45.863" v="144" actId="20577"/>
          <ac:spMkLst>
            <pc:docMk/>
            <pc:sldMk cId="3815401399" sldId="3863"/>
            <ac:spMk id="12" creationId="{7A4E48BC-3995-176B-BF38-D45D442550F7}"/>
          </ac:spMkLst>
        </pc:spChg>
        <pc:graphicFrameChg chg="add del mod ord modGraphic">
          <ac:chgData name="Barbara Demin" userId="S::bdemin@infn.it::c457065a-2420-4756-9846-5915a1265946" providerId="AD" clId="Web-{C7CC8BF6-6655-4589-8274-8A7B1CE20B8C}" dt="2024-06-03T08:26:44.982" v="18"/>
          <ac:graphicFrameMkLst>
            <pc:docMk/>
            <pc:sldMk cId="3815401399" sldId="3863"/>
            <ac:graphicFrameMk id="4" creationId="{FCAFBA06-04B3-12B9-8205-5E878B1376FA}"/>
          </ac:graphicFrameMkLst>
        </pc:graphicFrameChg>
      </pc:sldChg>
    </pc:docChg>
  </pc:docChgLst>
  <pc:docChgLst>
    <pc:chgData clId="Web-{C7CC8BF6-6655-4589-8274-8A7B1CE20B8C}"/>
    <pc:docChg chg="addSld">
      <pc:chgData name="" userId="" providerId="" clId="Web-{C7CC8BF6-6655-4589-8274-8A7B1CE20B8C}" dt="2024-06-03T08:25:17.245" v="0"/>
      <pc:docMkLst>
        <pc:docMk/>
      </pc:docMkLst>
      <pc:sldChg chg="new">
        <pc:chgData name="" userId="" providerId="" clId="Web-{C7CC8BF6-6655-4589-8274-8A7B1CE20B8C}" dt="2024-06-03T08:25:17.245" v="0"/>
        <pc:sldMkLst>
          <pc:docMk/>
          <pc:sldMk cId="3815401399" sldId="3863"/>
        </pc:sldMkLst>
      </pc:sldChg>
    </pc:docChg>
  </pc:docChgLst>
  <pc:docChgLst>
    <pc:chgData name="Barbara Demin" userId="S::bdemin@infn.it::c457065a-2420-4756-9846-5915a1265946" providerId="AD" clId="Web-{346B57A2-0905-4A12-8083-E47EF808A9AC}"/>
    <pc:docChg chg="modSld">
      <pc:chgData name="Barbara Demin" userId="S::bdemin@infn.it::c457065a-2420-4756-9846-5915a1265946" providerId="AD" clId="Web-{346B57A2-0905-4A12-8083-E47EF808A9AC}" dt="2024-05-24T13:23:14.650" v="32" actId="20577"/>
      <pc:docMkLst>
        <pc:docMk/>
      </pc:docMkLst>
      <pc:sldChg chg="modSp">
        <pc:chgData name="Barbara Demin" userId="S::bdemin@infn.it::c457065a-2420-4756-9846-5915a1265946" providerId="AD" clId="Web-{346B57A2-0905-4A12-8083-E47EF808A9AC}" dt="2024-05-24T13:23:14.650" v="32" actId="20577"/>
        <pc:sldMkLst>
          <pc:docMk/>
          <pc:sldMk cId="2690041354" sldId="260"/>
        </pc:sldMkLst>
        <pc:spChg chg="mod">
          <ac:chgData name="Barbara Demin" userId="S::bdemin@infn.it::c457065a-2420-4756-9846-5915a1265946" providerId="AD" clId="Web-{346B57A2-0905-4A12-8083-E47EF808A9AC}" dt="2024-05-24T13:23:14.650" v="32" actId="20577"/>
          <ac:spMkLst>
            <pc:docMk/>
            <pc:sldMk cId="2690041354" sldId="260"/>
            <ac:spMk id="3" creationId="{E6EFEE89-78DB-8238-A625-C7F1F21D748B}"/>
          </ac:spMkLst>
        </pc:spChg>
      </pc:sldChg>
      <pc:sldChg chg="modSp">
        <pc:chgData name="Barbara Demin" userId="S::bdemin@infn.it::c457065a-2420-4756-9846-5915a1265946" providerId="AD" clId="Web-{346B57A2-0905-4A12-8083-E47EF808A9AC}" dt="2024-05-24T13:22:32.053" v="22" actId="20577"/>
        <pc:sldMkLst>
          <pc:docMk/>
          <pc:sldMk cId="3284994464" sldId="265"/>
        </pc:sldMkLst>
        <pc:spChg chg="mod">
          <ac:chgData name="Barbara Demin" userId="S::bdemin@infn.it::c457065a-2420-4756-9846-5915a1265946" providerId="AD" clId="Web-{346B57A2-0905-4A12-8083-E47EF808A9AC}" dt="2024-05-24T13:22:32.053" v="22" actId="20577"/>
          <ac:spMkLst>
            <pc:docMk/>
            <pc:sldMk cId="3284994464" sldId="265"/>
            <ac:spMk id="3" creationId="{1EA919D9-78DE-33C9-7560-F59E2045EFAD}"/>
          </ac:spMkLst>
        </pc:spChg>
      </pc:sldChg>
    </pc:docChg>
  </pc:docChgLst>
  <pc:docChgLst>
    <pc:chgData name="Barbara Demin" userId="S::bdemin@infn.it::c457065a-2420-4756-9846-5915a1265946" providerId="AD" clId="Web-{58272354-D77A-F5AE-EDCA-50533BC6B43C}"/>
    <pc:docChg chg="modSld">
      <pc:chgData name="Barbara Demin" userId="S::bdemin@infn.it::c457065a-2420-4756-9846-5915a1265946" providerId="AD" clId="Web-{58272354-D77A-F5AE-EDCA-50533BC6B43C}" dt="2024-05-27T09:55:46.630" v="26" actId="20577"/>
      <pc:docMkLst>
        <pc:docMk/>
      </pc:docMkLst>
      <pc:sldChg chg="modSp">
        <pc:chgData name="Barbara Demin" userId="S::bdemin@infn.it::c457065a-2420-4756-9846-5915a1265946" providerId="AD" clId="Web-{58272354-D77A-F5AE-EDCA-50533BC6B43C}" dt="2024-05-27T09:55:46.630" v="26" actId="20577"/>
        <pc:sldMkLst>
          <pc:docMk/>
          <pc:sldMk cId="1229169506" sldId="257"/>
        </pc:sldMkLst>
        <pc:spChg chg="mod">
          <ac:chgData name="Barbara Demin" userId="S::bdemin@infn.it::c457065a-2420-4756-9846-5915a1265946" providerId="AD" clId="Web-{58272354-D77A-F5AE-EDCA-50533BC6B43C}" dt="2024-05-27T09:55:46.630" v="26" actId="20577"/>
          <ac:spMkLst>
            <pc:docMk/>
            <pc:sldMk cId="1229169506" sldId="257"/>
            <ac:spMk id="3" creationId="{7B1B7439-34B0-3B10-8138-4E0570EB0C73}"/>
          </ac:spMkLst>
        </pc:spChg>
      </pc:sldChg>
      <pc:sldChg chg="modSp">
        <pc:chgData name="Barbara Demin" userId="S::bdemin@infn.it::c457065a-2420-4756-9846-5915a1265946" providerId="AD" clId="Web-{58272354-D77A-F5AE-EDCA-50533BC6B43C}" dt="2024-05-27T08:59:00.907" v="21" actId="20577"/>
        <pc:sldMkLst>
          <pc:docMk/>
          <pc:sldMk cId="4040761239" sldId="3853"/>
        </pc:sldMkLst>
        <pc:spChg chg="mod">
          <ac:chgData name="Barbara Demin" userId="S::bdemin@infn.it::c457065a-2420-4756-9846-5915a1265946" providerId="AD" clId="Web-{58272354-D77A-F5AE-EDCA-50533BC6B43C}" dt="2024-05-27T08:59:00.907" v="21" actId="20577"/>
          <ac:spMkLst>
            <pc:docMk/>
            <pc:sldMk cId="4040761239" sldId="3853"/>
            <ac:spMk id="6" creationId="{4D6EB240-B9CE-1381-62DB-1DD4C2DE7A16}"/>
          </ac:spMkLst>
        </pc:spChg>
      </pc:sldChg>
    </pc:docChg>
  </pc:docChgLst>
  <pc:docChgLst>
    <pc:chgData name="Alberto Moni" userId="546c147c-c4a9-42a8-b697-901c7fae71d7" providerId="ADAL" clId="{30AD04BE-B20E-40AB-9292-1EF66911D28E}"/>
    <pc:docChg chg="undo custSel addSld modSld">
      <pc:chgData name="Alberto Moni" userId="546c147c-c4a9-42a8-b697-901c7fae71d7" providerId="ADAL" clId="{30AD04BE-B20E-40AB-9292-1EF66911D28E}" dt="2024-06-03T13:29:31.993" v="5247" actId="20577"/>
      <pc:docMkLst>
        <pc:docMk/>
      </pc:docMkLst>
      <pc:sldChg chg="addSp delSp modSp mod modAnim modCm modNotesTx">
        <pc:chgData name="Alberto Moni" userId="546c147c-c4a9-42a8-b697-901c7fae71d7" providerId="ADAL" clId="{30AD04BE-B20E-40AB-9292-1EF66911D28E}" dt="2024-06-03T12:33:37.869" v="3573"/>
        <pc:sldMkLst>
          <pc:docMk/>
          <pc:sldMk cId="1946613674" sldId="3855"/>
        </pc:sldMkLst>
        <pc:spChg chg="mod">
          <ac:chgData name="Alberto Moni" userId="546c147c-c4a9-42a8-b697-901c7fae71d7" providerId="ADAL" clId="{30AD04BE-B20E-40AB-9292-1EF66911D28E}" dt="2024-05-28T09:26:35.366" v="1010" actId="20577"/>
          <ac:spMkLst>
            <pc:docMk/>
            <pc:sldMk cId="1946613674" sldId="3855"/>
            <ac:spMk id="2" creationId="{7B88FFC2-CB47-2370-7A47-EC73D5019E0C}"/>
          </ac:spMkLst>
        </pc:spChg>
        <pc:spChg chg="mod">
          <ac:chgData name="Alberto Moni" userId="546c147c-c4a9-42a8-b697-901c7fae71d7" providerId="ADAL" clId="{30AD04BE-B20E-40AB-9292-1EF66911D28E}" dt="2024-05-28T09:38:03.757" v="1550"/>
          <ac:spMkLst>
            <pc:docMk/>
            <pc:sldMk cId="1946613674" sldId="3855"/>
            <ac:spMk id="3" creationId="{221D1B1C-25ED-ACED-4219-F41F3EB686C4}"/>
          </ac:spMkLst>
        </pc:spChg>
        <pc:spChg chg="add mod">
          <ac:chgData name="Alberto Moni" userId="546c147c-c4a9-42a8-b697-901c7fae71d7" providerId="ADAL" clId="{30AD04BE-B20E-40AB-9292-1EF66911D28E}" dt="2024-05-28T12:26:17.561" v="3254" actId="1076"/>
          <ac:spMkLst>
            <pc:docMk/>
            <pc:sldMk cId="1946613674" sldId="3855"/>
            <ac:spMk id="4" creationId="{0FC09510-A142-7ADE-B351-E6EA9B415C4D}"/>
          </ac:spMkLst>
        </pc:spChg>
        <pc:spChg chg="add del mod">
          <ac:chgData name="Alberto Moni" userId="546c147c-c4a9-42a8-b697-901c7fae71d7" providerId="ADAL" clId="{30AD04BE-B20E-40AB-9292-1EF66911D28E}" dt="2024-05-28T08:50:30.615" v="19" actId="478"/>
          <ac:spMkLst>
            <pc:docMk/>
            <pc:sldMk cId="1946613674" sldId="3855"/>
            <ac:spMk id="4" creationId="{AF152B6E-1825-C52D-81F9-BCA0D0DA6C2A}"/>
          </ac:spMkLst>
        </pc:spChg>
        <pc:spChg chg="add mod">
          <ac:chgData name="Alberto Moni" userId="546c147c-c4a9-42a8-b697-901c7fae71d7" providerId="ADAL" clId="{30AD04BE-B20E-40AB-9292-1EF66911D28E}" dt="2024-05-28T09:26:54.345" v="1056" actId="1035"/>
          <ac:spMkLst>
            <pc:docMk/>
            <pc:sldMk cId="1946613674" sldId="3855"/>
            <ac:spMk id="13" creationId="{28227211-1D21-F25A-A025-5979B61871EA}"/>
          </ac:spMkLst>
        </pc:spChg>
        <pc:spChg chg="add mod">
          <ac:chgData name="Alberto Moni" userId="546c147c-c4a9-42a8-b697-901c7fae71d7" providerId="ADAL" clId="{30AD04BE-B20E-40AB-9292-1EF66911D28E}" dt="2024-05-28T09:26:54.345" v="1056" actId="1035"/>
          <ac:spMkLst>
            <pc:docMk/>
            <pc:sldMk cId="1946613674" sldId="3855"/>
            <ac:spMk id="28" creationId="{0E765CD5-7780-63CB-48D3-9DD126CDE0EE}"/>
          </ac:spMkLst>
        </pc:spChg>
        <pc:spChg chg="add mod">
          <ac:chgData name="Alberto Moni" userId="546c147c-c4a9-42a8-b697-901c7fae71d7" providerId="ADAL" clId="{30AD04BE-B20E-40AB-9292-1EF66911D28E}" dt="2024-05-28T09:26:54.345" v="1056" actId="1035"/>
          <ac:spMkLst>
            <pc:docMk/>
            <pc:sldMk cId="1946613674" sldId="3855"/>
            <ac:spMk id="31" creationId="{48A2D196-2848-B917-C479-A4BADB220DC4}"/>
          </ac:spMkLst>
        </pc:spChg>
        <pc:spChg chg="add mod">
          <ac:chgData name="Alberto Moni" userId="546c147c-c4a9-42a8-b697-901c7fae71d7" providerId="ADAL" clId="{30AD04BE-B20E-40AB-9292-1EF66911D28E}" dt="2024-05-28T09:39:22.966" v="1612" actId="1076"/>
          <ac:spMkLst>
            <pc:docMk/>
            <pc:sldMk cId="1946613674" sldId="3855"/>
            <ac:spMk id="32" creationId="{0DFDAC8D-975C-A406-F694-268EB30EE308}"/>
          </ac:spMkLst>
        </pc:spChg>
        <pc:spChg chg="add mod">
          <ac:chgData name="Alberto Moni" userId="546c147c-c4a9-42a8-b697-901c7fae71d7" providerId="ADAL" clId="{30AD04BE-B20E-40AB-9292-1EF66911D28E}" dt="2024-05-28T09:37:36.647" v="1545" actId="1076"/>
          <ac:spMkLst>
            <pc:docMk/>
            <pc:sldMk cId="1946613674" sldId="3855"/>
            <ac:spMk id="40" creationId="{F4B441C6-817A-A207-2338-2B238EB8FEEA}"/>
          </ac:spMkLst>
        </pc:spChg>
        <pc:spChg chg="add mod">
          <ac:chgData name="Alberto Moni" userId="546c147c-c4a9-42a8-b697-901c7fae71d7" providerId="ADAL" clId="{30AD04BE-B20E-40AB-9292-1EF66911D28E}" dt="2024-05-28T09:26:54.345" v="1056" actId="1035"/>
          <ac:spMkLst>
            <pc:docMk/>
            <pc:sldMk cId="1946613674" sldId="3855"/>
            <ac:spMk id="41" creationId="{CB7A337A-D1B2-24E3-FF5E-A3EB10A78B59}"/>
          </ac:spMkLst>
        </pc:spChg>
        <pc:spChg chg="add del mod">
          <ac:chgData name="Alberto Moni" userId="546c147c-c4a9-42a8-b697-901c7fae71d7" providerId="ADAL" clId="{30AD04BE-B20E-40AB-9292-1EF66911D28E}" dt="2024-05-28T09:23:33.014" v="946" actId="478"/>
          <ac:spMkLst>
            <pc:docMk/>
            <pc:sldMk cId="1946613674" sldId="3855"/>
            <ac:spMk id="42" creationId="{0B14B500-985C-4EDD-5FDB-EEB11F770A8A}"/>
          </ac:spMkLst>
        </pc:spChg>
        <pc:spChg chg="add mod">
          <ac:chgData name="Alberto Moni" userId="546c147c-c4a9-42a8-b697-901c7fae71d7" providerId="ADAL" clId="{30AD04BE-B20E-40AB-9292-1EF66911D28E}" dt="2024-05-28T09:26:54.345" v="1056" actId="1035"/>
          <ac:spMkLst>
            <pc:docMk/>
            <pc:sldMk cId="1946613674" sldId="3855"/>
            <ac:spMk id="43" creationId="{17A7CB96-6584-4F08-0BB2-56581BA503D9}"/>
          </ac:spMkLst>
        </pc:spChg>
        <pc:spChg chg="add mod">
          <ac:chgData name="Alberto Moni" userId="546c147c-c4a9-42a8-b697-901c7fae71d7" providerId="ADAL" clId="{30AD04BE-B20E-40AB-9292-1EF66911D28E}" dt="2024-05-28T09:26:54.345" v="1056" actId="1035"/>
          <ac:spMkLst>
            <pc:docMk/>
            <pc:sldMk cId="1946613674" sldId="3855"/>
            <ac:spMk id="44" creationId="{486B0966-033D-AE6B-3230-0C5CDEDADCAD}"/>
          </ac:spMkLst>
        </pc:spChg>
        <pc:spChg chg="add mod">
          <ac:chgData name="Alberto Moni" userId="546c147c-c4a9-42a8-b697-901c7fae71d7" providerId="ADAL" clId="{30AD04BE-B20E-40AB-9292-1EF66911D28E}" dt="2024-05-28T09:37:46.245" v="1547" actId="14100"/>
          <ac:spMkLst>
            <pc:docMk/>
            <pc:sldMk cId="1946613674" sldId="3855"/>
            <ac:spMk id="45" creationId="{1F66005B-174C-4D22-17EA-7E9B0B5662AE}"/>
          </ac:spMkLst>
        </pc:spChg>
        <pc:spChg chg="add mod">
          <ac:chgData name="Alberto Moni" userId="546c147c-c4a9-42a8-b697-901c7fae71d7" providerId="ADAL" clId="{30AD04BE-B20E-40AB-9292-1EF66911D28E}" dt="2024-05-28T09:37:40.809" v="1546" actId="571"/>
          <ac:spMkLst>
            <pc:docMk/>
            <pc:sldMk cId="1946613674" sldId="3855"/>
            <ac:spMk id="46" creationId="{94931ACC-9E4B-5016-709C-8CDD40DA0CA0}"/>
          </ac:spMkLst>
        </pc:spChg>
        <pc:spChg chg="add mod">
          <ac:chgData name="Alberto Moni" userId="546c147c-c4a9-42a8-b697-901c7fae71d7" providerId="ADAL" clId="{30AD04BE-B20E-40AB-9292-1EF66911D28E}" dt="2024-05-28T09:39:17.238" v="1611" actId="1076"/>
          <ac:spMkLst>
            <pc:docMk/>
            <pc:sldMk cId="1946613674" sldId="3855"/>
            <ac:spMk id="47" creationId="{1BFCDD7B-8182-8C9B-9A80-AEB49F54EAEC}"/>
          </ac:spMkLst>
        </pc:spChg>
        <pc:spChg chg="add mod">
          <ac:chgData name="Alberto Moni" userId="546c147c-c4a9-42a8-b697-901c7fae71d7" providerId="ADAL" clId="{30AD04BE-B20E-40AB-9292-1EF66911D28E}" dt="2024-05-28T09:48:41.823" v="1951" actId="1076"/>
          <ac:spMkLst>
            <pc:docMk/>
            <pc:sldMk cId="1946613674" sldId="3855"/>
            <ac:spMk id="48" creationId="{E33736E3-3ECA-80FB-C1A8-29B584274469}"/>
          </ac:spMkLst>
        </pc:spChg>
        <pc:picChg chg="add del mod">
          <ac:chgData name="Alberto Moni" userId="546c147c-c4a9-42a8-b697-901c7fae71d7" providerId="ADAL" clId="{30AD04BE-B20E-40AB-9292-1EF66911D28E}" dt="2024-05-28T09:04:23.525" v="53" actId="478"/>
          <ac:picMkLst>
            <pc:docMk/>
            <pc:sldMk cId="1946613674" sldId="3855"/>
            <ac:picMk id="6" creationId="{FD571F1F-EE80-16D3-E3C3-7A7EF6851E3F}"/>
          </ac:picMkLst>
        </pc:picChg>
        <pc:picChg chg="add del mod">
          <ac:chgData name="Alberto Moni" userId="546c147c-c4a9-42a8-b697-901c7fae71d7" providerId="ADAL" clId="{30AD04BE-B20E-40AB-9292-1EF66911D28E}" dt="2024-05-28T09:04:23.525" v="53" actId="478"/>
          <ac:picMkLst>
            <pc:docMk/>
            <pc:sldMk cId="1946613674" sldId="3855"/>
            <ac:picMk id="8" creationId="{21B80C90-4708-8F49-47C0-6A932881741A}"/>
          </ac:picMkLst>
        </pc:picChg>
        <pc:picChg chg="add del mod">
          <ac:chgData name="Alberto Moni" userId="546c147c-c4a9-42a8-b697-901c7fae71d7" providerId="ADAL" clId="{30AD04BE-B20E-40AB-9292-1EF66911D28E}" dt="2024-05-28T09:04:23.525" v="53" actId="478"/>
          <ac:picMkLst>
            <pc:docMk/>
            <pc:sldMk cId="1946613674" sldId="3855"/>
            <ac:picMk id="10" creationId="{197C4F45-79E5-4949-FC18-50751EE73B90}"/>
          </ac:picMkLst>
        </pc:picChg>
        <pc:picChg chg="add del mod">
          <ac:chgData name="Alberto Moni" userId="546c147c-c4a9-42a8-b697-901c7fae71d7" providerId="ADAL" clId="{30AD04BE-B20E-40AB-9292-1EF66911D28E}" dt="2024-05-28T09:07:21.398" v="154" actId="478"/>
          <ac:picMkLst>
            <pc:docMk/>
            <pc:sldMk cId="1946613674" sldId="3855"/>
            <ac:picMk id="12" creationId="{1E2AB41E-EC9A-521A-4880-762BC32ADF3F}"/>
          </ac:picMkLst>
        </pc:picChg>
        <pc:picChg chg="add del mod">
          <ac:chgData name="Alberto Moni" userId="546c147c-c4a9-42a8-b697-901c7fae71d7" providerId="ADAL" clId="{30AD04BE-B20E-40AB-9292-1EF66911D28E}" dt="2024-05-28T09:21:20.005" v="910" actId="478"/>
          <ac:picMkLst>
            <pc:docMk/>
            <pc:sldMk cId="1946613674" sldId="3855"/>
            <ac:picMk id="15" creationId="{9BB7F0CB-BAD8-35AC-4944-5E9B38637D5D}"/>
          </ac:picMkLst>
        </pc:picChg>
        <pc:picChg chg="add mod">
          <ac:chgData name="Alberto Moni" userId="546c147c-c4a9-42a8-b697-901c7fae71d7" providerId="ADAL" clId="{30AD04BE-B20E-40AB-9292-1EF66911D28E}" dt="2024-05-28T09:26:54.345" v="1056" actId="1035"/>
          <ac:picMkLst>
            <pc:docMk/>
            <pc:sldMk cId="1946613674" sldId="3855"/>
            <ac:picMk id="17" creationId="{C418199F-8E2D-B145-58C7-2E36F60BA517}"/>
          </ac:picMkLst>
        </pc:picChg>
        <pc:picChg chg="add mod">
          <ac:chgData name="Alberto Moni" userId="546c147c-c4a9-42a8-b697-901c7fae71d7" providerId="ADAL" clId="{30AD04BE-B20E-40AB-9292-1EF66911D28E}" dt="2024-05-28T09:26:54.345" v="1056" actId="1035"/>
          <ac:picMkLst>
            <pc:docMk/>
            <pc:sldMk cId="1946613674" sldId="3855"/>
            <ac:picMk id="19" creationId="{850DF86A-1F1F-F376-D47C-A9A758738773}"/>
          </ac:picMkLst>
        </pc:picChg>
        <pc:picChg chg="add mod">
          <ac:chgData name="Alberto Moni" userId="546c147c-c4a9-42a8-b697-901c7fae71d7" providerId="ADAL" clId="{30AD04BE-B20E-40AB-9292-1EF66911D28E}" dt="2024-05-28T09:26:54.345" v="1056" actId="1035"/>
          <ac:picMkLst>
            <pc:docMk/>
            <pc:sldMk cId="1946613674" sldId="3855"/>
            <ac:picMk id="21" creationId="{265AEDE2-50D7-015D-089D-8481EF35FF35}"/>
          </ac:picMkLst>
        </pc:picChg>
        <pc:cxnChg chg="add mod">
          <ac:chgData name="Alberto Moni" userId="546c147c-c4a9-42a8-b697-901c7fae71d7" providerId="ADAL" clId="{30AD04BE-B20E-40AB-9292-1EF66911D28E}" dt="2024-05-28T09:26:54.345" v="1056" actId="1035"/>
          <ac:cxnSpMkLst>
            <pc:docMk/>
            <pc:sldMk cId="1946613674" sldId="3855"/>
            <ac:cxnSpMk id="23" creationId="{4CD19504-04EB-9522-EC85-2B982FD76FA8}"/>
          </ac:cxnSpMkLst>
        </pc:cxnChg>
        <pc:cxnChg chg="add del mod">
          <ac:chgData name="Alberto Moni" userId="546c147c-c4a9-42a8-b697-901c7fae71d7" providerId="ADAL" clId="{30AD04BE-B20E-40AB-9292-1EF66911D28E}" dt="2024-05-28T09:19:32.069" v="884" actId="478"/>
          <ac:cxnSpMkLst>
            <pc:docMk/>
            <pc:sldMk cId="1946613674" sldId="3855"/>
            <ac:cxnSpMk id="29" creationId="{CF3BA133-9795-7EDD-0769-5D10EC507EC6}"/>
          </ac:cxnSpMkLst>
        </pc:cxnChg>
        <pc:cxnChg chg="add mod">
          <ac:chgData name="Alberto Moni" userId="546c147c-c4a9-42a8-b697-901c7fae71d7" providerId="ADAL" clId="{30AD04BE-B20E-40AB-9292-1EF66911D28E}" dt="2024-05-28T09:26:54.345" v="1056" actId="1035"/>
          <ac:cxnSpMkLst>
            <pc:docMk/>
            <pc:sldMk cId="1946613674" sldId="3855"/>
            <ac:cxnSpMk id="37" creationId="{234808E1-2D55-4372-F95F-3C5732513CDF}"/>
          </ac:cxnSpMkLst>
        </pc:cxnChg>
        <pc:extLst>
          <p:ext xmlns:p="http://schemas.openxmlformats.org/presentationml/2006/main" uri="{D6D511B9-2390-475A-947B-AFAB55BFBCF1}">
            <pc226:cmChg xmlns:pc226="http://schemas.microsoft.com/office/powerpoint/2022/06/main/command" chg="">
              <pc226:chgData name="Alberto Moni" userId="546c147c-c4a9-42a8-b697-901c7fae71d7" providerId="ADAL" clId="{30AD04BE-B20E-40AB-9292-1EF66911D28E}" dt="2024-06-03T12:33:37.869" v="3573"/>
              <pc2:cmMkLst xmlns:pc2="http://schemas.microsoft.com/office/powerpoint/2019/9/main/command">
                <pc:docMk/>
                <pc:sldMk cId="1946613674" sldId="3855"/>
                <pc2:cmMk id="{AF864AAF-C517-4A50-AC4F-66F233534917}"/>
              </pc2:cmMkLst>
              <pc226:cmRplyChg chg="add">
                <pc226:chgData name="Alberto Moni" userId="546c147c-c4a9-42a8-b697-901c7fae71d7" providerId="ADAL" clId="{30AD04BE-B20E-40AB-9292-1EF66911D28E}" dt="2024-05-30T08:09:51.049" v="3275"/>
                <pc2:cmRplyMkLst xmlns:pc2="http://schemas.microsoft.com/office/powerpoint/2019/9/main/command">
                  <pc:docMk/>
                  <pc:sldMk cId="1946613674" sldId="3855"/>
                  <pc2:cmMk id="{AF864AAF-C517-4A50-AC4F-66F233534917}"/>
                  <pc2:cmRplyMk id="{D1737D4B-1F3B-409E-9C26-905D38A1F15D}"/>
                </pc2:cmRplyMkLst>
              </pc226:cmRplyChg>
              <pc226:cmRplyChg chg="add">
                <pc226:chgData name="Alberto Moni" userId="546c147c-c4a9-42a8-b697-901c7fae71d7" providerId="ADAL" clId="{30AD04BE-B20E-40AB-9292-1EF66911D28E}" dt="2024-06-03T12:33:37.869" v="3573"/>
                <pc2:cmRplyMkLst xmlns:pc2="http://schemas.microsoft.com/office/powerpoint/2019/9/main/command">
                  <pc:docMk/>
                  <pc:sldMk cId="1946613674" sldId="3855"/>
                  <pc2:cmMk id="{AF864AAF-C517-4A50-AC4F-66F233534917}"/>
                  <pc2:cmRplyMk id="{F09176D6-9BD1-4CA4-9CAF-24936C9D0507}"/>
                </pc2:cmRplyMkLst>
              </pc226:cmRplyChg>
            </pc226:cmChg>
          </p:ext>
        </pc:extLst>
      </pc:sldChg>
      <pc:sldChg chg="modSp add mod">
        <pc:chgData name="Alberto Moni" userId="546c147c-c4a9-42a8-b697-901c7fae71d7" providerId="ADAL" clId="{30AD04BE-B20E-40AB-9292-1EF66911D28E}" dt="2024-05-28T10:00:46.360" v="2786" actId="20577"/>
        <pc:sldMkLst>
          <pc:docMk/>
          <pc:sldMk cId="4000190899" sldId="3858"/>
        </pc:sldMkLst>
        <pc:spChg chg="mod">
          <ac:chgData name="Alberto Moni" userId="546c147c-c4a9-42a8-b697-901c7fae71d7" providerId="ADAL" clId="{30AD04BE-B20E-40AB-9292-1EF66911D28E}" dt="2024-05-28T09:55:03.138" v="2088" actId="6549"/>
          <ac:spMkLst>
            <pc:docMk/>
            <pc:sldMk cId="4000190899" sldId="3858"/>
            <ac:spMk id="2" creationId="{7B88FFC2-CB47-2370-7A47-EC73D5019E0C}"/>
          </ac:spMkLst>
        </pc:spChg>
        <pc:spChg chg="mod">
          <ac:chgData name="Alberto Moni" userId="546c147c-c4a9-42a8-b697-901c7fae71d7" providerId="ADAL" clId="{30AD04BE-B20E-40AB-9292-1EF66911D28E}" dt="2024-05-28T10:00:46.360" v="2786" actId="20577"/>
          <ac:spMkLst>
            <pc:docMk/>
            <pc:sldMk cId="4000190899" sldId="3858"/>
            <ac:spMk id="3" creationId="{221D1B1C-25ED-ACED-4219-F41F3EB686C4}"/>
          </ac:spMkLst>
        </pc:spChg>
      </pc:sldChg>
      <pc:sldChg chg="addSp delSp modSp add mod">
        <pc:chgData name="Alberto Moni" userId="546c147c-c4a9-42a8-b697-901c7fae71d7" providerId="ADAL" clId="{30AD04BE-B20E-40AB-9292-1EF66911D28E}" dt="2024-05-28T12:31:17.559" v="3273" actId="14100"/>
        <pc:sldMkLst>
          <pc:docMk/>
          <pc:sldMk cId="2047821096" sldId="3859"/>
        </pc:sldMkLst>
        <pc:spChg chg="mod">
          <ac:chgData name="Alberto Moni" userId="546c147c-c4a9-42a8-b697-901c7fae71d7" providerId="ADAL" clId="{30AD04BE-B20E-40AB-9292-1EF66911D28E}" dt="2024-05-28T09:49:09.861" v="1964" actId="20577"/>
          <ac:spMkLst>
            <pc:docMk/>
            <pc:sldMk cId="2047821096" sldId="3859"/>
            <ac:spMk id="2" creationId="{7B88FFC2-CB47-2370-7A47-EC73D5019E0C}"/>
          </ac:spMkLst>
        </pc:spChg>
        <pc:spChg chg="mod">
          <ac:chgData name="Alberto Moni" userId="546c147c-c4a9-42a8-b697-901c7fae71d7" providerId="ADAL" clId="{30AD04BE-B20E-40AB-9292-1EF66911D28E}" dt="2024-05-28T09:43:33.960" v="1827" actId="1038"/>
          <ac:spMkLst>
            <pc:docMk/>
            <pc:sldMk cId="2047821096" sldId="3859"/>
            <ac:spMk id="3" creationId="{221D1B1C-25ED-ACED-4219-F41F3EB686C4}"/>
          </ac:spMkLst>
        </pc:spChg>
        <pc:spChg chg="add del">
          <ac:chgData name="Alberto Moni" userId="546c147c-c4a9-42a8-b697-901c7fae71d7" providerId="ADAL" clId="{30AD04BE-B20E-40AB-9292-1EF66911D28E}" dt="2024-05-28T09:31:39.557" v="1350" actId="478"/>
          <ac:spMkLst>
            <pc:docMk/>
            <pc:sldMk cId="2047821096" sldId="3859"/>
            <ac:spMk id="4" creationId="{1FC954CB-9783-4F61-1302-AD18597D0D79}"/>
          </ac:spMkLst>
        </pc:spChg>
        <pc:spChg chg="add del mod">
          <ac:chgData name="Alberto Moni" userId="546c147c-c4a9-42a8-b697-901c7fae71d7" providerId="ADAL" clId="{30AD04BE-B20E-40AB-9292-1EF66911D28E}" dt="2024-05-28T09:49:16.214" v="1965" actId="478"/>
          <ac:spMkLst>
            <pc:docMk/>
            <pc:sldMk cId="2047821096" sldId="3859"/>
            <ac:spMk id="5" creationId="{0F0FAE34-49DC-6683-4DE9-88CE296EBE9C}"/>
          </ac:spMkLst>
        </pc:spChg>
        <pc:spChg chg="add mod">
          <ac:chgData name="Alberto Moni" userId="546c147c-c4a9-42a8-b697-901c7fae71d7" providerId="ADAL" clId="{30AD04BE-B20E-40AB-9292-1EF66911D28E}" dt="2024-05-28T09:49:34.719" v="1967" actId="1076"/>
          <ac:spMkLst>
            <pc:docMk/>
            <pc:sldMk cId="2047821096" sldId="3859"/>
            <ac:spMk id="6" creationId="{09F690CA-24A1-36FA-5EC3-4EB54D3D0972}"/>
          </ac:spMkLst>
        </pc:spChg>
        <pc:spChg chg="add mod">
          <ac:chgData name="Alberto Moni" userId="546c147c-c4a9-42a8-b697-901c7fae71d7" providerId="ADAL" clId="{30AD04BE-B20E-40AB-9292-1EF66911D28E}" dt="2024-05-28T09:49:34.719" v="1967" actId="1076"/>
          <ac:spMkLst>
            <pc:docMk/>
            <pc:sldMk cId="2047821096" sldId="3859"/>
            <ac:spMk id="9" creationId="{E612B5F7-10F0-47CB-DBFA-75542CE129A9}"/>
          </ac:spMkLst>
        </pc:spChg>
        <pc:spChg chg="add mod">
          <ac:chgData name="Alberto Moni" userId="546c147c-c4a9-42a8-b697-901c7fae71d7" providerId="ADAL" clId="{30AD04BE-B20E-40AB-9292-1EF66911D28E}" dt="2024-05-28T10:10:50.814" v="2806" actId="1076"/>
          <ac:spMkLst>
            <pc:docMk/>
            <pc:sldMk cId="2047821096" sldId="3859"/>
            <ac:spMk id="10" creationId="{DDBA4D52-F4BD-414A-527A-A47819F11338}"/>
          </ac:spMkLst>
        </pc:spChg>
        <pc:spChg chg="add mod">
          <ac:chgData name="Alberto Moni" userId="546c147c-c4a9-42a8-b697-901c7fae71d7" providerId="ADAL" clId="{30AD04BE-B20E-40AB-9292-1EF66911D28E}" dt="2024-05-28T09:49:34.719" v="1967" actId="1076"/>
          <ac:spMkLst>
            <pc:docMk/>
            <pc:sldMk cId="2047821096" sldId="3859"/>
            <ac:spMk id="12" creationId="{5357D655-F6E0-8F3D-53B4-AA9582CD7851}"/>
          </ac:spMkLst>
        </pc:spChg>
        <pc:spChg chg="del mod">
          <ac:chgData name="Alberto Moni" userId="546c147c-c4a9-42a8-b697-901c7fae71d7" providerId="ADAL" clId="{30AD04BE-B20E-40AB-9292-1EF66911D28E}" dt="2024-05-28T09:49:16.214" v="1965" actId="478"/>
          <ac:spMkLst>
            <pc:docMk/>
            <pc:sldMk cId="2047821096" sldId="3859"/>
            <ac:spMk id="13" creationId="{28227211-1D21-F25A-A025-5979B61871EA}"/>
          </ac:spMkLst>
        </pc:spChg>
        <pc:spChg chg="add mod">
          <ac:chgData name="Alberto Moni" userId="546c147c-c4a9-42a8-b697-901c7fae71d7" providerId="ADAL" clId="{30AD04BE-B20E-40AB-9292-1EF66911D28E}" dt="2024-05-28T12:21:34.668" v="3246" actId="1076"/>
          <ac:spMkLst>
            <pc:docMk/>
            <pc:sldMk cId="2047821096" sldId="3859"/>
            <ac:spMk id="14" creationId="{8F7C4245-20FD-874A-5B77-B0E4EE2FFA6C}"/>
          </ac:spMkLst>
        </pc:spChg>
        <pc:spChg chg="add mod">
          <ac:chgData name="Alberto Moni" userId="546c147c-c4a9-42a8-b697-901c7fae71d7" providerId="ADAL" clId="{30AD04BE-B20E-40AB-9292-1EF66911D28E}" dt="2024-05-28T10:23:01.295" v="3129" actId="1076"/>
          <ac:spMkLst>
            <pc:docMk/>
            <pc:sldMk cId="2047821096" sldId="3859"/>
            <ac:spMk id="20" creationId="{891F32C1-9F50-00E3-A04A-B529B9CC62EE}"/>
          </ac:spMkLst>
        </pc:spChg>
        <pc:spChg chg="add mod">
          <ac:chgData name="Alberto Moni" userId="546c147c-c4a9-42a8-b697-901c7fae71d7" providerId="ADAL" clId="{30AD04BE-B20E-40AB-9292-1EF66911D28E}" dt="2024-05-28T10:23:08.374" v="3130" actId="1076"/>
          <ac:spMkLst>
            <pc:docMk/>
            <pc:sldMk cId="2047821096" sldId="3859"/>
            <ac:spMk id="25" creationId="{BC302316-1945-43D5-655B-E6B7C7C5F4E7}"/>
          </ac:spMkLst>
        </pc:spChg>
        <pc:spChg chg="del mod">
          <ac:chgData name="Alberto Moni" userId="546c147c-c4a9-42a8-b697-901c7fae71d7" providerId="ADAL" clId="{30AD04BE-B20E-40AB-9292-1EF66911D28E}" dt="2024-05-28T09:49:16.214" v="1965" actId="478"/>
          <ac:spMkLst>
            <pc:docMk/>
            <pc:sldMk cId="2047821096" sldId="3859"/>
            <ac:spMk id="28" creationId="{0E765CD5-7780-63CB-48D3-9DD126CDE0EE}"/>
          </ac:spMkLst>
        </pc:spChg>
        <pc:spChg chg="del mod">
          <ac:chgData name="Alberto Moni" userId="546c147c-c4a9-42a8-b697-901c7fae71d7" providerId="ADAL" clId="{30AD04BE-B20E-40AB-9292-1EF66911D28E}" dt="2024-05-28T09:49:16.214" v="1965" actId="478"/>
          <ac:spMkLst>
            <pc:docMk/>
            <pc:sldMk cId="2047821096" sldId="3859"/>
            <ac:spMk id="31" creationId="{48A2D196-2848-B917-C479-A4BADB220DC4}"/>
          </ac:spMkLst>
        </pc:spChg>
        <pc:spChg chg="mod">
          <ac:chgData name="Alberto Moni" userId="546c147c-c4a9-42a8-b697-901c7fae71d7" providerId="ADAL" clId="{30AD04BE-B20E-40AB-9292-1EF66911D28E}" dt="2024-05-28T12:11:36.891" v="3211" actId="20577"/>
          <ac:spMkLst>
            <pc:docMk/>
            <pc:sldMk cId="2047821096" sldId="3859"/>
            <ac:spMk id="32" creationId="{0DFDAC8D-975C-A406-F694-268EB30EE308}"/>
          </ac:spMkLst>
        </pc:spChg>
        <pc:spChg chg="add mod">
          <ac:chgData name="Alberto Moni" userId="546c147c-c4a9-42a8-b697-901c7fae71d7" providerId="ADAL" clId="{30AD04BE-B20E-40AB-9292-1EF66911D28E}" dt="2024-05-28T10:23:41.880" v="3136" actId="1076"/>
          <ac:spMkLst>
            <pc:docMk/>
            <pc:sldMk cId="2047821096" sldId="3859"/>
            <ac:spMk id="36" creationId="{D7168921-DA87-B3CF-A177-47743547EB4C}"/>
          </ac:spMkLst>
        </pc:spChg>
        <pc:spChg chg="del mod">
          <ac:chgData name="Alberto Moni" userId="546c147c-c4a9-42a8-b697-901c7fae71d7" providerId="ADAL" clId="{30AD04BE-B20E-40AB-9292-1EF66911D28E}" dt="2024-05-28T09:49:16.214" v="1965" actId="478"/>
          <ac:spMkLst>
            <pc:docMk/>
            <pc:sldMk cId="2047821096" sldId="3859"/>
            <ac:spMk id="40" creationId="{F4B441C6-817A-A207-2338-2B238EB8FEEA}"/>
          </ac:spMkLst>
        </pc:spChg>
        <pc:spChg chg="del mod">
          <ac:chgData name="Alberto Moni" userId="546c147c-c4a9-42a8-b697-901c7fae71d7" providerId="ADAL" clId="{30AD04BE-B20E-40AB-9292-1EF66911D28E}" dt="2024-05-28T09:49:16.214" v="1965" actId="478"/>
          <ac:spMkLst>
            <pc:docMk/>
            <pc:sldMk cId="2047821096" sldId="3859"/>
            <ac:spMk id="41" creationId="{CB7A337A-D1B2-24E3-FF5E-A3EB10A78B59}"/>
          </ac:spMkLst>
        </pc:spChg>
        <pc:spChg chg="add mod">
          <ac:chgData name="Alberto Moni" userId="546c147c-c4a9-42a8-b697-901c7fae71d7" providerId="ADAL" clId="{30AD04BE-B20E-40AB-9292-1EF66911D28E}" dt="2024-05-28T10:24:43.863" v="3181" actId="5793"/>
          <ac:spMkLst>
            <pc:docMk/>
            <pc:sldMk cId="2047821096" sldId="3859"/>
            <ac:spMk id="42" creationId="{7AA06754-32DE-FD6D-BA36-532E9AC353F8}"/>
          </ac:spMkLst>
        </pc:spChg>
        <pc:spChg chg="del mod">
          <ac:chgData name="Alberto Moni" userId="546c147c-c4a9-42a8-b697-901c7fae71d7" providerId="ADAL" clId="{30AD04BE-B20E-40AB-9292-1EF66911D28E}" dt="2024-05-28T09:49:16.214" v="1965" actId="478"/>
          <ac:spMkLst>
            <pc:docMk/>
            <pc:sldMk cId="2047821096" sldId="3859"/>
            <ac:spMk id="43" creationId="{17A7CB96-6584-4F08-0BB2-56581BA503D9}"/>
          </ac:spMkLst>
        </pc:spChg>
        <pc:spChg chg="del">
          <ac:chgData name="Alberto Moni" userId="546c147c-c4a9-42a8-b697-901c7fae71d7" providerId="ADAL" clId="{30AD04BE-B20E-40AB-9292-1EF66911D28E}" dt="2024-05-28T09:28:11.957" v="1081" actId="478"/>
          <ac:spMkLst>
            <pc:docMk/>
            <pc:sldMk cId="2047821096" sldId="3859"/>
            <ac:spMk id="44" creationId="{486B0966-033D-AE6B-3230-0C5CDEDADCAD}"/>
          </ac:spMkLst>
        </pc:spChg>
        <pc:spChg chg="add mod">
          <ac:chgData name="Alberto Moni" userId="546c147c-c4a9-42a8-b697-901c7fae71d7" providerId="ADAL" clId="{30AD04BE-B20E-40AB-9292-1EF66911D28E}" dt="2024-05-28T10:23:34.063" v="3134" actId="1076"/>
          <ac:spMkLst>
            <pc:docMk/>
            <pc:sldMk cId="2047821096" sldId="3859"/>
            <ac:spMk id="50" creationId="{25EBB101-9D34-418E-A99F-D7FB845A8B60}"/>
          </ac:spMkLst>
        </pc:spChg>
        <pc:spChg chg="add mod">
          <ac:chgData name="Alberto Moni" userId="546c147c-c4a9-42a8-b697-901c7fae71d7" providerId="ADAL" clId="{30AD04BE-B20E-40AB-9292-1EF66911D28E}" dt="2024-05-28T10:25:25.381" v="3191" actId="1076"/>
          <ac:spMkLst>
            <pc:docMk/>
            <pc:sldMk cId="2047821096" sldId="3859"/>
            <ac:spMk id="57" creationId="{BC7616A9-E340-A62A-E49D-F340CCF45BEF}"/>
          </ac:spMkLst>
        </pc:spChg>
        <pc:spChg chg="add del mod">
          <ac:chgData name="Alberto Moni" userId="546c147c-c4a9-42a8-b697-901c7fae71d7" providerId="ADAL" clId="{30AD04BE-B20E-40AB-9292-1EF66911D28E}" dt="2024-05-28T10:26:28.663" v="3198" actId="478"/>
          <ac:spMkLst>
            <pc:docMk/>
            <pc:sldMk cId="2047821096" sldId="3859"/>
            <ac:spMk id="58" creationId="{2198B78F-3BE5-D9B1-90BB-A920A33FDBAE}"/>
          </ac:spMkLst>
        </pc:spChg>
        <pc:spChg chg="add mod">
          <ac:chgData name="Alberto Moni" userId="546c147c-c4a9-42a8-b697-901c7fae71d7" providerId="ADAL" clId="{30AD04BE-B20E-40AB-9292-1EF66911D28E}" dt="2024-05-28T10:26:59.190" v="3201" actId="14100"/>
          <ac:spMkLst>
            <pc:docMk/>
            <pc:sldMk cId="2047821096" sldId="3859"/>
            <ac:spMk id="59" creationId="{2E8478EB-B983-8DC4-385A-26365289CE59}"/>
          </ac:spMkLst>
        </pc:spChg>
        <pc:spChg chg="add mod">
          <ac:chgData name="Alberto Moni" userId="546c147c-c4a9-42a8-b697-901c7fae71d7" providerId="ADAL" clId="{30AD04BE-B20E-40AB-9292-1EF66911D28E}" dt="2024-05-28T10:27:19.070" v="3209" actId="1076"/>
          <ac:spMkLst>
            <pc:docMk/>
            <pc:sldMk cId="2047821096" sldId="3859"/>
            <ac:spMk id="60" creationId="{E8A094E4-48A4-38B9-6B94-E3D3253EF998}"/>
          </ac:spMkLst>
        </pc:spChg>
        <pc:spChg chg="add mod">
          <ac:chgData name="Alberto Moni" userId="546c147c-c4a9-42a8-b697-901c7fae71d7" providerId="ADAL" clId="{30AD04BE-B20E-40AB-9292-1EF66911D28E}" dt="2024-05-28T12:27:09.875" v="3256" actId="1076"/>
          <ac:spMkLst>
            <pc:docMk/>
            <pc:sldMk cId="2047821096" sldId="3859"/>
            <ac:spMk id="61" creationId="{8144ED10-816C-F583-D9A1-CB3DB99C8433}"/>
          </ac:spMkLst>
        </pc:spChg>
        <pc:spChg chg="add mod">
          <ac:chgData name="Alberto Moni" userId="546c147c-c4a9-42a8-b697-901c7fae71d7" providerId="ADAL" clId="{30AD04BE-B20E-40AB-9292-1EF66911D28E}" dt="2024-05-28T12:27:17.829" v="3258" actId="1076"/>
          <ac:spMkLst>
            <pc:docMk/>
            <pc:sldMk cId="2047821096" sldId="3859"/>
            <ac:spMk id="62" creationId="{AE687D54-5677-C810-B833-6A315B8A42E3}"/>
          </ac:spMkLst>
        </pc:spChg>
        <pc:spChg chg="add mod">
          <ac:chgData name="Alberto Moni" userId="546c147c-c4a9-42a8-b697-901c7fae71d7" providerId="ADAL" clId="{30AD04BE-B20E-40AB-9292-1EF66911D28E}" dt="2024-05-28T12:30:26.473" v="3266" actId="1076"/>
          <ac:spMkLst>
            <pc:docMk/>
            <pc:sldMk cId="2047821096" sldId="3859"/>
            <ac:spMk id="63" creationId="{4F492D8B-42CA-597D-C474-1BB79C29F6FA}"/>
          </ac:spMkLst>
        </pc:spChg>
        <pc:spChg chg="add mod">
          <ac:chgData name="Alberto Moni" userId="546c147c-c4a9-42a8-b697-901c7fae71d7" providerId="ADAL" clId="{30AD04BE-B20E-40AB-9292-1EF66911D28E}" dt="2024-05-28T12:31:17.559" v="3273" actId="14100"/>
          <ac:spMkLst>
            <pc:docMk/>
            <pc:sldMk cId="2047821096" sldId="3859"/>
            <ac:spMk id="64" creationId="{091C750C-2654-1865-9506-584263EAC705}"/>
          </ac:spMkLst>
        </pc:spChg>
        <pc:picChg chg="add mod">
          <ac:chgData name="Alberto Moni" userId="546c147c-c4a9-42a8-b697-901c7fae71d7" providerId="ADAL" clId="{30AD04BE-B20E-40AB-9292-1EF66911D28E}" dt="2024-05-28T09:49:34.719" v="1967" actId="1076"/>
          <ac:picMkLst>
            <pc:docMk/>
            <pc:sldMk cId="2047821096" sldId="3859"/>
            <ac:picMk id="7" creationId="{150263B2-EEAA-69FD-FFF5-8FAD2BC06A48}"/>
          </ac:picMkLst>
        </pc:picChg>
        <pc:picChg chg="add mod">
          <ac:chgData name="Alberto Moni" userId="546c147c-c4a9-42a8-b697-901c7fae71d7" providerId="ADAL" clId="{30AD04BE-B20E-40AB-9292-1EF66911D28E}" dt="2024-05-28T09:49:34.719" v="1967" actId="1076"/>
          <ac:picMkLst>
            <pc:docMk/>
            <pc:sldMk cId="2047821096" sldId="3859"/>
            <ac:picMk id="15" creationId="{5D61B5CD-A5D4-B01B-0813-FCA4BAD01529}"/>
          </ac:picMkLst>
        </pc:picChg>
        <pc:picChg chg="add mod">
          <ac:chgData name="Alberto Moni" userId="546c147c-c4a9-42a8-b697-901c7fae71d7" providerId="ADAL" clId="{30AD04BE-B20E-40AB-9292-1EF66911D28E}" dt="2024-05-28T10:23:30.528" v="3133" actId="1076"/>
          <ac:picMkLst>
            <pc:docMk/>
            <pc:sldMk cId="2047821096" sldId="3859"/>
            <ac:picMk id="16" creationId="{A35705C9-992A-150E-270B-B9C98AA620B1}"/>
          </ac:picMkLst>
        </pc:picChg>
        <pc:picChg chg="del mod">
          <ac:chgData name="Alberto Moni" userId="546c147c-c4a9-42a8-b697-901c7fae71d7" providerId="ADAL" clId="{30AD04BE-B20E-40AB-9292-1EF66911D28E}" dt="2024-05-28T09:49:16.214" v="1965" actId="478"/>
          <ac:picMkLst>
            <pc:docMk/>
            <pc:sldMk cId="2047821096" sldId="3859"/>
            <ac:picMk id="17" creationId="{C418199F-8E2D-B145-58C7-2E36F60BA517}"/>
          </ac:picMkLst>
        </pc:picChg>
        <pc:picChg chg="del mod">
          <ac:chgData name="Alberto Moni" userId="546c147c-c4a9-42a8-b697-901c7fae71d7" providerId="ADAL" clId="{30AD04BE-B20E-40AB-9292-1EF66911D28E}" dt="2024-05-28T09:49:16.214" v="1965" actId="478"/>
          <ac:picMkLst>
            <pc:docMk/>
            <pc:sldMk cId="2047821096" sldId="3859"/>
            <ac:picMk id="19" creationId="{850DF86A-1F1F-F376-D47C-A9A758738773}"/>
          </ac:picMkLst>
        </pc:picChg>
        <pc:picChg chg="del mod">
          <ac:chgData name="Alberto Moni" userId="546c147c-c4a9-42a8-b697-901c7fae71d7" providerId="ADAL" clId="{30AD04BE-B20E-40AB-9292-1EF66911D28E}" dt="2024-05-28T09:49:16.214" v="1965" actId="478"/>
          <ac:picMkLst>
            <pc:docMk/>
            <pc:sldMk cId="2047821096" sldId="3859"/>
            <ac:picMk id="21" creationId="{265AEDE2-50D7-015D-089D-8481EF35FF35}"/>
          </ac:picMkLst>
        </pc:picChg>
        <pc:picChg chg="add mod">
          <ac:chgData name="Alberto Moni" userId="546c147c-c4a9-42a8-b697-901c7fae71d7" providerId="ADAL" clId="{30AD04BE-B20E-40AB-9292-1EF66911D28E}" dt="2024-05-28T10:08:17.087" v="2787" actId="571"/>
          <ac:picMkLst>
            <pc:docMk/>
            <pc:sldMk cId="2047821096" sldId="3859"/>
            <ac:picMk id="34" creationId="{1EC870F5-FF56-E65F-1B56-E388DF203657}"/>
          </ac:picMkLst>
        </pc:picChg>
        <pc:picChg chg="add mod">
          <ac:chgData name="Alberto Moni" userId="546c147c-c4a9-42a8-b697-901c7fae71d7" providerId="ADAL" clId="{30AD04BE-B20E-40AB-9292-1EF66911D28E}" dt="2024-05-28T10:23:08.374" v="3130" actId="1076"/>
          <ac:picMkLst>
            <pc:docMk/>
            <pc:sldMk cId="2047821096" sldId="3859"/>
            <ac:picMk id="49" creationId="{4AB7B3F0-BF2F-0D49-A8C1-E273DFCAF3C8}"/>
          </ac:picMkLst>
        </pc:picChg>
        <pc:cxnChg chg="add mod">
          <ac:chgData name="Alberto Moni" userId="546c147c-c4a9-42a8-b697-901c7fae71d7" providerId="ADAL" clId="{30AD04BE-B20E-40AB-9292-1EF66911D28E}" dt="2024-05-28T09:49:34.719" v="1967" actId="1076"/>
          <ac:cxnSpMkLst>
            <pc:docMk/>
            <pc:sldMk cId="2047821096" sldId="3859"/>
            <ac:cxnSpMk id="8" creationId="{F8D5EF72-75FF-43B0-342A-C201BF5B58D1}"/>
          </ac:cxnSpMkLst>
        </pc:cxnChg>
        <pc:cxnChg chg="add mod">
          <ac:chgData name="Alberto Moni" userId="546c147c-c4a9-42a8-b697-901c7fae71d7" providerId="ADAL" clId="{30AD04BE-B20E-40AB-9292-1EF66911D28E}" dt="2024-05-28T09:49:34.719" v="1967" actId="1076"/>
          <ac:cxnSpMkLst>
            <pc:docMk/>
            <pc:sldMk cId="2047821096" sldId="3859"/>
            <ac:cxnSpMk id="11" creationId="{5CDCB459-8F35-BE5E-7FA8-67CB7867C785}"/>
          </ac:cxnSpMkLst>
        </pc:cxnChg>
        <pc:cxnChg chg="add mod">
          <ac:chgData name="Alberto Moni" userId="546c147c-c4a9-42a8-b697-901c7fae71d7" providerId="ADAL" clId="{30AD04BE-B20E-40AB-9292-1EF66911D28E}" dt="2024-05-28T10:22:59.118" v="3128" actId="14100"/>
          <ac:cxnSpMkLst>
            <pc:docMk/>
            <pc:sldMk cId="2047821096" sldId="3859"/>
            <ac:cxnSpMk id="18" creationId="{082F9EA5-42CB-054F-3580-A8151E5F2CD4}"/>
          </ac:cxnSpMkLst>
        </pc:cxnChg>
        <pc:cxnChg chg="del mod">
          <ac:chgData name="Alberto Moni" userId="546c147c-c4a9-42a8-b697-901c7fae71d7" providerId="ADAL" clId="{30AD04BE-B20E-40AB-9292-1EF66911D28E}" dt="2024-05-28T09:49:16.214" v="1965" actId="478"/>
          <ac:cxnSpMkLst>
            <pc:docMk/>
            <pc:sldMk cId="2047821096" sldId="3859"/>
            <ac:cxnSpMk id="23" creationId="{4CD19504-04EB-9522-EC85-2B982FD76FA8}"/>
          </ac:cxnSpMkLst>
        </pc:cxnChg>
        <pc:cxnChg chg="add mod">
          <ac:chgData name="Alberto Moni" userId="546c147c-c4a9-42a8-b697-901c7fae71d7" providerId="ADAL" clId="{30AD04BE-B20E-40AB-9292-1EF66911D28E}" dt="2024-05-28T10:23:38.415" v="3135" actId="14100"/>
          <ac:cxnSpMkLst>
            <pc:docMk/>
            <pc:sldMk cId="2047821096" sldId="3859"/>
            <ac:cxnSpMk id="35" creationId="{ECAD3A11-B233-6EB1-D51C-7E1B84CB7BF3}"/>
          </ac:cxnSpMkLst>
        </pc:cxnChg>
        <pc:cxnChg chg="del mod">
          <ac:chgData name="Alberto Moni" userId="546c147c-c4a9-42a8-b697-901c7fae71d7" providerId="ADAL" clId="{30AD04BE-B20E-40AB-9292-1EF66911D28E}" dt="2024-05-28T09:49:16.214" v="1965" actId="478"/>
          <ac:cxnSpMkLst>
            <pc:docMk/>
            <pc:sldMk cId="2047821096" sldId="3859"/>
            <ac:cxnSpMk id="37" creationId="{234808E1-2D55-4372-F95F-3C5732513CDF}"/>
          </ac:cxnSpMkLst>
        </pc:cxnChg>
      </pc:sldChg>
      <pc:sldChg chg="modCm modNotesTx">
        <pc:chgData name="Alberto Moni" userId="546c147c-c4a9-42a8-b697-901c7fae71d7" providerId="ADAL" clId="{30AD04BE-B20E-40AB-9292-1EF66911D28E}" dt="2024-06-03T13:29:31.993" v="5247" actId="20577"/>
        <pc:sldMkLst>
          <pc:docMk/>
          <pc:sldMk cId="3048489604" sldId="3860"/>
        </pc:sldMkLst>
        <pc:extLst>
          <p:ext xmlns:p="http://schemas.openxmlformats.org/presentationml/2006/main" uri="{D6D511B9-2390-475A-947B-AFAB55BFBCF1}">
            <pc226:cmChg xmlns:pc226="http://schemas.microsoft.com/office/powerpoint/2022/06/main/command" chg="">
              <pc226:chgData name="Alberto Moni" userId="546c147c-c4a9-42a8-b697-901c7fae71d7" providerId="ADAL" clId="{30AD04BE-B20E-40AB-9292-1EF66911D28E}" dt="2024-06-03T13:01:12.124" v="3574"/>
              <pc2:cmMkLst xmlns:pc2="http://schemas.microsoft.com/office/powerpoint/2019/9/main/command">
                <pc:docMk/>
                <pc:sldMk cId="3048489604" sldId="3860"/>
                <pc2:cmMk id="{9C9B931D-8958-46FD-9BBF-7DCFF2FD9A42}"/>
              </pc2:cmMkLst>
              <pc226:cmRplyChg chg="add">
                <pc226:chgData name="Alberto Moni" userId="546c147c-c4a9-42a8-b697-901c7fae71d7" providerId="ADAL" clId="{30AD04BE-B20E-40AB-9292-1EF66911D28E}" dt="2024-06-03T13:01:12.124" v="3574"/>
                <pc2:cmRplyMkLst xmlns:pc2="http://schemas.microsoft.com/office/powerpoint/2019/9/main/command">
                  <pc:docMk/>
                  <pc:sldMk cId="3048489604" sldId="3860"/>
                  <pc2:cmMk id="{9C9B931D-8958-46FD-9BBF-7DCFF2FD9A42}"/>
                  <pc2:cmRplyMk id="{499809C2-BD76-46EC-B7D0-12F920BF3D95}"/>
                </pc2:cmRplyMkLst>
              </pc226:cmRplyChg>
            </pc226:cmChg>
          </p:ext>
        </pc:extLst>
      </pc:sldChg>
      <pc:sldChg chg="modCm">
        <pc:chgData name="Alberto Moni" userId="546c147c-c4a9-42a8-b697-901c7fae71d7" providerId="ADAL" clId="{30AD04BE-B20E-40AB-9292-1EF66911D28E}" dt="2024-05-30T08:09:19.827" v="3274"/>
        <pc:sldMkLst>
          <pc:docMk/>
          <pc:sldMk cId="2584704851" sldId="3862"/>
        </pc:sldMkLst>
        <pc:extLst>
          <p:ext xmlns:p="http://schemas.openxmlformats.org/presentationml/2006/main" uri="{D6D511B9-2390-475A-947B-AFAB55BFBCF1}">
            <pc226:cmChg xmlns:pc226="http://schemas.microsoft.com/office/powerpoint/2022/06/main/command" chg="">
              <pc226:chgData name="Alberto Moni" userId="546c147c-c4a9-42a8-b697-901c7fae71d7" providerId="ADAL" clId="{30AD04BE-B20E-40AB-9292-1EF66911D28E}" dt="2024-05-30T08:09:19.827" v="3274"/>
              <pc2:cmMkLst xmlns:pc2="http://schemas.microsoft.com/office/powerpoint/2019/9/main/command">
                <pc:docMk/>
                <pc:sldMk cId="2584704851" sldId="3862"/>
                <pc2:cmMk id="{D8130C48-F14C-47F2-9596-6F054C59486F}"/>
              </pc2:cmMkLst>
              <pc226:cmRplyChg chg="add">
                <pc226:chgData name="Alberto Moni" userId="546c147c-c4a9-42a8-b697-901c7fae71d7" providerId="ADAL" clId="{30AD04BE-B20E-40AB-9292-1EF66911D28E}" dt="2024-05-30T08:09:19.827" v="3274"/>
                <pc2:cmRplyMkLst xmlns:pc2="http://schemas.microsoft.com/office/powerpoint/2019/9/main/command">
                  <pc:docMk/>
                  <pc:sldMk cId="2584704851" sldId="3862"/>
                  <pc2:cmMk id="{D8130C48-F14C-47F2-9596-6F054C59486F}"/>
                  <pc2:cmRplyMk id="{CFE7D608-AC80-4754-A932-55A540344B2F}"/>
                </pc2:cmRplyMkLst>
              </pc226:cmRplyChg>
            </pc226:cmChg>
          </p:ext>
        </pc:extLst>
      </pc:sldChg>
    </pc:docChg>
  </pc:docChgLst>
  <pc:docChgLst>
    <pc:chgData name="Barbara Demin" userId="S::bdemin@infn.it::c457065a-2420-4756-9846-5915a1265946" providerId="AD" clId="Web-{462C6D23-2C2F-405F-AD00-1C3F1063BEA6}"/>
    <pc:docChg chg="addSld delSld modSld">
      <pc:chgData name="Barbara Demin" userId="S::bdemin@infn.it::c457065a-2420-4756-9846-5915a1265946" providerId="AD" clId="Web-{462C6D23-2C2F-405F-AD00-1C3F1063BEA6}" dt="2024-05-29T10:25:08.821" v="136"/>
      <pc:docMkLst>
        <pc:docMk/>
      </pc:docMkLst>
      <pc:sldChg chg="modSp">
        <pc:chgData name="Barbara Demin" userId="S::bdemin@infn.it::c457065a-2420-4756-9846-5915a1265946" providerId="AD" clId="Web-{462C6D23-2C2F-405F-AD00-1C3F1063BEA6}" dt="2024-05-29T10:07:57.285" v="31" actId="1076"/>
        <pc:sldMkLst>
          <pc:docMk/>
          <pc:sldMk cId="1946613674" sldId="3855"/>
        </pc:sldMkLst>
        <pc:spChg chg="mod">
          <ac:chgData name="Barbara Demin" userId="S::bdemin@infn.it::c457065a-2420-4756-9846-5915a1265946" providerId="AD" clId="Web-{462C6D23-2C2F-405F-AD00-1C3F1063BEA6}" dt="2024-05-29T10:03:52.714" v="2" actId="14100"/>
          <ac:spMkLst>
            <pc:docMk/>
            <pc:sldMk cId="1946613674" sldId="3855"/>
            <ac:spMk id="3" creationId="{221D1B1C-25ED-ACED-4219-F41F3EB686C4}"/>
          </ac:spMkLst>
        </pc:spChg>
        <pc:spChg chg="mod">
          <ac:chgData name="Barbara Demin" userId="S::bdemin@infn.it::c457065a-2420-4756-9846-5915a1265946" providerId="AD" clId="Web-{462C6D23-2C2F-405F-AD00-1C3F1063BEA6}" dt="2024-05-29T10:06:10.672" v="25" actId="1076"/>
          <ac:spMkLst>
            <pc:docMk/>
            <pc:sldMk cId="1946613674" sldId="3855"/>
            <ac:spMk id="4" creationId="{0FC09510-A142-7ADE-B351-E6EA9B415C4D}"/>
          </ac:spMkLst>
        </pc:spChg>
        <pc:spChg chg="mod">
          <ac:chgData name="Barbara Demin" userId="S::bdemin@infn.it::c457065a-2420-4756-9846-5915a1265946" providerId="AD" clId="Web-{462C6D23-2C2F-405F-AD00-1C3F1063BEA6}" dt="2024-05-29T10:04:33.044" v="12" actId="1076"/>
          <ac:spMkLst>
            <pc:docMk/>
            <pc:sldMk cId="1946613674" sldId="3855"/>
            <ac:spMk id="13" creationId="{28227211-1D21-F25A-A025-5979B61871EA}"/>
          </ac:spMkLst>
        </pc:spChg>
        <pc:spChg chg="mod">
          <ac:chgData name="Barbara Demin" userId="S::bdemin@infn.it::c457065a-2420-4756-9846-5915a1265946" providerId="AD" clId="Web-{462C6D23-2C2F-405F-AD00-1C3F1063BEA6}" dt="2024-05-29T10:06:57.533" v="27" actId="20577"/>
          <ac:spMkLst>
            <pc:docMk/>
            <pc:sldMk cId="1946613674" sldId="3855"/>
            <ac:spMk id="28" creationId="{0E765CD5-7780-63CB-48D3-9DD126CDE0EE}"/>
          </ac:spMkLst>
        </pc:spChg>
        <pc:spChg chg="mod">
          <ac:chgData name="Barbara Demin" userId="S::bdemin@infn.it::c457065a-2420-4756-9846-5915a1265946" providerId="AD" clId="Web-{462C6D23-2C2F-405F-AD00-1C3F1063BEA6}" dt="2024-05-29T10:07:15.346" v="30" actId="20577"/>
          <ac:spMkLst>
            <pc:docMk/>
            <pc:sldMk cId="1946613674" sldId="3855"/>
            <ac:spMk id="31" creationId="{48A2D196-2848-B917-C479-A4BADB220DC4}"/>
          </ac:spMkLst>
        </pc:spChg>
        <pc:spChg chg="mod">
          <ac:chgData name="Barbara Demin" userId="S::bdemin@infn.it::c457065a-2420-4756-9846-5915a1265946" providerId="AD" clId="Web-{462C6D23-2C2F-405F-AD00-1C3F1063BEA6}" dt="2024-05-29T10:04:10.762" v="7" actId="1076"/>
          <ac:spMkLst>
            <pc:docMk/>
            <pc:sldMk cId="1946613674" sldId="3855"/>
            <ac:spMk id="40" creationId="{F4B441C6-817A-A207-2338-2B238EB8FEEA}"/>
          </ac:spMkLst>
        </pc:spChg>
        <pc:spChg chg="mod">
          <ac:chgData name="Barbara Demin" userId="S::bdemin@infn.it::c457065a-2420-4756-9846-5915a1265946" providerId="AD" clId="Web-{462C6D23-2C2F-405F-AD00-1C3F1063BEA6}" dt="2024-05-29T10:04:18.465" v="9" actId="1076"/>
          <ac:spMkLst>
            <pc:docMk/>
            <pc:sldMk cId="1946613674" sldId="3855"/>
            <ac:spMk id="41" creationId="{CB7A337A-D1B2-24E3-FF5E-A3EB10A78B59}"/>
          </ac:spMkLst>
        </pc:spChg>
        <pc:spChg chg="mod">
          <ac:chgData name="Barbara Demin" userId="S::bdemin@infn.it::c457065a-2420-4756-9846-5915a1265946" providerId="AD" clId="Web-{462C6D23-2C2F-405F-AD00-1C3F1063BEA6}" dt="2024-05-29T10:05:05.764" v="17" actId="1076"/>
          <ac:spMkLst>
            <pc:docMk/>
            <pc:sldMk cId="1946613674" sldId="3855"/>
            <ac:spMk id="43" creationId="{17A7CB96-6584-4F08-0BB2-56581BA503D9}"/>
          </ac:spMkLst>
        </pc:spChg>
        <pc:spChg chg="mod">
          <ac:chgData name="Barbara Demin" userId="S::bdemin@infn.it::c457065a-2420-4756-9846-5915a1265946" providerId="AD" clId="Web-{462C6D23-2C2F-405F-AD00-1C3F1063BEA6}" dt="2024-05-29T10:05:09.420" v="18" actId="1076"/>
          <ac:spMkLst>
            <pc:docMk/>
            <pc:sldMk cId="1946613674" sldId="3855"/>
            <ac:spMk id="44" creationId="{486B0966-033D-AE6B-3230-0C5CDEDADCAD}"/>
          </ac:spMkLst>
        </pc:spChg>
        <pc:spChg chg="mod">
          <ac:chgData name="Barbara Demin" userId="S::bdemin@infn.it::c457065a-2420-4756-9846-5915a1265946" providerId="AD" clId="Web-{462C6D23-2C2F-405F-AD00-1C3F1063BEA6}" dt="2024-05-29T10:05:14.670" v="19" actId="1076"/>
          <ac:spMkLst>
            <pc:docMk/>
            <pc:sldMk cId="1946613674" sldId="3855"/>
            <ac:spMk id="45" creationId="{1F66005B-174C-4D22-17EA-7E9B0B5662AE}"/>
          </ac:spMkLst>
        </pc:spChg>
        <pc:spChg chg="mod">
          <ac:chgData name="Barbara Demin" userId="S::bdemin@infn.it::c457065a-2420-4756-9846-5915a1265946" providerId="AD" clId="Web-{462C6D23-2C2F-405F-AD00-1C3F1063BEA6}" dt="2024-05-29T10:05:52.687" v="22" actId="1076"/>
          <ac:spMkLst>
            <pc:docMk/>
            <pc:sldMk cId="1946613674" sldId="3855"/>
            <ac:spMk id="46" creationId="{94931ACC-9E4B-5016-709C-8CDD40DA0CA0}"/>
          </ac:spMkLst>
        </pc:spChg>
        <pc:spChg chg="mod">
          <ac:chgData name="Barbara Demin" userId="S::bdemin@infn.it::c457065a-2420-4756-9846-5915a1265946" providerId="AD" clId="Web-{462C6D23-2C2F-405F-AD00-1C3F1063BEA6}" dt="2024-05-29T10:05:48.468" v="21" actId="1076"/>
          <ac:spMkLst>
            <pc:docMk/>
            <pc:sldMk cId="1946613674" sldId="3855"/>
            <ac:spMk id="47" creationId="{1BFCDD7B-8182-8C9B-9A80-AEB49F54EAEC}"/>
          </ac:spMkLst>
        </pc:spChg>
        <pc:spChg chg="mod">
          <ac:chgData name="Barbara Demin" userId="S::bdemin@infn.it::c457065a-2420-4756-9846-5915a1265946" providerId="AD" clId="Web-{462C6D23-2C2F-405F-AD00-1C3F1063BEA6}" dt="2024-05-29T10:07:57.285" v="31" actId="1076"/>
          <ac:spMkLst>
            <pc:docMk/>
            <pc:sldMk cId="1946613674" sldId="3855"/>
            <ac:spMk id="48" creationId="{E33736E3-3ECA-80FB-C1A8-29B584274469}"/>
          </ac:spMkLst>
        </pc:spChg>
        <pc:picChg chg="mod">
          <ac:chgData name="Barbara Demin" userId="S::bdemin@infn.it::c457065a-2420-4756-9846-5915a1265946" providerId="AD" clId="Web-{462C6D23-2C2F-405F-AD00-1C3F1063BEA6}" dt="2024-05-29T10:04:02.386" v="3" actId="1076"/>
          <ac:picMkLst>
            <pc:docMk/>
            <pc:sldMk cId="1946613674" sldId="3855"/>
            <ac:picMk id="17" creationId="{C418199F-8E2D-B145-58C7-2E36F60BA517}"/>
          </ac:picMkLst>
        </pc:picChg>
        <pc:picChg chg="mod">
          <ac:chgData name="Barbara Demin" userId="S::bdemin@infn.it::c457065a-2420-4756-9846-5915a1265946" providerId="AD" clId="Web-{462C6D23-2C2F-405F-AD00-1C3F1063BEA6}" dt="2024-05-29T10:04:02.402" v="4" actId="1076"/>
          <ac:picMkLst>
            <pc:docMk/>
            <pc:sldMk cId="1946613674" sldId="3855"/>
            <ac:picMk id="19" creationId="{850DF86A-1F1F-F376-D47C-A9A758738773}"/>
          </ac:picMkLst>
        </pc:picChg>
        <pc:picChg chg="mod">
          <ac:chgData name="Barbara Demin" userId="S::bdemin@infn.it::c457065a-2420-4756-9846-5915a1265946" providerId="AD" clId="Web-{462C6D23-2C2F-405F-AD00-1C3F1063BEA6}" dt="2024-05-29T10:04:02.402" v="5" actId="1076"/>
          <ac:picMkLst>
            <pc:docMk/>
            <pc:sldMk cId="1946613674" sldId="3855"/>
            <ac:picMk id="21" creationId="{265AEDE2-50D7-015D-089D-8481EF35FF35}"/>
          </ac:picMkLst>
        </pc:picChg>
        <pc:cxnChg chg="mod">
          <ac:chgData name="Barbara Demin" userId="S::bdemin@infn.it::c457065a-2420-4756-9846-5915a1265946" providerId="AD" clId="Web-{462C6D23-2C2F-405F-AD00-1C3F1063BEA6}" dt="2024-05-29T10:04:10.746" v="6" actId="1076"/>
          <ac:cxnSpMkLst>
            <pc:docMk/>
            <pc:sldMk cId="1946613674" sldId="3855"/>
            <ac:cxnSpMk id="23" creationId="{4CD19504-04EB-9522-EC85-2B982FD76FA8}"/>
          </ac:cxnSpMkLst>
        </pc:cxnChg>
        <pc:cxnChg chg="mod">
          <ac:chgData name="Barbara Demin" userId="S::bdemin@infn.it::c457065a-2420-4756-9846-5915a1265946" providerId="AD" clId="Web-{462C6D23-2C2F-405F-AD00-1C3F1063BEA6}" dt="2024-05-29T10:04:18.449" v="8" actId="1076"/>
          <ac:cxnSpMkLst>
            <pc:docMk/>
            <pc:sldMk cId="1946613674" sldId="3855"/>
            <ac:cxnSpMk id="37" creationId="{234808E1-2D55-4372-F95F-3C5732513CDF}"/>
          </ac:cxnSpMkLst>
        </pc:cxnChg>
      </pc:sldChg>
      <pc:sldChg chg="modSp mod modShow">
        <pc:chgData name="Barbara Demin" userId="S::bdemin@infn.it::c457065a-2420-4756-9846-5915a1265946" providerId="AD" clId="Web-{462C6D23-2C2F-405F-AD00-1C3F1063BEA6}" dt="2024-05-29T10:18:37.870" v="72"/>
        <pc:sldMkLst>
          <pc:docMk/>
          <pc:sldMk cId="2047821096" sldId="3859"/>
        </pc:sldMkLst>
        <pc:spChg chg="mod">
          <ac:chgData name="Barbara Demin" userId="S::bdemin@infn.it::c457065a-2420-4756-9846-5915a1265946" providerId="AD" clId="Web-{462C6D23-2C2F-405F-AD00-1C3F1063BEA6}" dt="2024-05-29T10:13:52.829" v="71" actId="20577"/>
          <ac:spMkLst>
            <pc:docMk/>
            <pc:sldMk cId="2047821096" sldId="3859"/>
            <ac:spMk id="6" creationId="{09F690CA-24A1-36FA-5EC3-4EB54D3D0972}"/>
          </ac:spMkLst>
        </pc:spChg>
      </pc:sldChg>
      <pc:sldChg chg="delSp modSp add replId">
        <pc:chgData name="Barbara Demin" userId="S::bdemin@infn.it::c457065a-2420-4756-9846-5915a1265946" providerId="AD" clId="Web-{462C6D23-2C2F-405F-AD00-1C3F1063BEA6}" dt="2024-05-29T10:10:13.524" v="66" actId="20577"/>
        <pc:sldMkLst>
          <pc:docMk/>
          <pc:sldMk cId="3048489604" sldId="3860"/>
        </pc:sldMkLst>
        <pc:spChg chg="mod">
          <ac:chgData name="Barbara Demin" userId="S::bdemin@infn.it::c457065a-2420-4756-9846-5915a1265946" providerId="AD" clId="Web-{462C6D23-2C2F-405F-AD00-1C3F1063BEA6}" dt="2024-05-29T10:09:29.695" v="64" actId="14100"/>
          <ac:spMkLst>
            <pc:docMk/>
            <pc:sldMk cId="3048489604" sldId="3860"/>
            <ac:spMk id="2" creationId="{7B88FFC2-CB47-2370-7A47-EC73D5019E0C}"/>
          </ac:spMkLst>
        </pc:spChg>
        <pc:spChg chg="mod">
          <ac:chgData name="Barbara Demin" userId="S::bdemin@infn.it::c457065a-2420-4756-9846-5915a1265946" providerId="AD" clId="Web-{462C6D23-2C2F-405F-AD00-1C3F1063BEA6}" dt="2024-05-29T10:10:13.524" v="66" actId="20577"/>
          <ac:spMkLst>
            <pc:docMk/>
            <pc:sldMk cId="3048489604" sldId="3860"/>
            <ac:spMk id="6" creationId="{09F690CA-24A1-36FA-5EC3-4EB54D3D0972}"/>
          </ac:spMkLst>
        </pc:spChg>
        <pc:spChg chg="mod">
          <ac:chgData name="Barbara Demin" userId="S::bdemin@infn.it::c457065a-2420-4756-9846-5915a1265946" providerId="AD" clId="Web-{462C6D23-2C2F-405F-AD00-1C3F1063BEA6}" dt="2024-05-29T10:09:06.709" v="36" actId="20577"/>
          <ac:spMkLst>
            <pc:docMk/>
            <pc:sldMk cId="3048489604" sldId="3860"/>
            <ac:spMk id="32" creationId="{0DFDAC8D-975C-A406-F694-268EB30EE308}"/>
          </ac:spMkLst>
        </pc:spChg>
        <pc:spChg chg="del">
          <ac:chgData name="Barbara Demin" userId="S::bdemin@infn.it::c457065a-2420-4756-9846-5915a1265946" providerId="AD" clId="Web-{462C6D23-2C2F-405F-AD00-1C3F1063BEA6}" dt="2024-05-29T10:08:47.365" v="34"/>
          <ac:spMkLst>
            <pc:docMk/>
            <pc:sldMk cId="3048489604" sldId="3860"/>
            <ac:spMk id="63" creationId="{4F492D8B-42CA-597D-C474-1BB79C29F6FA}"/>
          </ac:spMkLst>
        </pc:spChg>
        <pc:spChg chg="del">
          <ac:chgData name="Barbara Demin" userId="S::bdemin@infn.it::c457065a-2420-4756-9846-5915a1265946" providerId="AD" clId="Web-{462C6D23-2C2F-405F-AD00-1C3F1063BEA6}" dt="2024-05-29T10:08:39.927" v="33"/>
          <ac:spMkLst>
            <pc:docMk/>
            <pc:sldMk cId="3048489604" sldId="3860"/>
            <ac:spMk id="64" creationId="{091C750C-2654-1865-9506-584263EAC705}"/>
          </ac:spMkLst>
        </pc:spChg>
      </pc:sldChg>
      <pc:sldChg chg="new del">
        <pc:chgData name="Barbara Demin" userId="S::bdemin@infn.it::c457065a-2420-4756-9846-5915a1265946" providerId="AD" clId="Web-{462C6D23-2C2F-405F-AD00-1C3F1063BEA6}" dt="2024-05-29T10:25:08.821" v="136"/>
        <pc:sldMkLst>
          <pc:docMk/>
          <pc:sldMk cId="2998080353" sldId="3861"/>
        </pc:sldMkLst>
      </pc:sldChg>
      <pc:sldChg chg="addSp delSp modSp add replId delAnim">
        <pc:chgData name="Barbara Demin" userId="S::bdemin@infn.it::c457065a-2420-4756-9846-5915a1265946" providerId="AD" clId="Web-{462C6D23-2C2F-405F-AD00-1C3F1063BEA6}" dt="2024-05-29T10:24:57.914" v="135" actId="20577"/>
        <pc:sldMkLst>
          <pc:docMk/>
          <pc:sldMk cId="2584704851" sldId="3862"/>
        </pc:sldMkLst>
        <pc:spChg chg="del">
          <ac:chgData name="Barbara Demin" userId="S::bdemin@infn.it::c457065a-2420-4756-9846-5915a1265946" providerId="AD" clId="Web-{462C6D23-2C2F-405F-AD00-1C3F1063BEA6}" dt="2024-05-29T10:22:45.207" v="81"/>
          <ac:spMkLst>
            <pc:docMk/>
            <pc:sldMk cId="2584704851" sldId="3862"/>
            <ac:spMk id="4" creationId="{0FC09510-A142-7ADE-B351-E6EA9B415C4D}"/>
          </ac:spMkLst>
        </pc:spChg>
        <pc:spChg chg="add mod">
          <ac:chgData name="Barbara Demin" userId="S::bdemin@infn.it::c457065a-2420-4756-9846-5915a1265946" providerId="AD" clId="Web-{462C6D23-2C2F-405F-AD00-1C3F1063BEA6}" dt="2024-05-29T10:24:45.195" v="127" actId="1076"/>
          <ac:spMkLst>
            <pc:docMk/>
            <pc:sldMk cId="2584704851" sldId="3862"/>
            <ac:spMk id="6" creationId="{642D8C6B-136D-3458-9DE9-A8CFA525C8D4}"/>
          </ac:spMkLst>
        </pc:spChg>
        <pc:spChg chg="add mod">
          <ac:chgData name="Barbara Demin" userId="S::bdemin@infn.it::c457065a-2420-4756-9846-5915a1265946" providerId="AD" clId="Web-{462C6D23-2C2F-405F-AD00-1C3F1063BEA6}" dt="2024-05-29T10:24:57.914" v="135" actId="20577"/>
          <ac:spMkLst>
            <pc:docMk/>
            <pc:sldMk cId="2584704851" sldId="3862"/>
            <ac:spMk id="8" creationId="{BFED59C4-D4FA-1E72-BCA9-3E859E5FF318}"/>
          </ac:spMkLst>
        </pc:spChg>
        <pc:spChg chg="del">
          <ac:chgData name="Barbara Demin" userId="S::bdemin@infn.it::c457065a-2420-4756-9846-5915a1265946" providerId="AD" clId="Web-{462C6D23-2C2F-405F-AD00-1C3F1063BEA6}" dt="2024-05-29T10:23:47.256" v="92"/>
          <ac:spMkLst>
            <pc:docMk/>
            <pc:sldMk cId="2584704851" sldId="3862"/>
            <ac:spMk id="32" creationId="{0DFDAC8D-975C-A406-F694-268EB30EE308}"/>
          </ac:spMkLst>
        </pc:spChg>
        <pc:spChg chg="del">
          <ac:chgData name="Barbara Demin" userId="S::bdemin@infn.it::c457065a-2420-4756-9846-5915a1265946" providerId="AD" clId="Web-{462C6D23-2C2F-405F-AD00-1C3F1063BEA6}" dt="2024-05-29T10:22:26.065" v="77"/>
          <ac:spMkLst>
            <pc:docMk/>
            <pc:sldMk cId="2584704851" sldId="3862"/>
            <ac:spMk id="43" creationId="{17A7CB96-6584-4F08-0BB2-56581BA503D9}"/>
          </ac:spMkLst>
        </pc:spChg>
        <pc:spChg chg="del">
          <ac:chgData name="Barbara Demin" userId="S::bdemin@infn.it::c457065a-2420-4756-9846-5915a1265946" providerId="AD" clId="Web-{462C6D23-2C2F-405F-AD00-1C3F1063BEA6}" dt="2024-05-29T10:22:34.331" v="78"/>
          <ac:spMkLst>
            <pc:docMk/>
            <pc:sldMk cId="2584704851" sldId="3862"/>
            <ac:spMk id="44" creationId="{486B0966-033D-AE6B-3230-0C5CDEDADCAD}"/>
          </ac:spMkLst>
        </pc:spChg>
        <pc:spChg chg="del">
          <ac:chgData name="Barbara Demin" userId="S::bdemin@infn.it::c457065a-2420-4756-9846-5915a1265946" providerId="AD" clId="Web-{462C6D23-2C2F-405F-AD00-1C3F1063BEA6}" dt="2024-05-29T10:22:20.878" v="76"/>
          <ac:spMkLst>
            <pc:docMk/>
            <pc:sldMk cId="2584704851" sldId="3862"/>
            <ac:spMk id="45" creationId="{1F66005B-174C-4D22-17EA-7E9B0B5662AE}"/>
          </ac:spMkLst>
        </pc:spChg>
        <pc:spChg chg="del">
          <ac:chgData name="Barbara Demin" userId="S::bdemin@infn.it::c457065a-2420-4756-9846-5915a1265946" providerId="AD" clId="Web-{462C6D23-2C2F-405F-AD00-1C3F1063BEA6}" dt="2024-05-29T10:22:37.269" v="79"/>
          <ac:spMkLst>
            <pc:docMk/>
            <pc:sldMk cId="2584704851" sldId="3862"/>
            <ac:spMk id="46" creationId="{94931ACC-9E4B-5016-709C-8CDD40DA0CA0}"/>
          </ac:spMkLst>
        </pc:spChg>
        <pc:spChg chg="del">
          <ac:chgData name="Barbara Demin" userId="S::bdemin@infn.it::c457065a-2420-4756-9846-5915a1265946" providerId="AD" clId="Web-{462C6D23-2C2F-405F-AD00-1C3F1063BEA6}" dt="2024-05-29T10:22:39.894" v="80"/>
          <ac:spMkLst>
            <pc:docMk/>
            <pc:sldMk cId="2584704851" sldId="3862"/>
            <ac:spMk id="47" creationId="{1BFCDD7B-8182-8C9B-9A80-AEB49F54EAEC}"/>
          </ac:spMkLst>
        </pc:spChg>
        <pc:spChg chg="del">
          <ac:chgData name="Barbara Demin" userId="S::bdemin@infn.it::c457065a-2420-4756-9846-5915a1265946" providerId="AD" clId="Web-{462C6D23-2C2F-405F-AD00-1C3F1063BEA6}" dt="2024-05-29T10:22:12.721" v="75"/>
          <ac:spMkLst>
            <pc:docMk/>
            <pc:sldMk cId="2584704851" sldId="3862"/>
            <ac:spMk id="48" creationId="{E33736E3-3ECA-80FB-C1A8-29B584274469}"/>
          </ac:spMkLst>
        </pc:spChg>
      </pc:sldChg>
    </pc:docChg>
  </pc:docChgLst>
  <pc:docChgLst>
    <pc:chgData name="Barbara Demin" userId="S::bdemin@infn.it::c457065a-2420-4756-9846-5915a1265946" providerId="AD" clId="Web-{58A604D7-D886-406C-97E1-F0A8265E072B}"/>
    <pc:docChg chg="modSld">
      <pc:chgData name="Barbara Demin" userId="S::bdemin@infn.it::c457065a-2420-4756-9846-5915a1265946" providerId="AD" clId="Web-{58A604D7-D886-406C-97E1-F0A8265E072B}" dt="2024-05-29T10:02:55.359" v="27" actId="20577"/>
      <pc:docMkLst>
        <pc:docMk/>
      </pc:docMkLst>
      <pc:sldChg chg="modSp">
        <pc:chgData name="Barbara Demin" userId="S::bdemin@infn.it::c457065a-2420-4756-9846-5915a1265946" providerId="AD" clId="Web-{58A604D7-D886-406C-97E1-F0A8265E072B}" dt="2024-05-29T10:02:55.359" v="27" actId="20577"/>
        <pc:sldMkLst>
          <pc:docMk/>
          <pc:sldMk cId="1946613674" sldId="3855"/>
        </pc:sldMkLst>
        <pc:spChg chg="mod">
          <ac:chgData name="Barbara Demin" userId="S::bdemin@infn.it::c457065a-2420-4756-9846-5915a1265946" providerId="AD" clId="Web-{58A604D7-D886-406C-97E1-F0A8265E072B}" dt="2024-05-29T10:02:55.359" v="27" actId="20577"/>
          <ac:spMkLst>
            <pc:docMk/>
            <pc:sldMk cId="1946613674" sldId="3855"/>
            <ac:spMk id="2" creationId="{7B88FFC2-CB47-2370-7A47-EC73D5019E0C}"/>
          </ac:spMkLst>
        </pc:spChg>
      </pc:sldChg>
    </pc:docChg>
  </pc:docChgLst>
  <pc:docChgLst>
    <pc:chgData name="Barbara Demin" userId="S::bdemin@infn.it::c457065a-2420-4756-9846-5915a1265946" providerId="AD" clId="Web-{B7634BAD-B7C2-474E-877C-18423887CF2B}"/>
    <pc:docChg chg="modSld">
      <pc:chgData name="Barbara Demin" userId="S::bdemin@infn.it::c457065a-2420-4756-9846-5915a1265946" providerId="AD" clId="Web-{B7634BAD-B7C2-474E-877C-18423887CF2B}" dt="2024-05-24T13:43:56.816" v="1" actId="1076"/>
      <pc:docMkLst>
        <pc:docMk/>
      </pc:docMkLst>
      <pc:sldChg chg="modSp">
        <pc:chgData name="Barbara Demin" userId="S::bdemin@infn.it::c457065a-2420-4756-9846-5915a1265946" providerId="AD" clId="Web-{B7634BAD-B7C2-474E-877C-18423887CF2B}" dt="2024-05-24T13:43:56.816" v="1" actId="1076"/>
        <pc:sldMkLst>
          <pc:docMk/>
          <pc:sldMk cId="2347944206" sldId="261"/>
        </pc:sldMkLst>
        <pc:spChg chg="mod">
          <ac:chgData name="Barbara Demin" userId="S::bdemin@infn.it::c457065a-2420-4756-9846-5915a1265946" providerId="AD" clId="Web-{B7634BAD-B7C2-474E-877C-18423887CF2B}" dt="2024-05-24T13:43:47.878" v="0" actId="14100"/>
          <ac:spMkLst>
            <pc:docMk/>
            <pc:sldMk cId="2347944206" sldId="261"/>
            <ac:spMk id="3" creationId="{13304955-F7A3-AEEB-DABB-83D4C247BB24}"/>
          </ac:spMkLst>
        </pc:spChg>
        <pc:spChg chg="mod">
          <ac:chgData name="Barbara Demin" userId="S::bdemin@infn.it::c457065a-2420-4756-9846-5915a1265946" providerId="AD" clId="Web-{B7634BAD-B7C2-474E-877C-18423887CF2B}" dt="2024-05-24T13:43:56.816" v="1" actId="1076"/>
          <ac:spMkLst>
            <pc:docMk/>
            <pc:sldMk cId="2347944206" sldId="261"/>
            <ac:spMk id="4" creationId="{FF440F29-B849-EC1B-09B3-9BEF6891F9C2}"/>
          </ac:spMkLst>
        </pc:spChg>
      </pc:sldChg>
    </pc:docChg>
  </pc:docChgLst>
  <pc:docChgLst>
    <pc:chgData name="Barbara Demin" userId="S::bdemin@infn.it::c457065a-2420-4756-9846-5915a1265946" providerId="AD" clId="Web-{D6A5495F-364C-4799-909B-E94F4B342A90}"/>
    <pc:docChg chg="addSld delSld modSld">
      <pc:chgData name="Barbara Demin" userId="S::bdemin@infn.it::c457065a-2420-4756-9846-5915a1265946" providerId="AD" clId="Web-{D6A5495F-364C-4799-909B-E94F4B342A90}" dt="2024-05-24T13:46:37.508" v="33"/>
      <pc:docMkLst>
        <pc:docMk/>
      </pc:docMkLst>
      <pc:sldChg chg="modSp new del">
        <pc:chgData name="Barbara Demin" userId="S::bdemin@infn.it::c457065a-2420-4756-9846-5915a1265946" providerId="AD" clId="Web-{D6A5495F-364C-4799-909B-E94F4B342A90}" dt="2024-05-24T13:46:11.116" v="32"/>
        <pc:sldMkLst>
          <pc:docMk/>
          <pc:sldMk cId="3411416723" sldId="267"/>
        </pc:sldMkLst>
        <pc:spChg chg="mod">
          <ac:chgData name="Barbara Demin" userId="S::bdemin@infn.it::c457065a-2420-4756-9846-5915a1265946" providerId="AD" clId="Web-{D6A5495F-364C-4799-909B-E94F4B342A90}" dt="2024-05-24T13:45:32.865" v="30" actId="20577"/>
          <ac:spMkLst>
            <pc:docMk/>
            <pc:sldMk cId="3411416723" sldId="267"/>
            <ac:spMk id="2" creationId="{B8DFD578-0A4C-BF36-C495-0786F560CB6C}"/>
          </ac:spMkLst>
        </pc:spChg>
      </pc:sldChg>
      <pc:sldChg chg="add">
        <pc:chgData name="Barbara Demin" userId="S::bdemin@infn.it::c457065a-2420-4756-9846-5915a1265946" providerId="AD" clId="Web-{D6A5495F-364C-4799-909B-E94F4B342A90}" dt="2024-05-24T13:46:04.366" v="31"/>
        <pc:sldMkLst>
          <pc:docMk/>
          <pc:sldMk cId="837162134" sldId="3852"/>
        </pc:sldMkLst>
      </pc:sldChg>
      <pc:sldChg chg="add">
        <pc:chgData name="Barbara Demin" userId="S::bdemin@infn.it::c457065a-2420-4756-9846-5915a1265946" providerId="AD" clId="Web-{D6A5495F-364C-4799-909B-E94F4B342A90}" dt="2024-05-24T13:46:37.508" v="33"/>
        <pc:sldMkLst>
          <pc:docMk/>
          <pc:sldMk cId="4040761239" sldId="3853"/>
        </pc:sldMkLst>
      </pc:sldChg>
      <pc:sldMasterChg chg="addSldLayout">
        <pc:chgData name="Barbara Demin" userId="S::bdemin@infn.it::c457065a-2420-4756-9846-5915a1265946" providerId="AD" clId="Web-{D6A5495F-364C-4799-909B-E94F4B342A90}" dt="2024-05-24T13:46:04.366" v="31"/>
        <pc:sldMasterMkLst>
          <pc:docMk/>
          <pc:sldMasterMk cId="1279142878" sldId="2147483750"/>
        </pc:sldMasterMkLst>
        <pc:sldLayoutChg chg="add">
          <pc:chgData name="Barbara Demin" userId="S::bdemin@infn.it::c457065a-2420-4756-9846-5915a1265946" providerId="AD" clId="Web-{D6A5495F-364C-4799-909B-E94F4B342A90}" dt="2024-05-24T13:46:04.366" v="31"/>
          <pc:sldLayoutMkLst>
            <pc:docMk/>
            <pc:sldMasterMk cId="1279142878" sldId="2147483750"/>
            <pc:sldLayoutMk cId="3753382285" sldId="2147483767"/>
          </pc:sldLayoutMkLst>
        </pc:sldLayoutChg>
      </pc:sldMasterChg>
    </pc:docChg>
  </pc:docChgLst>
  <pc:docChgLst>
    <pc:chgData name="Barbara Demin" userId="S::bdemin@infn.it::c457065a-2420-4756-9846-5915a1265946" providerId="AD" clId="Web-{C8370ED2-A1AD-4A67-9979-70C4485A49B9}"/>
    <pc:docChg chg="">
      <pc:chgData name="Barbara Demin" userId="S::bdemin@infn.it::c457065a-2420-4756-9846-5915a1265946" providerId="AD" clId="Web-{C8370ED2-A1AD-4A67-9979-70C4485A49B9}" dt="2024-05-30T08:16:57.734" v="0"/>
      <pc:docMkLst>
        <pc:docMk/>
      </pc:docMkLst>
      <pc:sldChg chg="modCm">
        <pc:chgData name="Barbara Demin" userId="S::bdemin@infn.it::c457065a-2420-4756-9846-5915a1265946" providerId="AD" clId="Web-{C8370ED2-A1AD-4A67-9979-70C4485A49B9}" dt="2024-05-30T08:16:57.734" v="0"/>
        <pc:sldMkLst>
          <pc:docMk/>
          <pc:sldMk cId="1946613674" sldId="3855"/>
        </pc:sldMkLst>
        <pc:extLst>
          <p:ext xmlns:p="http://schemas.openxmlformats.org/presentationml/2006/main" uri="{D6D511B9-2390-475A-947B-AFAB55BFBCF1}">
            <pc226:cmChg xmlns:pc226="http://schemas.microsoft.com/office/powerpoint/2022/06/main/command" chg="">
              <pc226:chgData name="Barbara Demin" userId="S::bdemin@infn.it::c457065a-2420-4756-9846-5915a1265946" providerId="AD" clId="Web-{C8370ED2-A1AD-4A67-9979-70C4485A49B9}" dt="2024-05-30T08:16:57.734" v="0"/>
              <pc2:cmMkLst xmlns:pc2="http://schemas.microsoft.com/office/powerpoint/2019/9/main/command">
                <pc:docMk/>
                <pc:sldMk cId="1946613674" sldId="3855"/>
                <pc2:cmMk id="{AF864AAF-C517-4A50-AC4F-66F233534917}"/>
              </pc2:cmMkLst>
              <pc226:cmRplyChg chg="add">
                <pc226:chgData name="Barbara Demin" userId="S::bdemin@infn.it::c457065a-2420-4756-9846-5915a1265946" providerId="AD" clId="Web-{C8370ED2-A1AD-4A67-9979-70C4485A49B9}" dt="2024-05-30T08:16:57.734" v="0"/>
                <pc2:cmRplyMkLst xmlns:pc2="http://schemas.microsoft.com/office/powerpoint/2019/9/main/command">
                  <pc:docMk/>
                  <pc:sldMk cId="1946613674" sldId="3855"/>
                  <pc2:cmMk id="{AF864AAF-C517-4A50-AC4F-66F233534917}"/>
                  <pc2:cmRplyMk id="{29437C98-A0DF-48EE-840C-B1FB87DB4771}"/>
                </pc2:cmRplyMkLst>
              </pc226:cmRplyChg>
            </pc226:cmChg>
          </p:ext>
        </pc:extLst>
      </pc:sldChg>
    </pc:docChg>
  </pc:docChgLst>
  <pc:docChgLst>
    <pc:chgData name="Barbara Demin" userId="S::bdemin@infn.it::c457065a-2420-4756-9846-5915a1265946" providerId="AD" clId="Web-{8949DC89-DDA6-4D51-B02B-EAC8B4ECC17B}"/>
    <pc:docChg chg="modSld">
      <pc:chgData name="Barbara Demin" userId="S::bdemin@infn.it::c457065a-2420-4756-9846-5915a1265946" providerId="AD" clId="Web-{8949DC89-DDA6-4D51-B02B-EAC8B4ECC17B}" dt="2024-05-30T11:06:08.053" v="262" actId="20577"/>
      <pc:docMkLst>
        <pc:docMk/>
      </pc:docMkLst>
      <pc:sldChg chg="modSp">
        <pc:chgData name="Barbara Demin" userId="S::bdemin@infn.it::c457065a-2420-4756-9846-5915a1265946" providerId="AD" clId="Web-{8949DC89-DDA6-4D51-B02B-EAC8B4ECC17B}" dt="2024-05-30T10:05:48.084" v="24" actId="20577"/>
        <pc:sldMkLst>
          <pc:docMk/>
          <pc:sldMk cId="2760393079" sldId="256"/>
        </pc:sldMkLst>
        <pc:spChg chg="mod">
          <ac:chgData name="Barbara Demin" userId="S::bdemin@infn.it::c457065a-2420-4756-9846-5915a1265946" providerId="AD" clId="Web-{8949DC89-DDA6-4D51-B02B-EAC8B4ECC17B}" dt="2024-05-30T10:05:48.084" v="24" actId="20577"/>
          <ac:spMkLst>
            <pc:docMk/>
            <pc:sldMk cId="2760393079" sldId="256"/>
            <ac:spMk id="2" creationId="{D96B9B96-6A54-BD4E-0D6F-05810AC016CF}"/>
          </ac:spMkLst>
        </pc:spChg>
      </pc:sldChg>
      <pc:sldChg chg="modSp">
        <pc:chgData name="Barbara Demin" userId="S::bdemin@infn.it::c457065a-2420-4756-9846-5915a1265946" providerId="AD" clId="Web-{8949DC89-DDA6-4D51-B02B-EAC8B4ECC17B}" dt="2024-05-30T10:11:35.417" v="129" actId="20577"/>
        <pc:sldMkLst>
          <pc:docMk/>
          <pc:sldMk cId="1229169506" sldId="257"/>
        </pc:sldMkLst>
        <pc:spChg chg="mod">
          <ac:chgData name="Barbara Demin" userId="S::bdemin@infn.it::c457065a-2420-4756-9846-5915a1265946" providerId="AD" clId="Web-{8949DC89-DDA6-4D51-B02B-EAC8B4ECC17B}" dt="2024-05-30T10:11:35.417" v="129" actId="20577"/>
          <ac:spMkLst>
            <pc:docMk/>
            <pc:sldMk cId="1229169506" sldId="257"/>
            <ac:spMk id="3" creationId="{7B1B7439-34B0-3B10-8138-4E0570EB0C73}"/>
          </ac:spMkLst>
        </pc:spChg>
      </pc:sldChg>
      <pc:sldChg chg="modSp">
        <pc:chgData name="Barbara Demin" userId="S::bdemin@infn.it::c457065a-2420-4756-9846-5915a1265946" providerId="AD" clId="Web-{8949DC89-DDA6-4D51-B02B-EAC8B4ECC17B}" dt="2024-05-30T11:06:08.053" v="262" actId="20577"/>
        <pc:sldMkLst>
          <pc:docMk/>
          <pc:sldMk cId="3773087965" sldId="266"/>
        </pc:sldMkLst>
        <pc:spChg chg="mod">
          <ac:chgData name="Barbara Demin" userId="S::bdemin@infn.it::c457065a-2420-4756-9846-5915a1265946" providerId="AD" clId="Web-{8949DC89-DDA6-4D51-B02B-EAC8B4ECC17B}" dt="2024-05-30T11:06:08.053" v="262" actId="20577"/>
          <ac:spMkLst>
            <pc:docMk/>
            <pc:sldMk cId="3773087965" sldId="266"/>
            <ac:spMk id="3" creationId="{DFBF5A27-CDAD-A89B-AB35-B4606A09E39E}"/>
          </ac:spMkLst>
        </pc:spChg>
      </pc:sldChg>
      <pc:sldChg chg="modSp">
        <pc:chgData name="Barbara Demin" userId="S::bdemin@infn.it::c457065a-2420-4756-9846-5915a1265946" providerId="AD" clId="Web-{8949DC89-DDA6-4D51-B02B-EAC8B4ECC17B}" dt="2024-05-30T10:43:49.800" v="131" actId="1076"/>
        <pc:sldMkLst>
          <pc:docMk/>
          <pc:sldMk cId="1946613674" sldId="3855"/>
        </pc:sldMkLst>
        <pc:spChg chg="mod">
          <ac:chgData name="Barbara Demin" userId="S::bdemin@infn.it::c457065a-2420-4756-9846-5915a1265946" providerId="AD" clId="Web-{8949DC89-DDA6-4D51-B02B-EAC8B4ECC17B}" dt="2024-05-30T10:43:49.800" v="131" actId="1076"/>
          <ac:spMkLst>
            <pc:docMk/>
            <pc:sldMk cId="1946613674" sldId="3855"/>
            <ac:spMk id="48" creationId="{E33736E3-3ECA-80FB-C1A8-29B584274469}"/>
          </ac:spMkLst>
        </pc:spChg>
      </pc:sldChg>
    </pc:docChg>
  </pc:docChgLst>
  <pc:docChgLst>
    <pc:chgData name="Barbara Demin" userId="S::bdemin@infn.it::c457065a-2420-4756-9846-5915a1265946" providerId="AD" clId="Web-{BFAB2157-20F6-565C-E321-B0F2FC6C327C}"/>
    <pc:docChg chg="addSld delSld">
      <pc:chgData name="Barbara Demin" userId="S::bdemin@infn.it::c457065a-2420-4756-9846-5915a1265946" providerId="AD" clId="Web-{BFAB2157-20F6-565C-E321-B0F2FC6C327C}" dt="2024-05-27T15:20:55.256" v="9"/>
      <pc:docMkLst>
        <pc:docMk/>
      </pc:docMkLst>
      <pc:sldChg chg="add del">
        <pc:chgData name="Barbara Demin" userId="S::bdemin@infn.it::c457065a-2420-4756-9846-5915a1265946" providerId="AD" clId="Web-{BFAB2157-20F6-565C-E321-B0F2FC6C327C}" dt="2024-05-27T15:20:55.241" v="8"/>
        <pc:sldMkLst>
          <pc:docMk/>
          <pc:sldMk cId="3284994464" sldId="265"/>
        </pc:sldMkLst>
      </pc:sldChg>
      <pc:sldChg chg="add">
        <pc:chgData name="Barbara Demin" userId="S::bdemin@infn.it::c457065a-2420-4756-9846-5915a1265946" providerId="AD" clId="Web-{BFAB2157-20F6-565C-E321-B0F2FC6C327C}" dt="2024-05-27T15:20:55.225" v="5"/>
        <pc:sldMkLst>
          <pc:docMk/>
          <pc:sldMk cId="3376761547" sldId="267"/>
        </pc:sldMkLst>
      </pc:sldChg>
      <pc:sldChg chg="add">
        <pc:chgData name="Barbara Demin" userId="S::bdemin@infn.it::c457065a-2420-4756-9846-5915a1265946" providerId="AD" clId="Web-{BFAB2157-20F6-565C-E321-B0F2FC6C327C}" dt="2024-05-27T15:20:55.241" v="6"/>
        <pc:sldMkLst>
          <pc:docMk/>
          <pc:sldMk cId="3229344536" sldId="268"/>
        </pc:sldMkLst>
      </pc:sldChg>
      <pc:sldChg chg="add">
        <pc:chgData name="Barbara Demin" userId="S::bdemin@infn.it::c457065a-2420-4756-9846-5915a1265946" providerId="AD" clId="Web-{BFAB2157-20F6-565C-E321-B0F2FC6C327C}" dt="2024-05-27T15:20:55.241" v="7"/>
        <pc:sldMkLst>
          <pc:docMk/>
          <pc:sldMk cId="3706351712" sldId="269"/>
        </pc:sldMkLst>
      </pc:sldChg>
      <pc:sldChg chg="add">
        <pc:chgData name="Barbara Demin" userId="S::bdemin@infn.it::c457065a-2420-4756-9846-5915a1265946" providerId="AD" clId="Web-{BFAB2157-20F6-565C-E321-B0F2FC6C327C}" dt="2024-05-27T15:20:55.256" v="9"/>
        <pc:sldMkLst>
          <pc:docMk/>
          <pc:sldMk cId="3558952437" sldId="270"/>
        </pc:sldMkLst>
      </pc:sldChg>
      <pc:sldChg chg="del">
        <pc:chgData name="Barbara Demin" userId="S::bdemin@infn.it::c457065a-2420-4756-9846-5915a1265946" providerId="AD" clId="Web-{BFAB2157-20F6-565C-E321-B0F2FC6C327C}" dt="2024-05-27T15:20:22.662" v="3"/>
        <pc:sldMkLst>
          <pc:docMk/>
          <pc:sldMk cId="2775538999" sldId="3854"/>
        </pc:sldMkLst>
      </pc:sldChg>
      <pc:sldChg chg="del">
        <pc:chgData name="Barbara Demin" userId="S::bdemin@infn.it::c457065a-2420-4756-9846-5915a1265946" providerId="AD" clId="Web-{BFAB2157-20F6-565C-E321-B0F2FC6C327C}" dt="2024-05-27T15:20:19.474" v="0"/>
        <pc:sldMkLst>
          <pc:docMk/>
          <pc:sldMk cId="3485795242" sldId="3856"/>
        </pc:sldMkLst>
      </pc:sldChg>
      <pc:sldChg chg="del">
        <pc:chgData name="Barbara Demin" userId="S::bdemin@infn.it::c457065a-2420-4756-9846-5915a1265946" providerId="AD" clId="Web-{BFAB2157-20F6-565C-E321-B0F2FC6C327C}" dt="2024-05-27T15:20:19.474" v="2"/>
        <pc:sldMkLst>
          <pc:docMk/>
          <pc:sldMk cId="1780198251" sldId="3857"/>
        </pc:sldMkLst>
      </pc:sldChg>
      <pc:sldChg chg="del">
        <pc:chgData name="Barbara Demin" userId="S::bdemin@infn.it::c457065a-2420-4756-9846-5915a1265946" providerId="AD" clId="Web-{BFAB2157-20F6-565C-E321-B0F2FC6C327C}" dt="2024-05-27T15:20:22.662" v="4"/>
        <pc:sldMkLst>
          <pc:docMk/>
          <pc:sldMk cId="3109077639" sldId="3858"/>
        </pc:sldMkLst>
      </pc:sldChg>
    </pc:docChg>
  </pc:docChgLst>
  <pc:docChgLst>
    <pc:chgData name="Barbara Demin" userId="S::bdemin@infn.it::c457065a-2420-4756-9846-5915a1265946" providerId="AD" clId="Web-{FDD40793-C67F-BBA4-34F2-C7BF7E6215D5}"/>
    <pc:docChg chg="addSld delSld modSld">
      <pc:chgData name="Barbara Demin" userId="S::bdemin@infn.it::c457065a-2420-4756-9846-5915a1265946" providerId="AD" clId="Web-{FDD40793-C67F-BBA4-34F2-C7BF7E6215D5}" dt="2024-05-29T10:01:37.196" v="24" actId="20577"/>
      <pc:docMkLst>
        <pc:docMk/>
      </pc:docMkLst>
      <pc:sldChg chg="modSp">
        <pc:chgData name="Barbara Demin" userId="S::bdemin@infn.it::c457065a-2420-4756-9846-5915a1265946" providerId="AD" clId="Web-{FDD40793-C67F-BBA4-34F2-C7BF7E6215D5}" dt="2024-05-29T10:01:37.196" v="24" actId="20577"/>
        <pc:sldMkLst>
          <pc:docMk/>
          <pc:sldMk cId="1946613674" sldId="3855"/>
        </pc:sldMkLst>
        <pc:spChg chg="mod">
          <ac:chgData name="Barbara Demin" userId="S::bdemin@infn.it::c457065a-2420-4756-9846-5915a1265946" providerId="AD" clId="Web-{FDD40793-C67F-BBA4-34F2-C7BF7E6215D5}" dt="2024-05-29T10:01:37.196" v="24" actId="20577"/>
          <ac:spMkLst>
            <pc:docMk/>
            <pc:sldMk cId="1946613674" sldId="3855"/>
            <ac:spMk id="2" creationId="{7B88FFC2-CB47-2370-7A47-EC73D5019E0C}"/>
          </ac:spMkLst>
        </pc:spChg>
        <pc:spChg chg="mod">
          <ac:chgData name="Barbara Demin" userId="S::bdemin@infn.it::c457065a-2420-4756-9846-5915a1265946" providerId="AD" clId="Web-{FDD40793-C67F-BBA4-34F2-C7BF7E6215D5}" dt="2024-05-29T10:00:57.445" v="21" actId="1076"/>
          <ac:spMkLst>
            <pc:docMk/>
            <pc:sldMk cId="1946613674" sldId="3855"/>
            <ac:spMk id="4" creationId="{0FC09510-A142-7ADE-B351-E6EA9B415C4D}"/>
          </ac:spMkLst>
        </pc:spChg>
        <pc:spChg chg="mod">
          <ac:chgData name="Barbara Demin" userId="S::bdemin@infn.it::c457065a-2420-4756-9846-5915a1265946" providerId="AD" clId="Web-{FDD40793-C67F-BBA4-34F2-C7BF7E6215D5}" dt="2024-05-29T10:00:41.538" v="19" actId="20577"/>
          <ac:spMkLst>
            <pc:docMk/>
            <pc:sldMk cId="1946613674" sldId="3855"/>
            <ac:spMk id="13" creationId="{28227211-1D21-F25A-A025-5979B61871EA}"/>
          </ac:spMkLst>
        </pc:spChg>
        <pc:spChg chg="mod">
          <ac:chgData name="Barbara Demin" userId="S::bdemin@infn.it::c457065a-2420-4756-9846-5915a1265946" providerId="AD" clId="Web-{FDD40793-C67F-BBA4-34F2-C7BF7E6215D5}" dt="2024-05-29T10:00:52.023" v="20" actId="1076"/>
          <ac:spMkLst>
            <pc:docMk/>
            <pc:sldMk cId="1946613674" sldId="3855"/>
            <ac:spMk id="48" creationId="{E33736E3-3ECA-80FB-C1A8-29B584274469}"/>
          </ac:spMkLst>
        </pc:spChg>
      </pc:sldChg>
      <pc:sldChg chg="modSp new del">
        <pc:chgData name="Barbara Demin" userId="S::bdemin@infn.it::c457065a-2420-4756-9846-5915a1265946" providerId="AD" clId="Web-{FDD40793-C67F-BBA4-34F2-C7BF7E6215D5}" dt="2024-05-29T10:00:03.380" v="17"/>
        <pc:sldMkLst>
          <pc:docMk/>
          <pc:sldMk cId="1988141669" sldId="3860"/>
        </pc:sldMkLst>
        <pc:spChg chg="mod">
          <ac:chgData name="Barbara Demin" userId="S::bdemin@infn.it::c457065a-2420-4756-9846-5915a1265946" providerId="AD" clId="Web-{FDD40793-C67F-BBA4-34F2-C7BF7E6215D5}" dt="2024-05-29T09:57:09.545" v="4" actId="20577"/>
          <ac:spMkLst>
            <pc:docMk/>
            <pc:sldMk cId="1988141669" sldId="3860"/>
            <ac:spMk id="2" creationId="{1A5F0E07-0388-9180-BB23-BB63894577D8}"/>
          </ac:spMkLst>
        </pc:spChg>
        <pc:spChg chg="mod">
          <ac:chgData name="Barbara Demin" userId="S::bdemin@infn.it::c457065a-2420-4756-9846-5915a1265946" providerId="AD" clId="Web-{FDD40793-C67F-BBA4-34F2-C7BF7E6215D5}" dt="2024-05-29T09:59:03.799" v="16" actId="20577"/>
          <ac:spMkLst>
            <pc:docMk/>
            <pc:sldMk cId="1988141669" sldId="3860"/>
            <ac:spMk id="3" creationId="{72EC4346-241D-8BDF-4C4D-A2605A0B60DB}"/>
          </ac:spMkLst>
        </pc:spChg>
      </pc:sldChg>
    </pc:docChg>
  </pc:docChgLst>
  <pc:docChgLst>
    <pc:chgData name="Barbara Demin" userId="S::bdemin@infn.it::c457065a-2420-4756-9846-5915a1265946" providerId="AD" clId="Web-{22186259-F8F6-5F07-318A-01EFA417B966}"/>
    <pc:docChg chg="modSld">
      <pc:chgData name="Barbara Demin" userId="S::bdemin@infn.it::c457065a-2420-4756-9846-5915a1265946" providerId="AD" clId="Web-{22186259-F8F6-5F07-318A-01EFA417B966}" dt="2024-05-28T12:57:25.703" v="47"/>
      <pc:docMkLst>
        <pc:docMk/>
      </pc:docMkLst>
      <pc:sldChg chg="modSp">
        <pc:chgData name="Barbara Demin" userId="S::bdemin@infn.it::c457065a-2420-4756-9846-5915a1265946" providerId="AD" clId="Web-{22186259-F8F6-5F07-318A-01EFA417B966}" dt="2024-05-28T12:42:12.270" v="15" actId="20577"/>
        <pc:sldMkLst>
          <pc:docMk/>
          <pc:sldMk cId="3706351712" sldId="269"/>
        </pc:sldMkLst>
        <pc:spChg chg="mod">
          <ac:chgData name="Barbara Demin" userId="S::bdemin@infn.it::c457065a-2420-4756-9846-5915a1265946" providerId="AD" clId="Web-{22186259-F8F6-5F07-318A-01EFA417B966}" dt="2024-05-28T12:42:12.270" v="15" actId="20577"/>
          <ac:spMkLst>
            <pc:docMk/>
            <pc:sldMk cId="3706351712" sldId="269"/>
            <ac:spMk id="3" creationId="{76AC4070-A299-EE21-8AD7-E5DA519ED84F}"/>
          </ac:spMkLst>
        </pc:spChg>
      </pc:sldChg>
      <pc:sldChg chg="modSp">
        <pc:chgData name="Barbara Demin" userId="S::bdemin@infn.it::c457065a-2420-4756-9846-5915a1265946" providerId="AD" clId="Web-{22186259-F8F6-5F07-318A-01EFA417B966}" dt="2024-05-28T11:46:35.343" v="0" actId="1076"/>
        <pc:sldMkLst>
          <pc:docMk/>
          <pc:sldMk cId="3558952437" sldId="270"/>
        </pc:sldMkLst>
        <pc:spChg chg="mod">
          <ac:chgData name="Barbara Demin" userId="S::bdemin@infn.it::c457065a-2420-4756-9846-5915a1265946" providerId="AD" clId="Web-{22186259-F8F6-5F07-318A-01EFA417B966}" dt="2024-05-28T11:46:35.343" v="0" actId="1076"/>
          <ac:spMkLst>
            <pc:docMk/>
            <pc:sldMk cId="3558952437" sldId="270"/>
            <ac:spMk id="6" creationId="{839C7052-EDC5-A36D-7FEA-C16B782A116D}"/>
          </ac:spMkLst>
        </pc:spChg>
      </pc:sldChg>
      <pc:sldChg chg="modSp modNotes">
        <pc:chgData name="Barbara Demin" userId="S::bdemin@infn.it::c457065a-2420-4756-9846-5915a1265946" providerId="AD" clId="Web-{22186259-F8F6-5F07-318A-01EFA417B966}" dt="2024-05-28T12:57:25.703" v="47"/>
        <pc:sldMkLst>
          <pc:docMk/>
          <pc:sldMk cId="1946613674" sldId="3855"/>
        </pc:sldMkLst>
        <pc:spChg chg="mod">
          <ac:chgData name="Barbara Demin" userId="S::bdemin@infn.it::c457065a-2420-4756-9846-5915a1265946" providerId="AD" clId="Web-{22186259-F8F6-5F07-318A-01EFA417B966}" dt="2024-05-28T12:14:59.816" v="2" actId="1076"/>
          <ac:spMkLst>
            <pc:docMk/>
            <pc:sldMk cId="1946613674" sldId="3855"/>
            <ac:spMk id="48" creationId="{E33736E3-3ECA-80FB-C1A8-29B584274469}"/>
          </ac:spMkLst>
        </pc:spChg>
      </pc:sldChg>
      <pc:sldChg chg="addSp modSp">
        <pc:chgData name="Barbara Demin" userId="S::bdemin@infn.it::c457065a-2420-4756-9846-5915a1265946" providerId="AD" clId="Web-{22186259-F8F6-5F07-318A-01EFA417B966}" dt="2024-05-28T12:28:30.308" v="12" actId="1076"/>
        <pc:sldMkLst>
          <pc:docMk/>
          <pc:sldMk cId="2047821096" sldId="3859"/>
        </pc:sldMkLst>
        <pc:spChg chg="add mod">
          <ac:chgData name="Barbara Demin" userId="S::bdemin@infn.it::c457065a-2420-4756-9846-5915a1265946" providerId="AD" clId="Web-{22186259-F8F6-5F07-318A-01EFA417B966}" dt="2024-05-28T12:22:49.783" v="6" actId="1076"/>
          <ac:spMkLst>
            <pc:docMk/>
            <pc:sldMk cId="2047821096" sldId="3859"/>
            <ac:spMk id="4" creationId="{951ECAEE-355D-3D67-BCF9-7FC562E3DBF6}"/>
          </ac:spMkLst>
        </pc:spChg>
        <pc:spChg chg="add mod">
          <ac:chgData name="Barbara Demin" userId="S::bdemin@infn.it::c457065a-2420-4756-9846-5915a1265946" providerId="AD" clId="Web-{22186259-F8F6-5F07-318A-01EFA417B966}" dt="2024-05-28T12:22:59.189" v="10" actId="20577"/>
          <ac:spMkLst>
            <pc:docMk/>
            <pc:sldMk cId="2047821096" sldId="3859"/>
            <ac:spMk id="5" creationId="{3332C08D-13E3-5B41-9BBD-0BD10154125C}"/>
          </ac:spMkLst>
        </pc:spChg>
        <pc:spChg chg="add mod">
          <ac:chgData name="Barbara Demin" userId="S::bdemin@infn.it::c457065a-2420-4756-9846-5915a1265946" providerId="AD" clId="Web-{22186259-F8F6-5F07-318A-01EFA417B966}" dt="2024-05-28T12:28:30.308" v="12" actId="1076"/>
          <ac:spMkLst>
            <pc:docMk/>
            <pc:sldMk cId="2047821096" sldId="3859"/>
            <ac:spMk id="13" creationId="{C2A3F469-DC88-D56C-1CFC-573F750260E3}"/>
          </ac:spMkLst>
        </pc:spChg>
      </pc:sldChg>
    </pc:docChg>
  </pc:docChgLst>
  <pc:docChgLst>
    <pc:chgData name="Barbara Demin" userId="S::bdemin@infn.it::c457065a-2420-4756-9846-5915a1265946" providerId="AD" clId="Web-{5710FC61-AA90-FF31-8E0A-98A98844CB5E}"/>
    <pc:docChg chg="mod addSld delSld modSld sldOrd">
      <pc:chgData name="Barbara Demin" userId="S::bdemin@infn.it::c457065a-2420-4756-9846-5915a1265946" providerId="AD" clId="Web-{5710FC61-AA90-FF31-8E0A-98A98844CB5E}" dt="2024-05-29T15:43:38.569" v="51"/>
      <pc:docMkLst>
        <pc:docMk/>
      </pc:docMkLst>
      <pc:sldChg chg="ord">
        <pc:chgData name="Barbara Demin" userId="S::bdemin@infn.it::c457065a-2420-4756-9846-5915a1265946" providerId="AD" clId="Web-{5710FC61-AA90-FF31-8E0A-98A98844CB5E}" dt="2024-05-29T15:43:38.569" v="51"/>
        <pc:sldMkLst>
          <pc:docMk/>
          <pc:sldMk cId="3773087965" sldId="266"/>
        </pc:sldMkLst>
      </pc:sldChg>
      <pc:sldChg chg="addCm modCm">
        <pc:chgData name="Barbara Demin" userId="S::bdemin@infn.it::c457065a-2420-4756-9846-5915a1265946" providerId="AD" clId="Web-{5710FC61-AA90-FF31-8E0A-98A98844CB5E}" dt="2024-05-29T14:54:46.483" v="38"/>
        <pc:sldMkLst>
          <pc:docMk/>
          <pc:sldMk cId="1946613674" sldId="3855"/>
        </pc:sldMkLst>
        <pc:extLst>
          <p:ext xmlns:p="http://schemas.openxmlformats.org/presentationml/2006/main" uri="{D6D511B9-2390-475A-947B-AFAB55BFBCF1}">
            <pc226:cmChg xmlns:pc226="http://schemas.microsoft.com/office/powerpoint/2022/06/main/command" chg="add mod">
              <pc226:chgData name="Barbara Demin" userId="S::bdemin@infn.it::c457065a-2420-4756-9846-5915a1265946" providerId="AD" clId="Web-{5710FC61-AA90-FF31-8E0A-98A98844CB5E}" dt="2024-05-29T14:54:46.483" v="38"/>
              <pc2:cmMkLst xmlns:pc2="http://schemas.microsoft.com/office/powerpoint/2019/9/main/command">
                <pc:docMk/>
                <pc:sldMk cId="1946613674" sldId="3855"/>
                <pc2:cmMk id="{AF864AAF-C517-4A50-AC4F-66F233534917}"/>
              </pc2:cmMkLst>
            </pc226:cmChg>
          </p:ext>
        </pc:extLst>
      </pc:sldChg>
      <pc:sldChg chg="modSp addCm modCm modNotes">
        <pc:chgData name="Barbara Demin" userId="S::bdemin@infn.it::c457065a-2420-4756-9846-5915a1265946" providerId="AD" clId="Web-{5710FC61-AA90-FF31-8E0A-98A98844CB5E}" dt="2024-05-29T14:49:38.800" v="35"/>
        <pc:sldMkLst>
          <pc:docMk/>
          <pc:sldMk cId="3048489604" sldId="3860"/>
        </pc:sldMkLst>
        <pc:spChg chg="mod">
          <ac:chgData name="Barbara Demin" userId="S::bdemin@infn.it::c457065a-2420-4756-9846-5915a1265946" providerId="AD" clId="Web-{5710FC61-AA90-FF31-8E0A-98A98844CB5E}" dt="2024-05-29T14:43:44.990" v="1" actId="20577"/>
          <ac:spMkLst>
            <pc:docMk/>
            <pc:sldMk cId="3048489604" sldId="3860"/>
            <ac:spMk id="12" creationId="{5357D655-F6E0-8F3D-53B4-AA9582CD7851}"/>
          </ac:spMkLst>
        </pc:spChg>
        <pc:spChg chg="mod">
          <ac:chgData name="Barbara Demin" userId="S::bdemin@infn.it::c457065a-2420-4756-9846-5915a1265946" providerId="AD" clId="Web-{5710FC61-AA90-FF31-8E0A-98A98844CB5E}" dt="2024-05-29T14:44:04.241" v="5" actId="20577"/>
          <ac:spMkLst>
            <pc:docMk/>
            <pc:sldMk cId="3048489604" sldId="3860"/>
            <ac:spMk id="20" creationId="{891F32C1-9F50-00E3-A04A-B529B9CC62EE}"/>
          </ac:spMkLst>
        </pc:spChg>
        <pc:spChg chg="mod">
          <ac:chgData name="Barbara Demin" userId="S::bdemin@infn.it::c457065a-2420-4756-9846-5915a1265946" providerId="AD" clId="Web-{5710FC61-AA90-FF31-8E0A-98A98844CB5E}" dt="2024-05-29T14:47:14.654" v="17" actId="20577"/>
          <ac:spMkLst>
            <pc:docMk/>
            <pc:sldMk cId="3048489604" sldId="3860"/>
            <ac:spMk id="57" creationId="{BC7616A9-E340-A62A-E49D-F340CCF45BEF}"/>
          </ac:spMkLst>
        </pc:spChg>
        <pc:spChg chg="mod">
          <ac:chgData name="Barbara Demin" userId="S::bdemin@infn.it::c457065a-2420-4756-9846-5915a1265946" providerId="AD" clId="Web-{5710FC61-AA90-FF31-8E0A-98A98844CB5E}" dt="2024-05-29T14:44:11.835" v="6" actId="20577"/>
          <ac:spMkLst>
            <pc:docMk/>
            <pc:sldMk cId="3048489604" sldId="3860"/>
            <ac:spMk id="61" creationId="{8144ED10-816C-F583-D9A1-CB3DB99C8433}"/>
          </ac:spMkLst>
        </pc:spChg>
        <pc:cxnChg chg="mod">
          <ac:chgData name="Barbara Demin" userId="S::bdemin@infn.it::c457065a-2420-4756-9846-5915a1265946" providerId="AD" clId="Web-{5710FC61-AA90-FF31-8E0A-98A98844CB5E}" dt="2024-05-29T14:43:36.256" v="0"/>
          <ac:cxnSpMkLst>
            <pc:docMk/>
            <pc:sldMk cId="3048489604" sldId="3860"/>
            <ac:cxnSpMk id="8" creationId="{F8D5EF72-75FF-43B0-342A-C201BF5B58D1}"/>
          </ac:cxnSpMkLst>
        </pc:cxnChg>
        <pc:cxnChg chg="mod">
          <ac:chgData name="Barbara Demin" userId="S::bdemin@infn.it::c457065a-2420-4756-9846-5915a1265946" providerId="AD" clId="Web-{5710FC61-AA90-FF31-8E0A-98A98844CB5E}" dt="2024-05-29T14:43:56.272" v="3"/>
          <ac:cxnSpMkLst>
            <pc:docMk/>
            <pc:sldMk cId="3048489604" sldId="3860"/>
            <ac:cxnSpMk id="18" creationId="{082F9EA5-42CB-054F-3580-A8151E5F2CD4}"/>
          </ac:cxnSpMkLst>
        </pc:cxnChg>
        <pc:extLst>
          <p:ext xmlns:p="http://schemas.openxmlformats.org/presentationml/2006/main" uri="{D6D511B9-2390-475A-947B-AFAB55BFBCF1}">
            <pc226:cmChg xmlns:pc226="http://schemas.microsoft.com/office/powerpoint/2022/06/main/command" chg="add mod">
              <pc226:chgData name="Barbara Demin" userId="S::bdemin@infn.it::c457065a-2420-4756-9846-5915a1265946" providerId="AD" clId="Web-{5710FC61-AA90-FF31-8E0A-98A98844CB5E}" dt="2024-05-29T14:49:38.800" v="35"/>
              <pc2:cmMkLst xmlns:pc2="http://schemas.microsoft.com/office/powerpoint/2019/9/main/command">
                <pc:docMk/>
                <pc:sldMk cId="3048489604" sldId="3860"/>
                <pc2:cmMk id="{9C9B931D-8958-46FD-9BBF-7DCFF2FD9A42}"/>
              </pc2:cmMkLst>
            </pc226:cmChg>
          </p:ext>
        </pc:extLst>
      </pc:sldChg>
      <pc:sldChg chg="addCm">
        <pc:chgData name="Barbara Demin" userId="S::bdemin@infn.it::c457065a-2420-4756-9846-5915a1265946" providerId="AD" clId="Web-{5710FC61-AA90-FF31-8E0A-98A98844CB5E}" dt="2024-05-29T14:51:49.977" v="36"/>
        <pc:sldMkLst>
          <pc:docMk/>
          <pc:sldMk cId="2584704851" sldId="3862"/>
        </pc:sldMkLst>
        <pc:extLst>
          <p:ext xmlns:p="http://schemas.openxmlformats.org/presentationml/2006/main" uri="{D6D511B9-2390-475A-947B-AFAB55BFBCF1}">
            <pc226:cmChg xmlns:pc226="http://schemas.microsoft.com/office/powerpoint/2022/06/main/command" chg="add">
              <pc226:chgData name="Barbara Demin" userId="S::bdemin@infn.it::c457065a-2420-4756-9846-5915a1265946" providerId="AD" clId="Web-{5710FC61-AA90-FF31-8E0A-98A98844CB5E}" dt="2024-05-29T14:51:49.977" v="36"/>
              <pc2:cmMkLst xmlns:pc2="http://schemas.microsoft.com/office/powerpoint/2019/9/main/command">
                <pc:docMk/>
                <pc:sldMk cId="2584704851" sldId="3862"/>
                <pc2:cmMk id="{D8130C48-F14C-47F2-9596-6F054C59486F}"/>
              </pc2:cmMkLst>
            </pc226:cmChg>
          </p:ext>
        </pc:extLst>
      </pc:sldChg>
      <pc:sldChg chg="modSp new del">
        <pc:chgData name="Barbara Demin" userId="S::bdemin@infn.it::c457065a-2420-4756-9846-5915a1265946" providerId="AD" clId="Web-{5710FC61-AA90-FF31-8E0A-98A98844CB5E}" dt="2024-05-29T15:43:31.397" v="50"/>
        <pc:sldMkLst>
          <pc:docMk/>
          <pc:sldMk cId="3758797262" sldId="3863"/>
        </pc:sldMkLst>
        <pc:spChg chg="mod">
          <ac:chgData name="Barbara Demin" userId="S::bdemin@infn.it::c457065a-2420-4756-9846-5915a1265946" providerId="AD" clId="Web-{5710FC61-AA90-FF31-8E0A-98A98844CB5E}" dt="2024-05-29T15:42:09.863" v="49" actId="20577"/>
          <ac:spMkLst>
            <pc:docMk/>
            <pc:sldMk cId="3758797262" sldId="3863"/>
            <ac:spMk id="2" creationId="{6032AF40-EC85-6B48-BC25-2986D50235E6}"/>
          </ac:spMkLst>
        </pc:spChg>
      </pc:sldChg>
    </pc:docChg>
  </pc:docChgLst>
  <pc:docChgLst>
    <pc:chgData name="Barbara Demin" userId="S::bdemin@infn.it::c457065a-2420-4756-9846-5915a1265946" providerId="AD" clId="Web-{A2D82F44-455E-45C1-AA73-CDF7A4E6D867}"/>
    <pc:docChg chg="addSld delSld modSld sldOrd">
      <pc:chgData name="Barbara Demin" userId="S::bdemin@infn.it::c457065a-2420-4756-9846-5915a1265946" providerId="AD" clId="Web-{A2D82F44-455E-45C1-AA73-CDF7A4E6D867}" dt="2024-05-29T14:43:02.085" v="1303" actId="20577"/>
      <pc:docMkLst>
        <pc:docMk/>
      </pc:docMkLst>
      <pc:sldChg chg="modSp">
        <pc:chgData name="Barbara Demin" userId="S::bdemin@infn.it::c457065a-2420-4756-9846-5915a1265946" providerId="AD" clId="Web-{A2D82F44-455E-45C1-AA73-CDF7A4E6D867}" dt="2024-05-29T14:39:34.062" v="1298" actId="20577"/>
        <pc:sldMkLst>
          <pc:docMk/>
          <pc:sldMk cId="3773087965" sldId="266"/>
        </pc:sldMkLst>
        <pc:spChg chg="mod">
          <ac:chgData name="Barbara Demin" userId="S::bdemin@infn.it::c457065a-2420-4756-9846-5915a1265946" providerId="AD" clId="Web-{A2D82F44-455E-45C1-AA73-CDF7A4E6D867}" dt="2024-05-29T14:39:34.062" v="1298" actId="20577"/>
          <ac:spMkLst>
            <pc:docMk/>
            <pc:sldMk cId="3773087965" sldId="266"/>
            <ac:spMk id="2" creationId="{892B7A87-D85F-8A2A-4FBF-8AA616ED3AA1}"/>
          </ac:spMkLst>
        </pc:spChg>
        <pc:spChg chg="mod">
          <ac:chgData name="Barbara Demin" userId="S::bdemin@infn.it::c457065a-2420-4756-9846-5915a1265946" providerId="AD" clId="Web-{A2D82F44-455E-45C1-AA73-CDF7A4E6D867}" dt="2024-05-29T14:39:29.671" v="1297" actId="20577"/>
          <ac:spMkLst>
            <pc:docMk/>
            <pc:sldMk cId="3773087965" sldId="266"/>
            <ac:spMk id="3" creationId="{DFBF5A27-CDAD-A89B-AB35-B4606A09E39E}"/>
          </ac:spMkLst>
        </pc:spChg>
      </pc:sldChg>
      <pc:sldChg chg="addSp delSp modSp mod modShow modNotes">
        <pc:chgData name="Barbara Demin" userId="S::bdemin@infn.it::c457065a-2420-4756-9846-5915a1265946" providerId="AD" clId="Web-{A2D82F44-455E-45C1-AA73-CDF7A4E6D867}" dt="2024-05-29T14:27:53.645" v="1224"/>
        <pc:sldMkLst>
          <pc:docMk/>
          <pc:sldMk cId="1946613674" sldId="3855"/>
        </pc:sldMkLst>
        <pc:spChg chg="add mod">
          <ac:chgData name="Barbara Demin" userId="S::bdemin@infn.it::c457065a-2420-4756-9846-5915a1265946" providerId="AD" clId="Web-{A2D82F44-455E-45C1-AA73-CDF7A4E6D867}" dt="2024-05-29T14:22:15.758" v="665" actId="1076"/>
          <ac:spMkLst>
            <pc:docMk/>
            <pc:sldMk cId="1946613674" sldId="3855"/>
            <ac:spMk id="6" creationId="{0AFD39D3-3E9B-4FDA-77C2-33BD9FA7E57B}"/>
          </ac:spMkLst>
        </pc:spChg>
        <pc:spChg chg="del">
          <ac:chgData name="Barbara Demin" userId="S::bdemin@infn.it::c457065a-2420-4756-9846-5915a1265946" providerId="AD" clId="Web-{A2D82F44-455E-45C1-AA73-CDF7A4E6D867}" dt="2024-05-29T14:22:09.867" v="663"/>
          <ac:spMkLst>
            <pc:docMk/>
            <pc:sldMk cId="1946613674" sldId="3855"/>
            <ac:spMk id="41" creationId="{CB7A337A-D1B2-24E3-FF5E-A3EB10A78B59}"/>
          </ac:spMkLst>
        </pc:spChg>
        <pc:spChg chg="mod">
          <ac:chgData name="Barbara Demin" userId="S::bdemin@infn.it::c457065a-2420-4756-9846-5915a1265946" providerId="AD" clId="Web-{A2D82F44-455E-45C1-AA73-CDF7A4E6D867}" dt="2024-05-29T14:22:46.150" v="673" actId="1076"/>
          <ac:spMkLst>
            <pc:docMk/>
            <pc:sldMk cId="1946613674" sldId="3855"/>
            <ac:spMk id="48" creationId="{E33736E3-3ECA-80FB-C1A8-29B584274469}"/>
          </ac:spMkLst>
        </pc:spChg>
      </pc:sldChg>
      <pc:sldChg chg="addSp delSp modSp">
        <pc:chgData name="Barbara Demin" userId="S::bdemin@infn.it::c457065a-2420-4756-9846-5915a1265946" providerId="AD" clId="Web-{A2D82F44-455E-45C1-AA73-CDF7A4E6D867}" dt="2024-05-29T14:36:07.289" v="1286"/>
        <pc:sldMkLst>
          <pc:docMk/>
          <pc:sldMk cId="2047821096" sldId="3859"/>
        </pc:sldMkLst>
        <pc:spChg chg="add del">
          <ac:chgData name="Barbara Demin" userId="S::bdemin@infn.it::c457065a-2420-4756-9846-5915a1265946" providerId="AD" clId="Web-{A2D82F44-455E-45C1-AA73-CDF7A4E6D867}" dt="2024-05-29T14:36:07.289" v="1286"/>
          <ac:spMkLst>
            <pc:docMk/>
            <pc:sldMk cId="2047821096" sldId="3859"/>
            <ac:spMk id="4" creationId="{951ECAEE-355D-3D67-BCF9-7FC562E3DBF6}"/>
          </ac:spMkLst>
        </pc:spChg>
        <pc:spChg chg="add del">
          <ac:chgData name="Barbara Demin" userId="S::bdemin@infn.it::c457065a-2420-4756-9846-5915a1265946" providerId="AD" clId="Web-{A2D82F44-455E-45C1-AA73-CDF7A4E6D867}" dt="2024-05-29T14:36:05.461" v="1285"/>
          <ac:spMkLst>
            <pc:docMk/>
            <pc:sldMk cId="2047821096" sldId="3859"/>
            <ac:spMk id="5" creationId="{3332C08D-13E3-5B41-9BBD-0BD10154125C}"/>
          </ac:spMkLst>
        </pc:spChg>
        <pc:spChg chg="add del mod">
          <ac:chgData name="Barbara Demin" userId="S::bdemin@infn.it::c457065a-2420-4756-9846-5915a1265946" providerId="AD" clId="Web-{A2D82F44-455E-45C1-AA73-CDF7A4E6D867}" dt="2024-05-29T14:36:04.179" v="1284" actId="20577"/>
          <ac:spMkLst>
            <pc:docMk/>
            <pc:sldMk cId="2047821096" sldId="3859"/>
            <ac:spMk id="13" creationId="{C2A3F469-DC88-D56C-1CFC-573F750260E3}"/>
          </ac:spMkLst>
        </pc:spChg>
        <pc:spChg chg="mod">
          <ac:chgData name="Barbara Demin" userId="S::bdemin@infn.it::c457065a-2420-4756-9846-5915a1265946" providerId="AD" clId="Web-{A2D82F44-455E-45C1-AA73-CDF7A4E6D867}" dt="2024-05-29T14:20:46.520" v="660" actId="20577"/>
          <ac:spMkLst>
            <pc:docMk/>
            <pc:sldMk cId="2047821096" sldId="3859"/>
            <ac:spMk id="32" creationId="{0DFDAC8D-975C-A406-F694-268EB30EE308}"/>
          </ac:spMkLst>
        </pc:spChg>
      </pc:sldChg>
      <pc:sldChg chg="addSp delSp modSp">
        <pc:chgData name="Barbara Demin" userId="S::bdemin@infn.it::c457065a-2420-4756-9846-5915a1265946" providerId="AD" clId="Web-{A2D82F44-455E-45C1-AA73-CDF7A4E6D867}" dt="2024-05-29T14:43:02.085" v="1303" actId="20577"/>
        <pc:sldMkLst>
          <pc:docMk/>
          <pc:sldMk cId="3048489604" sldId="3860"/>
        </pc:sldMkLst>
        <pc:spChg chg="del">
          <ac:chgData name="Barbara Demin" userId="S::bdemin@infn.it::c457065a-2420-4756-9846-5915a1265946" providerId="AD" clId="Web-{A2D82F44-455E-45C1-AA73-CDF7A4E6D867}" dt="2024-05-29T14:21:58.648" v="661"/>
          <ac:spMkLst>
            <pc:docMk/>
            <pc:sldMk cId="3048489604" sldId="3860"/>
            <ac:spMk id="4" creationId="{951ECAEE-355D-3D67-BCF9-7FC562E3DBF6}"/>
          </ac:spMkLst>
        </pc:spChg>
        <pc:spChg chg="del">
          <ac:chgData name="Barbara Demin" userId="S::bdemin@infn.it::c457065a-2420-4756-9846-5915a1265946" providerId="AD" clId="Web-{A2D82F44-455E-45C1-AA73-CDF7A4E6D867}" dt="2024-05-29T14:22:01.398" v="662"/>
          <ac:spMkLst>
            <pc:docMk/>
            <pc:sldMk cId="3048489604" sldId="3860"/>
            <ac:spMk id="5" creationId="{3332C08D-13E3-5B41-9BBD-0BD10154125C}"/>
          </ac:spMkLst>
        </pc:spChg>
        <pc:spChg chg="mod">
          <ac:chgData name="Barbara Demin" userId="S::bdemin@infn.it::c457065a-2420-4756-9846-5915a1265946" providerId="AD" clId="Web-{A2D82F44-455E-45C1-AA73-CDF7A4E6D867}" dt="2024-05-29T14:28:34.600" v="1226" actId="20577"/>
          <ac:spMkLst>
            <pc:docMk/>
            <pc:sldMk cId="3048489604" sldId="3860"/>
            <ac:spMk id="9" creationId="{E612B5F7-10F0-47CB-DBFA-75542CE129A9}"/>
          </ac:spMkLst>
        </pc:spChg>
        <pc:spChg chg="mod">
          <ac:chgData name="Barbara Demin" userId="S::bdemin@infn.it::c457065a-2420-4756-9846-5915a1265946" providerId="AD" clId="Web-{A2D82F44-455E-45C1-AA73-CDF7A4E6D867}" dt="2024-05-29T14:30:28.214" v="1277" actId="20577"/>
          <ac:spMkLst>
            <pc:docMk/>
            <pc:sldMk cId="3048489604" sldId="3860"/>
            <ac:spMk id="10" creationId="{DDBA4D52-F4BD-414A-527A-A47819F11338}"/>
          </ac:spMkLst>
        </pc:spChg>
        <pc:spChg chg="mod">
          <ac:chgData name="Barbara Demin" userId="S::bdemin@infn.it::c457065a-2420-4756-9846-5915a1265946" providerId="AD" clId="Web-{A2D82F44-455E-45C1-AA73-CDF7A4E6D867}" dt="2024-05-29T14:43:02.085" v="1303" actId="20577"/>
          <ac:spMkLst>
            <pc:docMk/>
            <pc:sldMk cId="3048489604" sldId="3860"/>
            <ac:spMk id="12" creationId="{5357D655-F6E0-8F3D-53B4-AA9582CD7851}"/>
          </ac:spMkLst>
        </pc:spChg>
        <pc:spChg chg="del mod">
          <ac:chgData name="Barbara Demin" userId="S::bdemin@infn.it::c457065a-2420-4756-9846-5915a1265946" providerId="AD" clId="Web-{A2D82F44-455E-45C1-AA73-CDF7A4E6D867}" dt="2024-05-29T14:28:41.053" v="1228"/>
          <ac:spMkLst>
            <pc:docMk/>
            <pc:sldMk cId="3048489604" sldId="3860"/>
            <ac:spMk id="13" creationId="{C2A3F469-DC88-D56C-1CFC-573F750260E3}"/>
          </ac:spMkLst>
        </pc:spChg>
        <pc:spChg chg="add del mod">
          <ac:chgData name="Barbara Demin" userId="S::bdemin@infn.it::c457065a-2420-4756-9846-5915a1265946" providerId="AD" clId="Web-{A2D82F44-455E-45C1-AA73-CDF7A4E6D867}" dt="2024-05-29T14:37:43.277" v="1289"/>
          <ac:spMkLst>
            <pc:docMk/>
            <pc:sldMk cId="3048489604" sldId="3860"/>
            <ac:spMk id="17" creationId="{F8C7655B-D40C-3E51-EAB1-F674B8086E78}"/>
          </ac:spMkLst>
        </pc:spChg>
        <pc:spChg chg="add del">
          <ac:chgData name="Barbara Demin" userId="S::bdemin@infn.it::c457065a-2420-4756-9846-5915a1265946" providerId="AD" clId="Web-{A2D82F44-455E-45C1-AA73-CDF7A4E6D867}" dt="2024-05-29T14:38:18.872" v="1291"/>
          <ac:spMkLst>
            <pc:docMk/>
            <pc:sldMk cId="3048489604" sldId="3860"/>
            <ac:spMk id="19" creationId="{90A0F9A7-B763-D1BE-F7C2-3A5476531DE5}"/>
          </ac:spMkLst>
        </pc:spChg>
        <pc:spChg chg="mod">
          <ac:chgData name="Barbara Demin" userId="S::bdemin@infn.it::c457065a-2420-4756-9846-5915a1265946" providerId="AD" clId="Web-{A2D82F44-455E-45C1-AA73-CDF7A4E6D867}" dt="2024-05-29T14:41:13.972" v="1299" actId="1076"/>
          <ac:spMkLst>
            <pc:docMk/>
            <pc:sldMk cId="3048489604" sldId="3860"/>
            <ac:spMk id="61" creationId="{8144ED10-816C-F583-D9A1-CB3DB99C8433}"/>
          </ac:spMkLst>
        </pc:spChg>
      </pc:sldChg>
      <pc:sldChg chg="addSp delSp modSp mod modShow">
        <pc:chgData name="Barbara Demin" userId="S::bdemin@infn.it::c457065a-2420-4756-9846-5915a1265946" providerId="AD" clId="Web-{A2D82F44-455E-45C1-AA73-CDF7A4E6D867}" dt="2024-05-29T14:19:19.126" v="657"/>
        <pc:sldMkLst>
          <pc:docMk/>
          <pc:sldMk cId="2584704851" sldId="3862"/>
        </pc:sldMkLst>
        <pc:spChg chg="mod">
          <ac:chgData name="Barbara Demin" userId="S::bdemin@infn.it::c457065a-2420-4756-9846-5915a1265946" providerId="AD" clId="Web-{A2D82F44-455E-45C1-AA73-CDF7A4E6D867}" dt="2024-05-29T13:53:27.225" v="2" actId="20577"/>
          <ac:spMkLst>
            <pc:docMk/>
            <pc:sldMk cId="2584704851" sldId="3862"/>
            <ac:spMk id="2" creationId="{7B88FFC2-CB47-2370-7A47-EC73D5019E0C}"/>
          </ac:spMkLst>
        </pc:spChg>
        <pc:spChg chg="add mod">
          <ac:chgData name="Barbara Demin" userId="S::bdemin@infn.it::c457065a-2420-4756-9846-5915a1265946" providerId="AD" clId="Web-{A2D82F44-455E-45C1-AA73-CDF7A4E6D867}" dt="2024-05-29T14:17:57.295" v="643" actId="1076"/>
          <ac:spMkLst>
            <pc:docMk/>
            <pc:sldMk cId="2584704851" sldId="3862"/>
            <ac:spMk id="4" creationId="{D9F8499C-CFCC-64FF-26A3-C8B361A28A19}"/>
          </ac:spMkLst>
        </pc:spChg>
        <pc:spChg chg="add mod">
          <ac:chgData name="Barbara Demin" userId="S::bdemin@infn.it::c457065a-2420-4756-9846-5915a1265946" providerId="AD" clId="Web-{A2D82F44-455E-45C1-AA73-CDF7A4E6D867}" dt="2024-05-29T14:18:39.359" v="655" actId="20577"/>
          <ac:spMkLst>
            <pc:docMk/>
            <pc:sldMk cId="2584704851" sldId="3862"/>
            <ac:spMk id="5" creationId="{50F49AB7-2E27-68C9-2DA1-F473F4F6ACB8}"/>
          </ac:spMkLst>
        </pc:spChg>
        <pc:spChg chg="del mod">
          <ac:chgData name="Barbara Demin" userId="S::bdemin@infn.it::c457065a-2420-4756-9846-5915a1265946" providerId="AD" clId="Web-{A2D82F44-455E-45C1-AA73-CDF7A4E6D867}" dt="2024-05-29T14:15:07.976" v="605"/>
          <ac:spMkLst>
            <pc:docMk/>
            <pc:sldMk cId="2584704851" sldId="3862"/>
            <ac:spMk id="6" creationId="{642D8C6B-136D-3458-9DE9-A8CFA525C8D4}"/>
          </ac:spMkLst>
        </pc:spChg>
        <pc:spChg chg="del mod">
          <ac:chgData name="Barbara Demin" userId="S::bdemin@infn.it::c457065a-2420-4756-9846-5915a1265946" providerId="AD" clId="Web-{A2D82F44-455E-45C1-AA73-CDF7A4E6D867}" dt="2024-05-29T14:15:58.666" v="630"/>
          <ac:spMkLst>
            <pc:docMk/>
            <pc:sldMk cId="2584704851" sldId="3862"/>
            <ac:spMk id="8" creationId="{BFED59C4-D4FA-1E72-BCA9-3E859E5FF318}"/>
          </ac:spMkLst>
        </pc:spChg>
      </pc:sldChg>
      <pc:sldChg chg="modSp new del">
        <pc:chgData name="Barbara Demin" userId="S::bdemin@infn.it::c457065a-2420-4756-9846-5915a1265946" providerId="AD" clId="Web-{A2D82F44-455E-45C1-AA73-CDF7A4E6D867}" dt="2024-05-29T14:16:29.698" v="632"/>
        <pc:sldMkLst>
          <pc:docMk/>
          <pc:sldMk cId="1291598054" sldId="3863"/>
        </pc:sldMkLst>
        <pc:spChg chg="mod">
          <ac:chgData name="Barbara Demin" userId="S::bdemin@infn.it::c457065a-2420-4756-9846-5915a1265946" providerId="AD" clId="Web-{A2D82F44-455E-45C1-AA73-CDF7A4E6D867}" dt="2024-05-29T13:57:30.468" v="6" actId="20577"/>
          <ac:spMkLst>
            <pc:docMk/>
            <pc:sldMk cId="1291598054" sldId="3863"/>
            <ac:spMk id="2" creationId="{E0060665-F243-D22C-3457-2363FFA66CE6}"/>
          </ac:spMkLst>
        </pc:spChg>
        <pc:spChg chg="mod">
          <ac:chgData name="Barbara Demin" userId="S::bdemin@infn.it::c457065a-2420-4756-9846-5915a1265946" providerId="AD" clId="Web-{A2D82F44-455E-45C1-AA73-CDF7A4E6D867}" dt="2024-05-29T13:57:43.188" v="8" actId="20577"/>
          <ac:spMkLst>
            <pc:docMk/>
            <pc:sldMk cId="1291598054" sldId="3863"/>
            <ac:spMk id="3" creationId="{016F2BC2-AE0A-B139-FE22-E4306F3231BA}"/>
          </ac:spMkLst>
        </pc:spChg>
      </pc:sldChg>
      <pc:sldChg chg="addSp delSp modSp add del ord replId">
        <pc:chgData name="Barbara Demin" userId="S::bdemin@infn.it::c457065a-2420-4756-9846-5915a1265946" providerId="AD" clId="Web-{A2D82F44-455E-45C1-AA73-CDF7A4E6D867}" dt="2024-05-29T14:19:49.409" v="658"/>
        <pc:sldMkLst>
          <pc:docMk/>
          <pc:sldMk cId="862955421" sldId="3864"/>
        </pc:sldMkLst>
        <pc:spChg chg="mod">
          <ac:chgData name="Barbara Demin" userId="S::bdemin@infn.it::c457065a-2420-4756-9846-5915a1265946" providerId="AD" clId="Web-{A2D82F44-455E-45C1-AA73-CDF7A4E6D867}" dt="2024-05-29T14:16:52.762" v="635" actId="20577"/>
          <ac:spMkLst>
            <pc:docMk/>
            <pc:sldMk cId="862955421" sldId="3864"/>
            <ac:spMk id="2" creationId="{7B88FFC2-CB47-2370-7A47-EC73D5019E0C}"/>
          </ac:spMkLst>
        </pc:spChg>
        <pc:spChg chg="add del mod">
          <ac:chgData name="Barbara Demin" userId="S::bdemin@infn.it::c457065a-2420-4756-9846-5915a1265946" providerId="AD" clId="Web-{A2D82F44-455E-45C1-AA73-CDF7A4E6D867}" dt="2024-05-29T14:17:33.482" v="641"/>
          <ac:spMkLst>
            <pc:docMk/>
            <pc:sldMk cId="862955421" sldId="3864"/>
            <ac:spMk id="6" creationId="{15CA188F-17AB-ABC4-5BD0-0A7389C0C424}"/>
          </ac:spMkLst>
        </pc:spChg>
        <pc:spChg chg="mod">
          <ac:chgData name="Barbara Demin" userId="S::bdemin@infn.it::c457065a-2420-4756-9846-5915a1265946" providerId="AD" clId="Web-{A2D82F44-455E-45C1-AA73-CDF7A4E6D867}" dt="2024-05-29T14:02:12.963" v="466" actId="1076"/>
          <ac:spMkLst>
            <pc:docMk/>
            <pc:sldMk cId="862955421" sldId="3864"/>
            <ac:spMk id="48" creationId="{E33736E3-3ECA-80FB-C1A8-29B584274469}"/>
          </ac:spMkLst>
        </pc:spChg>
      </pc:sldChg>
      <pc:sldChg chg="add del replId">
        <pc:chgData name="Barbara Demin" userId="S::bdemin@infn.it::c457065a-2420-4756-9846-5915a1265946" providerId="AD" clId="Web-{A2D82F44-455E-45C1-AA73-CDF7A4E6D867}" dt="2024-05-29T14:18:03.624" v="645"/>
        <pc:sldMkLst>
          <pc:docMk/>
          <pc:sldMk cId="1886639484" sldId="3865"/>
        </pc:sldMkLst>
      </pc:sldChg>
    </pc:docChg>
  </pc:docChgLst>
  <pc:docChgLst>
    <pc:chgData name="Barbara Demin" userId="S::bdemin@infn.it::c457065a-2420-4756-9846-5915a1265946" providerId="AD" clId="Web-{F307063D-A119-4D66-8593-7E7B8B175300}"/>
    <pc:docChg chg="modSld">
      <pc:chgData name="Barbara Demin" userId="S::bdemin@infn.it::c457065a-2420-4756-9846-5915a1265946" providerId="AD" clId="Web-{F307063D-A119-4D66-8593-7E7B8B175300}" dt="2024-05-31T13:26:18.484" v="23" actId="14100"/>
      <pc:docMkLst>
        <pc:docMk/>
      </pc:docMkLst>
      <pc:sldChg chg="addSp delSp modSp">
        <pc:chgData name="Barbara Demin" userId="S::bdemin@infn.it::c457065a-2420-4756-9846-5915a1265946" providerId="AD" clId="Web-{F307063D-A119-4D66-8593-7E7B8B175300}" dt="2024-05-31T13:24:47.385" v="14"/>
        <pc:sldMkLst>
          <pc:docMk/>
          <pc:sldMk cId="2690041354" sldId="260"/>
        </pc:sldMkLst>
        <pc:picChg chg="del">
          <ac:chgData name="Barbara Demin" userId="S::bdemin@infn.it::c457065a-2420-4756-9846-5915a1265946" providerId="AD" clId="Web-{F307063D-A119-4D66-8593-7E7B8B175300}" dt="2024-05-31T13:22:54.004" v="0"/>
          <ac:picMkLst>
            <pc:docMk/>
            <pc:sldMk cId="2690041354" sldId="260"/>
            <ac:picMk id="2" creationId="{D03A73B9-74A6-7BC8-F7B6-BF53B92239B0}"/>
          </ac:picMkLst>
        </pc:picChg>
        <pc:picChg chg="add mod ord">
          <ac:chgData name="Barbara Demin" userId="S::bdemin@infn.it::c457065a-2420-4756-9846-5915a1265946" providerId="AD" clId="Web-{F307063D-A119-4D66-8593-7E7B8B175300}" dt="2024-05-31T13:24:47.385" v="14"/>
          <ac:picMkLst>
            <pc:docMk/>
            <pc:sldMk cId="2690041354" sldId="260"/>
            <ac:picMk id="4" creationId="{FABCA4A4-1607-662A-E13E-99849D8CDD26}"/>
          </ac:picMkLst>
        </pc:picChg>
      </pc:sldChg>
      <pc:sldChg chg="modSp">
        <pc:chgData name="Barbara Demin" userId="S::bdemin@infn.it::c457065a-2420-4756-9846-5915a1265946" providerId="AD" clId="Web-{F307063D-A119-4D66-8593-7E7B8B175300}" dt="2024-05-31T13:26:18.484" v="23" actId="14100"/>
        <pc:sldMkLst>
          <pc:docMk/>
          <pc:sldMk cId="3773087965" sldId="266"/>
        </pc:sldMkLst>
        <pc:spChg chg="mod">
          <ac:chgData name="Barbara Demin" userId="S::bdemin@infn.it::c457065a-2420-4756-9846-5915a1265946" providerId="AD" clId="Web-{F307063D-A119-4D66-8593-7E7B8B175300}" dt="2024-05-31T13:26:18.484" v="23" actId="14100"/>
          <ac:spMkLst>
            <pc:docMk/>
            <pc:sldMk cId="3773087965" sldId="266"/>
            <ac:spMk id="3" creationId="{DFBF5A27-CDAD-A89B-AB35-B4606A09E39E}"/>
          </ac:spMkLst>
        </pc:spChg>
      </pc:sldChg>
      <pc:sldChg chg="modSp">
        <pc:chgData name="Barbara Demin" userId="S::bdemin@infn.it::c457065a-2420-4756-9846-5915a1265946" providerId="AD" clId="Web-{F307063D-A119-4D66-8593-7E7B8B175300}" dt="2024-05-31T13:25:56.900" v="20" actId="20577"/>
        <pc:sldMkLst>
          <pc:docMk/>
          <pc:sldMk cId="4000190899" sldId="3858"/>
        </pc:sldMkLst>
        <pc:spChg chg="mod">
          <ac:chgData name="Barbara Demin" userId="S::bdemin@infn.it::c457065a-2420-4756-9846-5915a1265946" providerId="AD" clId="Web-{F307063D-A119-4D66-8593-7E7B8B175300}" dt="2024-05-31T13:25:56.900" v="20" actId="20577"/>
          <ac:spMkLst>
            <pc:docMk/>
            <pc:sldMk cId="4000190899" sldId="3858"/>
            <ac:spMk id="3" creationId="{221D1B1C-25ED-ACED-4219-F41F3EB686C4}"/>
          </ac:spMkLst>
        </pc:spChg>
      </pc:sldChg>
    </pc:docChg>
  </pc:docChgLst>
</pc:chgInfo>
</file>

<file path=ppt/comments/modernComment_F0F_7406F7AA.xml><?xml version="1.0" encoding="utf-8"?>
<p188:cmLst xmlns:a="http://schemas.openxmlformats.org/drawingml/2006/main" xmlns:r="http://schemas.openxmlformats.org/officeDocument/2006/relationships" xmlns:p188="http://schemas.microsoft.com/office/powerpoint/2018/8/main">
  <p188:cm id="{AF864AAF-C517-4A50-AC4F-66F233534917}" authorId="{6E815A1E-F416-4A8E-2562-B42D0959443D}" created="2024-05-29T14:54:29.576">
    <pc:sldMkLst xmlns:pc="http://schemas.microsoft.com/office/powerpoint/2013/main/command">
      <pc:docMk/>
      <pc:sldMk cId="1946613674" sldId="3855"/>
    </pc:sldMkLst>
    <p188:replyLst>
      <p188:reply id="{D1737D4B-1F3B-409E-9C26-905D38A1F15D}" authorId="{87C79592-EAA4-E9C4-7381-2CB2109D67D2}" created="2024-05-30T08:09:51.002">
        <p188:txBody>
          <a:bodyPr/>
          <a:lstStyle/>
          <a:p>
            <a:r>
              <a:rPr lang="it-IT"/>
              <a:t>Acconti = rimborsi che RAG chiede alla Struttura? 
</a:t>
            </a:r>
          </a:p>
        </p188:txBody>
      </p188:reply>
      <p188:reply id="{29437C98-A0DF-48EE-840C-B1FB87DB4771}" authorId="{6E815A1E-F416-4A8E-2562-B42D0959443D}" created="2024-05-30T08:16:57.734">
        <p188:txBody>
          <a:bodyPr/>
          <a:lstStyle/>
          <a:p>
            <a:r>
              <a:rPr lang="it-IT"/>
              <a:t>[@Alberto Moni] intendo le due frecce con X. Se vedi la slide seguente ho ipotizzato l'attività di scrittura contabile nella slide seguente. L'ho messa nascosta per capire con te se ho capito bene il flusso iniziale</a:t>
            </a:r>
          </a:p>
        </p188:txBody>
      </p188:reply>
      <p188:reply id="{F09176D6-9BD1-4CA4-9CAF-24936C9D0507}" authorId="{87C79592-EAA4-E9C4-7381-2CB2109D67D2}" created="2024-06-03T12:33:37.828">
        <p188:txBody>
          <a:bodyPr/>
          <a:lstStyle/>
          <a:p>
            <a:r>
              <a:rPr lang="it-IT"/>
              <a:t>Sì ti è chiaro il flusso (guardando la slide successiva) e nelle note di questa slide il processo è ben descritto. Unico appunto (ma direi che è ovvio): prima RAG chiede poi la struttura seleziona e rimborsa. </a:t>
            </a:r>
          </a:p>
        </p188:txBody>
      </p188:reply>
    </p188:replyLst>
    <p188:txBody>
      <a:bodyPr/>
      <a:lstStyle/>
      <a:p>
        <a:r>
          <a:rPr lang="it-IT"/>
          <a:t>[@Alberto Moni]  potresti mettermi due appunti per il flusso di richiesta degli acconti?
Le stutture comunicano l'analitico allo stipendiale giusto?</a:t>
        </a:r>
      </a:p>
    </p188:txBody>
  </p188:cm>
</p188:cmLst>
</file>

<file path=ppt/comments/modernComment_F14_B5B44284.xml><?xml version="1.0" encoding="utf-8"?>
<p188:cmLst xmlns:a="http://schemas.openxmlformats.org/drawingml/2006/main" xmlns:r="http://schemas.openxmlformats.org/officeDocument/2006/relationships" xmlns:p188="http://schemas.microsoft.com/office/powerpoint/2018/8/main">
  <p188:cm id="{9C9B931D-8958-46FD-9BBF-7DCFF2FD9A42}" authorId="{6E815A1E-F416-4A8E-2562-B42D0959443D}" created="2024-05-29T14:49:18.081">
    <pc:sldMkLst xmlns:pc="http://schemas.microsoft.com/office/powerpoint/2013/main/command">
      <pc:docMk/>
      <pc:sldMk cId="3048489604" sldId="3860"/>
    </pc:sldMkLst>
    <p188:replyLst>
      <p188:reply id="{499809C2-BD76-46EC-B7D0-12F920BF3D95}" authorId="{87C79592-EAA4-E9C4-7381-2CB2109D67D2}" created="2024-06-03T13:01:12.075">
        <p188:txBody>
          <a:bodyPr/>
          <a:lstStyle/>
          <a:p>
            <a:r>
              <a:rPr lang="it-IT"/>
              <a:t>È perfetta!! Sei troppo avanti, grazie ☺️</a:t>
            </a:r>
          </a:p>
        </p188:txBody>
      </p188:reply>
    </p188:replyLst>
    <p188:txBody>
      <a:bodyPr/>
      <a:lstStyle/>
      <a:p>
        <a:r>
          <a:rPr lang="it-IT"/>
          <a:t>[@Alberto Moni]  le rivedi come slide. Ho aggiunto i colori rispetto alle tue per dire che sono "operazioni" contemporanee. Ti chiedo se possibile di scrivere nella sezione delle note degli appunti lato ragioneria</a:t>
        </a:r>
      </a:p>
    </p188:txBody>
  </p188:cm>
</p188:cmLst>
</file>

<file path=ppt/comments/modernComment_F16_9A0F7753.xml><?xml version="1.0" encoding="utf-8"?>
<p188:cmLst xmlns:a="http://schemas.openxmlformats.org/drawingml/2006/main" xmlns:r="http://schemas.openxmlformats.org/officeDocument/2006/relationships" xmlns:p188="http://schemas.microsoft.com/office/powerpoint/2018/8/main">
  <p188:cm id="{D8130C48-F14C-47F2-9596-6F054C59486F}" authorId="{6E815A1E-F416-4A8E-2562-B42D0959443D}" created="2024-05-29T14:51:49.977">
    <pc:sldMkLst xmlns:pc="http://schemas.microsoft.com/office/powerpoint/2013/main/command">
      <pc:docMk/>
      <pc:sldMk cId="2584704851" sldId="3862"/>
    </pc:sldMkLst>
    <p188:replyLst>
      <p188:reply id="{CFE7D608-AC80-4754-A932-55A540344B2F}" authorId="{87C79592-EAA4-E9C4-7381-2CB2109D67D2}" created="2024-05-30T08:09:19.771">
        <p188:txBody>
          <a:bodyPr/>
          <a:lstStyle/>
          <a:p>
            <a:r>
              <a:rPr lang="it-IT"/>
              <a:t>Sì diciamo che lo scenario più probabile è che le PG della struttura siano &gt; delle PG che arrivano in RAG (perché lo stipendiale "tarda"</a:t>
            </a:r>
          </a:p>
        </p188:txBody>
      </p188:reply>
    </p188:replyLst>
    <p188:txBody>
      <a:bodyPr/>
      <a:lstStyle/>
      <a:p>
        <a:r>
          <a:rPr lang="it-IT"/>
          <a:t>Ho aggiunta questa slide come promemoria. @Moni è corretta come scirttura?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350CD-B341-48F3-A5ED-D27DCC7BC64B}" type="datetimeFigureOut">
              <a:t>6/4/2024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177A21-F5D0-4AFD-9ABD-D841BB5E0379}" type="slidenum">
              <a:t>‹N›</a:t>
            </a:fld>
            <a:endParaRPr lang="it-IT"/>
          </a:p>
        </p:txBody>
      </p:sp>
    </p:spTree>
    <p:extLst>
      <p:ext uri="{BB962C8B-B14F-4D97-AF65-F5344CB8AC3E}">
        <p14:creationId xmlns:p14="http://schemas.microsoft.com/office/powerpoint/2010/main" val="3373201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strutture rimborsano AC con selezione manuale.</a:t>
            </a:r>
          </a:p>
          <a:p>
            <a:r>
              <a:rPr lang="it-IT" dirty="0">
                <a:cs typeface="Calibri"/>
              </a:rPr>
              <a:t>Quando Ragioneria richiede alle strutture </a:t>
            </a:r>
            <a:r>
              <a:rPr lang="it-IT" dirty="0" err="1">
                <a:cs typeface="Calibri"/>
              </a:rPr>
              <a:t>l'irpef</a:t>
            </a:r>
            <a:r>
              <a:rPr lang="it-IT" dirty="0">
                <a:cs typeface="Calibri"/>
              </a:rPr>
              <a:t> delle missioni che ha versato all'erario (quota totale non analitico), la struttura seleziona MANUALMENTE le missione per cui è aperta una partita di giro che non è stata ancora chiusa. Vengono selezionate le missione che coprono l'importo richiesto dalla ragioneria. Le missioni selezionate vengono chiuse nelle partite di giro.</a:t>
            </a:r>
          </a:p>
          <a:p>
            <a:r>
              <a:rPr lang="it-IT" dirty="0">
                <a:cs typeface="Calibri"/>
              </a:rPr>
              <a:t>Soggetto ad errore umano.</a:t>
            </a:r>
          </a:p>
          <a:p>
            <a:endParaRPr lang="it-IT" dirty="0">
              <a:cs typeface="Calibri"/>
            </a:endParaRPr>
          </a:p>
        </p:txBody>
      </p:sp>
      <p:sp>
        <p:nvSpPr>
          <p:cNvPr id="4" name="Segnaposto numero diapositiva 3"/>
          <p:cNvSpPr>
            <a:spLocks noGrp="1"/>
          </p:cNvSpPr>
          <p:nvPr>
            <p:ph type="sldNum" sz="quarter" idx="5"/>
          </p:nvPr>
        </p:nvSpPr>
        <p:spPr/>
        <p:txBody>
          <a:bodyPr/>
          <a:lstStyle/>
          <a:p>
            <a:fld id="{C1177A21-F5D0-4AFD-9ABD-D841BB5E0379}" type="slidenum">
              <a:t>12</a:t>
            </a:fld>
            <a:endParaRPr lang="it-IT"/>
          </a:p>
        </p:txBody>
      </p:sp>
    </p:spTree>
    <p:extLst>
      <p:ext uri="{BB962C8B-B14F-4D97-AF65-F5344CB8AC3E}">
        <p14:creationId xmlns:p14="http://schemas.microsoft.com/office/powerpoint/2010/main" val="315041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ea typeface="Calibri"/>
              <a:cs typeface="Calibri"/>
            </a:endParaRPr>
          </a:p>
        </p:txBody>
      </p:sp>
      <p:sp>
        <p:nvSpPr>
          <p:cNvPr id="4" name="Segnaposto numero diapositiva 3"/>
          <p:cNvSpPr>
            <a:spLocks noGrp="1"/>
          </p:cNvSpPr>
          <p:nvPr>
            <p:ph type="sldNum" sz="quarter" idx="5"/>
          </p:nvPr>
        </p:nvSpPr>
        <p:spPr/>
        <p:txBody>
          <a:bodyPr/>
          <a:lstStyle/>
          <a:p>
            <a:fld id="{C1177A21-F5D0-4AFD-9ABD-D841BB5E0379}" type="slidenum">
              <a:t>13</a:t>
            </a:fld>
            <a:endParaRPr lang="it-IT"/>
          </a:p>
        </p:txBody>
      </p:sp>
    </p:spTree>
    <p:extLst>
      <p:ext uri="{BB962C8B-B14F-4D97-AF65-F5344CB8AC3E}">
        <p14:creationId xmlns:p14="http://schemas.microsoft.com/office/powerpoint/2010/main" val="1580417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cs typeface="Calibri"/>
              </a:rPr>
              <a:t>RAG </a:t>
            </a:r>
            <a:r>
              <a:rPr lang="en-US" dirty="0" err="1">
                <a:cs typeface="Calibri"/>
              </a:rPr>
              <a:t>riceve</a:t>
            </a:r>
            <a:r>
              <a:rPr lang="en-US" dirty="0">
                <a:cs typeface="Calibri"/>
              </a:rPr>
              <a:t> (subito dopo </a:t>
            </a:r>
            <a:r>
              <a:rPr lang="en-US" dirty="0" err="1">
                <a:cs typeface="Calibri"/>
              </a:rPr>
              <a:t>l’invio</a:t>
            </a:r>
            <a:r>
              <a:rPr lang="en-US" dirty="0">
                <a:cs typeface="Calibri"/>
              </a:rPr>
              <a:t> </a:t>
            </a:r>
            <a:r>
              <a:rPr lang="en-US" dirty="0" err="1">
                <a:cs typeface="Calibri"/>
              </a:rPr>
              <a:t>dei</a:t>
            </a:r>
            <a:r>
              <a:rPr lang="en-US" dirty="0">
                <a:cs typeface="Calibri"/>
              </a:rPr>
              <a:t> </a:t>
            </a:r>
            <a:r>
              <a:rPr lang="en-US" dirty="0" err="1">
                <a:cs typeface="Calibri"/>
              </a:rPr>
              <a:t>dati</a:t>
            </a:r>
            <a:r>
              <a:rPr lang="en-US" dirty="0">
                <a:cs typeface="Calibri"/>
              </a:rPr>
              <a:t> di </a:t>
            </a:r>
            <a:r>
              <a:rPr lang="en-US" dirty="0" err="1">
                <a:cs typeface="Calibri"/>
              </a:rPr>
              <a:t>missione</a:t>
            </a:r>
            <a:r>
              <a:rPr lang="en-US" dirty="0">
                <a:cs typeface="Calibri"/>
              </a:rPr>
              <a:t> </a:t>
            </a:r>
            <a:r>
              <a:rPr lang="en-US" dirty="0" err="1">
                <a:cs typeface="Calibri"/>
              </a:rPr>
              <a:t>allo</a:t>
            </a:r>
            <a:r>
              <a:rPr lang="en-US" dirty="0">
                <a:cs typeface="Calibri"/>
              </a:rPr>
              <a:t> </a:t>
            </a:r>
            <a:r>
              <a:rPr lang="en-US" dirty="0" err="1">
                <a:cs typeface="Calibri"/>
              </a:rPr>
              <a:t>stipendiale</a:t>
            </a:r>
            <a:r>
              <a:rPr lang="en-US" dirty="0">
                <a:cs typeface="Calibri"/>
              </a:rPr>
              <a:t>) </a:t>
            </a:r>
            <a:r>
              <a:rPr lang="en-US" dirty="0" err="1">
                <a:cs typeface="Calibri"/>
              </a:rPr>
              <a:t>quanto</a:t>
            </a:r>
            <a:r>
              <a:rPr lang="en-US" dirty="0">
                <a:cs typeface="Calibri"/>
              </a:rPr>
              <a:t> </a:t>
            </a:r>
            <a:r>
              <a:rPr lang="en-US" dirty="0" err="1">
                <a:cs typeface="Calibri"/>
              </a:rPr>
              <a:t>trattenuto</a:t>
            </a:r>
            <a:r>
              <a:rPr lang="en-US" dirty="0">
                <a:cs typeface="Calibri"/>
              </a:rPr>
              <a:t> </a:t>
            </a:r>
            <a:r>
              <a:rPr lang="en-US" dirty="0" err="1">
                <a:cs typeface="Calibri"/>
              </a:rPr>
              <a:t>dalle</a:t>
            </a:r>
            <a:r>
              <a:rPr lang="en-US" dirty="0">
                <a:cs typeface="Calibri"/>
              </a:rPr>
              <a:t> </a:t>
            </a:r>
            <a:r>
              <a:rPr lang="en-US" dirty="0" err="1">
                <a:cs typeface="Calibri"/>
              </a:rPr>
              <a:t>Strutture</a:t>
            </a:r>
            <a:r>
              <a:rPr lang="en-US" dirty="0">
                <a:cs typeface="Calibri"/>
              </a:rPr>
              <a:t> (senza </a:t>
            </a:r>
            <a:r>
              <a:rPr lang="en-US" dirty="0" err="1">
                <a:cs typeface="Calibri"/>
              </a:rPr>
              <a:t>più</a:t>
            </a:r>
            <a:r>
              <a:rPr lang="en-US" dirty="0">
                <a:cs typeface="Calibri"/>
              </a:rPr>
              <a:t> </a:t>
            </a:r>
            <a:r>
              <a:rPr lang="en-US" dirty="0" err="1">
                <a:cs typeface="Calibri"/>
              </a:rPr>
              <a:t>selezione</a:t>
            </a:r>
            <a:r>
              <a:rPr lang="en-US" dirty="0">
                <a:cs typeface="Calibri"/>
              </a:rPr>
              <a:t> </a:t>
            </a:r>
            <a:r>
              <a:rPr lang="en-US" dirty="0" err="1">
                <a:cs typeface="Calibri"/>
              </a:rPr>
              <a:t>manuale</a:t>
            </a:r>
            <a:r>
              <a:rPr lang="en-US" dirty="0">
                <a:cs typeface="Calibri"/>
              </a:rPr>
              <a:t>, ma con </a:t>
            </a:r>
            <a:r>
              <a:rPr lang="en-US" dirty="0" err="1">
                <a:cs typeface="Calibri"/>
              </a:rPr>
              <a:t>generazione</a:t>
            </a:r>
            <a:r>
              <a:rPr lang="en-US" dirty="0">
                <a:cs typeface="Calibri"/>
              </a:rPr>
              <a:t> </a:t>
            </a:r>
            <a:r>
              <a:rPr lang="en-US" dirty="0" err="1">
                <a:cs typeface="Calibri"/>
              </a:rPr>
              <a:t>automatica</a:t>
            </a:r>
            <a:r>
              <a:rPr lang="en-US" dirty="0">
                <a:cs typeface="Calibri"/>
              </a:rPr>
              <a:t> </a:t>
            </a:r>
            <a:r>
              <a:rPr lang="en-US" dirty="0" err="1">
                <a:cs typeface="Calibri"/>
              </a:rPr>
              <a:t>dei</a:t>
            </a:r>
            <a:r>
              <a:rPr lang="en-US" dirty="0">
                <a:cs typeface="Calibri"/>
              </a:rPr>
              <a:t> </a:t>
            </a:r>
            <a:r>
              <a:rPr lang="en-US" dirty="0" err="1">
                <a:cs typeface="Calibri"/>
              </a:rPr>
              <a:t>rimborsi</a:t>
            </a:r>
            <a:r>
              <a:rPr lang="en-US" dirty="0">
                <a:cs typeface="Calibri"/>
              </a:rPr>
              <a:t> v/ RAG). Il Sistema </a:t>
            </a:r>
            <a:r>
              <a:rPr lang="en-US" dirty="0" err="1">
                <a:cs typeface="Calibri"/>
              </a:rPr>
              <a:t>potrebbe</a:t>
            </a:r>
            <a:r>
              <a:rPr lang="en-US" dirty="0">
                <a:cs typeface="Calibri"/>
              </a:rPr>
              <a:t> </a:t>
            </a:r>
            <a:r>
              <a:rPr lang="en-US" dirty="0" err="1">
                <a:cs typeface="Calibri"/>
              </a:rPr>
              <a:t>anche</a:t>
            </a:r>
            <a:r>
              <a:rPr lang="en-US" dirty="0">
                <a:cs typeface="Calibri"/>
              </a:rPr>
              <a:t> </a:t>
            </a:r>
            <a:r>
              <a:rPr lang="en-US" dirty="0" err="1">
                <a:cs typeface="Calibri"/>
              </a:rPr>
              <a:t>proporre</a:t>
            </a:r>
            <a:r>
              <a:rPr lang="en-US" dirty="0">
                <a:cs typeface="Calibri"/>
              </a:rPr>
              <a:t> in </a:t>
            </a:r>
            <a:r>
              <a:rPr lang="en-US" dirty="0" err="1">
                <a:cs typeface="Calibri"/>
              </a:rPr>
              <a:t>automatico</a:t>
            </a:r>
            <a:r>
              <a:rPr lang="en-US" dirty="0">
                <a:cs typeface="Calibri"/>
              </a:rPr>
              <a:t> </a:t>
            </a:r>
            <a:r>
              <a:rPr lang="en-US" dirty="0" err="1">
                <a:cs typeface="Calibri"/>
              </a:rPr>
              <a:t>gli</a:t>
            </a:r>
            <a:r>
              <a:rPr lang="en-US" dirty="0">
                <a:cs typeface="Calibri"/>
              </a:rPr>
              <a:t> </a:t>
            </a:r>
            <a:r>
              <a:rPr lang="en-US" dirty="0" err="1">
                <a:cs typeface="Calibri"/>
              </a:rPr>
              <a:t>incassi</a:t>
            </a:r>
            <a:r>
              <a:rPr lang="en-US" dirty="0">
                <a:cs typeface="Calibri"/>
              </a:rPr>
              <a:t> di RAG (</a:t>
            </a:r>
            <a:r>
              <a:rPr lang="en-US" dirty="0" err="1">
                <a:cs typeface="Calibri"/>
              </a:rPr>
              <a:t>reversali</a:t>
            </a:r>
            <a:r>
              <a:rPr lang="en-US" dirty="0">
                <a:cs typeface="Calibri"/>
              </a:rPr>
              <a:t>), </a:t>
            </a:r>
            <a:r>
              <a:rPr lang="en-US" dirty="0" err="1">
                <a:cs typeface="Calibri"/>
              </a:rPr>
              <a:t>su</a:t>
            </a:r>
            <a:r>
              <a:rPr lang="en-US" dirty="0">
                <a:cs typeface="Calibri"/>
              </a:rPr>
              <a:t> </a:t>
            </a:r>
            <a:r>
              <a:rPr lang="en-US" dirty="0" err="1">
                <a:cs typeface="Calibri"/>
              </a:rPr>
              <a:t>una</a:t>
            </a:r>
            <a:r>
              <a:rPr lang="en-US" dirty="0">
                <a:cs typeface="Calibri"/>
              </a:rPr>
              <a:t> </a:t>
            </a:r>
            <a:r>
              <a:rPr lang="en-US" dirty="0" err="1">
                <a:cs typeface="Calibri"/>
              </a:rPr>
              <a:t>pratica</a:t>
            </a:r>
            <a:r>
              <a:rPr lang="en-US" dirty="0">
                <a:cs typeface="Calibri"/>
              </a:rPr>
              <a:t> “Calderone” in partita di </a:t>
            </a:r>
            <a:r>
              <a:rPr lang="en-US" dirty="0" err="1">
                <a:cs typeface="Calibri"/>
              </a:rPr>
              <a:t>giro</a:t>
            </a:r>
            <a:r>
              <a:rPr lang="en-US" dirty="0">
                <a:cs typeface="Calibri"/>
              </a:rPr>
              <a:t> (</a:t>
            </a:r>
            <a:r>
              <a:rPr lang="en-US" dirty="0" err="1">
                <a:cs typeface="Calibri"/>
              </a:rPr>
              <a:t>una</a:t>
            </a:r>
            <a:r>
              <a:rPr lang="en-US" dirty="0">
                <a:cs typeface="Calibri"/>
              </a:rPr>
              <a:t> </a:t>
            </a:r>
            <a:r>
              <a:rPr lang="en-US" dirty="0" err="1">
                <a:cs typeface="Calibri"/>
              </a:rPr>
              <a:t>diversa</a:t>
            </a:r>
            <a:r>
              <a:rPr lang="en-US" dirty="0">
                <a:cs typeface="Calibri"/>
              </a:rPr>
              <a:t> per anno),</a:t>
            </a:r>
          </a:p>
          <a:p>
            <a:r>
              <a:rPr lang="en-US" dirty="0">
                <a:cs typeface="Calibri"/>
              </a:rPr>
              <a:t>RAG versa (come </a:t>
            </a:r>
            <a:r>
              <a:rPr lang="en-US" dirty="0" err="1">
                <a:cs typeface="Calibri"/>
              </a:rPr>
              <a:t>nel</a:t>
            </a:r>
            <a:r>
              <a:rPr lang="en-US" dirty="0">
                <a:cs typeface="Calibri"/>
              </a:rPr>
              <a:t> </a:t>
            </a:r>
            <a:r>
              <a:rPr lang="en-US" dirty="0" err="1">
                <a:cs typeface="Calibri"/>
              </a:rPr>
              <a:t>flusso</a:t>
            </a:r>
            <a:r>
              <a:rPr lang="en-US" dirty="0">
                <a:cs typeface="Calibri"/>
              </a:rPr>
              <a:t> </a:t>
            </a:r>
            <a:r>
              <a:rPr lang="en-US" dirty="0" err="1">
                <a:cs typeface="Calibri"/>
              </a:rPr>
              <a:t>precedente</a:t>
            </a:r>
            <a:r>
              <a:rPr lang="en-US" dirty="0">
                <a:cs typeface="Calibri"/>
              </a:rPr>
              <a:t> </a:t>
            </a:r>
            <a:r>
              <a:rPr lang="en-US" dirty="0" err="1">
                <a:cs typeface="Calibri"/>
              </a:rPr>
              <a:t>all’ingresso</a:t>
            </a:r>
            <a:r>
              <a:rPr lang="en-US" dirty="0">
                <a:cs typeface="Calibri"/>
              </a:rPr>
              <a:t> di </a:t>
            </a:r>
            <a:r>
              <a:rPr lang="en-US" dirty="0" err="1">
                <a:cs typeface="Calibri"/>
              </a:rPr>
              <a:t>Zucchetti</a:t>
            </a:r>
            <a:r>
              <a:rPr lang="en-US" dirty="0">
                <a:cs typeface="Calibri"/>
              </a:rPr>
              <a:t>) </a:t>
            </a:r>
            <a:r>
              <a:rPr lang="en-US" dirty="0" err="1">
                <a:cs typeface="Calibri"/>
              </a:rPr>
              <a:t>quanto</a:t>
            </a:r>
            <a:r>
              <a:rPr lang="en-US" dirty="0">
                <a:cs typeface="Calibri"/>
              </a:rPr>
              <a:t> </a:t>
            </a:r>
            <a:r>
              <a:rPr lang="en-US" dirty="0" err="1">
                <a:cs typeface="Calibri"/>
              </a:rPr>
              <a:t>esce</a:t>
            </a:r>
            <a:r>
              <a:rPr lang="en-US" dirty="0">
                <a:cs typeface="Calibri"/>
              </a:rPr>
              <a:t> come </a:t>
            </a:r>
            <a:r>
              <a:rPr lang="en-US" dirty="0" err="1">
                <a:cs typeface="Calibri"/>
              </a:rPr>
              <a:t>totale</a:t>
            </a:r>
            <a:r>
              <a:rPr lang="en-US" dirty="0">
                <a:cs typeface="Calibri"/>
              </a:rPr>
              <a:t> dal </a:t>
            </a:r>
            <a:r>
              <a:rPr lang="en-US" dirty="0" err="1">
                <a:cs typeface="Calibri"/>
              </a:rPr>
              <a:t>flusso</a:t>
            </a:r>
            <a:r>
              <a:rPr lang="en-US" dirty="0">
                <a:cs typeface="Calibri"/>
              </a:rPr>
              <a:t> </a:t>
            </a:r>
            <a:r>
              <a:rPr lang="en-US" dirty="0" err="1">
                <a:cs typeface="Calibri"/>
              </a:rPr>
              <a:t>stipendi</a:t>
            </a:r>
            <a:r>
              <a:rPr lang="en-US" dirty="0">
                <a:cs typeface="Calibri"/>
              </a:rPr>
              <a:t>. </a:t>
            </a:r>
          </a:p>
          <a:p>
            <a:r>
              <a:rPr lang="en-US" dirty="0">
                <a:cs typeface="Calibri"/>
              </a:rPr>
              <a:t>Con il nuovo </a:t>
            </a:r>
            <a:r>
              <a:rPr lang="en-US" dirty="0" err="1">
                <a:cs typeface="Calibri"/>
              </a:rPr>
              <a:t>processo</a:t>
            </a:r>
            <a:r>
              <a:rPr lang="en-US" dirty="0">
                <a:cs typeface="Calibri"/>
              </a:rPr>
              <a:t> di </a:t>
            </a:r>
            <a:r>
              <a:rPr lang="en-US" dirty="0" err="1">
                <a:cs typeface="Calibri"/>
              </a:rPr>
              <a:t>contabilizzazione</a:t>
            </a:r>
            <a:r>
              <a:rPr lang="en-US" dirty="0">
                <a:cs typeface="Calibri"/>
              </a:rPr>
              <a:t> </a:t>
            </a:r>
            <a:r>
              <a:rPr lang="en-US" dirty="0" err="1">
                <a:cs typeface="Calibri"/>
              </a:rPr>
              <a:t>stipendi</a:t>
            </a:r>
            <a:r>
              <a:rPr lang="en-US" dirty="0">
                <a:cs typeface="Calibri"/>
              </a:rPr>
              <a:t> (</a:t>
            </a:r>
            <a:r>
              <a:rPr lang="en-US" dirty="0" err="1">
                <a:cs typeface="Calibri"/>
              </a:rPr>
              <a:t>su</a:t>
            </a:r>
            <a:r>
              <a:rPr lang="en-US" dirty="0">
                <a:cs typeface="Calibri"/>
              </a:rPr>
              <a:t> EBS), la </a:t>
            </a:r>
            <a:r>
              <a:rPr lang="en-US" dirty="0" err="1">
                <a:cs typeface="Calibri"/>
              </a:rPr>
              <a:t>proposta</a:t>
            </a:r>
            <a:r>
              <a:rPr lang="en-US" dirty="0">
                <a:cs typeface="Calibri"/>
              </a:rPr>
              <a:t> è </a:t>
            </a:r>
            <a:r>
              <a:rPr lang="en-US" dirty="0" err="1">
                <a:cs typeface="Calibri"/>
              </a:rPr>
              <a:t>che</a:t>
            </a:r>
            <a:r>
              <a:rPr lang="en-US" dirty="0">
                <a:cs typeface="Calibri"/>
              </a:rPr>
              <a:t> il Sistema </a:t>
            </a:r>
            <a:r>
              <a:rPr lang="en-US" dirty="0" err="1">
                <a:cs typeface="Calibri"/>
              </a:rPr>
              <a:t>proponga</a:t>
            </a:r>
            <a:r>
              <a:rPr lang="en-US" dirty="0">
                <a:cs typeface="Calibri"/>
              </a:rPr>
              <a:t> di </a:t>
            </a:r>
            <a:r>
              <a:rPr lang="en-US" dirty="0" err="1">
                <a:cs typeface="Calibri"/>
              </a:rPr>
              <a:t>contabilizzare</a:t>
            </a:r>
            <a:r>
              <a:rPr lang="en-US" dirty="0">
                <a:cs typeface="Calibri"/>
              </a:rPr>
              <a:t> </a:t>
            </a:r>
            <a:r>
              <a:rPr lang="en-US" dirty="0" err="1">
                <a:cs typeface="Calibri"/>
              </a:rPr>
              <a:t>questo</a:t>
            </a:r>
            <a:r>
              <a:rPr lang="en-US" dirty="0">
                <a:cs typeface="Calibri"/>
              </a:rPr>
              <a:t> </a:t>
            </a:r>
            <a:r>
              <a:rPr lang="en-US" dirty="0" err="1">
                <a:cs typeface="Calibri"/>
              </a:rPr>
              <a:t>versamento</a:t>
            </a:r>
            <a:r>
              <a:rPr lang="en-US" dirty="0">
                <a:cs typeface="Calibri"/>
              </a:rPr>
              <a:t> verso </a:t>
            </a:r>
            <a:r>
              <a:rPr lang="en-US" dirty="0" err="1">
                <a:cs typeface="Calibri"/>
              </a:rPr>
              <a:t>l’Erario</a:t>
            </a:r>
            <a:r>
              <a:rPr lang="en-US" dirty="0">
                <a:cs typeface="Calibri"/>
              </a:rPr>
              <a:t> </a:t>
            </a:r>
            <a:r>
              <a:rPr lang="en-US" dirty="0" err="1">
                <a:cs typeface="Calibri"/>
              </a:rPr>
              <a:t>su</a:t>
            </a:r>
            <a:r>
              <a:rPr lang="en-US" dirty="0">
                <a:cs typeface="Calibri"/>
              </a:rPr>
              <a:t> </a:t>
            </a:r>
            <a:r>
              <a:rPr lang="en-US" dirty="0" err="1">
                <a:cs typeface="Calibri"/>
              </a:rPr>
              <a:t>una</a:t>
            </a:r>
            <a:r>
              <a:rPr lang="en-US" dirty="0">
                <a:cs typeface="Calibri"/>
              </a:rPr>
              <a:t> </a:t>
            </a:r>
            <a:r>
              <a:rPr lang="en-US" dirty="0" err="1">
                <a:cs typeface="Calibri"/>
              </a:rPr>
              <a:t>pratica</a:t>
            </a:r>
            <a:r>
              <a:rPr lang="en-US" dirty="0">
                <a:cs typeface="Calibri"/>
              </a:rPr>
              <a:t> in partita di </a:t>
            </a:r>
            <a:r>
              <a:rPr lang="en-US" dirty="0" err="1">
                <a:cs typeface="Calibri"/>
              </a:rPr>
              <a:t>giro</a:t>
            </a:r>
            <a:r>
              <a:rPr lang="en-US" dirty="0">
                <a:cs typeface="Calibri"/>
              </a:rPr>
              <a:t> </a:t>
            </a:r>
            <a:r>
              <a:rPr lang="en-US" dirty="0" err="1">
                <a:cs typeface="Calibri"/>
              </a:rPr>
              <a:t>mensile</a:t>
            </a:r>
            <a:r>
              <a:rPr lang="en-US" dirty="0">
                <a:cs typeface="Calibri"/>
              </a:rPr>
              <a:t> (</a:t>
            </a:r>
            <a:r>
              <a:rPr lang="en-US" dirty="0" err="1">
                <a:cs typeface="Calibri"/>
              </a:rPr>
              <a:t>una</a:t>
            </a:r>
            <a:r>
              <a:rPr lang="en-US" dirty="0">
                <a:cs typeface="Calibri"/>
              </a:rPr>
              <a:t> per </a:t>
            </a:r>
            <a:r>
              <a:rPr lang="en-US" dirty="0" err="1">
                <a:cs typeface="Calibri"/>
              </a:rPr>
              <a:t>ogni</a:t>
            </a:r>
            <a:r>
              <a:rPr lang="en-US" dirty="0">
                <a:cs typeface="Calibri"/>
              </a:rPr>
              <a:t> mese di </a:t>
            </a:r>
            <a:r>
              <a:rPr lang="en-US" dirty="0" err="1">
                <a:cs typeface="Calibri"/>
              </a:rPr>
              <a:t>stipendio</a:t>
            </a:r>
            <a:r>
              <a:rPr lang="en-US" dirty="0">
                <a:cs typeface="Calibri"/>
              </a:rPr>
              <a:t>) e </a:t>
            </a:r>
            <a:r>
              <a:rPr lang="en-US" dirty="0" err="1">
                <a:cs typeface="Calibri"/>
              </a:rPr>
              <a:t>contestualmente</a:t>
            </a:r>
            <a:r>
              <a:rPr lang="en-US" dirty="0">
                <a:cs typeface="Calibri"/>
              </a:rPr>
              <a:t> </a:t>
            </a:r>
            <a:r>
              <a:rPr lang="en-US" dirty="0" err="1">
                <a:cs typeface="Calibri"/>
              </a:rPr>
              <a:t>farebbe</a:t>
            </a:r>
            <a:r>
              <a:rPr lang="en-US" dirty="0">
                <a:cs typeface="Calibri"/>
              </a:rPr>
              <a:t> in automatic </a:t>
            </a:r>
            <a:r>
              <a:rPr lang="en-US" dirty="0" err="1">
                <a:cs typeface="Calibri"/>
              </a:rPr>
              <a:t>anche</a:t>
            </a:r>
            <a:r>
              <a:rPr lang="en-US" dirty="0">
                <a:cs typeface="Calibri"/>
              </a:rPr>
              <a:t> la </a:t>
            </a:r>
            <a:r>
              <a:rPr lang="en-US" dirty="0" err="1">
                <a:cs typeface="Calibri"/>
              </a:rPr>
              <a:t>controscrittura</a:t>
            </a:r>
            <a:r>
              <a:rPr lang="en-US" dirty="0">
                <a:cs typeface="Calibri"/>
              </a:rPr>
              <a:t> </a:t>
            </a:r>
            <a:r>
              <a:rPr lang="en-US" dirty="0" err="1">
                <a:cs typeface="Calibri"/>
              </a:rPr>
              <a:t>fra</a:t>
            </a:r>
            <a:r>
              <a:rPr lang="en-US" dirty="0">
                <a:cs typeface="Calibri"/>
              </a:rPr>
              <a:t> la partita di </a:t>
            </a:r>
            <a:r>
              <a:rPr lang="en-US" dirty="0" err="1">
                <a:cs typeface="Calibri"/>
              </a:rPr>
              <a:t>giro</a:t>
            </a:r>
            <a:r>
              <a:rPr lang="en-US" dirty="0">
                <a:cs typeface="Calibri"/>
              </a:rPr>
              <a:t> </a:t>
            </a:r>
            <a:r>
              <a:rPr lang="en-US" dirty="0" err="1">
                <a:cs typeface="Calibri"/>
              </a:rPr>
              <a:t>mensile</a:t>
            </a:r>
            <a:r>
              <a:rPr lang="en-US" dirty="0">
                <a:cs typeface="Calibri"/>
              </a:rPr>
              <a:t> (</a:t>
            </a:r>
            <a:r>
              <a:rPr lang="en-US" dirty="0" err="1">
                <a:cs typeface="Calibri"/>
              </a:rPr>
              <a:t>chiudendola</a:t>
            </a:r>
            <a:r>
              <a:rPr lang="en-US" dirty="0">
                <a:cs typeface="Calibri"/>
              </a:rPr>
              <a:t>) </a:t>
            </a:r>
            <a:r>
              <a:rPr lang="en-US" dirty="0" err="1">
                <a:cs typeface="Calibri"/>
              </a:rPr>
              <a:t>prelevando</a:t>
            </a:r>
            <a:r>
              <a:rPr lang="en-US" dirty="0">
                <a:cs typeface="Calibri"/>
              </a:rPr>
              <a:t> </a:t>
            </a:r>
            <a:r>
              <a:rPr lang="en-US" dirty="0" err="1">
                <a:cs typeface="Calibri"/>
              </a:rPr>
              <a:t>dalla</a:t>
            </a:r>
            <a:r>
              <a:rPr lang="en-US" dirty="0">
                <a:cs typeface="Calibri"/>
              </a:rPr>
              <a:t> partita di </a:t>
            </a:r>
            <a:r>
              <a:rPr lang="en-US" dirty="0" err="1">
                <a:cs typeface="Calibri"/>
              </a:rPr>
              <a:t>giro</a:t>
            </a:r>
            <a:r>
              <a:rPr lang="en-US" dirty="0">
                <a:cs typeface="Calibri"/>
              </a:rPr>
              <a:t> “Calderone”, </a:t>
            </a:r>
            <a:r>
              <a:rPr lang="en-US" dirty="0" err="1">
                <a:cs typeface="Calibri"/>
              </a:rPr>
              <a:t>che</a:t>
            </a:r>
            <a:r>
              <a:rPr lang="en-US" dirty="0">
                <a:cs typeface="Calibri"/>
              </a:rPr>
              <a:t> </a:t>
            </a:r>
            <a:r>
              <a:rPr lang="en-US" dirty="0" err="1">
                <a:cs typeface="Calibri"/>
              </a:rPr>
              <a:t>contiene</a:t>
            </a:r>
            <a:r>
              <a:rPr lang="en-US" dirty="0">
                <a:cs typeface="Calibri"/>
              </a:rPr>
              <a:t> sempre la </a:t>
            </a:r>
            <a:r>
              <a:rPr lang="en-US" dirty="0" err="1">
                <a:cs typeface="Calibri"/>
              </a:rPr>
              <a:t>necessaria</a:t>
            </a:r>
            <a:r>
              <a:rPr lang="en-US" dirty="0">
                <a:cs typeface="Calibri"/>
              </a:rPr>
              <a:t> </a:t>
            </a:r>
            <a:r>
              <a:rPr lang="en-US" dirty="0" err="1">
                <a:cs typeface="Calibri"/>
              </a:rPr>
              <a:t>disponibilità</a:t>
            </a:r>
            <a:r>
              <a:rPr lang="en-US" dirty="0">
                <a:cs typeface="Calibri"/>
              </a:rPr>
              <a:t> (o al </a:t>
            </a:r>
            <a:r>
              <a:rPr lang="en-US" dirty="0" err="1">
                <a:cs typeface="Calibri"/>
              </a:rPr>
              <a:t>limite</a:t>
            </a:r>
            <a:r>
              <a:rPr lang="en-US" dirty="0">
                <a:cs typeface="Calibri"/>
              </a:rPr>
              <a:t> </a:t>
            </a:r>
            <a:r>
              <a:rPr lang="en-US" dirty="0" err="1">
                <a:cs typeface="Calibri"/>
              </a:rPr>
              <a:t>andrebbe</a:t>
            </a:r>
            <a:r>
              <a:rPr lang="en-US" dirty="0">
                <a:cs typeface="Calibri"/>
              </a:rPr>
              <a:t> a zero, come da </a:t>
            </a:r>
            <a:r>
              <a:rPr lang="en-US" dirty="0" err="1">
                <a:cs typeface="Calibri"/>
              </a:rPr>
              <a:t>situazione</a:t>
            </a:r>
            <a:r>
              <a:rPr lang="en-US" dirty="0">
                <a:cs typeface="Calibri"/>
              </a:rPr>
              <a:t> </a:t>
            </a:r>
            <a:r>
              <a:rPr lang="en-US" dirty="0" err="1">
                <a:cs typeface="Calibri"/>
              </a:rPr>
              <a:t>ideale</a:t>
            </a:r>
            <a:r>
              <a:rPr lang="en-US" dirty="0">
                <a:cs typeface="Calibri"/>
              </a:rPr>
              <a:t>) </a:t>
            </a:r>
          </a:p>
        </p:txBody>
      </p:sp>
      <p:sp>
        <p:nvSpPr>
          <p:cNvPr id="4" name="Segnaposto numero diapositiva 3"/>
          <p:cNvSpPr>
            <a:spLocks noGrp="1"/>
          </p:cNvSpPr>
          <p:nvPr>
            <p:ph type="sldNum" sz="quarter" idx="5"/>
          </p:nvPr>
        </p:nvSpPr>
        <p:spPr/>
        <p:txBody>
          <a:bodyPr/>
          <a:lstStyle/>
          <a:p>
            <a:fld id="{C1177A21-F5D0-4AFD-9ABD-D841BB5E0379}" type="slidenum">
              <a:rPr lang="it-IT"/>
              <a:t>14</a:t>
            </a:fld>
            <a:endParaRPr lang="it-IT"/>
          </a:p>
        </p:txBody>
      </p:sp>
    </p:spTree>
    <p:extLst>
      <p:ext uri="{BB962C8B-B14F-4D97-AF65-F5344CB8AC3E}">
        <p14:creationId xmlns:p14="http://schemas.microsoft.com/office/powerpoint/2010/main" val="2442419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23658556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34295519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99514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32205827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367927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41016090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268093412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33250015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rtlCol="0"/>
          <a:lstStyle/>
          <a:p>
            <a:pPr rtl="0"/>
            <a:r>
              <a:rPr lang="it-IT" noProof="0"/>
              <a:t>Fare clic per modificare lo stile del titolo dello schema</a:t>
            </a:r>
            <a:endParaRPr lang="en-GB" noProof="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rtlCol="0"/>
          <a:lstStyle>
            <a:lvl1pPr>
              <a:defRPr>
                <a:latin typeface="+mn-lt"/>
              </a:defRPr>
            </a:lvl1pPr>
          </a:lstStyle>
          <a:p>
            <a:pPr rtl="0">
              <a:defRPr/>
            </a:pPr>
            <a:r>
              <a:rPr lang="en-GB" noProof="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rtlCol="0"/>
          <a:lstStyle>
            <a:lvl1pPr>
              <a:defRPr>
                <a:latin typeface="+mn-lt"/>
              </a:defRPr>
            </a:lvl1pPr>
          </a:lstStyle>
          <a:p>
            <a:pPr rtl="0">
              <a:defRPr/>
            </a:pPr>
            <a:r>
              <a:rPr lang="en-GB" noProof="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rtlCol="0"/>
          <a:lstStyle>
            <a:lvl1pPr>
              <a:defRPr>
                <a:latin typeface="+mn-lt"/>
              </a:defRPr>
            </a:lvl1pPr>
          </a:lstStyle>
          <a:p>
            <a:pPr rtl="0">
              <a:defRPr/>
            </a:pPr>
            <a:fld id="{D76B855D-E9CC-4FF8-AD85-6CDC7B89A0DE}" type="slidenum">
              <a:rPr lang="en-GB" noProof="0" smtClean="0">
                <a:solidFill>
                  <a:prstClr val="black">
                    <a:tint val="75000"/>
                  </a:prstClr>
                </a:solidFill>
              </a:rPr>
              <a:pPr rtl="0">
                <a:defRPr/>
              </a:pPr>
              <a:t>‹N›</a:t>
            </a:fld>
            <a:endParaRPr lang="en-GB" noProof="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en-GB" noProof="0"/>
          </a:p>
        </p:txBody>
      </p:sp>
    </p:spTree>
    <p:extLst>
      <p:ext uri="{BB962C8B-B14F-4D97-AF65-F5344CB8AC3E}">
        <p14:creationId xmlns:p14="http://schemas.microsoft.com/office/powerpoint/2010/main" val="375338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67741687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7E0CF6C-748E-4B7A-BC8B-3011EF78ED13}" type="datetime1">
              <a:rPr lang="en-US" smtClean="0"/>
              <a:pPr/>
              <a:t>6/4/2024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235618058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57E0CF6C-748E-4B7A-BC8B-3011EF78ED13}" type="datetime1">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31705424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57E0CF6C-748E-4B7A-BC8B-3011EF78ED13}" type="datetime1">
              <a:rPr lang="en-US" smtClean="0"/>
              <a:pPr/>
              <a:t>6/4/2024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500405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57E0CF6C-748E-4B7A-BC8B-3011EF78ED13}" type="datetime1">
              <a:rPr lang="en-US" smtClean="0"/>
              <a:pPr/>
              <a:t>6/4/2024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17778147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0CF6C-748E-4B7A-BC8B-3011EF78ED13}" type="datetime1">
              <a:rPr lang="en-US" smtClean="0"/>
              <a:pPr/>
              <a:t>6/4/2024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287976615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7E0CF6C-748E-4B7A-BC8B-3011EF78ED13}" type="datetime1">
              <a:rPr lang="en-US" smtClean="0"/>
              <a:pPr/>
              <a:t>6/4/2024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a:t>
            </a:fld>
            <a:endParaRPr lang="en-US"/>
          </a:p>
        </p:txBody>
      </p:sp>
    </p:spTree>
    <p:extLst>
      <p:ext uri="{BB962C8B-B14F-4D97-AF65-F5344CB8AC3E}">
        <p14:creationId xmlns:p14="http://schemas.microsoft.com/office/powerpoint/2010/main" val="39557313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‹N›</a:t>
            </a:fld>
            <a:endParaRPr lang="en-US"/>
          </a:p>
        </p:txBody>
      </p:sp>
      <p:sp>
        <p:nvSpPr>
          <p:cNvPr id="5" name="Date Placeholder 4"/>
          <p:cNvSpPr>
            <a:spLocks noGrp="1"/>
          </p:cNvSpPr>
          <p:nvPr>
            <p:ph type="dt" sz="half" idx="10"/>
          </p:nvPr>
        </p:nvSpPr>
        <p:spPr/>
        <p:txBody>
          <a:bodyPr/>
          <a:lstStyle/>
          <a:p>
            <a:fld id="{57E0CF6C-748E-4B7A-BC8B-3011EF78ED13}" type="datetime1">
              <a:rPr lang="en-US" smtClean="0"/>
              <a:pPr/>
              <a:t>6/4/2024</a:t>
            </a:fld>
            <a:endParaRPr lang="en-US"/>
          </a:p>
        </p:txBody>
      </p:sp>
    </p:spTree>
    <p:extLst>
      <p:ext uri="{BB962C8B-B14F-4D97-AF65-F5344CB8AC3E}">
        <p14:creationId xmlns:p14="http://schemas.microsoft.com/office/powerpoint/2010/main" val="170675334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E0CF6C-748E-4B7A-BC8B-3011EF78ED13}" type="datetime1">
              <a:rPr lang="en-US" smtClean="0"/>
              <a:pPr/>
              <a:t>6/4/2024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127914287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8/10/relationships/comments" Target="../comments/modernComment_F0F_7406F7AA.xml"/><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8/10/relationships/comments" Target="../comments/modernComment_F16_9A0F7753.xml"/><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18/10/relationships/comments" Target="../comments/modernComment_F14_B5B44284.xml"/><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6B9B96-6A54-BD4E-0D6F-05810AC016CF}"/>
              </a:ext>
            </a:extLst>
          </p:cNvPr>
          <p:cNvSpPr>
            <a:spLocks noGrp="1"/>
          </p:cNvSpPr>
          <p:nvPr>
            <p:ph type="ctrTitle"/>
          </p:nvPr>
        </p:nvSpPr>
        <p:spPr>
          <a:xfrm>
            <a:off x="985969" y="4553712"/>
            <a:ext cx="8288032" cy="1096316"/>
          </a:xfrm>
        </p:spPr>
        <p:txBody>
          <a:bodyPr>
            <a:normAutofit/>
          </a:bodyPr>
          <a:lstStyle/>
          <a:p>
            <a:pPr algn="ctr">
              <a:spcBef>
                <a:spcPts val="1000"/>
              </a:spcBef>
              <a:buClr>
                <a:schemeClr val="accent1"/>
              </a:buClr>
              <a:buSzPct val="80000"/>
            </a:pPr>
            <a:r>
              <a:rPr lang="it-IT" sz="1800" i="1">
                <a:solidFill>
                  <a:schemeClr val="tx1">
                    <a:lumMod val="50000"/>
                    <a:lumOff val="50000"/>
                  </a:schemeClr>
                </a:solidFill>
                <a:latin typeface="+mn-lt"/>
                <a:ea typeface="+mn-ea"/>
                <a:cs typeface="+mn-cs"/>
              </a:rPr>
              <a:t>Ufficio Supporto all'Utenza</a:t>
            </a:r>
            <a:endParaRPr lang="en-GB" sz="1800" i="1">
              <a:solidFill>
                <a:schemeClr val="tx1">
                  <a:lumMod val="50000"/>
                  <a:lumOff val="50000"/>
                </a:schemeClr>
              </a:solidFill>
              <a:latin typeface="+mn-lt"/>
              <a:ea typeface="+mn-ea"/>
              <a:cs typeface="+mn-cs"/>
            </a:endParaRPr>
          </a:p>
        </p:txBody>
      </p:sp>
      <p:sp>
        <p:nvSpPr>
          <p:cNvPr id="3" name="Sottotitolo 2">
            <a:extLst>
              <a:ext uri="{FF2B5EF4-FFF2-40B4-BE49-F238E27FC236}">
                <a16:creationId xmlns:a16="http://schemas.microsoft.com/office/drawing/2014/main" id="{EAE938E5-BB0F-7C6E-A7A6-5EA6A017EAF5}"/>
              </a:ext>
            </a:extLst>
          </p:cNvPr>
          <p:cNvSpPr>
            <a:spLocks noGrp="1"/>
          </p:cNvSpPr>
          <p:nvPr>
            <p:ph type="subTitle" idx="1"/>
          </p:nvPr>
        </p:nvSpPr>
        <p:spPr>
          <a:xfrm>
            <a:off x="985969" y="5650029"/>
            <a:ext cx="8288032" cy="469122"/>
          </a:xfrm>
        </p:spPr>
        <p:txBody>
          <a:bodyPr>
            <a:normAutofit/>
          </a:bodyPr>
          <a:lstStyle/>
          <a:p>
            <a:pPr algn="ctr"/>
            <a:r>
              <a:rPr lang="it-IT"/>
              <a:t>Plenaria DSI – Tirrenia, 3-6 Giugno 2024</a:t>
            </a:r>
            <a:endParaRPr lang="en-GB"/>
          </a:p>
        </p:txBody>
      </p:sp>
      <p:sp>
        <p:nvSpPr>
          <p:cNvPr id="5" name="Titolo 1">
            <a:extLst>
              <a:ext uri="{FF2B5EF4-FFF2-40B4-BE49-F238E27FC236}">
                <a16:creationId xmlns:a16="http://schemas.microsoft.com/office/drawing/2014/main" id="{4E34C1B3-51B2-8781-9BCB-87D32E51E725}"/>
              </a:ext>
            </a:extLst>
          </p:cNvPr>
          <p:cNvSpPr txBox="1">
            <a:spLocks/>
          </p:cNvSpPr>
          <p:nvPr/>
        </p:nvSpPr>
        <p:spPr>
          <a:xfrm>
            <a:off x="1103468" y="1446381"/>
            <a:ext cx="8288032" cy="2343842"/>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it-IT" sz="6600" b="1">
                <a:solidFill>
                  <a:srgbClr val="0070C0"/>
                </a:solidFill>
              </a:rPr>
              <a:t>Missioni</a:t>
            </a:r>
            <a:endParaRPr lang="en-GB" sz="6600" b="1">
              <a:solidFill>
                <a:srgbClr val="0070C0"/>
              </a:solidFill>
            </a:endParaRPr>
          </a:p>
        </p:txBody>
      </p:sp>
      <p:pic>
        <p:nvPicPr>
          <p:cNvPr id="1026" name="Picture 2" descr="LOGO INFN NEWS sito">
            <a:extLst>
              <a:ext uri="{FF2B5EF4-FFF2-40B4-BE49-F238E27FC236}">
                <a16:creationId xmlns:a16="http://schemas.microsoft.com/office/drawing/2014/main" id="{A2C22461-884F-EABC-EB4F-A01368754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46" y="5332845"/>
            <a:ext cx="1143000" cy="634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393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34D43A-05B0-1D55-F016-BD3D4CA7A1CF}"/>
              </a:ext>
            </a:extLst>
          </p:cNvPr>
          <p:cNvSpPr>
            <a:spLocks noGrp="1"/>
          </p:cNvSpPr>
          <p:nvPr>
            <p:ph type="title"/>
          </p:nvPr>
        </p:nvSpPr>
        <p:spPr>
          <a:xfrm>
            <a:off x="677333" y="609600"/>
            <a:ext cx="10323387" cy="1320800"/>
          </a:xfrm>
        </p:spPr>
        <p:txBody>
          <a:bodyPr/>
          <a:lstStyle/>
          <a:p>
            <a:r>
              <a:rPr lang="en-GB" err="1"/>
              <a:t>Dematerializzazione</a:t>
            </a:r>
            <a:r>
              <a:rPr lang="en-GB"/>
              <a:t> - </a:t>
            </a:r>
            <a:r>
              <a:rPr lang="en-GB" err="1"/>
              <a:t>Interpello</a:t>
            </a:r>
            <a:r>
              <a:rPr lang="en-GB"/>
              <a:t> </a:t>
            </a:r>
            <a:r>
              <a:rPr lang="en-GB" err="1"/>
              <a:t>Agenzia</a:t>
            </a:r>
            <a:r>
              <a:rPr lang="en-GB"/>
              <a:t> </a:t>
            </a:r>
            <a:br>
              <a:rPr lang="en-GB"/>
            </a:br>
            <a:r>
              <a:rPr lang="en-GB" err="1"/>
              <a:t>delle</a:t>
            </a:r>
            <a:r>
              <a:rPr lang="en-GB"/>
              <a:t> </a:t>
            </a:r>
            <a:r>
              <a:rPr lang="en-GB" err="1"/>
              <a:t>Entrate</a:t>
            </a:r>
            <a:r>
              <a:rPr lang="en-GB"/>
              <a:t> (conclusioni)</a:t>
            </a:r>
          </a:p>
        </p:txBody>
      </p:sp>
      <p:sp>
        <p:nvSpPr>
          <p:cNvPr id="3" name="Segnaposto contenuto 2">
            <a:extLst>
              <a:ext uri="{FF2B5EF4-FFF2-40B4-BE49-F238E27FC236}">
                <a16:creationId xmlns:a16="http://schemas.microsoft.com/office/drawing/2014/main" id="{1EA919D9-78DE-33C9-7560-F59E2045EFAD}"/>
              </a:ext>
            </a:extLst>
          </p:cNvPr>
          <p:cNvSpPr>
            <a:spLocks noGrp="1"/>
          </p:cNvSpPr>
          <p:nvPr>
            <p:ph idx="1"/>
          </p:nvPr>
        </p:nvSpPr>
        <p:spPr>
          <a:xfrm>
            <a:off x="677334" y="2160589"/>
            <a:ext cx="10386208" cy="3880773"/>
          </a:xfrm>
        </p:spPr>
        <p:txBody>
          <a:bodyPr/>
          <a:lstStyle/>
          <a:p>
            <a:pPr marL="0" indent="0">
              <a:buNone/>
            </a:pPr>
            <a:r>
              <a:rPr lang="en-GB" sz="1800" b="0" i="0" u="none" strike="noStrike" baseline="0" dirty="0">
                <a:solidFill>
                  <a:srgbClr val="000000"/>
                </a:solidFill>
                <a:latin typeface="Times New Roman" panose="02020603050405020304" pitchFamily="18" charset="0"/>
              </a:rPr>
              <a:t> </a:t>
            </a:r>
            <a:r>
              <a:rPr lang="en-GB" sz="1600" b="0" i="0" u="none" strike="noStrike" baseline="0" dirty="0">
                <a:solidFill>
                  <a:srgbClr val="000000"/>
                </a:solidFill>
                <a:latin typeface="Times New Roman" panose="02020603050405020304" pitchFamily="18" charset="0"/>
              </a:rPr>
              <a:t>“…</a:t>
            </a:r>
            <a:r>
              <a:rPr lang="it-IT" sz="1600" b="0" i="1" u="none" strike="noStrike" baseline="0" dirty="0">
                <a:solidFill>
                  <a:schemeClr val="tx1"/>
                </a:solidFill>
                <a:latin typeface="Times New Roman" panose="02020603050405020304" pitchFamily="18" charset="0"/>
              </a:rPr>
              <a:t>Ciò detto, si condivide la soluzione interpretativa prospettata da parte istante, che prevede la possibilità, a seguito di dematerializzazione, </a:t>
            </a:r>
            <a:r>
              <a:rPr lang="it-IT" sz="1600" b="1" i="1" u="none" strike="noStrike" baseline="0" dirty="0">
                <a:solidFill>
                  <a:srgbClr val="FF0000"/>
                </a:solidFill>
                <a:latin typeface="Times New Roman" panose="02020603050405020304" pitchFamily="18" charset="0"/>
              </a:rPr>
              <a:t>di procedere alla contestuale distruzione delle versioni cartacee esclusivamente dei ''documenti analogici non unici'', </a:t>
            </a:r>
            <a:r>
              <a:rPr lang="it-IT" sz="1600" b="0" i="1" u="none" strike="noStrike" baseline="0" dirty="0">
                <a:solidFill>
                  <a:schemeClr val="tx1"/>
                </a:solidFill>
                <a:latin typeface="Times New Roman" panose="02020603050405020304" pitchFamily="18" charset="0"/>
              </a:rPr>
              <a:t>ovvero, per quanto di interesse, </a:t>
            </a:r>
            <a:r>
              <a:rPr lang="it-IT" sz="1600" b="1" i="1" u="none" strike="noStrike" baseline="0" dirty="0">
                <a:solidFill>
                  <a:srgbClr val="FF0000"/>
                </a:solidFill>
                <a:latin typeface="Times New Roman" panose="02020603050405020304" pitchFamily="18" charset="0"/>
              </a:rPr>
              <a:t>delle fatture e dei documenti ad esse fiscalmente assimilabili emesse da soggetti esteri comunitari (UE), incluse quelle rilasciate dai tassisti, nonché dei titoli di viaggio su mezzi di trasporto pubblico. 	</a:t>
            </a:r>
          </a:p>
          <a:p>
            <a:pPr marL="0" indent="0">
              <a:buNone/>
            </a:pPr>
            <a:r>
              <a:rPr lang="it-IT" sz="1600" b="0" i="1" u="none" strike="noStrike" baseline="0" dirty="0">
                <a:solidFill>
                  <a:srgbClr val="000000"/>
                </a:solidFill>
                <a:latin typeface="Times New Roman" panose="02020603050405020304" pitchFamily="18" charset="0"/>
              </a:rPr>
              <a:t>Diversamente, in assenza di intervento di un pubblico ufficiale nel processo di conservazione elettronica, sarà preclusa la distruzione delle versioni cartacee dei ''documenti unici'' e, dunque, nella fattispecie prospettata, dei giustificativi di spesa emessi da soggetti esteri non comunitari (extra UE).</a:t>
            </a:r>
            <a:r>
              <a:rPr lang="en-GB" sz="1600" b="0" i="0" u="none" strike="noStrike" baseline="0" dirty="0">
                <a:solidFill>
                  <a:srgbClr val="000000"/>
                </a:solidFill>
                <a:latin typeface="Times New Roman" panose="02020603050405020304" pitchFamily="18" charset="0"/>
              </a:rPr>
              <a:t>“</a:t>
            </a:r>
          </a:p>
          <a:p>
            <a:pPr marL="0" indent="0">
              <a:buNone/>
            </a:pPr>
            <a:r>
              <a:rPr lang="it-IT" sz="1600" b="0" i="0" u="none" strike="noStrike" baseline="0" dirty="0">
                <a:solidFill>
                  <a:srgbClr val="000000"/>
                </a:solidFill>
                <a:latin typeface="Times New Roman" panose="02020603050405020304" pitchFamily="18" charset="0"/>
              </a:rPr>
              <a:t> </a:t>
            </a:r>
            <a:r>
              <a:rPr lang="it-IT" sz="1800" b="0" i="0" u="none" strike="noStrike" baseline="0" dirty="0">
                <a:solidFill>
                  <a:srgbClr val="000000"/>
                </a:solidFill>
                <a:latin typeface="Times New Roman" panose="02020603050405020304" pitchFamily="18" charset="0"/>
              </a:rPr>
              <a:t>	</a:t>
            </a:r>
          </a:p>
          <a:p>
            <a:pPr marL="0" indent="0">
              <a:buNone/>
            </a:pPr>
            <a:endParaRPr lang="en-GB" sz="1800" b="0" i="0" u="none" strike="noStrike" baseline="0" dirty="0">
              <a:solidFill>
                <a:srgbClr val="000000"/>
              </a:solidFill>
              <a:latin typeface="Times New Roman" panose="02020603050405020304" pitchFamily="18" charset="0"/>
            </a:endParaRPr>
          </a:p>
          <a:p>
            <a:endParaRPr lang="en-GB" dirty="0"/>
          </a:p>
        </p:txBody>
      </p:sp>
    </p:spTree>
    <p:extLst>
      <p:ext uri="{BB962C8B-B14F-4D97-AF65-F5344CB8AC3E}">
        <p14:creationId xmlns:p14="http://schemas.microsoft.com/office/powerpoint/2010/main" val="328499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8477CA-A4C5-55A2-1234-2F37C4D62449}"/>
              </a:ext>
            </a:extLst>
          </p:cNvPr>
          <p:cNvSpPr>
            <a:spLocks noGrp="1"/>
          </p:cNvSpPr>
          <p:nvPr>
            <p:ph type="title"/>
          </p:nvPr>
        </p:nvSpPr>
        <p:spPr>
          <a:xfrm>
            <a:off x="677334" y="609600"/>
            <a:ext cx="10316406" cy="1320800"/>
          </a:xfrm>
        </p:spPr>
        <p:txBody>
          <a:bodyPr/>
          <a:lstStyle/>
          <a:p>
            <a:r>
              <a:rPr lang="it-IT"/>
              <a:t>Dematerializzazione giustificativi spese</a:t>
            </a:r>
            <a:endParaRPr lang="en-GB"/>
          </a:p>
        </p:txBody>
      </p:sp>
      <p:sp>
        <p:nvSpPr>
          <p:cNvPr id="3" name="Segnaposto contenuto 2">
            <a:extLst>
              <a:ext uri="{FF2B5EF4-FFF2-40B4-BE49-F238E27FC236}">
                <a16:creationId xmlns:a16="http://schemas.microsoft.com/office/drawing/2014/main" id="{395F4C8A-F1C0-55D1-B66F-EACC25855F2C}"/>
              </a:ext>
            </a:extLst>
          </p:cNvPr>
          <p:cNvSpPr>
            <a:spLocks noGrp="1"/>
          </p:cNvSpPr>
          <p:nvPr>
            <p:ph idx="1"/>
          </p:nvPr>
        </p:nvSpPr>
        <p:spPr>
          <a:xfrm>
            <a:off x="677334" y="1738059"/>
            <a:ext cx="10372248" cy="4303304"/>
          </a:xfrm>
        </p:spPr>
        <p:txBody>
          <a:bodyPr>
            <a:normAutofit/>
          </a:bodyPr>
          <a:lstStyle/>
          <a:p>
            <a:pPr marL="0" indent="0">
              <a:buNone/>
            </a:pPr>
            <a:r>
              <a:rPr lang="it-IT" sz="2400"/>
              <a:t>Documento analogico NON UNICO</a:t>
            </a:r>
            <a:r>
              <a:rPr lang="it-IT" sz="2400">
                <a:sym typeface="Wingdings" panose="05000000000000000000" pitchFamily="2" charset="2"/>
              </a:rPr>
              <a:t> </a:t>
            </a:r>
            <a:r>
              <a:rPr lang="it-IT" sz="2400" b="0" i="0" u="none" strike="noStrike" baseline="0">
                <a:solidFill>
                  <a:srgbClr val="000000"/>
                </a:solidFill>
                <a:latin typeface="Times New Roman" panose="02020603050405020304" pitchFamily="18" charset="0"/>
                <a:sym typeface="Wingdings" panose="05000000000000000000" pitchFamily="2" charset="2"/>
              </a:rPr>
              <a:t>  </a:t>
            </a:r>
            <a:r>
              <a:rPr lang="it-IT" sz="2400" b="0" u="none" strike="noStrike" baseline="0">
                <a:solidFill>
                  <a:srgbClr val="000000"/>
                </a:solidFill>
                <a:latin typeface="Times New Roman" panose="02020603050405020304" pitchFamily="18" charset="0"/>
              </a:rPr>
              <a:t>oggetto di dematerializzazione e contestuale distruzione delle versioni cartacee  </a:t>
            </a:r>
            <a:r>
              <a:rPr lang="it-IT" sz="1800" b="0" i="1" u="none" strike="noStrike" baseline="0">
                <a:solidFill>
                  <a:srgbClr val="FF0000"/>
                </a:solidFill>
                <a:latin typeface="Times New Roman" panose="02020603050405020304" pitchFamily="18" charset="0"/>
              </a:rPr>
              <a:t>a norma del Codice dell'amministrazione digitale di cui al </a:t>
            </a:r>
            <a:r>
              <a:rPr lang="it-IT" sz="1800" b="0" i="1" u="none" strike="noStrike" baseline="0" err="1">
                <a:solidFill>
                  <a:srgbClr val="FF0000"/>
                </a:solidFill>
                <a:latin typeface="Times New Roman" panose="02020603050405020304" pitchFamily="18" charset="0"/>
              </a:rPr>
              <a:t>D.Lgs.</a:t>
            </a:r>
            <a:r>
              <a:rPr lang="it-IT" sz="1800" b="0" i="1" u="none" strike="noStrike" baseline="0">
                <a:solidFill>
                  <a:srgbClr val="FF0000"/>
                </a:solidFill>
                <a:latin typeface="Times New Roman" panose="02020603050405020304" pitchFamily="18" charset="0"/>
              </a:rPr>
              <a:t> 82/2005</a:t>
            </a:r>
            <a:r>
              <a:rPr lang="it-IT" sz="1800" b="0" i="1" u="none" strike="noStrike" baseline="0">
                <a:solidFill>
                  <a:srgbClr val="000000"/>
                </a:solidFill>
                <a:latin typeface="Times New Roman" panose="02020603050405020304" pitchFamily="18" charset="0"/>
              </a:rPr>
              <a:t> </a:t>
            </a:r>
            <a:r>
              <a:rPr lang="it-IT" sz="1800" b="0" i="0" u="none" strike="noStrike" baseline="0">
                <a:solidFill>
                  <a:srgbClr val="000000"/>
                </a:solidFill>
                <a:latin typeface="Times New Roman" panose="02020603050405020304" pitchFamily="18" charset="0"/>
              </a:rPr>
              <a:t>	</a:t>
            </a:r>
          </a:p>
          <a:p>
            <a:pPr marL="0" indent="0">
              <a:buNone/>
            </a:pPr>
            <a:endParaRPr lang="it-IT" sz="1800" b="0" i="0" u="none" strike="noStrike" baseline="0">
              <a:solidFill>
                <a:srgbClr val="000000"/>
              </a:solidFill>
              <a:latin typeface="Times New Roman" panose="02020603050405020304" pitchFamily="18" charset="0"/>
            </a:endParaRPr>
          </a:p>
          <a:p>
            <a:pPr marL="0" indent="0">
              <a:buNone/>
            </a:pPr>
            <a:r>
              <a:rPr lang="it-IT" b="1" u="sng"/>
              <a:t>Soggetti UE</a:t>
            </a:r>
          </a:p>
          <a:p>
            <a:pPr lvl="1"/>
            <a:r>
              <a:rPr lang="it-IT"/>
              <a:t>Fatture  e ricevute di pagamento </a:t>
            </a:r>
            <a:r>
              <a:rPr lang="it-IT">
                <a:sym typeface="Wingdings" panose="05000000000000000000" pitchFamily="2" charset="2"/>
              </a:rPr>
              <a:t> </a:t>
            </a:r>
            <a:r>
              <a:rPr lang="it-IT"/>
              <a:t>Documento NON UNICO</a:t>
            </a:r>
            <a:endParaRPr lang="it-IT" b="0" i="1" u="none" strike="noStrike" baseline="0">
              <a:solidFill>
                <a:srgbClr val="000000"/>
              </a:solidFill>
              <a:latin typeface="Times New Roman" panose="02020603050405020304" pitchFamily="18" charset="0"/>
            </a:endParaRPr>
          </a:p>
          <a:p>
            <a:pPr lvl="1"/>
            <a:r>
              <a:rPr lang="it-IT"/>
              <a:t>Taxi e titoli di viaggio su mezzi pubblici di trasporto </a:t>
            </a:r>
            <a:r>
              <a:rPr lang="it-IT">
                <a:sym typeface="Wingdings" panose="05000000000000000000" pitchFamily="2" charset="2"/>
              </a:rPr>
              <a:t> </a:t>
            </a:r>
            <a:r>
              <a:rPr lang="it-IT"/>
              <a:t>Documento NON UNICO</a:t>
            </a:r>
            <a:r>
              <a:rPr lang="it-IT">
                <a:sym typeface="Wingdings" panose="05000000000000000000" pitchFamily="2" charset="2"/>
              </a:rPr>
              <a:t> </a:t>
            </a:r>
            <a:endParaRPr lang="it-IT"/>
          </a:p>
          <a:p>
            <a:pPr marL="0" indent="0">
              <a:buNone/>
            </a:pPr>
            <a:r>
              <a:rPr lang="it-IT" b="1" u="sng"/>
              <a:t>Soggetti extra UE</a:t>
            </a:r>
          </a:p>
          <a:p>
            <a:pPr lvl="1"/>
            <a:r>
              <a:rPr lang="it-IT"/>
              <a:t>Fatture  e ricevute di pagamento </a:t>
            </a:r>
            <a:r>
              <a:rPr lang="it-IT">
                <a:sym typeface="Wingdings" panose="05000000000000000000" pitchFamily="2" charset="2"/>
              </a:rPr>
              <a:t> </a:t>
            </a:r>
            <a:r>
              <a:rPr lang="it-IT"/>
              <a:t>Documento UNICO</a:t>
            </a:r>
            <a:endParaRPr lang="it-IT" b="0" i="1" u="none" strike="noStrike" baseline="0">
              <a:solidFill>
                <a:srgbClr val="000000"/>
              </a:solidFill>
              <a:latin typeface="Times New Roman" panose="02020603050405020304" pitchFamily="18" charset="0"/>
            </a:endParaRPr>
          </a:p>
          <a:p>
            <a:pPr lvl="1"/>
            <a:r>
              <a:rPr lang="it-IT"/>
              <a:t>Taxi e titoli di viaggio su mezzi pubblici di trasporto </a:t>
            </a:r>
            <a:r>
              <a:rPr lang="it-IT">
                <a:sym typeface="Wingdings" panose="05000000000000000000" pitchFamily="2" charset="2"/>
              </a:rPr>
              <a:t> </a:t>
            </a:r>
            <a:r>
              <a:rPr lang="it-IT"/>
              <a:t>Documento UNICO</a:t>
            </a:r>
            <a:r>
              <a:rPr lang="it-IT">
                <a:sym typeface="Wingdings" panose="05000000000000000000" pitchFamily="2" charset="2"/>
              </a:rPr>
              <a:t> </a:t>
            </a:r>
            <a:endParaRPr lang="it-IT"/>
          </a:p>
          <a:p>
            <a:pPr marL="0" indent="0">
              <a:buNone/>
            </a:pPr>
            <a:endParaRPr lang="it-IT"/>
          </a:p>
          <a:p>
            <a:endParaRPr lang="it-IT" sz="1800" b="0" i="0" u="none" strike="noStrike" baseline="0">
              <a:solidFill>
                <a:srgbClr val="000000"/>
              </a:solidFill>
              <a:latin typeface="Times New Roman" panose="02020603050405020304" pitchFamily="18" charset="0"/>
            </a:endParaRPr>
          </a:p>
          <a:p>
            <a:endParaRPr lang="it-IT">
              <a:sym typeface="Wingdings" panose="05000000000000000000" pitchFamily="2" charset="2"/>
            </a:endParaRPr>
          </a:p>
        </p:txBody>
      </p:sp>
      <p:sp>
        <p:nvSpPr>
          <p:cNvPr id="6" name="CasellaDiTesto 5">
            <a:extLst>
              <a:ext uri="{FF2B5EF4-FFF2-40B4-BE49-F238E27FC236}">
                <a16:creationId xmlns:a16="http://schemas.microsoft.com/office/drawing/2014/main" id="{839C7052-EDC5-A36D-7FEA-C16B782A116D}"/>
              </a:ext>
            </a:extLst>
          </p:cNvPr>
          <p:cNvSpPr txBox="1"/>
          <p:nvPr/>
        </p:nvSpPr>
        <p:spPr>
          <a:xfrm>
            <a:off x="8932723" y="3425597"/>
            <a:ext cx="2617558" cy="646331"/>
          </a:xfrm>
          <a:prstGeom prst="rect">
            <a:avLst/>
          </a:prstGeom>
          <a:noFill/>
        </p:spPr>
        <p:txBody>
          <a:bodyPr wrap="square" rtlCol="0">
            <a:spAutoFit/>
          </a:bodyPr>
          <a:lstStyle/>
          <a:p>
            <a:r>
              <a:rPr lang="it-IT" b="0" i="1" u="none" strike="noStrike" baseline="0">
                <a:solidFill>
                  <a:srgbClr val="FF0000"/>
                </a:solidFill>
                <a:latin typeface="Times New Roman" panose="02020603050405020304" pitchFamily="18" charset="0"/>
              </a:rPr>
              <a:t>ai sensi dell'art. 39 co. 3 del DPR 633/72</a:t>
            </a:r>
            <a:endParaRPr lang="en-GB">
              <a:solidFill>
                <a:srgbClr val="FF0000"/>
              </a:solidFill>
            </a:endParaRPr>
          </a:p>
        </p:txBody>
      </p:sp>
    </p:spTree>
    <p:extLst>
      <p:ext uri="{BB962C8B-B14F-4D97-AF65-F5344CB8AC3E}">
        <p14:creationId xmlns:p14="http://schemas.microsoft.com/office/powerpoint/2010/main" val="355895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8FFC2-CB47-2370-7A47-EC73D5019E0C}"/>
              </a:ext>
            </a:extLst>
          </p:cNvPr>
          <p:cNvSpPr>
            <a:spLocks noGrp="1"/>
          </p:cNvSpPr>
          <p:nvPr>
            <p:ph type="title"/>
          </p:nvPr>
        </p:nvSpPr>
        <p:spPr>
          <a:xfrm>
            <a:off x="677334" y="609600"/>
            <a:ext cx="8596668" cy="1114090"/>
          </a:xfrm>
        </p:spPr>
        <p:txBody>
          <a:bodyPr>
            <a:normAutofit/>
          </a:bodyPr>
          <a:lstStyle/>
          <a:p>
            <a:r>
              <a:rPr lang="it-IT"/>
              <a:t>IRPEF (PROCESSO ANTE ZUCCHETTI)</a:t>
            </a:r>
            <a:endParaRPr lang="it-IT" sz="2000"/>
          </a:p>
        </p:txBody>
      </p:sp>
      <p:sp>
        <p:nvSpPr>
          <p:cNvPr id="3" name="Segnaposto contenuto 2">
            <a:extLst>
              <a:ext uri="{FF2B5EF4-FFF2-40B4-BE49-F238E27FC236}">
                <a16:creationId xmlns:a16="http://schemas.microsoft.com/office/drawing/2014/main" id="{221D1B1C-25ED-ACED-4219-F41F3EB686C4}"/>
              </a:ext>
            </a:extLst>
          </p:cNvPr>
          <p:cNvSpPr>
            <a:spLocks noGrp="1"/>
          </p:cNvSpPr>
          <p:nvPr>
            <p:ph idx="1"/>
          </p:nvPr>
        </p:nvSpPr>
        <p:spPr>
          <a:xfrm>
            <a:off x="677334" y="1377950"/>
            <a:ext cx="9800407" cy="4695163"/>
          </a:xfrm>
        </p:spPr>
        <p:txBody>
          <a:bodyPr/>
          <a:lstStyle/>
          <a:p>
            <a:endParaRPr lang="it-IT"/>
          </a:p>
          <a:p>
            <a:endParaRPr lang="it-IT"/>
          </a:p>
          <a:p>
            <a:endParaRPr lang="it-IT"/>
          </a:p>
          <a:p>
            <a:endParaRPr lang="it-IT"/>
          </a:p>
          <a:p>
            <a:endParaRPr lang="it-IT"/>
          </a:p>
          <a:p>
            <a:endParaRPr lang="it-IT"/>
          </a:p>
          <a:p>
            <a:endParaRPr lang="it-IT"/>
          </a:p>
          <a:p>
            <a:endParaRPr lang="it-IT"/>
          </a:p>
          <a:p>
            <a:endParaRPr lang="it-IT"/>
          </a:p>
          <a:p>
            <a:endParaRPr lang="it-IT"/>
          </a:p>
        </p:txBody>
      </p:sp>
      <p:sp>
        <p:nvSpPr>
          <p:cNvPr id="13" name="CasellaDiTesto 12">
            <a:extLst>
              <a:ext uri="{FF2B5EF4-FFF2-40B4-BE49-F238E27FC236}">
                <a16:creationId xmlns:a16="http://schemas.microsoft.com/office/drawing/2014/main" id="{28227211-1D21-F25A-A025-5979B61871EA}"/>
              </a:ext>
            </a:extLst>
          </p:cNvPr>
          <p:cNvSpPr txBox="1"/>
          <p:nvPr/>
        </p:nvSpPr>
        <p:spPr>
          <a:xfrm>
            <a:off x="778247" y="2921865"/>
            <a:ext cx="2139496" cy="646331"/>
          </a:xfrm>
          <a:prstGeom prst="rect">
            <a:avLst/>
          </a:prstGeom>
          <a:noFill/>
        </p:spPr>
        <p:txBody>
          <a:bodyPr wrap="square" lIns="91440" tIns="45720" rIns="91440" bIns="45720" rtlCol="0" anchor="t">
            <a:spAutoFit/>
          </a:bodyPr>
          <a:lstStyle/>
          <a:p>
            <a:pPr algn="ctr"/>
            <a:r>
              <a:rPr lang="it-IT" sz="1200"/>
              <a:t>Le strutture liquidano MS comunicano allo stipendiale le trattenute IRPEF</a:t>
            </a:r>
          </a:p>
        </p:txBody>
      </p:sp>
      <p:pic>
        <p:nvPicPr>
          <p:cNvPr id="17" name="Elemento grafico 16" descr="Utenti con riempimento a tinta unita">
            <a:extLst>
              <a:ext uri="{FF2B5EF4-FFF2-40B4-BE49-F238E27FC236}">
                <a16:creationId xmlns:a16="http://schemas.microsoft.com/office/drawing/2014/main" id="{C418199F-8E2D-B145-58C7-2E36F60BA5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0450" y="2138968"/>
            <a:ext cx="914400" cy="914400"/>
          </a:xfrm>
          <a:prstGeom prst="rect">
            <a:avLst/>
          </a:prstGeom>
        </p:spPr>
      </p:pic>
      <p:pic>
        <p:nvPicPr>
          <p:cNvPr id="19" name="Elemento grafico 18" descr="Soldi volanti con riempimento a tinta unita">
            <a:extLst>
              <a:ext uri="{FF2B5EF4-FFF2-40B4-BE49-F238E27FC236}">
                <a16:creationId xmlns:a16="http://schemas.microsoft.com/office/drawing/2014/main" id="{850DF86A-1F1F-F376-D47C-A9A7587387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4317" y="2090318"/>
            <a:ext cx="914400" cy="914400"/>
          </a:xfrm>
          <a:prstGeom prst="rect">
            <a:avLst/>
          </a:prstGeom>
        </p:spPr>
      </p:pic>
      <p:pic>
        <p:nvPicPr>
          <p:cNvPr id="21" name="Elemento grafico 20" descr="Calcolatrice con riempimento a tinta unita">
            <a:extLst>
              <a:ext uri="{FF2B5EF4-FFF2-40B4-BE49-F238E27FC236}">
                <a16:creationId xmlns:a16="http://schemas.microsoft.com/office/drawing/2014/main" id="{265AEDE2-50D7-015D-089D-8481EF35FF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45" y="2066720"/>
            <a:ext cx="914400" cy="914400"/>
          </a:xfrm>
          <a:prstGeom prst="rect">
            <a:avLst/>
          </a:prstGeom>
        </p:spPr>
      </p:pic>
      <p:cxnSp>
        <p:nvCxnSpPr>
          <p:cNvPr id="23" name="Connettore 2 22">
            <a:extLst>
              <a:ext uri="{FF2B5EF4-FFF2-40B4-BE49-F238E27FC236}">
                <a16:creationId xmlns:a16="http://schemas.microsoft.com/office/drawing/2014/main" id="{4CD19504-04EB-9522-EC85-2B982FD76FA8}"/>
              </a:ext>
            </a:extLst>
          </p:cNvPr>
          <p:cNvCxnSpPr>
            <a:cxnSpLocks/>
          </p:cNvCxnSpPr>
          <p:nvPr/>
        </p:nvCxnSpPr>
        <p:spPr>
          <a:xfrm>
            <a:off x="2166502" y="2548202"/>
            <a:ext cx="1840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0E765CD5-7780-63CB-48D3-9DD126CDE0EE}"/>
              </a:ext>
            </a:extLst>
          </p:cNvPr>
          <p:cNvSpPr txBox="1"/>
          <p:nvPr/>
        </p:nvSpPr>
        <p:spPr>
          <a:xfrm>
            <a:off x="3462927" y="2983512"/>
            <a:ext cx="1965771" cy="646331"/>
          </a:xfrm>
          <a:prstGeom prst="rect">
            <a:avLst/>
          </a:prstGeom>
          <a:noFill/>
        </p:spPr>
        <p:txBody>
          <a:bodyPr wrap="square" lIns="91440" tIns="45720" rIns="91440" bIns="45720" rtlCol="0" anchor="t">
            <a:spAutoFit/>
          </a:bodyPr>
          <a:lstStyle/>
          <a:p>
            <a:pPr algn="ctr"/>
            <a:r>
              <a:rPr lang="it-IT" sz="1200"/>
              <a:t>Lo stipendiale comunica a RAG il</a:t>
            </a:r>
            <a:r>
              <a:rPr lang="it-IT" sz="1200" b="1"/>
              <a:t> totale</a:t>
            </a:r>
            <a:r>
              <a:rPr lang="it-IT" sz="1200"/>
              <a:t> da versare all’erario (</a:t>
            </a:r>
            <a:r>
              <a:rPr lang="it-IT" sz="1200" b="1"/>
              <a:t>stipendi + MS</a:t>
            </a:r>
            <a:r>
              <a:rPr lang="it-IT" sz="1200"/>
              <a:t>)</a:t>
            </a:r>
          </a:p>
        </p:txBody>
      </p:sp>
      <p:sp>
        <p:nvSpPr>
          <p:cNvPr id="31" name="CasellaDiTesto 30">
            <a:extLst>
              <a:ext uri="{FF2B5EF4-FFF2-40B4-BE49-F238E27FC236}">
                <a16:creationId xmlns:a16="http://schemas.microsoft.com/office/drawing/2014/main" id="{48A2D196-2848-B917-C479-A4BADB220DC4}"/>
              </a:ext>
            </a:extLst>
          </p:cNvPr>
          <p:cNvSpPr txBox="1"/>
          <p:nvPr/>
        </p:nvSpPr>
        <p:spPr>
          <a:xfrm>
            <a:off x="6198774" y="2936946"/>
            <a:ext cx="2546526" cy="830997"/>
          </a:xfrm>
          <a:prstGeom prst="rect">
            <a:avLst/>
          </a:prstGeom>
          <a:noFill/>
        </p:spPr>
        <p:txBody>
          <a:bodyPr wrap="square" lIns="91440" tIns="45720" rIns="91440" bIns="45720" rtlCol="0" anchor="t">
            <a:spAutoFit/>
          </a:bodyPr>
          <a:lstStyle/>
          <a:p>
            <a:pPr algn="ctr"/>
            <a:r>
              <a:rPr lang="it-IT" sz="1200"/>
              <a:t>RAG versa il </a:t>
            </a:r>
            <a:r>
              <a:rPr lang="it-IT" sz="1200" b="1"/>
              <a:t>totale </a:t>
            </a:r>
            <a:r>
              <a:rPr lang="it-IT" sz="1200"/>
              <a:t>(</a:t>
            </a:r>
            <a:r>
              <a:rPr lang="it-IT" sz="1200" b="1"/>
              <a:t>stipendi + MS</a:t>
            </a:r>
            <a:r>
              <a:rPr lang="it-IT" sz="1200"/>
              <a:t>) e chiede il rimborso alle strutture delle MS versate all’erario</a:t>
            </a:r>
          </a:p>
        </p:txBody>
      </p:sp>
      <p:sp>
        <p:nvSpPr>
          <p:cNvPr id="32" name="CasellaDiTesto 31">
            <a:extLst>
              <a:ext uri="{FF2B5EF4-FFF2-40B4-BE49-F238E27FC236}">
                <a16:creationId xmlns:a16="http://schemas.microsoft.com/office/drawing/2014/main" id="{0DFDAC8D-975C-A406-F694-268EB30EE308}"/>
              </a:ext>
            </a:extLst>
          </p:cNvPr>
          <p:cNvSpPr txBox="1"/>
          <p:nvPr/>
        </p:nvSpPr>
        <p:spPr>
          <a:xfrm>
            <a:off x="484511" y="5261462"/>
            <a:ext cx="9203677" cy="646331"/>
          </a:xfrm>
          <a:prstGeom prst="rect">
            <a:avLst/>
          </a:prstGeom>
          <a:noFill/>
        </p:spPr>
        <p:txBody>
          <a:bodyPr wrap="square" rtlCol="0">
            <a:spAutoFit/>
          </a:bodyPr>
          <a:lstStyle/>
          <a:p>
            <a:r>
              <a:rPr lang="it-IT" sz="1200"/>
              <a:t>Problemi di quadratura (riducibili ma non sopprimibili)</a:t>
            </a:r>
          </a:p>
          <a:p>
            <a:pPr marL="171450" indent="-171450">
              <a:buFont typeface="Arial" panose="020B0604020202020204" pitchFamily="34" charset="0"/>
              <a:buChar char="•"/>
            </a:pPr>
            <a:r>
              <a:rPr lang="it-IT" sz="1200"/>
              <a:t>ricalcolo dello stipendiale (cambio contratti, EBS non fa tutti i calcoli, ecc.) </a:t>
            </a:r>
            <a:r>
              <a:rPr lang="it-IT" sz="1200">
                <a:sym typeface="Wingdings" panose="05000000000000000000" pitchFamily="2" charset="2"/>
              </a:rPr>
              <a:t> quanto trattenuto da EBS è a titolo di acconto </a:t>
            </a:r>
          </a:p>
          <a:p>
            <a:pPr marL="171450" indent="-171450">
              <a:buFont typeface="Arial" panose="020B0604020202020204" pitchFamily="34" charset="0"/>
              <a:buChar char="•"/>
            </a:pPr>
            <a:r>
              <a:rPr lang="it-IT" sz="1200">
                <a:solidFill>
                  <a:srgbClr val="FF0000"/>
                </a:solidFill>
                <a:sym typeface="Wingdings" panose="05000000000000000000" pitchFamily="2" charset="2"/>
              </a:rPr>
              <a:t>dilazioni di pagamento </a:t>
            </a:r>
            <a:r>
              <a:rPr lang="it-IT" sz="1200">
                <a:sym typeface="Wingdings" panose="05000000000000000000" pitchFamily="2" charset="2"/>
              </a:rPr>
              <a:t>(quanto dichiarato un mese può essere inserito nel cedolino successivo per ragioni interne DRU) </a:t>
            </a:r>
          </a:p>
        </p:txBody>
      </p:sp>
      <p:cxnSp>
        <p:nvCxnSpPr>
          <p:cNvPr id="37" name="Connettore 2 36">
            <a:extLst>
              <a:ext uri="{FF2B5EF4-FFF2-40B4-BE49-F238E27FC236}">
                <a16:creationId xmlns:a16="http://schemas.microsoft.com/office/drawing/2014/main" id="{234808E1-2D55-4372-F95F-3C5732513CDF}"/>
              </a:ext>
            </a:extLst>
          </p:cNvPr>
          <p:cNvCxnSpPr>
            <a:cxnSpLocks/>
          </p:cNvCxnSpPr>
          <p:nvPr/>
        </p:nvCxnSpPr>
        <p:spPr>
          <a:xfrm>
            <a:off x="4863466" y="2535502"/>
            <a:ext cx="22228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F4B441C6-817A-A207-2338-2B238EB8FEEA}"/>
              </a:ext>
            </a:extLst>
          </p:cNvPr>
          <p:cNvSpPr txBox="1"/>
          <p:nvPr/>
        </p:nvSpPr>
        <p:spPr>
          <a:xfrm>
            <a:off x="2704577" y="2273369"/>
            <a:ext cx="562148" cy="307777"/>
          </a:xfrm>
          <a:prstGeom prst="rect">
            <a:avLst/>
          </a:prstGeom>
          <a:noFill/>
        </p:spPr>
        <p:txBody>
          <a:bodyPr wrap="square" rtlCol="0">
            <a:spAutoFit/>
          </a:bodyPr>
          <a:lstStyle/>
          <a:p>
            <a:r>
              <a:rPr lang="it-IT" sz="1400" i="1" dirty="0">
                <a:solidFill>
                  <a:schemeClr val="accent2"/>
                </a:solidFill>
              </a:rPr>
              <a:t>EBS</a:t>
            </a:r>
          </a:p>
        </p:txBody>
      </p:sp>
      <p:sp>
        <p:nvSpPr>
          <p:cNvPr id="43" name="Freccia circolare in giù 42">
            <a:extLst>
              <a:ext uri="{FF2B5EF4-FFF2-40B4-BE49-F238E27FC236}">
                <a16:creationId xmlns:a16="http://schemas.microsoft.com/office/drawing/2014/main" id="{17A7CB96-6584-4F08-0BB2-56581BA503D9}"/>
              </a:ext>
            </a:extLst>
          </p:cNvPr>
          <p:cNvSpPr/>
          <p:nvPr/>
        </p:nvSpPr>
        <p:spPr>
          <a:xfrm rot="10800000">
            <a:off x="1597163" y="3562806"/>
            <a:ext cx="5422900" cy="66451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4" name="CasellaDiTesto 43">
            <a:extLst>
              <a:ext uri="{FF2B5EF4-FFF2-40B4-BE49-F238E27FC236}">
                <a16:creationId xmlns:a16="http://schemas.microsoft.com/office/drawing/2014/main" id="{486B0966-033D-AE6B-3230-0C5CDEDADCAD}"/>
              </a:ext>
            </a:extLst>
          </p:cNvPr>
          <p:cNvSpPr txBox="1"/>
          <p:nvPr/>
        </p:nvSpPr>
        <p:spPr>
          <a:xfrm>
            <a:off x="3931453" y="3890317"/>
            <a:ext cx="754320" cy="307777"/>
          </a:xfrm>
          <a:prstGeom prst="rect">
            <a:avLst/>
          </a:prstGeom>
          <a:noFill/>
        </p:spPr>
        <p:txBody>
          <a:bodyPr wrap="square" rtlCol="0">
            <a:spAutoFit/>
          </a:bodyPr>
          <a:lstStyle/>
          <a:p>
            <a:r>
              <a:rPr lang="it-IT" sz="1400" i="1">
                <a:solidFill>
                  <a:schemeClr val="accent2"/>
                </a:solidFill>
              </a:rPr>
              <a:t>email</a:t>
            </a:r>
          </a:p>
        </p:txBody>
      </p:sp>
      <p:sp>
        <p:nvSpPr>
          <p:cNvPr id="45" name="Freccia circolare in su 44">
            <a:extLst>
              <a:ext uri="{FF2B5EF4-FFF2-40B4-BE49-F238E27FC236}">
                <a16:creationId xmlns:a16="http://schemas.microsoft.com/office/drawing/2014/main" id="{1F66005B-174C-4D22-17EA-7E9B0B5662AE}"/>
              </a:ext>
            </a:extLst>
          </p:cNvPr>
          <p:cNvSpPr/>
          <p:nvPr/>
        </p:nvSpPr>
        <p:spPr>
          <a:xfrm>
            <a:off x="1270828" y="3684285"/>
            <a:ext cx="6604000" cy="1032693"/>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6" name="CasellaDiTesto 45">
            <a:extLst>
              <a:ext uri="{FF2B5EF4-FFF2-40B4-BE49-F238E27FC236}">
                <a16:creationId xmlns:a16="http://schemas.microsoft.com/office/drawing/2014/main" id="{94931ACC-9E4B-5016-709C-8CDD40DA0CA0}"/>
              </a:ext>
            </a:extLst>
          </p:cNvPr>
          <p:cNvSpPr txBox="1"/>
          <p:nvPr/>
        </p:nvSpPr>
        <p:spPr>
          <a:xfrm>
            <a:off x="4216594" y="4446077"/>
            <a:ext cx="562148" cy="307777"/>
          </a:xfrm>
          <a:prstGeom prst="rect">
            <a:avLst/>
          </a:prstGeom>
          <a:noFill/>
        </p:spPr>
        <p:txBody>
          <a:bodyPr wrap="square" rtlCol="0">
            <a:spAutoFit/>
          </a:bodyPr>
          <a:lstStyle/>
          <a:p>
            <a:r>
              <a:rPr lang="it-IT" sz="1400" i="1">
                <a:solidFill>
                  <a:schemeClr val="accent2"/>
                </a:solidFill>
              </a:rPr>
              <a:t>EBS</a:t>
            </a:r>
          </a:p>
        </p:txBody>
      </p:sp>
      <p:sp>
        <p:nvSpPr>
          <p:cNvPr id="47" name="CasellaDiTesto 46">
            <a:extLst>
              <a:ext uri="{FF2B5EF4-FFF2-40B4-BE49-F238E27FC236}">
                <a16:creationId xmlns:a16="http://schemas.microsoft.com/office/drawing/2014/main" id="{1BFCDD7B-8182-8C9B-9A80-AEB49F54EAEC}"/>
              </a:ext>
            </a:extLst>
          </p:cNvPr>
          <p:cNvSpPr txBox="1"/>
          <p:nvPr/>
        </p:nvSpPr>
        <p:spPr>
          <a:xfrm>
            <a:off x="1554050" y="4794282"/>
            <a:ext cx="5783521" cy="276999"/>
          </a:xfrm>
          <a:prstGeom prst="rect">
            <a:avLst/>
          </a:prstGeom>
          <a:noFill/>
        </p:spPr>
        <p:txBody>
          <a:bodyPr wrap="square" rtlCol="0">
            <a:spAutoFit/>
          </a:bodyPr>
          <a:lstStyle/>
          <a:p>
            <a:pPr algn="ctr"/>
            <a:r>
              <a:rPr lang="it-IT" sz="1200">
                <a:solidFill>
                  <a:schemeClr val="accent2"/>
                </a:solidFill>
              </a:rPr>
              <a:t>Le strutture rimborsano AC con selezione manuale</a:t>
            </a:r>
          </a:p>
        </p:txBody>
      </p:sp>
      <p:sp>
        <p:nvSpPr>
          <p:cNvPr id="48" name="Segno di moltiplicazione 47">
            <a:extLst>
              <a:ext uri="{FF2B5EF4-FFF2-40B4-BE49-F238E27FC236}">
                <a16:creationId xmlns:a16="http://schemas.microsoft.com/office/drawing/2014/main" id="{E33736E3-3ECA-80FB-C1A8-29B584274469}"/>
              </a:ext>
            </a:extLst>
          </p:cNvPr>
          <p:cNvSpPr/>
          <p:nvPr/>
        </p:nvSpPr>
        <p:spPr>
          <a:xfrm>
            <a:off x="2680142" y="3684659"/>
            <a:ext cx="3079750" cy="1482906"/>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a:p>
        </p:txBody>
      </p:sp>
      <p:sp>
        <p:nvSpPr>
          <p:cNvPr id="4" name="CasellaDiTesto 3">
            <a:extLst>
              <a:ext uri="{FF2B5EF4-FFF2-40B4-BE49-F238E27FC236}">
                <a16:creationId xmlns:a16="http://schemas.microsoft.com/office/drawing/2014/main" id="{0FC09510-A142-7ADE-B351-E6EA9B415C4D}"/>
              </a:ext>
            </a:extLst>
          </p:cNvPr>
          <p:cNvSpPr txBox="1"/>
          <p:nvPr/>
        </p:nvSpPr>
        <p:spPr>
          <a:xfrm>
            <a:off x="1854474" y="4387274"/>
            <a:ext cx="358960" cy="400110"/>
          </a:xfrm>
          <a:prstGeom prst="rect">
            <a:avLst/>
          </a:prstGeom>
          <a:noFill/>
        </p:spPr>
        <p:txBody>
          <a:bodyPr wrap="square" lIns="91440" tIns="45720" rIns="91440" bIns="45720" rtlCol="0" anchor="t">
            <a:spAutoFit/>
          </a:bodyPr>
          <a:lstStyle/>
          <a:p>
            <a:r>
              <a:rPr lang="it-IT" sz="2000" i="1">
                <a:solidFill>
                  <a:srgbClr val="FF0000"/>
                </a:solidFill>
              </a:rPr>
              <a:t>€</a:t>
            </a:r>
          </a:p>
        </p:txBody>
      </p:sp>
      <p:sp>
        <p:nvSpPr>
          <p:cNvPr id="6" name="CasellaDiTesto 5">
            <a:extLst>
              <a:ext uri="{FF2B5EF4-FFF2-40B4-BE49-F238E27FC236}">
                <a16:creationId xmlns:a16="http://schemas.microsoft.com/office/drawing/2014/main" id="{0AFD39D3-3E9B-4FDA-77C2-33BD9FA7E57B}"/>
              </a:ext>
            </a:extLst>
          </p:cNvPr>
          <p:cNvSpPr txBox="1"/>
          <p:nvPr/>
        </p:nvSpPr>
        <p:spPr>
          <a:xfrm>
            <a:off x="5083157" y="2120876"/>
            <a:ext cx="1642977" cy="307777"/>
          </a:xfrm>
          <a:prstGeom prst="rect">
            <a:avLst/>
          </a:prstGeom>
          <a:noFill/>
        </p:spPr>
        <p:txBody>
          <a:bodyPr wrap="square" rtlCol="0">
            <a:spAutoFit/>
          </a:bodyPr>
          <a:lstStyle/>
          <a:p>
            <a:r>
              <a:rPr lang="it-IT" sz="1400" i="1">
                <a:solidFill>
                  <a:schemeClr val="accent2"/>
                </a:solidFill>
              </a:rPr>
              <a:t>Flusso «stipendi»</a:t>
            </a:r>
          </a:p>
        </p:txBody>
      </p:sp>
    </p:spTree>
    <p:extLst>
      <p:ext uri="{BB962C8B-B14F-4D97-AF65-F5344CB8AC3E}">
        <p14:creationId xmlns:p14="http://schemas.microsoft.com/office/powerpoint/2010/main" val="194661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8FFC2-CB47-2370-7A47-EC73D5019E0C}"/>
              </a:ext>
            </a:extLst>
          </p:cNvPr>
          <p:cNvSpPr>
            <a:spLocks noGrp="1"/>
          </p:cNvSpPr>
          <p:nvPr>
            <p:ph type="title"/>
          </p:nvPr>
        </p:nvSpPr>
        <p:spPr>
          <a:xfrm>
            <a:off x="677334" y="609600"/>
            <a:ext cx="8596668" cy="1114090"/>
          </a:xfrm>
        </p:spPr>
        <p:txBody>
          <a:bodyPr>
            <a:normAutofit/>
          </a:bodyPr>
          <a:lstStyle/>
          <a:p>
            <a:r>
              <a:rPr lang="it-IT"/>
              <a:t>IRPEF (PROCESSO ANTE ZUCCHETTI)-b</a:t>
            </a:r>
            <a:endParaRPr lang="it-IT" sz="2000"/>
          </a:p>
        </p:txBody>
      </p:sp>
      <p:sp>
        <p:nvSpPr>
          <p:cNvPr id="3" name="Segnaposto contenuto 2">
            <a:extLst>
              <a:ext uri="{FF2B5EF4-FFF2-40B4-BE49-F238E27FC236}">
                <a16:creationId xmlns:a16="http://schemas.microsoft.com/office/drawing/2014/main" id="{221D1B1C-25ED-ACED-4219-F41F3EB686C4}"/>
              </a:ext>
            </a:extLst>
          </p:cNvPr>
          <p:cNvSpPr>
            <a:spLocks noGrp="1"/>
          </p:cNvSpPr>
          <p:nvPr>
            <p:ph idx="1"/>
          </p:nvPr>
        </p:nvSpPr>
        <p:spPr>
          <a:xfrm>
            <a:off x="677334" y="1377950"/>
            <a:ext cx="9800407" cy="4695163"/>
          </a:xfrm>
        </p:spPr>
        <p:txBody>
          <a:bodyPr/>
          <a:lstStyle/>
          <a:p>
            <a:endParaRPr lang="it-IT"/>
          </a:p>
          <a:p>
            <a:endParaRPr lang="it-IT"/>
          </a:p>
          <a:p>
            <a:endParaRPr lang="it-IT"/>
          </a:p>
          <a:p>
            <a:endParaRPr lang="it-IT"/>
          </a:p>
          <a:p>
            <a:endParaRPr lang="it-IT"/>
          </a:p>
          <a:p>
            <a:endParaRPr lang="it-IT"/>
          </a:p>
          <a:p>
            <a:endParaRPr lang="it-IT"/>
          </a:p>
          <a:p>
            <a:endParaRPr lang="it-IT"/>
          </a:p>
          <a:p>
            <a:endParaRPr lang="it-IT"/>
          </a:p>
          <a:p>
            <a:endParaRPr lang="it-IT"/>
          </a:p>
        </p:txBody>
      </p:sp>
      <p:sp>
        <p:nvSpPr>
          <p:cNvPr id="13" name="CasellaDiTesto 12">
            <a:extLst>
              <a:ext uri="{FF2B5EF4-FFF2-40B4-BE49-F238E27FC236}">
                <a16:creationId xmlns:a16="http://schemas.microsoft.com/office/drawing/2014/main" id="{28227211-1D21-F25A-A025-5979B61871EA}"/>
              </a:ext>
            </a:extLst>
          </p:cNvPr>
          <p:cNvSpPr txBox="1"/>
          <p:nvPr/>
        </p:nvSpPr>
        <p:spPr>
          <a:xfrm>
            <a:off x="778247" y="2921865"/>
            <a:ext cx="2139496" cy="646331"/>
          </a:xfrm>
          <a:prstGeom prst="rect">
            <a:avLst/>
          </a:prstGeom>
          <a:noFill/>
        </p:spPr>
        <p:txBody>
          <a:bodyPr wrap="square" lIns="91440" tIns="45720" rIns="91440" bIns="45720" rtlCol="0" anchor="t">
            <a:spAutoFit/>
          </a:bodyPr>
          <a:lstStyle/>
          <a:p>
            <a:pPr algn="ctr"/>
            <a:r>
              <a:rPr lang="it-IT" sz="1200"/>
              <a:t>Le strutture liquidano MS comunicano allo stipendiale le trattenute IRPEF</a:t>
            </a:r>
          </a:p>
        </p:txBody>
      </p:sp>
      <p:pic>
        <p:nvPicPr>
          <p:cNvPr id="17" name="Elemento grafico 16" descr="Utenti con riempimento a tinta unita">
            <a:extLst>
              <a:ext uri="{FF2B5EF4-FFF2-40B4-BE49-F238E27FC236}">
                <a16:creationId xmlns:a16="http://schemas.microsoft.com/office/drawing/2014/main" id="{C418199F-8E2D-B145-58C7-2E36F60BA5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40450" y="2138968"/>
            <a:ext cx="914400" cy="914400"/>
          </a:xfrm>
          <a:prstGeom prst="rect">
            <a:avLst/>
          </a:prstGeom>
        </p:spPr>
      </p:pic>
      <p:pic>
        <p:nvPicPr>
          <p:cNvPr id="19" name="Elemento grafico 18" descr="Soldi volanti con riempimento a tinta unita">
            <a:extLst>
              <a:ext uri="{FF2B5EF4-FFF2-40B4-BE49-F238E27FC236}">
                <a16:creationId xmlns:a16="http://schemas.microsoft.com/office/drawing/2014/main" id="{850DF86A-1F1F-F376-D47C-A9A7587387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4317" y="2090318"/>
            <a:ext cx="914400" cy="914400"/>
          </a:xfrm>
          <a:prstGeom prst="rect">
            <a:avLst/>
          </a:prstGeom>
        </p:spPr>
      </p:pic>
      <p:pic>
        <p:nvPicPr>
          <p:cNvPr id="21" name="Elemento grafico 20" descr="Calcolatrice con riempimento a tinta unita">
            <a:extLst>
              <a:ext uri="{FF2B5EF4-FFF2-40B4-BE49-F238E27FC236}">
                <a16:creationId xmlns:a16="http://schemas.microsoft.com/office/drawing/2014/main" id="{265AEDE2-50D7-015D-089D-8481EF35FF3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45" y="2066720"/>
            <a:ext cx="914400" cy="914400"/>
          </a:xfrm>
          <a:prstGeom prst="rect">
            <a:avLst/>
          </a:prstGeom>
        </p:spPr>
      </p:pic>
      <p:cxnSp>
        <p:nvCxnSpPr>
          <p:cNvPr id="23" name="Connettore 2 22">
            <a:extLst>
              <a:ext uri="{FF2B5EF4-FFF2-40B4-BE49-F238E27FC236}">
                <a16:creationId xmlns:a16="http://schemas.microsoft.com/office/drawing/2014/main" id="{4CD19504-04EB-9522-EC85-2B982FD76FA8}"/>
              </a:ext>
            </a:extLst>
          </p:cNvPr>
          <p:cNvCxnSpPr>
            <a:cxnSpLocks/>
          </p:cNvCxnSpPr>
          <p:nvPr/>
        </p:nvCxnSpPr>
        <p:spPr>
          <a:xfrm>
            <a:off x="2166502" y="2548202"/>
            <a:ext cx="184026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CasellaDiTesto 27">
            <a:extLst>
              <a:ext uri="{FF2B5EF4-FFF2-40B4-BE49-F238E27FC236}">
                <a16:creationId xmlns:a16="http://schemas.microsoft.com/office/drawing/2014/main" id="{0E765CD5-7780-63CB-48D3-9DD126CDE0EE}"/>
              </a:ext>
            </a:extLst>
          </p:cNvPr>
          <p:cNvSpPr txBox="1"/>
          <p:nvPr/>
        </p:nvSpPr>
        <p:spPr>
          <a:xfrm>
            <a:off x="3462927" y="2983512"/>
            <a:ext cx="1965771" cy="646331"/>
          </a:xfrm>
          <a:prstGeom prst="rect">
            <a:avLst/>
          </a:prstGeom>
          <a:noFill/>
        </p:spPr>
        <p:txBody>
          <a:bodyPr wrap="square" lIns="91440" tIns="45720" rIns="91440" bIns="45720" rtlCol="0" anchor="t">
            <a:spAutoFit/>
          </a:bodyPr>
          <a:lstStyle/>
          <a:p>
            <a:pPr algn="ctr"/>
            <a:r>
              <a:rPr lang="it-IT" sz="1200"/>
              <a:t>Lo stipendiale comunica a RAG il</a:t>
            </a:r>
            <a:r>
              <a:rPr lang="it-IT" sz="1200" b="1"/>
              <a:t> totale</a:t>
            </a:r>
            <a:r>
              <a:rPr lang="it-IT" sz="1200"/>
              <a:t> da versare all’erario (</a:t>
            </a:r>
            <a:r>
              <a:rPr lang="it-IT" sz="1200" b="1"/>
              <a:t>stipendi + MS</a:t>
            </a:r>
            <a:r>
              <a:rPr lang="it-IT" sz="1200"/>
              <a:t>)</a:t>
            </a:r>
          </a:p>
        </p:txBody>
      </p:sp>
      <p:sp>
        <p:nvSpPr>
          <p:cNvPr id="31" name="CasellaDiTesto 30">
            <a:extLst>
              <a:ext uri="{FF2B5EF4-FFF2-40B4-BE49-F238E27FC236}">
                <a16:creationId xmlns:a16="http://schemas.microsoft.com/office/drawing/2014/main" id="{48A2D196-2848-B917-C479-A4BADB220DC4}"/>
              </a:ext>
            </a:extLst>
          </p:cNvPr>
          <p:cNvSpPr txBox="1"/>
          <p:nvPr/>
        </p:nvSpPr>
        <p:spPr>
          <a:xfrm>
            <a:off x="6198774" y="2936946"/>
            <a:ext cx="2546526" cy="830997"/>
          </a:xfrm>
          <a:prstGeom prst="rect">
            <a:avLst/>
          </a:prstGeom>
          <a:noFill/>
        </p:spPr>
        <p:txBody>
          <a:bodyPr wrap="square" lIns="91440" tIns="45720" rIns="91440" bIns="45720" rtlCol="0" anchor="t">
            <a:spAutoFit/>
          </a:bodyPr>
          <a:lstStyle/>
          <a:p>
            <a:pPr algn="ctr"/>
            <a:r>
              <a:rPr lang="it-IT" sz="1200"/>
              <a:t>RAG versa il </a:t>
            </a:r>
            <a:r>
              <a:rPr lang="it-IT" sz="1200" b="1"/>
              <a:t>totale </a:t>
            </a:r>
            <a:r>
              <a:rPr lang="it-IT" sz="1200"/>
              <a:t>(</a:t>
            </a:r>
            <a:r>
              <a:rPr lang="it-IT" sz="1200" b="1"/>
              <a:t>stipendi + MS</a:t>
            </a:r>
            <a:r>
              <a:rPr lang="it-IT" sz="1200"/>
              <a:t>) e chiede il rimborso alle strutture delle MS versate all’erario</a:t>
            </a:r>
          </a:p>
        </p:txBody>
      </p:sp>
      <p:cxnSp>
        <p:nvCxnSpPr>
          <p:cNvPr id="37" name="Connettore 2 36">
            <a:extLst>
              <a:ext uri="{FF2B5EF4-FFF2-40B4-BE49-F238E27FC236}">
                <a16:creationId xmlns:a16="http://schemas.microsoft.com/office/drawing/2014/main" id="{234808E1-2D55-4372-F95F-3C5732513CDF}"/>
              </a:ext>
            </a:extLst>
          </p:cNvPr>
          <p:cNvCxnSpPr>
            <a:cxnSpLocks/>
          </p:cNvCxnSpPr>
          <p:nvPr/>
        </p:nvCxnSpPr>
        <p:spPr>
          <a:xfrm>
            <a:off x="4863466" y="2535502"/>
            <a:ext cx="22228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CasellaDiTesto 39">
            <a:extLst>
              <a:ext uri="{FF2B5EF4-FFF2-40B4-BE49-F238E27FC236}">
                <a16:creationId xmlns:a16="http://schemas.microsoft.com/office/drawing/2014/main" id="{F4B441C6-817A-A207-2338-2B238EB8FEEA}"/>
              </a:ext>
            </a:extLst>
          </p:cNvPr>
          <p:cNvSpPr txBox="1"/>
          <p:nvPr/>
        </p:nvSpPr>
        <p:spPr>
          <a:xfrm>
            <a:off x="2704577" y="2273369"/>
            <a:ext cx="562148" cy="307777"/>
          </a:xfrm>
          <a:prstGeom prst="rect">
            <a:avLst/>
          </a:prstGeom>
          <a:noFill/>
        </p:spPr>
        <p:txBody>
          <a:bodyPr wrap="square" rtlCol="0">
            <a:spAutoFit/>
          </a:bodyPr>
          <a:lstStyle/>
          <a:p>
            <a:r>
              <a:rPr lang="it-IT" sz="1400" i="1">
                <a:solidFill>
                  <a:schemeClr val="accent2"/>
                </a:solidFill>
              </a:rPr>
              <a:t>EBS</a:t>
            </a:r>
          </a:p>
        </p:txBody>
      </p:sp>
      <p:sp>
        <p:nvSpPr>
          <p:cNvPr id="41" name="CasellaDiTesto 40">
            <a:extLst>
              <a:ext uri="{FF2B5EF4-FFF2-40B4-BE49-F238E27FC236}">
                <a16:creationId xmlns:a16="http://schemas.microsoft.com/office/drawing/2014/main" id="{CB7A337A-D1B2-24E3-FF5E-A3EB10A78B59}"/>
              </a:ext>
            </a:extLst>
          </p:cNvPr>
          <p:cNvSpPr txBox="1"/>
          <p:nvPr/>
        </p:nvSpPr>
        <p:spPr>
          <a:xfrm>
            <a:off x="5584281" y="2216143"/>
            <a:ext cx="754320" cy="307777"/>
          </a:xfrm>
          <a:prstGeom prst="rect">
            <a:avLst/>
          </a:prstGeom>
          <a:noFill/>
        </p:spPr>
        <p:txBody>
          <a:bodyPr wrap="square" rtlCol="0">
            <a:spAutoFit/>
          </a:bodyPr>
          <a:lstStyle/>
          <a:p>
            <a:r>
              <a:rPr lang="it-IT" sz="1400" i="1">
                <a:solidFill>
                  <a:schemeClr val="accent2"/>
                </a:solidFill>
              </a:rPr>
              <a:t>email</a:t>
            </a:r>
          </a:p>
        </p:txBody>
      </p:sp>
      <p:sp>
        <p:nvSpPr>
          <p:cNvPr id="4" name="CasellaDiTesto 3">
            <a:extLst>
              <a:ext uri="{FF2B5EF4-FFF2-40B4-BE49-F238E27FC236}">
                <a16:creationId xmlns:a16="http://schemas.microsoft.com/office/drawing/2014/main" id="{D9F8499C-CFCC-64FF-26A3-C8B361A28A19}"/>
              </a:ext>
            </a:extLst>
          </p:cNvPr>
          <p:cNvSpPr txBox="1"/>
          <p:nvPr/>
        </p:nvSpPr>
        <p:spPr>
          <a:xfrm>
            <a:off x="344871" y="3727888"/>
            <a:ext cx="2992820" cy="1354217"/>
          </a:xfrm>
          <a:prstGeom prst="rect">
            <a:avLst/>
          </a:prstGeom>
          <a:noFill/>
          <a:ln w="1270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b="1">
                <a:solidFill>
                  <a:srgbClr val="FF0000"/>
                </a:solidFill>
              </a:rPr>
              <a:t>Partita di giro (STRUTTURA)</a:t>
            </a:r>
          </a:p>
          <a:p>
            <a:r>
              <a:rPr lang="it-IT" sz="1600">
                <a:solidFill>
                  <a:srgbClr val="FF0000"/>
                </a:solidFill>
              </a:rPr>
              <a:t>Entrata  Uscita</a:t>
            </a:r>
          </a:p>
          <a:p>
            <a:r>
              <a:rPr lang="it-IT" sz="1600">
                <a:solidFill>
                  <a:srgbClr val="FF0000"/>
                </a:solidFill>
              </a:rPr>
              <a:t>30€    0€</a:t>
            </a:r>
          </a:p>
          <a:p>
            <a:r>
              <a:rPr lang="it-IT" sz="1600">
                <a:solidFill>
                  <a:srgbClr val="FF0000"/>
                </a:solidFill>
              </a:rPr>
              <a:t>40€    0€</a:t>
            </a:r>
          </a:p>
          <a:p>
            <a:r>
              <a:rPr lang="it-IT" sz="1600">
                <a:solidFill>
                  <a:srgbClr val="FF0000"/>
                </a:solidFill>
              </a:rPr>
              <a:t>…. </a:t>
            </a:r>
            <a:r>
              <a:rPr lang="it-IT">
                <a:solidFill>
                  <a:srgbClr val="FF0000"/>
                </a:solidFill>
              </a:rPr>
              <a:t> </a:t>
            </a:r>
          </a:p>
        </p:txBody>
      </p:sp>
      <p:sp>
        <p:nvSpPr>
          <p:cNvPr id="5" name="CasellaDiTesto 4">
            <a:extLst>
              <a:ext uri="{FF2B5EF4-FFF2-40B4-BE49-F238E27FC236}">
                <a16:creationId xmlns:a16="http://schemas.microsoft.com/office/drawing/2014/main" id="{50F49AB7-2E27-68C9-2DA1-F473F4F6ACB8}"/>
              </a:ext>
            </a:extLst>
          </p:cNvPr>
          <p:cNvSpPr txBox="1"/>
          <p:nvPr/>
        </p:nvSpPr>
        <p:spPr>
          <a:xfrm>
            <a:off x="7938595" y="3767302"/>
            <a:ext cx="2992820" cy="1354217"/>
          </a:xfrm>
          <a:prstGeom prst="rect">
            <a:avLst/>
          </a:prstGeom>
          <a:noFill/>
          <a:ln w="12700">
            <a:solidFill>
              <a:srgbClr val="0070C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b="1">
                <a:solidFill>
                  <a:srgbClr val="FF0000"/>
                </a:solidFill>
              </a:rPr>
              <a:t>Partita di giro (Ragioneria)</a:t>
            </a:r>
          </a:p>
          <a:p>
            <a:r>
              <a:rPr lang="it-IT" sz="1600">
                <a:solidFill>
                  <a:srgbClr val="FF0000"/>
                </a:solidFill>
              </a:rPr>
              <a:t>Entrata  Uscita</a:t>
            </a:r>
          </a:p>
          <a:p>
            <a:r>
              <a:rPr lang="it-IT" sz="1600">
                <a:solidFill>
                  <a:srgbClr val="FF0000"/>
                </a:solidFill>
              </a:rPr>
              <a:t>0€            100€</a:t>
            </a:r>
            <a:endParaRPr lang="it-IT">
              <a:solidFill>
                <a:srgbClr val="000000"/>
              </a:solidFill>
            </a:endParaRPr>
          </a:p>
          <a:p>
            <a:r>
              <a:rPr lang="it-IT" sz="1600">
                <a:solidFill>
                  <a:srgbClr val="FF0000"/>
                </a:solidFill>
              </a:rPr>
              <a:t>0€</a:t>
            </a:r>
            <a:endParaRPr lang="it-IT">
              <a:solidFill>
                <a:srgbClr val="000000"/>
              </a:solidFill>
            </a:endParaRPr>
          </a:p>
          <a:p>
            <a:r>
              <a:rPr lang="it-IT" sz="1600">
                <a:solidFill>
                  <a:srgbClr val="FF0000"/>
                </a:solidFill>
              </a:rPr>
              <a:t>…. </a:t>
            </a:r>
            <a:r>
              <a:rPr lang="it-IT">
                <a:solidFill>
                  <a:srgbClr val="FF0000"/>
                </a:solidFill>
              </a:rPr>
              <a:t> </a:t>
            </a:r>
            <a:endParaRPr lang="it-IT"/>
          </a:p>
        </p:txBody>
      </p:sp>
    </p:spTree>
    <p:extLst>
      <p:ext uri="{BB962C8B-B14F-4D97-AF65-F5344CB8AC3E}">
        <p14:creationId xmlns:p14="http://schemas.microsoft.com/office/powerpoint/2010/main" val="258470485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8FFC2-CB47-2370-7A47-EC73D5019E0C}"/>
              </a:ext>
            </a:extLst>
          </p:cNvPr>
          <p:cNvSpPr>
            <a:spLocks noGrp="1"/>
          </p:cNvSpPr>
          <p:nvPr>
            <p:ph type="title"/>
          </p:nvPr>
        </p:nvSpPr>
        <p:spPr>
          <a:xfrm>
            <a:off x="537634" y="228600"/>
            <a:ext cx="9038407" cy="1309757"/>
          </a:xfrm>
        </p:spPr>
        <p:txBody>
          <a:bodyPr/>
          <a:lstStyle/>
          <a:p>
            <a:r>
              <a:rPr lang="it-IT"/>
              <a:t>IRPEF (PROCESSO PROPOSTO DALLA DSI)</a:t>
            </a:r>
            <a:endParaRPr lang="it-IT" sz="2000"/>
          </a:p>
        </p:txBody>
      </p:sp>
      <p:sp>
        <p:nvSpPr>
          <p:cNvPr id="3" name="Segnaposto contenuto 2">
            <a:extLst>
              <a:ext uri="{FF2B5EF4-FFF2-40B4-BE49-F238E27FC236}">
                <a16:creationId xmlns:a16="http://schemas.microsoft.com/office/drawing/2014/main" id="{221D1B1C-25ED-ACED-4219-F41F3EB686C4}"/>
              </a:ext>
            </a:extLst>
          </p:cNvPr>
          <p:cNvSpPr>
            <a:spLocks noGrp="1"/>
          </p:cNvSpPr>
          <p:nvPr>
            <p:ph idx="1"/>
          </p:nvPr>
        </p:nvSpPr>
        <p:spPr>
          <a:xfrm>
            <a:off x="537634" y="965200"/>
            <a:ext cx="8596668" cy="4695163"/>
          </a:xfrm>
        </p:spPr>
        <p:txBody>
          <a:bodyPr/>
          <a:lstStyle/>
          <a:p>
            <a:endParaRPr lang="it-IT"/>
          </a:p>
          <a:p>
            <a:endParaRPr lang="it-IT"/>
          </a:p>
          <a:p>
            <a:endParaRPr lang="it-IT"/>
          </a:p>
          <a:p>
            <a:endParaRPr lang="it-IT"/>
          </a:p>
          <a:p>
            <a:endParaRPr lang="it-IT"/>
          </a:p>
          <a:p>
            <a:endParaRPr lang="it-IT"/>
          </a:p>
          <a:p>
            <a:endParaRPr lang="it-IT"/>
          </a:p>
          <a:p>
            <a:endParaRPr lang="it-IT"/>
          </a:p>
          <a:p>
            <a:endParaRPr lang="it-IT"/>
          </a:p>
        </p:txBody>
      </p:sp>
      <p:sp>
        <p:nvSpPr>
          <p:cNvPr id="32" name="CasellaDiTesto 31">
            <a:extLst>
              <a:ext uri="{FF2B5EF4-FFF2-40B4-BE49-F238E27FC236}">
                <a16:creationId xmlns:a16="http://schemas.microsoft.com/office/drawing/2014/main" id="{0DFDAC8D-975C-A406-F694-268EB30EE308}"/>
              </a:ext>
            </a:extLst>
          </p:cNvPr>
          <p:cNvSpPr txBox="1"/>
          <p:nvPr/>
        </p:nvSpPr>
        <p:spPr>
          <a:xfrm>
            <a:off x="353072" y="1197637"/>
            <a:ext cx="9203677" cy="64633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it-IT" sz="1200"/>
              <a:t>Da </a:t>
            </a:r>
            <a:r>
              <a:rPr lang="it-IT" sz="1200" b="1"/>
              <a:t>novembre 2022</a:t>
            </a:r>
            <a:r>
              <a:rPr lang="it-IT" sz="1200"/>
              <a:t> ad oggi l’INFN ha doppie partite di giro aperte (le strutture per quanto trattenuto e RAG per quanto versato)</a:t>
            </a:r>
          </a:p>
          <a:p>
            <a:pPr marL="171450" indent="-171450">
              <a:buFont typeface="Arial" panose="020B0604020202020204" pitchFamily="34" charset="0"/>
              <a:buChar char="•"/>
            </a:pPr>
            <a:r>
              <a:rPr lang="it-IT" sz="1200"/>
              <a:t>DAF chiede il dettaglio delle eventuali differenze fra EBS (strutture) e Zucchetti (dilazioni) in maniera da quadrare mese-mese</a:t>
            </a:r>
            <a:endParaRPr lang="it-IT" sz="1200">
              <a:sym typeface="Wingdings" panose="05000000000000000000" pitchFamily="2" charset="2"/>
            </a:endParaRPr>
          </a:p>
          <a:p>
            <a:pPr marL="171450" indent="-171450">
              <a:buFont typeface="Arial" panose="020B0604020202020204" pitchFamily="34" charset="0"/>
              <a:buChar char="•"/>
            </a:pPr>
            <a:r>
              <a:rPr lang="it-IT" sz="1200">
                <a:sym typeface="Wingdings" panose="05000000000000000000" pitchFamily="2" charset="2"/>
              </a:rPr>
              <a:t>Proposta DSI (novembre 2023) per superare le </a:t>
            </a:r>
            <a:r>
              <a:rPr lang="it-IT" sz="1200">
                <a:solidFill>
                  <a:srgbClr val="FF0000"/>
                </a:solidFill>
                <a:sym typeface="Wingdings" panose="05000000000000000000" pitchFamily="2" charset="2"/>
              </a:rPr>
              <a:t>dilazioni di pagamento</a:t>
            </a:r>
            <a:r>
              <a:rPr lang="it-IT" sz="1200">
                <a:sym typeface="Wingdings" panose="05000000000000000000" pitchFamily="2" charset="2"/>
              </a:rPr>
              <a:t>: </a:t>
            </a:r>
            <a:r>
              <a:rPr lang="it-IT" sz="1200" i="1">
                <a:sym typeface="Wingdings" panose="05000000000000000000" pitchFamily="2" charset="2"/>
              </a:rPr>
              <a:t>flussi automatici </a:t>
            </a:r>
            <a:r>
              <a:rPr lang="it-IT" sz="1200">
                <a:sym typeface="Wingdings" panose="05000000000000000000" pitchFamily="2" charset="2"/>
              </a:rPr>
              <a:t>e </a:t>
            </a:r>
            <a:r>
              <a:rPr lang="it-IT" sz="1200" i="1">
                <a:sym typeface="Wingdings" panose="05000000000000000000" pitchFamily="2" charset="2"/>
              </a:rPr>
              <a:t>partita di giro calderone</a:t>
            </a:r>
            <a:endParaRPr lang="it-IT" sz="1200" i="1"/>
          </a:p>
        </p:txBody>
      </p:sp>
      <p:sp>
        <p:nvSpPr>
          <p:cNvPr id="6" name="CasellaDiTesto 5">
            <a:extLst>
              <a:ext uri="{FF2B5EF4-FFF2-40B4-BE49-F238E27FC236}">
                <a16:creationId xmlns:a16="http://schemas.microsoft.com/office/drawing/2014/main" id="{09F690CA-24A1-36FA-5EC3-4EB54D3D0972}"/>
              </a:ext>
            </a:extLst>
          </p:cNvPr>
          <p:cNvSpPr txBox="1"/>
          <p:nvPr/>
        </p:nvSpPr>
        <p:spPr>
          <a:xfrm>
            <a:off x="227984" y="2664258"/>
            <a:ext cx="2139496" cy="646331"/>
          </a:xfrm>
          <a:prstGeom prst="rect">
            <a:avLst/>
          </a:prstGeom>
          <a:noFill/>
        </p:spPr>
        <p:txBody>
          <a:bodyPr wrap="square" lIns="91440" tIns="45720" rIns="91440" bIns="45720" rtlCol="0" anchor="t">
            <a:spAutoFit/>
          </a:bodyPr>
          <a:lstStyle/>
          <a:p>
            <a:pPr algn="ctr"/>
            <a:r>
              <a:rPr lang="it-IT" sz="1200"/>
              <a:t>Le strutture liquidano MS comunicano allo stipendiale le trattenute IRPEF</a:t>
            </a:r>
          </a:p>
        </p:txBody>
      </p:sp>
      <p:pic>
        <p:nvPicPr>
          <p:cNvPr id="7" name="Elemento grafico 6" descr="Utenti con riempimento a tinta unita">
            <a:extLst>
              <a:ext uri="{FF2B5EF4-FFF2-40B4-BE49-F238E27FC236}">
                <a16:creationId xmlns:a16="http://schemas.microsoft.com/office/drawing/2014/main" id="{150263B2-EEAA-69FD-FFF5-8FAD2BC06A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0187" y="1881361"/>
            <a:ext cx="914400" cy="914400"/>
          </a:xfrm>
          <a:prstGeom prst="rect">
            <a:avLst/>
          </a:prstGeom>
        </p:spPr>
      </p:pic>
      <p:cxnSp>
        <p:nvCxnSpPr>
          <p:cNvPr id="8" name="Connettore 2 7">
            <a:extLst>
              <a:ext uri="{FF2B5EF4-FFF2-40B4-BE49-F238E27FC236}">
                <a16:creationId xmlns:a16="http://schemas.microsoft.com/office/drawing/2014/main" id="{F8D5EF72-75FF-43B0-342A-C201BF5B58D1}"/>
              </a:ext>
            </a:extLst>
          </p:cNvPr>
          <p:cNvCxnSpPr>
            <a:cxnSpLocks/>
          </p:cNvCxnSpPr>
          <p:nvPr/>
        </p:nvCxnSpPr>
        <p:spPr>
          <a:xfrm>
            <a:off x="1704587" y="2290595"/>
            <a:ext cx="184026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612B5F7-10F0-47CB-DBFA-75542CE129A9}"/>
              </a:ext>
            </a:extLst>
          </p:cNvPr>
          <p:cNvSpPr txBox="1"/>
          <p:nvPr/>
        </p:nvSpPr>
        <p:spPr>
          <a:xfrm>
            <a:off x="2868490" y="2681731"/>
            <a:ext cx="1965771" cy="646331"/>
          </a:xfrm>
          <a:prstGeom prst="rect">
            <a:avLst/>
          </a:prstGeom>
          <a:noFill/>
        </p:spPr>
        <p:txBody>
          <a:bodyPr wrap="square" lIns="91440" tIns="45720" rIns="91440" bIns="45720" rtlCol="0" anchor="t">
            <a:spAutoFit/>
          </a:bodyPr>
          <a:lstStyle/>
          <a:p>
            <a:pPr algn="ctr"/>
            <a:r>
              <a:rPr lang="it-IT" sz="1200"/>
              <a:t>Lo stipendiale comunica a RAG il </a:t>
            </a:r>
            <a:r>
              <a:rPr lang="it-IT" sz="1200" b="1"/>
              <a:t>totale </a:t>
            </a:r>
            <a:r>
              <a:rPr lang="it-IT" sz="1200"/>
              <a:t>da versare all’erario </a:t>
            </a:r>
            <a:r>
              <a:rPr lang="it-IT" sz="1200" b="1"/>
              <a:t>(stipendi + MS)</a:t>
            </a:r>
          </a:p>
        </p:txBody>
      </p:sp>
      <p:sp>
        <p:nvSpPr>
          <p:cNvPr id="10" name="CasellaDiTesto 9">
            <a:extLst>
              <a:ext uri="{FF2B5EF4-FFF2-40B4-BE49-F238E27FC236}">
                <a16:creationId xmlns:a16="http://schemas.microsoft.com/office/drawing/2014/main" id="{DDBA4D52-F4BD-414A-527A-A47819F11338}"/>
              </a:ext>
            </a:extLst>
          </p:cNvPr>
          <p:cNvSpPr txBox="1"/>
          <p:nvPr/>
        </p:nvSpPr>
        <p:spPr>
          <a:xfrm>
            <a:off x="7437597" y="2076405"/>
            <a:ext cx="2114550" cy="461665"/>
          </a:xfrm>
          <a:prstGeom prst="rect">
            <a:avLst/>
          </a:prstGeom>
          <a:noFill/>
        </p:spPr>
        <p:txBody>
          <a:bodyPr wrap="square" rtlCol="0">
            <a:spAutoFit/>
          </a:bodyPr>
          <a:lstStyle/>
          <a:p>
            <a:pPr algn="ctr"/>
            <a:r>
              <a:rPr lang="it-IT" sz="1200"/>
              <a:t>RAG versa il totale (stipendi + MS) su PG del mese </a:t>
            </a:r>
          </a:p>
        </p:txBody>
      </p:sp>
      <p:cxnSp>
        <p:nvCxnSpPr>
          <p:cNvPr id="11" name="Connettore 2 10">
            <a:extLst>
              <a:ext uri="{FF2B5EF4-FFF2-40B4-BE49-F238E27FC236}">
                <a16:creationId xmlns:a16="http://schemas.microsoft.com/office/drawing/2014/main" id="{5CDCB459-8F35-BE5E-7FA8-67CB7867C785}"/>
              </a:ext>
            </a:extLst>
          </p:cNvPr>
          <p:cNvCxnSpPr>
            <a:cxnSpLocks/>
          </p:cNvCxnSpPr>
          <p:nvPr/>
        </p:nvCxnSpPr>
        <p:spPr>
          <a:xfrm>
            <a:off x="4313203" y="2277895"/>
            <a:ext cx="22228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5357D655-F6E0-8F3D-53B4-AA9582CD7851}"/>
              </a:ext>
            </a:extLst>
          </p:cNvPr>
          <p:cNvSpPr txBox="1"/>
          <p:nvPr/>
        </p:nvSpPr>
        <p:spPr>
          <a:xfrm>
            <a:off x="2242662" y="2015762"/>
            <a:ext cx="562148" cy="307777"/>
          </a:xfrm>
          <a:prstGeom prst="rect">
            <a:avLst/>
          </a:prstGeom>
          <a:noFill/>
        </p:spPr>
        <p:txBody>
          <a:bodyPr wrap="square" lIns="91440" tIns="45720" rIns="91440" bIns="45720" rtlCol="0" anchor="t">
            <a:spAutoFit/>
          </a:bodyPr>
          <a:lstStyle/>
          <a:p>
            <a:r>
              <a:rPr lang="it-IT" sz="1400" i="1">
                <a:solidFill>
                  <a:srgbClr val="FF0000"/>
                </a:solidFill>
              </a:rPr>
              <a:t>EBS</a:t>
            </a:r>
          </a:p>
        </p:txBody>
      </p:sp>
      <p:sp>
        <p:nvSpPr>
          <p:cNvPr id="14" name="CasellaDiTesto 13">
            <a:extLst>
              <a:ext uri="{FF2B5EF4-FFF2-40B4-BE49-F238E27FC236}">
                <a16:creationId xmlns:a16="http://schemas.microsoft.com/office/drawing/2014/main" id="{8F7C4245-20FD-874A-5B77-B0E4EE2FFA6C}"/>
              </a:ext>
            </a:extLst>
          </p:cNvPr>
          <p:cNvSpPr txBox="1"/>
          <p:nvPr/>
        </p:nvSpPr>
        <p:spPr>
          <a:xfrm>
            <a:off x="4675881" y="1989497"/>
            <a:ext cx="1642977" cy="307777"/>
          </a:xfrm>
          <a:prstGeom prst="rect">
            <a:avLst/>
          </a:prstGeom>
          <a:noFill/>
        </p:spPr>
        <p:txBody>
          <a:bodyPr wrap="square" rtlCol="0">
            <a:spAutoFit/>
          </a:bodyPr>
          <a:lstStyle/>
          <a:p>
            <a:r>
              <a:rPr lang="it-IT" sz="1400" i="1">
                <a:solidFill>
                  <a:schemeClr val="accent2"/>
                </a:solidFill>
              </a:rPr>
              <a:t>Flusso «stipendi»</a:t>
            </a:r>
          </a:p>
        </p:txBody>
      </p:sp>
      <p:pic>
        <p:nvPicPr>
          <p:cNvPr id="15" name="Elemento grafico 14" descr="Soldi volanti con riempimento a tinta unita">
            <a:extLst>
              <a:ext uri="{FF2B5EF4-FFF2-40B4-BE49-F238E27FC236}">
                <a16:creationId xmlns:a16="http://schemas.microsoft.com/office/drawing/2014/main" id="{5D61B5CD-A5D4-B01B-0813-FCA4BAD015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33773" y="1838885"/>
            <a:ext cx="914400" cy="914400"/>
          </a:xfrm>
          <a:prstGeom prst="rect">
            <a:avLst/>
          </a:prstGeom>
        </p:spPr>
      </p:pic>
      <p:pic>
        <p:nvPicPr>
          <p:cNvPr id="16" name="Elemento grafico 15" descr="Calcolatrice con riempimento a tinta unita">
            <a:extLst>
              <a:ext uri="{FF2B5EF4-FFF2-40B4-BE49-F238E27FC236}">
                <a16:creationId xmlns:a16="http://schemas.microsoft.com/office/drawing/2014/main" id="{A35705C9-992A-150E-270B-B9C98AA620B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41298" y="4609376"/>
            <a:ext cx="914400" cy="914400"/>
          </a:xfrm>
          <a:prstGeom prst="rect">
            <a:avLst/>
          </a:prstGeom>
        </p:spPr>
      </p:pic>
      <p:cxnSp>
        <p:nvCxnSpPr>
          <p:cNvPr id="18" name="Connettore 2 17">
            <a:extLst>
              <a:ext uri="{FF2B5EF4-FFF2-40B4-BE49-F238E27FC236}">
                <a16:creationId xmlns:a16="http://schemas.microsoft.com/office/drawing/2014/main" id="{082F9EA5-42CB-054F-3580-A8151E5F2CD4}"/>
              </a:ext>
            </a:extLst>
          </p:cNvPr>
          <p:cNvCxnSpPr>
            <a:cxnSpLocks/>
          </p:cNvCxnSpPr>
          <p:nvPr/>
        </p:nvCxnSpPr>
        <p:spPr>
          <a:xfrm>
            <a:off x="1153800" y="3301753"/>
            <a:ext cx="0" cy="12921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891F32C1-9F50-00E3-A04A-B529B9CC62EE}"/>
              </a:ext>
            </a:extLst>
          </p:cNvPr>
          <p:cNvSpPr txBox="1"/>
          <p:nvPr/>
        </p:nvSpPr>
        <p:spPr>
          <a:xfrm>
            <a:off x="48127" y="3554867"/>
            <a:ext cx="1320318" cy="677108"/>
          </a:xfrm>
          <a:prstGeom prst="rect">
            <a:avLst/>
          </a:prstGeom>
          <a:noFill/>
        </p:spPr>
        <p:txBody>
          <a:bodyPr wrap="square" lIns="91440" tIns="45720" rIns="91440" bIns="45720" rtlCol="0" anchor="t">
            <a:spAutoFit/>
          </a:bodyPr>
          <a:lstStyle/>
          <a:p>
            <a:pPr algn="ctr"/>
            <a:r>
              <a:rPr lang="it-IT" sz="1400" i="1">
                <a:solidFill>
                  <a:srgbClr val="FF0000"/>
                </a:solidFill>
              </a:rPr>
              <a:t>EBS </a:t>
            </a:r>
          </a:p>
          <a:p>
            <a:pPr algn="ctr"/>
            <a:r>
              <a:rPr lang="it-IT" sz="1200" i="1">
                <a:solidFill>
                  <a:srgbClr val="FF0000"/>
                </a:solidFill>
              </a:rPr>
              <a:t>(no selezione </a:t>
            </a:r>
            <a:br>
              <a:rPr lang="it-IT" sz="1200" i="1">
                <a:solidFill>
                  <a:srgbClr val="FF0000"/>
                </a:solidFill>
              </a:rPr>
            </a:br>
            <a:r>
              <a:rPr lang="it-IT" sz="1200" i="1">
                <a:solidFill>
                  <a:srgbClr val="FF0000"/>
                </a:solidFill>
              </a:rPr>
              <a:t>utente)</a:t>
            </a:r>
          </a:p>
        </p:txBody>
      </p:sp>
      <p:sp>
        <p:nvSpPr>
          <p:cNvPr id="25" name="CasellaDiTesto 24">
            <a:extLst>
              <a:ext uri="{FF2B5EF4-FFF2-40B4-BE49-F238E27FC236}">
                <a16:creationId xmlns:a16="http://schemas.microsoft.com/office/drawing/2014/main" id="{BC302316-1945-43D5-655B-E6B7C7C5F4E7}"/>
              </a:ext>
            </a:extLst>
          </p:cNvPr>
          <p:cNvSpPr txBox="1"/>
          <p:nvPr/>
        </p:nvSpPr>
        <p:spPr>
          <a:xfrm>
            <a:off x="115187" y="5473531"/>
            <a:ext cx="2044779" cy="461665"/>
          </a:xfrm>
          <a:prstGeom prst="rect">
            <a:avLst/>
          </a:prstGeom>
          <a:noFill/>
        </p:spPr>
        <p:txBody>
          <a:bodyPr wrap="square" rtlCol="0">
            <a:spAutoFit/>
          </a:bodyPr>
          <a:lstStyle/>
          <a:p>
            <a:pPr algn="ctr"/>
            <a:r>
              <a:rPr lang="it-IT" sz="1200"/>
              <a:t>RAG incassa su PG calderone per l’anno</a:t>
            </a:r>
          </a:p>
        </p:txBody>
      </p:sp>
      <p:pic>
        <p:nvPicPr>
          <p:cNvPr id="34" name="Elemento grafico 33" descr="Calcolatrice con riempimento a tinta unita">
            <a:extLst>
              <a:ext uri="{FF2B5EF4-FFF2-40B4-BE49-F238E27FC236}">
                <a16:creationId xmlns:a16="http://schemas.microsoft.com/office/drawing/2014/main" id="{1EC870F5-FF56-E65F-1B56-E388DF2036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24028" y="1865203"/>
            <a:ext cx="914400" cy="914400"/>
          </a:xfrm>
          <a:prstGeom prst="rect">
            <a:avLst/>
          </a:prstGeom>
        </p:spPr>
      </p:pic>
      <p:cxnSp>
        <p:nvCxnSpPr>
          <p:cNvPr id="35" name="Connettore 2 34">
            <a:extLst>
              <a:ext uri="{FF2B5EF4-FFF2-40B4-BE49-F238E27FC236}">
                <a16:creationId xmlns:a16="http://schemas.microsoft.com/office/drawing/2014/main" id="{ECAD3A11-B233-6EB1-D51C-7E1B84CB7BF3}"/>
              </a:ext>
            </a:extLst>
          </p:cNvPr>
          <p:cNvCxnSpPr>
            <a:cxnSpLocks/>
          </p:cNvCxnSpPr>
          <p:nvPr/>
        </p:nvCxnSpPr>
        <p:spPr>
          <a:xfrm>
            <a:off x="7096693" y="2779603"/>
            <a:ext cx="864182" cy="18297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CasellaDiTesto 35">
            <a:extLst>
              <a:ext uri="{FF2B5EF4-FFF2-40B4-BE49-F238E27FC236}">
                <a16:creationId xmlns:a16="http://schemas.microsoft.com/office/drawing/2014/main" id="{D7168921-DA87-B3CF-A177-47743547EB4C}"/>
              </a:ext>
            </a:extLst>
          </p:cNvPr>
          <p:cNvSpPr txBox="1"/>
          <p:nvPr/>
        </p:nvSpPr>
        <p:spPr>
          <a:xfrm>
            <a:off x="5364023" y="3201984"/>
            <a:ext cx="2329471" cy="954107"/>
          </a:xfrm>
          <a:prstGeom prst="rect">
            <a:avLst/>
          </a:prstGeom>
          <a:noFill/>
        </p:spPr>
        <p:txBody>
          <a:bodyPr wrap="square" rtlCol="0">
            <a:spAutoFit/>
          </a:bodyPr>
          <a:lstStyle/>
          <a:p>
            <a:pPr algn="ctr"/>
            <a:r>
              <a:rPr lang="it-IT" sz="1400" i="1">
                <a:solidFill>
                  <a:schemeClr val="accent2"/>
                </a:solidFill>
              </a:rPr>
              <a:t>EBS propone compensazione  automatica fra PG del mese e PG calderone </a:t>
            </a:r>
          </a:p>
        </p:txBody>
      </p:sp>
      <p:sp>
        <p:nvSpPr>
          <p:cNvPr id="42" name="CasellaDiTesto 41">
            <a:extLst>
              <a:ext uri="{FF2B5EF4-FFF2-40B4-BE49-F238E27FC236}">
                <a16:creationId xmlns:a16="http://schemas.microsoft.com/office/drawing/2014/main" id="{7AA06754-32DE-FD6D-BA36-532E9AC353F8}"/>
              </a:ext>
            </a:extLst>
          </p:cNvPr>
          <p:cNvSpPr txBox="1"/>
          <p:nvPr/>
        </p:nvSpPr>
        <p:spPr>
          <a:xfrm>
            <a:off x="5102629" y="4515283"/>
            <a:ext cx="2044779" cy="1384995"/>
          </a:xfrm>
          <a:prstGeom prst="rect">
            <a:avLst/>
          </a:prstGeom>
        </p:spPr>
        <p:style>
          <a:lnRef idx="2">
            <a:schemeClr val="accent2"/>
          </a:lnRef>
          <a:fillRef idx="1">
            <a:schemeClr val="lt1"/>
          </a:fillRef>
          <a:effectRef idx="0">
            <a:schemeClr val="accent2"/>
          </a:effectRef>
          <a:fontRef idx="minor">
            <a:schemeClr val="dk1"/>
          </a:fontRef>
        </p:style>
        <p:txBody>
          <a:bodyPr wrap="square" numCol="1" rtlCol="0">
            <a:spAutoFit/>
          </a:bodyPr>
          <a:lstStyle/>
          <a:p>
            <a:r>
              <a:rPr lang="it-IT" sz="1400" b="1">
                <a:solidFill>
                  <a:schemeClr val="accent2"/>
                </a:solidFill>
              </a:rPr>
              <a:t>Partita di giro mese x</a:t>
            </a:r>
          </a:p>
          <a:p>
            <a:endParaRPr lang="it-IT" sz="1400" i="1">
              <a:solidFill>
                <a:schemeClr val="accent2"/>
              </a:solidFill>
            </a:endParaRPr>
          </a:p>
          <a:p>
            <a:r>
              <a:rPr lang="it-IT" sz="1400" i="1">
                <a:solidFill>
                  <a:schemeClr val="accent2"/>
                </a:solidFill>
              </a:rPr>
              <a:t>Entrata	Uscita</a:t>
            </a:r>
          </a:p>
          <a:p>
            <a:r>
              <a:rPr lang="it-IT" sz="1400">
                <a:solidFill>
                  <a:schemeClr val="accent2"/>
                </a:solidFill>
              </a:rPr>
              <a:t>0€		100€</a:t>
            </a:r>
          </a:p>
          <a:p>
            <a:r>
              <a:rPr lang="it-IT" sz="1400">
                <a:solidFill>
                  <a:schemeClr val="accent2"/>
                </a:solidFill>
              </a:rPr>
              <a:t>		90€</a:t>
            </a:r>
          </a:p>
          <a:p>
            <a:r>
              <a:rPr lang="it-IT" sz="1400">
                <a:solidFill>
                  <a:schemeClr val="accent2"/>
                </a:solidFill>
              </a:rPr>
              <a:t>		…</a:t>
            </a:r>
          </a:p>
        </p:txBody>
      </p:sp>
      <p:pic>
        <p:nvPicPr>
          <p:cNvPr id="49" name="Elemento grafico 48" descr="Calcolatrice con riempimento a tinta unita">
            <a:extLst>
              <a:ext uri="{FF2B5EF4-FFF2-40B4-BE49-F238E27FC236}">
                <a16:creationId xmlns:a16="http://schemas.microsoft.com/office/drawing/2014/main" id="{4AB7B3F0-BF2F-0D49-A8C1-E273DFCAF3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7185" y="4615348"/>
            <a:ext cx="914400" cy="914400"/>
          </a:xfrm>
          <a:prstGeom prst="rect">
            <a:avLst/>
          </a:prstGeom>
        </p:spPr>
      </p:pic>
      <p:sp>
        <p:nvSpPr>
          <p:cNvPr id="50" name="CasellaDiTesto 49">
            <a:extLst>
              <a:ext uri="{FF2B5EF4-FFF2-40B4-BE49-F238E27FC236}">
                <a16:creationId xmlns:a16="http://schemas.microsoft.com/office/drawing/2014/main" id="{25EBB101-9D34-418E-A99F-D7FB845A8B60}"/>
              </a:ext>
            </a:extLst>
          </p:cNvPr>
          <p:cNvSpPr txBox="1"/>
          <p:nvPr/>
        </p:nvSpPr>
        <p:spPr>
          <a:xfrm>
            <a:off x="7460169" y="5515428"/>
            <a:ext cx="1476657" cy="461665"/>
          </a:xfrm>
          <a:prstGeom prst="rect">
            <a:avLst/>
          </a:prstGeom>
          <a:noFill/>
        </p:spPr>
        <p:txBody>
          <a:bodyPr wrap="square" rtlCol="0">
            <a:spAutoFit/>
          </a:bodyPr>
          <a:lstStyle/>
          <a:p>
            <a:pPr algn="ctr"/>
            <a:r>
              <a:rPr lang="it-IT" sz="1200"/>
              <a:t>RAG contabilizza stipendi del mese </a:t>
            </a:r>
          </a:p>
        </p:txBody>
      </p:sp>
      <p:sp>
        <p:nvSpPr>
          <p:cNvPr id="57" name="CasellaDiTesto 56">
            <a:extLst>
              <a:ext uri="{FF2B5EF4-FFF2-40B4-BE49-F238E27FC236}">
                <a16:creationId xmlns:a16="http://schemas.microsoft.com/office/drawing/2014/main" id="{BC7616A9-E340-A62A-E49D-F340CCF45BEF}"/>
              </a:ext>
            </a:extLst>
          </p:cNvPr>
          <p:cNvSpPr txBox="1"/>
          <p:nvPr/>
        </p:nvSpPr>
        <p:spPr>
          <a:xfrm>
            <a:off x="2134056" y="4548096"/>
            <a:ext cx="2201221" cy="138499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lIns="91440" tIns="45720" rIns="91440" bIns="45720" numCol="1" rtlCol="0" anchor="t">
            <a:spAutoFit/>
          </a:bodyPr>
          <a:lstStyle/>
          <a:p>
            <a:r>
              <a:rPr lang="it-IT" sz="1400" b="1">
                <a:solidFill>
                  <a:srgbClr val="FF0000"/>
                </a:solidFill>
              </a:rPr>
              <a:t>Partita di giro calderone (anno)</a:t>
            </a:r>
          </a:p>
          <a:p>
            <a:endParaRPr lang="it-IT" sz="1400" i="1">
              <a:solidFill>
                <a:srgbClr val="FF0000"/>
              </a:solidFill>
            </a:endParaRPr>
          </a:p>
          <a:p>
            <a:r>
              <a:rPr lang="it-IT" sz="1400" i="1">
                <a:solidFill>
                  <a:srgbClr val="FF0000"/>
                </a:solidFill>
              </a:rPr>
              <a:t>Entrata		Uscita</a:t>
            </a:r>
          </a:p>
          <a:p>
            <a:r>
              <a:rPr lang="it-IT" sz="1400">
                <a:solidFill>
                  <a:srgbClr val="FF0000"/>
                </a:solidFill>
              </a:rPr>
              <a:t>200€			0€</a:t>
            </a:r>
          </a:p>
          <a:p>
            <a:endParaRPr lang="it-IT" sz="1400">
              <a:solidFill>
                <a:schemeClr val="accent2"/>
              </a:solidFill>
            </a:endParaRPr>
          </a:p>
        </p:txBody>
      </p:sp>
      <p:sp>
        <p:nvSpPr>
          <p:cNvPr id="59" name="Freccia bidirezionale orizzontale 58">
            <a:extLst>
              <a:ext uri="{FF2B5EF4-FFF2-40B4-BE49-F238E27FC236}">
                <a16:creationId xmlns:a16="http://schemas.microsoft.com/office/drawing/2014/main" id="{2E8478EB-B983-8DC4-385A-26365289CE59}"/>
              </a:ext>
            </a:extLst>
          </p:cNvPr>
          <p:cNvSpPr/>
          <p:nvPr/>
        </p:nvSpPr>
        <p:spPr>
          <a:xfrm>
            <a:off x="4136406" y="5128986"/>
            <a:ext cx="1032494" cy="25762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CasellaDiTesto 59">
            <a:extLst>
              <a:ext uri="{FF2B5EF4-FFF2-40B4-BE49-F238E27FC236}">
                <a16:creationId xmlns:a16="http://schemas.microsoft.com/office/drawing/2014/main" id="{E8A094E4-48A4-38B9-6B94-E3D3253EF998}"/>
              </a:ext>
            </a:extLst>
          </p:cNvPr>
          <p:cNvSpPr txBox="1"/>
          <p:nvPr/>
        </p:nvSpPr>
        <p:spPr>
          <a:xfrm>
            <a:off x="3995214" y="5329641"/>
            <a:ext cx="1320318" cy="307777"/>
          </a:xfrm>
          <a:prstGeom prst="rect">
            <a:avLst/>
          </a:prstGeom>
          <a:noFill/>
        </p:spPr>
        <p:txBody>
          <a:bodyPr wrap="square" rtlCol="0">
            <a:spAutoFit/>
          </a:bodyPr>
          <a:lstStyle/>
          <a:p>
            <a:pPr algn="ctr"/>
            <a:r>
              <a:rPr lang="it-IT" sz="1400" i="1">
                <a:solidFill>
                  <a:schemeClr val="accent2"/>
                </a:solidFill>
              </a:rPr>
              <a:t>190€</a:t>
            </a:r>
            <a:endParaRPr lang="it-IT" sz="1200" i="1">
              <a:solidFill>
                <a:schemeClr val="accent2"/>
              </a:solidFill>
            </a:endParaRPr>
          </a:p>
        </p:txBody>
      </p:sp>
      <p:sp>
        <p:nvSpPr>
          <p:cNvPr id="61" name="CasellaDiTesto 60">
            <a:extLst>
              <a:ext uri="{FF2B5EF4-FFF2-40B4-BE49-F238E27FC236}">
                <a16:creationId xmlns:a16="http://schemas.microsoft.com/office/drawing/2014/main" id="{8144ED10-816C-F583-D9A1-CB3DB99C8433}"/>
              </a:ext>
            </a:extLst>
          </p:cNvPr>
          <p:cNvSpPr txBox="1"/>
          <p:nvPr/>
        </p:nvSpPr>
        <p:spPr>
          <a:xfrm>
            <a:off x="1288777" y="3691911"/>
            <a:ext cx="358960" cy="400110"/>
          </a:xfrm>
          <a:prstGeom prst="rect">
            <a:avLst/>
          </a:prstGeom>
          <a:noFill/>
        </p:spPr>
        <p:txBody>
          <a:bodyPr wrap="square" lIns="91440" tIns="45720" rIns="91440" bIns="45720" rtlCol="0" anchor="t">
            <a:spAutoFit/>
          </a:bodyPr>
          <a:lstStyle/>
          <a:p>
            <a:r>
              <a:rPr lang="it-IT" sz="2000" i="1">
                <a:solidFill>
                  <a:srgbClr val="FF0000"/>
                </a:solidFill>
              </a:rPr>
              <a:t>€</a:t>
            </a:r>
          </a:p>
        </p:txBody>
      </p:sp>
      <p:sp>
        <p:nvSpPr>
          <p:cNvPr id="62" name="CasellaDiTesto 61">
            <a:extLst>
              <a:ext uri="{FF2B5EF4-FFF2-40B4-BE49-F238E27FC236}">
                <a16:creationId xmlns:a16="http://schemas.microsoft.com/office/drawing/2014/main" id="{AE687D54-5677-C810-B833-6A315B8A42E3}"/>
              </a:ext>
            </a:extLst>
          </p:cNvPr>
          <p:cNvSpPr txBox="1"/>
          <p:nvPr/>
        </p:nvSpPr>
        <p:spPr>
          <a:xfrm>
            <a:off x="4491123" y="4910492"/>
            <a:ext cx="358960" cy="400110"/>
          </a:xfrm>
          <a:prstGeom prst="rect">
            <a:avLst/>
          </a:prstGeom>
          <a:noFill/>
        </p:spPr>
        <p:txBody>
          <a:bodyPr wrap="square" rtlCol="0">
            <a:spAutoFit/>
          </a:bodyPr>
          <a:lstStyle/>
          <a:p>
            <a:r>
              <a:rPr lang="it-IT" sz="2000" i="1">
                <a:solidFill>
                  <a:srgbClr val="0070C0"/>
                </a:solidFill>
              </a:rPr>
              <a:t>€</a:t>
            </a:r>
          </a:p>
        </p:txBody>
      </p:sp>
    </p:spTree>
    <p:extLst>
      <p:ext uri="{BB962C8B-B14F-4D97-AF65-F5344CB8AC3E}">
        <p14:creationId xmlns:p14="http://schemas.microsoft.com/office/powerpoint/2010/main" val="304848960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8FFC2-CB47-2370-7A47-EC73D5019E0C}"/>
              </a:ext>
            </a:extLst>
          </p:cNvPr>
          <p:cNvSpPr>
            <a:spLocks noGrp="1"/>
          </p:cNvSpPr>
          <p:nvPr>
            <p:ph type="title"/>
          </p:nvPr>
        </p:nvSpPr>
        <p:spPr/>
        <p:txBody>
          <a:bodyPr/>
          <a:lstStyle/>
          <a:p>
            <a:r>
              <a:rPr lang="it-IT" dirty="0"/>
              <a:t>PREPAGATI</a:t>
            </a:r>
          </a:p>
        </p:txBody>
      </p:sp>
      <p:sp>
        <p:nvSpPr>
          <p:cNvPr id="3" name="Segnaposto contenuto 2">
            <a:extLst>
              <a:ext uri="{FF2B5EF4-FFF2-40B4-BE49-F238E27FC236}">
                <a16:creationId xmlns:a16="http://schemas.microsoft.com/office/drawing/2014/main" id="{221D1B1C-25ED-ACED-4219-F41F3EB686C4}"/>
              </a:ext>
            </a:extLst>
          </p:cNvPr>
          <p:cNvSpPr>
            <a:spLocks noGrp="1"/>
          </p:cNvSpPr>
          <p:nvPr>
            <p:ph idx="1"/>
          </p:nvPr>
        </p:nvSpPr>
        <p:spPr>
          <a:xfrm>
            <a:off x="575734" y="1270000"/>
            <a:ext cx="9381301" cy="4778574"/>
          </a:xfrm>
        </p:spPr>
        <p:txBody>
          <a:bodyPr vert="horz" lIns="91440" tIns="45720" rIns="91440" bIns="45720" rtlCol="0" anchor="t">
            <a:normAutofit/>
          </a:bodyPr>
          <a:lstStyle/>
          <a:p>
            <a:endParaRPr lang="it-IT" dirty="0"/>
          </a:p>
          <a:p>
            <a:pPr marL="0" indent="0">
              <a:buNone/>
            </a:pPr>
            <a:r>
              <a:rPr lang="it-IT" dirty="0"/>
              <a:t>Processo di pagamento fatture (Trenitalia, Agenzia Viaggi, </a:t>
            </a:r>
            <a:r>
              <a:rPr lang="it-IT" dirty="0" err="1"/>
              <a:t>fee</a:t>
            </a:r>
            <a:r>
              <a:rPr lang="it-IT" dirty="0"/>
              <a:t>, alberghi…) </a:t>
            </a:r>
            <a:r>
              <a:rPr lang="it-IT" sz="2400" b="1" dirty="0"/>
              <a:t>non integrato con il resto del ciclo passivo </a:t>
            </a:r>
            <a:r>
              <a:rPr lang="it-IT" dirty="0"/>
              <a:t>(pagamento via batch EBS). Questo provoca una serie di problemi:</a:t>
            </a:r>
          </a:p>
          <a:p>
            <a:pPr lvl="1">
              <a:buFont typeface="Wingdings" charset="2"/>
              <a:buChar char="Ø"/>
            </a:pPr>
            <a:r>
              <a:rPr lang="it-IT" dirty="0"/>
              <a:t>Mancata integrazione con PCC (necessaria attività manuale dell’utente) </a:t>
            </a:r>
          </a:p>
          <a:p>
            <a:pPr lvl="1">
              <a:buFont typeface="Wingdings" charset="2"/>
              <a:buChar char="Ø"/>
            </a:pPr>
            <a:r>
              <a:rPr lang="it-IT" dirty="0"/>
              <a:t>Filiera CIG (ove presente) non ricostruibile/non certa (problemi in DWH-BI)</a:t>
            </a:r>
          </a:p>
          <a:p>
            <a:pPr lvl="1">
              <a:buFont typeface="Wingdings" charset="2"/>
              <a:buChar char="Ø"/>
            </a:pPr>
            <a:r>
              <a:rPr lang="it-IT" dirty="0"/>
              <a:t>IVA split payment gestita «manualmente» dalle strutture, che comunicano ad AC quanto versare per queste fatture</a:t>
            </a:r>
          </a:p>
          <a:p>
            <a:pPr lvl="1">
              <a:buFont typeface="Wingdings" charset="2"/>
              <a:buChar char="Ø"/>
            </a:pPr>
            <a:r>
              <a:rPr lang="it-IT" dirty="0"/>
              <a:t>Chiusura IVA split payment non automatica per queste fatture (operatività manuale RAG)</a:t>
            </a:r>
          </a:p>
        </p:txBody>
      </p:sp>
    </p:spTree>
    <p:extLst>
      <p:ext uri="{BB962C8B-B14F-4D97-AF65-F5344CB8AC3E}">
        <p14:creationId xmlns:p14="http://schemas.microsoft.com/office/powerpoint/2010/main" val="400019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6226BD-967C-13F6-8035-EC8CAABB70EB}"/>
              </a:ext>
            </a:extLst>
          </p:cNvPr>
          <p:cNvSpPr>
            <a:spLocks noGrp="1"/>
          </p:cNvSpPr>
          <p:nvPr>
            <p:ph type="title"/>
          </p:nvPr>
        </p:nvSpPr>
        <p:spPr>
          <a:xfrm>
            <a:off x="667565" y="228600"/>
            <a:ext cx="8596668" cy="1320800"/>
          </a:xfrm>
        </p:spPr>
        <p:txBody>
          <a:bodyPr/>
          <a:lstStyle/>
          <a:p>
            <a:r>
              <a:rPr lang="en-GB" err="1"/>
              <a:t>Dematerializzazione</a:t>
            </a:r>
            <a:r>
              <a:rPr lang="en-GB"/>
              <a:t> </a:t>
            </a:r>
            <a:r>
              <a:rPr lang="en-GB" err="1"/>
              <a:t>missioni</a:t>
            </a:r>
            <a:endParaRPr lang="it-IT" err="1"/>
          </a:p>
        </p:txBody>
      </p:sp>
      <p:sp>
        <p:nvSpPr>
          <p:cNvPr id="3" name="Segnaposto contenuto 2">
            <a:extLst>
              <a:ext uri="{FF2B5EF4-FFF2-40B4-BE49-F238E27FC236}">
                <a16:creationId xmlns:a16="http://schemas.microsoft.com/office/drawing/2014/main" id="{1C9AE61D-3187-5E4F-93D4-261C528F4141}"/>
              </a:ext>
            </a:extLst>
          </p:cNvPr>
          <p:cNvSpPr>
            <a:spLocks noGrp="1"/>
          </p:cNvSpPr>
          <p:nvPr>
            <p:ph idx="1"/>
          </p:nvPr>
        </p:nvSpPr>
        <p:spPr>
          <a:xfrm>
            <a:off x="670538" y="917350"/>
            <a:ext cx="10259985" cy="5496729"/>
          </a:xfrm>
        </p:spPr>
        <p:txBody>
          <a:bodyPr vert="horz" lIns="91440" tIns="45720" rIns="91440" bIns="45720" rtlCol="0" anchor="t">
            <a:noAutofit/>
          </a:bodyPr>
          <a:lstStyle/>
          <a:p>
            <a:pPr>
              <a:buFont typeface="Wingdings,Sans-Serif" charset="2"/>
              <a:buChar char="Ø"/>
            </a:pPr>
            <a:r>
              <a:rPr lang="en-US" sz="1400" dirty="0"/>
              <a:t>Da </a:t>
            </a:r>
            <a:r>
              <a:rPr lang="en-US" sz="1400" dirty="0" err="1"/>
              <a:t>inserire</a:t>
            </a:r>
            <a:r>
              <a:rPr lang="en-US" sz="1400" dirty="0"/>
              <a:t> in un </a:t>
            </a:r>
            <a:r>
              <a:rPr lang="en-US" sz="1400" dirty="0" err="1"/>
              <a:t>contesto</a:t>
            </a:r>
            <a:r>
              <a:rPr lang="en-US" sz="1400" dirty="0"/>
              <a:t> </a:t>
            </a:r>
            <a:r>
              <a:rPr lang="en-US" sz="1400" dirty="0" err="1"/>
              <a:t>più</a:t>
            </a:r>
            <a:r>
              <a:rPr lang="en-US" sz="1400" dirty="0"/>
              <a:t> </a:t>
            </a:r>
            <a:r>
              <a:rPr lang="en-US" sz="1400" dirty="0" err="1"/>
              <a:t>ampio</a:t>
            </a:r>
            <a:endParaRPr lang="en-US" sz="1400" dirty="0"/>
          </a:p>
          <a:p>
            <a:pPr lvl="1">
              <a:buFont typeface="Wingdings,Sans-Serif" charset="2"/>
              <a:buChar char="Ø"/>
            </a:pPr>
            <a:r>
              <a:rPr lang="en-US" sz="1400" dirty="0"/>
              <a:t>Il </a:t>
            </a:r>
            <a:r>
              <a:rPr lang="en-US" sz="1400" dirty="0" err="1"/>
              <a:t>portale</a:t>
            </a:r>
            <a:r>
              <a:rPr lang="en-US" sz="1400" dirty="0"/>
              <a:t> </a:t>
            </a:r>
            <a:r>
              <a:rPr lang="en-US" sz="1400" dirty="0" err="1"/>
              <a:t>missioni</a:t>
            </a:r>
            <a:r>
              <a:rPr lang="en-US" sz="1400" dirty="0"/>
              <a:t> è ben </a:t>
            </a:r>
            <a:r>
              <a:rPr lang="en-US" sz="1400" dirty="0" err="1"/>
              <a:t>funzionante</a:t>
            </a:r>
            <a:r>
              <a:rPr lang="en-US" sz="1400" dirty="0"/>
              <a:t> (e ben </a:t>
            </a:r>
            <a:r>
              <a:rPr lang="en-US" sz="1400" dirty="0" err="1"/>
              <a:t>integrato</a:t>
            </a:r>
            <a:r>
              <a:rPr lang="en-US" sz="1400" dirty="0"/>
              <a:t>)…</a:t>
            </a:r>
          </a:p>
          <a:p>
            <a:pPr lvl="2">
              <a:buFont typeface="Wingdings,Sans-Serif" charset="2"/>
              <a:buChar char="Ø"/>
            </a:pPr>
            <a:r>
              <a:rPr lang="en-US" dirty="0"/>
              <a:t>Il </a:t>
            </a:r>
            <a:r>
              <a:rPr lang="en-US" dirty="0" err="1"/>
              <a:t>numero</a:t>
            </a:r>
            <a:r>
              <a:rPr lang="en-US" dirty="0"/>
              <a:t> di ticket è </a:t>
            </a:r>
            <a:r>
              <a:rPr lang="en-US" dirty="0" err="1"/>
              <a:t>piuttosto</a:t>
            </a:r>
            <a:r>
              <a:rPr lang="en-US" dirty="0"/>
              <a:t> ridotto</a:t>
            </a:r>
          </a:p>
          <a:p>
            <a:pPr lvl="1">
              <a:buFont typeface="Wingdings,Sans-Serif" charset="2"/>
              <a:buChar char="Ø"/>
            </a:pPr>
            <a:r>
              <a:rPr lang="en-US" sz="1400" dirty="0"/>
              <a:t>…ma è </a:t>
            </a:r>
            <a:r>
              <a:rPr lang="en-US" sz="1400" dirty="0" err="1"/>
              <a:t>scritto</a:t>
            </a:r>
            <a:r>
              <a:rPr lang="en-US" sz="1400" dirty="0"/>
              <a:t> in </a:t>
            </a:r>
            <a:r>
              <a:rPr lang="en-US" sz="1400" dirty="0" err="1"/>
              <a:t>una</a:t>
            </a:r>
            <a:r>
              <a:rPr lang="en-US" sz="1400" dirty="0"/>
              <a:t> </a:t>
            </a:r>
            <a:r>
              <a:rPr lang="en-US" sz="1400" dirty="0" err="1"/>
              <a:t>versione</a:t>
            </a:r>
            <a:r>
              <a:rPr lang="en-US" sz="1400" dirty="0"/>
              <a:t> di </a:t>
            </a:r>
            <a:r>
              <a:rPr lang="en-US" sz="1400" dirty="0" err="1"/>
              <a:t>linguaggio</a:t>
            </a:r>
            <a:r>
              <a:rPr lang="en-US" sz="1400" dirty="0"/>
              <a:t> </a:t>
            </a:r>
            <a:r>
              <a:rPr lang="en-US" sz="1400" dirty="0" err="1"/>
              <a:t>obsoleta</a:t>
            </a:r>
            <a:r>
              <a:rPr lang="en-US" sz="1400" dirty="0"/>
              <a:t>…</a:t>
            </a:r>
          </a:p>
          <a:p>
            <a:pPr lvl="2">
              <a:buFont typeface="Wingdings,Sans-Serif" charset="2"/>
              <a:buChar char="Ø"/>
            </a:pPr>
            <a:r>
              <a:rPr lang="en-US" dirty="0"/>
              <a:t>Non </a:t>
            </a:r>
            <a:r>
              <a:rPr lang="en-US" dirty="0" err="1"/>
              <a:t>più</a:t>
            </a:r>
            <a:r>
              <a:rPr lang="en-US" dirty="0"/>
              <a:t> </a:t>
            </a:r>
            <a:r>
              <a:rPr lang="en-US" dirty="0" err="1"/>
              <a:t>disponibile</a:t>
            </a:r>
            <a:r>
              <a:rPr lang="en-US" dirty="0"/>
              <a:t> con le </a:t>
            </a:r>
            <a:r>
              <a:rPr lang="en-US" dirty="0" err="1"/>
              <a:t>nuove</a:t>
            </a:r>
            <a:r>
              <a:rPr lang="en-US" dirty="0"/>
              <a:t> </a:t>
            </a:r>
            <a:r>
              <a:rPr lang="en-US" dirty="0" err="1"/>
              <a:t>distribuzioni</a:t>
            </a:r>
            <a:r>
              <a:rPr lang="en-US" dirty="0"/>
              <a:t> di Linux</a:t>
            </a:r>
          </a:p>
          <a:p>
            <a:pPr lvl="1">
              <a:buFont typeface="Wingdings,Sans-Serif" charset="2"/>
              <a:buChar char="Ø"/>
            </a:pPr>
            <a:r>
              <a:rPr lang="en-US" sz="1400" dirty="0"/>
              <a:t>…e non </a:t>
            </a:r>
            <a:r>
              <a:rPr lang="en-US" sz="1400" dirty="0" err="1"/>
              <a:t>può</a:t>
            </a:r>
            <a:r>
              <a:rPr lang="en-US" sz="1400" dirty="0"/>
              <a:t> </a:t>
            </a:r>
            <a:r>
              <a:rPr lang="en-US" sz="1400" dirty="0" err="1"/>
              <a:t>essere</a:t>
            </a:r>
            <a:r>
              <a:rPr lang="en-US" sz="1400" dirty="0"/>
              <a:t> </a:t>
            </a:r>
            <a:r>
              <a:rPr lang="en-US" sz="1400" dirty="0" err="1"/>
              <a:t>aggiornato</a:t>
            </a:r>
            <a:endParaRPr lang="en-US" sz="1400" dirty="0"/>
          </a:p>
          <a:p>
            <a:pPr lvl="2">
              <a:buFont typeface="Wingdings,Sans-Serif" charset="2"/>
              <a:buChar char="Ø"/>
            </a:pPr>
            <a:r>
              <a:rPr lang="en-GB" dirty="0"/>
              <a:t>U</a:t>
            </a:r>
            <a:r>
              <a:rPr lang="en-US" dirty="0" err="1"/>
              <a:t>sa</a:t>
            </a:r>
            <a:r>
              <a:rPr lang="en-US" dirty="0"/>
              <a:t> un framework di </a:t>
            </a:r>
            <a:r>
              <a:rPr lang="en-US" dirty="0" err="1"/>
              <a:t>sviluppo</a:t>
            </a:r>
            <a:r>
              <a:rPr lang="en-US" dirty="0"/>
              <a:t> </a:t>
            </a:r>
            <a:r>
              <a:rPr lang="en-US" dirty="0" err="1"/>
              <a:t>che</a:t>
            </a:r>
            <a:r>
              <a:rPr lang="en-US" dirty="0"/>
              <a:t> non </a:t>
            </a:r>
            <a:r>
              <a:rPr lang="en-US" dirty="0" err="1"/>
              <a:t>può</a:t>
            </a:r>
            <a:r>
              <a:rPr lang="en-US" dirty="0"/>
              <a:t> </a:t>
            </a:r>
            <a:r>
              <a:rPr lang="en-US" dirty="0" err="1"/>
              <a:t>essere</a:t>
            </a:r>
            <a:r>
              <a:rPr lang="en-US" dirty="0"/>
              <a:t> </a:t>
            </a:r>
            <a:r>
              <a:rPr lang="en-US" dirty="0" err="1"/>
              <a:t>aggiornato</a:t>
            </a:r>
            <a:endParaRPr lang="en-US" dirty="0"/>
          </a:p>
          <a:p>
            <a:pPr>
              <a:buFont typeface="Wingdings,Sans-Serif" charset="2"/>
              <a:buChar char="Ø"/>
            </a:pPr>
            <a:r>
              <a:rPr lang="en-US" sz="1400" dirty="0"/>
              <a:t>Azioni da </a:t>
            </a:r>
            <a:r>
              <a:rPr lang="en-US" sz="1400" dirty="0" err="1"/>
              <a:t>compiere</a:t>
            </a:r>
            <a:endParaRPr lang="en-US" sz="1400" dirty="0"/>
          </a:p>
          <a:p>
            <a:pPr lvl="1">
              <a:buFont typeface="Wingdings,Sans-Serif" charset="2"/>
              <a:buChar char="Ø"/>
            </a:pPr>
            <a:r>
              <a:rPr lang="en-GB" sz="1400" b="1" dirty="0"/>
              <a:t>U</a:t>
            </a:r>
            <a:r>
              <a:rPr lang="en-US" sz="1400" b="1" dirty="0" err="1"/>
              <a:t>niformare</a:t>
            </a:r>
            <a:r>
              <a:rPr lang="en-US" sz="1400" b="1" dirty="0"/>
              <a:t> le procedure e </a:t>
            </a:r>
            <a:r>
              <a:rPr lang="en-US" sz="1400" b="1" dirty="0" err="1"/>
              <a:t>definire</a:t>
            </a:r>
            <a:r>
              <a:rPr lang="en-US" sz="1400" b="1" dirty="0"/>
              <a:t> le </a:t>
            </a:r>
            <a:r>
              <a:rPr lang="en-US" sz="1400" b="1" dirty="0" err="1"/>
              <a:t>specifiche</a:t>
            </a:r>
            <a:endParaRPr lang="en-US" sz="1400" b="1" dirty="0"/>
          </a:p>
          <a:p>
            <a:pPr lvl="1">
              <a:buFont typeface="Wingdings,Sans-Serif" charset="2"/>
              <a:buChar char="Ø"/>
            </a:pPr>
            <a:r>
              <a:rPr lang="en-US" sz="1400" b="1" dirty="0"/>
              <a:t>Dare accesso a</a:t>
            </a:r>
            <a:r>
              <a:rPr lang="en-GB" sz="1400" b="1" dirty="0" err="1"/>
              <a:t>i</a:t>
            </a:r>
            <a:r>
              <a:rPr lang="en-GB" sz="1400" b="1" dirty="0"/>
              <a:t> </a:t>
            </a:r>
            <a:r>
              <a:rPr lang="en-US" sz="1400" b="1" dirty="0"/>
              <a:t>soli </a:t>
            </a:r>
            <a:r>
              <a:rPr lang="en-US" sz="1400" b="1" dirty="0" err="1"/>
              <a:t>dati</a:t>
            </a:r>
            <a:r>
              <a:rPr lang="en-US" sz="1400" b="1" dirty="0"/>
              <a:t> </a:t>
            </a:r>
            <a:r>
              <a:rPr lang="en-US" sz="1400" b="1" dirty="0" err="1"/>
              <a:t>necessari</a:t>
            </a:r>
            <a:endParaRPr lang="en-US" sz="1400" b="1" dirty="0"/>
          </a:p>
          <a:p>
            <a:pPr lvl="2">
              <a:buFont typeface="Wingdings,Sans-Serif" charset="2"/>
              <a:buChar char="Ø"/>
            </a:pPr>
            <a:r>
              <a:rPr lang="en-US" dirty="0" err="1"/>
              <a:t>Liquidazione</a:t>
            </a:r>
            <a:r>
              <a:rPr lang="en-US" dirty="0"/>
              <a:t> </a:t>
            </a:r>
            <a:r>
              <a:rPr lang="en-US" dirty="0" err="1"/>
              <a:t>attraverso</a:t>
            </a:r>
            <a:r>
              <a:rPr lang="en-US" dirty="0"/>
              <a:t> un nuovo </a:t>
            </a:r>
            <a:r>
              <a:rPr lang="en-US" dirty="0" err="1"/>
              <a:t>portale</a:t>
            </a:r>
            <a:r>
              <a:rPr lang="en-US" dirty="0"/>
              <a:t> </a:t>
            </a:r>
            <a:r>
              <a:rPr lang="en-US" dirty="0" err="1"/>
              <a:t>missioni</a:t>
            </a:r>
            <a:r>
              <a:rPr lang="en-US" dirty="0"/>
              <a:t>, senza accesso </a:t>
            </a:r>
            <a:r>
              <a:rPr lang="en-US" dirty="0" err="1"/>
              <a:t>diretto</a:t>
            </a:r>
            <a:r>
              <a:rPr lang="en-US" dirty="0"/>
              <a:t> </a:t>
            </a:r>
            <a:r>
              <a:rPr lang="en-US" dirty="0" err="1"/>
              <a:t>alla</a:t>
            </a:r>
            <a:r>
              <a:rPr lang="en-US" dirty="0"/>
              <a:t> </a:t>
            </a:r>
            <a:r>
              <a:rPr lang="en-US" dirty="0" err="1"/>
              <a:t>contabilità</a:t>
            </a:r>
            <a:endParaRPr lang="en-US" dirty="0"/>
          </a:p>
          <a:p>
            <a:pPr lvl="2">
              <a:buFont typeface="Wingdings,Sans-Serif" charset="2"/>
              <a:buChar char="Ø"/>
            </a:pPr>
            <a:r>
              <a:rPr lang="en-US" b="1" dirty="0" err="1"/>
              <a:t>Facilitare</a:t>
            </a:r>
            <a:r>
              <a:rPr lang="en-US" b="1" dirty="0"/>
              <a:t> </a:t>
            </a:r>
            <a:r>
              <a:rPr lang="en-US" b="1" dirty="0" err="1"/>
              <a:t>gli</a:t>
            </a:r>
            <a:r>
              <a:rPr lang="en-US" b="1" dirty="0"/>
              <a:t> </a:t>
            </a:r>
            <a:r>
              <a:rPr lang="en-US" b="1" dirty="0" err="1"/>
              <a:t>uffici</a:t>
            </a:r>
            <a:r>
              <a:rPr lang="en-US" b="1" dirty="0"/>
              <a:t> con le procedure</a:t>
            </a:r>
          </a:p>
          <a:p>
            <a:pPr lvl="2">
              <a:buFont typeface="Wingdings,Sans-Serif" charset="2"/>
              <a:buChar char="Ø"/>
            </a:pPr>
            <a:r>
              <a:rPr lang="en-US" dirty="0" err="1"/>
              <a:t>Sviluppo</a:t>
            </a:r>
            <a:r>
              <a:rPr lang="en-US" dirty="0"/>
              <a:t> o </a:t>
            </a:r>
            <a:r>
              <a:rPr lang="en-US" dirty="0" err="1"/>
              <a:t>acquisto</a:t>
            </a:r>
            <a:r>
              <a:rPr lang="en-US" dirty="0"/>
              <a:t> di software </a:t>
            </a:r>
            <a:r>
              <a:rPr lang="en-US" dirty="0" err="1"/>
              <a:t>pensato</a:t>
            </a:r>
            <a:r>
              <a:rPr lang="en-US" dirty="0"/>
              <a:t> in </a:t>
            </a:r>
            <a:r>
              <a:rPr lang="en-US" dirty="0" err="1"/>
              <a:t>logica</a:t>
            </a:r>
            <a:r>
              <a:rPr lang="en-US" dirty="0"/>
              <a:t> di </a:t>
            </a:r>
            <a:r>
              <a:rPr lang="en-US" dirty="0" err="1"/>
              <a:t>progetto</a:t>
            </a:r>
            <a:r>
              <a:rPr lang="en-US" dirty="0"/>
              <a:t> </a:t>
            </a:r>
          </a:p>
          <a:p>
            <a:pPr lvl="2">
              <a:buFont typeface="Wingdings,Sans-Serif" charset="2"/>
              <a:buChar char="Ø"/>
            </a:pPr>
            <a:r>
              <a:rPr lang="en-US" dirty="0"/>
              <a:t>Integrazione con il resto del </a:t>
            </a:r>
            <a:r>
              <a:rPr lang="en-US" dirty="0" err="1"/>
              <a:t>sistema</a:t>
            </a:r>
            <a:r>
              <a:rPr lang="en-US" dirty="0"/>
              <a:t> (Godiva, </a:t>
            </a:r>
            <a:r>
              <a:rPr lang="en-US" dirty="0" err="1"/>
              <a:t>contabilità</a:t>
            </a:r>
            <a:r>
              <a:rPr lang="en-US" dirty="0"/>
              <a:t>, </a:t>
            </a:r>
            <a:r>
              <a:rPr lang="en-US" dirty="0" err="1"/>
              <a:t>presenza</a:t>
            </a:r>
            <a:r>
              <a:rPr lang="en-US" dirty="0"/>
              <a:t>, </a:t>
            </a:r>
            <a:r>
              <a:rPr lang="en-US" dirty="0" err="1"/>
              <a:t>stipendiale</a:t>
            </a:r>
            <a:r>
              <a:rPr lang="en-US" dirty="0"/>
              <a:t>…)</a:t>
            </a:r>
          </a:p>
          <a:p>
            <a:pPr>
              <a:buFont typeface="Wingdings,Sans-Serif" charset="2"/>
              <a:buChar char="Ø"/>
            </a:pPr>
            <a:r>
              <a:rPr lang="en-US" sz="1400" dirty="0" err="1"/>
              <a:t>Obiettivo</a:t>
            </a:r>
            <a:r>
              <a:rPr lang="en-US" sz="1400" dirty="0"/>
              <a:t> DSI per 2024-2025</a:t>
            </a:r>
          </a:p>
          <a:p>
            <a:pPr lvl="1">
              <a:buFont typeface="Wingdings,Sans-Serif" charset="2"/>
              <a:buChar char="Ø"/>
            </a:pPr>
            <a:r>
              <a:rPr lang="en-US" sz="1400" dirty="0" err="1"/>
              <a:t>Analisi</a:t>
            </a:r>
            <a:r>
              <a:rPr lang="en-US" sz="1400" dirty="0"/>
              <a:t> </a:t>
            </a:r>
            <a:r>
              <a:rPr lang="en-US" sz="1400" dirty="0" err="1"/>
              <a:t>delle</a:t>
            </a:r>
            <a:r>
              <a:rPr lang="en-US" sz="1400" dirty="0"/>
              <a:t> procedure </a:t>
            </a:r>
            <a:r>
              <a:rPr lang="en-US" sz="1400" dirty="0" err="1"/>
              <a:t>attuali</a:t>
            </a:r>
            <a:r>
              <a:rPr lang="en-US" sz="1400" dirty="0"/>
              <a:t> in </a:t>
            </a:r>
            <a:r>
              <a:rPr lang="en-US" sz="1400" dirty="0" err="1"/>
              <a:t>corso</a:t>
            </a:r>
            <a:endParaRPr lang="en-US" sz="1400" dirty="0"/>
          </a:p>
          <a:p>
            <a:endParaRPr lang="it-IT" dirty="0"/>
          </a:p>
        </p:txBody>
      </p:sp>
      <p:sp>
        <p:nvSpPr>
          <p:cNvPr id="5" name="CasellaDiTesto 4">
            <a:extLst>
              <a:ext uri="{FF2B5EF4-FFF2-40B4-BE49-F238E27FC236}">
                <a16:creationId xmlns:a16="http://schemas.microsoft.com/office/drawing/2014/main" id="{C98A0D6B-1D5B-1763-A2D9-B32EE10748AB}"/>
              </a:ext>
            </a:extLst>
          </p:cNvPr>
          <p:cNvSpPr txBox="1"/>
          <p:nvPr/>
        </p:nvSpPr>
        <p:spPr>
          <a:xfrm>
            <a:off x="7278692" y="3538335"/>
            <a:ext cx="4073936" cy="369332"/>
          </a:xfrm>
          <a:prstGeom prst="rect">
            <a:avLst/>
          </a:prstGeom>
          <a:noFill/>
        </p:spPr>
        <p:txBody>
          <a:bodyPr wrap="none" rtlCol="0">
            <a:spAutoFit/>
          </a:bodyPr>
          <a:lstStyle/>
          <a:p>
            <a:r>
              <a:rPr lang="it-IT" b="1" i="1">
                <a:solidFill>
                  <a:srgbClr val="FF0000"/>
                </a:solidFill>
              </a:rPr>
              <a:t>Slide di Enrico per INFN Condivide</a:t>
            </a:r>
            <a:endParaRPr lang="en-GB" b="1" i="1">
              <a:solidFill>
                <a:srgbClr val="FF0000"/>
              </a:solidFill>
            </a:endParaRPr>
          </a:p>
        </p:txBody>
      </p:sp>
    </p:spTree>
    <p:extLst>
      <p:ext uri="{BB962C8B-B14F-4D97-AF65-F5344CB8AC3E}">
        <p14:creationId xmlns:p14="http://schemas.microsoft.com/office/powerpoint/2010/main" val="1864381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2309E9-9DD5-9E51-B0AA-EE638F3A5713}"/>
              </a:ext>
            </a:extLst>
          </p:cNvPr>
          <p:cNvSpPr>
            <a:spLocks noGrp="1"/>
          </p:cNvSpPr>
          <p:nvPr>
            <p:ph type="title"/>
          </p:nvPr>
        </p:nvSpPr>
        <p:spPr/>
        <p:txBody>
          <a:bodyPr/>
          <a:lstStyle/>
          <a:p>
            <a:r>
              <a:rPr lang="it-IT"/>
              <a:t>Aspetti critici</a:t>
            </a:r>
            <a:endParaRPr lang="en-GB"/>
          </a:p>
          <a:p>
            <a:endParaRPr lang="it-IT"/>
          </a:p>
        </p:txBody>
      </p:sp>
      <p:sp>
        <p:nvSpPr>
          <p:cNvPr id="3" name="Segnaposto contenuto 2">
            <a:extLst>
              <a:ext uri="{FF2B5EF4-FFF2-40B4-BE49-F238E27FC236}">
                <a16:creationId xmlns:a16="http://schemas.microsoft.com/office/drawing/2014/main" id="{97245A97-77B4-2E66-DB61-C7C9A4FA89DF}"/>
              </a:ext>
            </a:extLst>
          </p:cNvPr>
          <p:cNvSpPr>
            <a:spLocks noGrp="1"/>
          </p:cNvSpPr>
          <p:nvPr>
            <p:ph idx="1"/>
          </p:nvPr>
        </p:nvSpPr>
        <p:spPr>
          <a:xfrm>
            <a:off x="677334" y="1415155"/>
            <a:ext cx="8596668" cy="4626207"/>
          </a:xfrm>
        </p:spPr>
        <p:txBody>
          <a:bodyPr vert="horz" lIns="91440" tIns="45720" rIns="91440" bIns="45720" rtlCol="0" anchor="t">
            <a:normAutofit/>
          </a:bodyPr>
          <a:lstStyle/>
          <a:p>
            <a:pPr>
              <a:buFont typeface="Wingdings,Sans-Serif" charset="2"/>
              <a:buChar char="Ø"/>
            </a:pPr>
            <a:r>
              <a:rPr lang="it-IT" sz="1700" dirty="0"/>
              <a:t>Quasi unica procedura ancora parzialmente su carta</a:t>
            </a:r>
          </a:p>
          <a:p>
            <a:pPr lvl="1">
              <a:buFont typeface="Wingdings,Sans-Serif" charset="2"/>
              <a:buChar char="Ø"/>
            </a:pPr>
            <a:r>
              <a:rPr lang="it-IT" sz="1500" dirty="0"/>
              <a:t>Conservazione non digitale della documentazione</a:t>
            </a:r>
          </a:p>
          <a:p>
            <a:pPr lvl="1">
              <a:buFont typeface="Wingdings,Sans-Serif" charset="2"/>
              <a:buChar char="Ø"/>
            </a:pPr>
            <a:r>
              <a:rPr lang="it-IT" sz="1500" dirty="0"/>
              <a:t>Complessità di gestione</a:t>
            </a:r>
          </a:p>
          <a:p>
            <a:pPr lvl="2">
              <a:buFont typeface="Wingdings,Sans-Serif" charset="2"/>
              <a:buChar char="Ø"/>
            </a:pPr>
            <a:r>
              <a:rPr lang="it-IT" sz="1300" dirty="0"/>
              <a:t>Genera inefficienza</a:t>
            </a:r>
          </a:p>
          <a:p>
            <a:pPr lvl="3">
              <a:buFont typeface="Wingdings,Sans-Serif" charset="2"/>
              <a:buChar char="Ø"/>
            </a:pPr>
            <a:r>
              <a:rPr lang="en-US" sz="1100" dirty="0" err="1"/>
              <a:t>Uso</a:t>
            </a:r>
            <a:r>
              <a:rPr lang="en-US" sz="1100" dirty="0"/>
              <a:t> del tempo </a:t>
            </a:r>
            <a:r>
              <a:rPr lang="en-US" sz="1100" dirty="0" err="1"/>
              <a:t>delle</a:t>
            </a:r>
            <a:r>
              <a:rPr lang="en-US" sz="1100" dirty="0"/>
              <a:t> </a:t>
            </a:r>
            <a:r>
              <a:rPr lang="en-US" sz="1100" dirty="0" err="1"/>
              <a:t>persone</a:t>
            </a:r>
            <a:endParaRPr lang="en-US" sz="1100" dirty="0"/>
          </a:p>
          <a:p>
            <a:pPr lvl="1">
              <a:buFont typeface="Wingdings,Sans-Serif" charset="2"/>
              <a:buChar char="Ø"/>
            </a:pPr>
            <a:r>
              <a:rPr lang="en-US" sz="1500" dirty="0" err="1"/>
              <a:t>Impatto</a:t>
            </a:r>
            <a:r>
              <a:rPr lang="en-US" sz="1500" dirty="0"/>
              <a:t> </a:t>
            </a:r>
            <a:r>
              <a:rPr lang="en-US" sz="1500" dirty="0" err="1"/>
              <a:t>ambientale</a:t>
            </a:r>
            <a:r>
              <a:rPr lang="en-US" sz="1500" dirty="0"/>
              <a:t> ed </a:t>
            </a:r>
            <a:r>
              <a:rPr lang="en-US" sz="1500" dirty="0" err="1"/>
              <a:t>economico</a:t>
            </a:r>
            <a:endParaRPr lang="en-US" sz="1500" dirty="0"/>
          </a:p>
          <a:p>
            <a:pPr>
              <a:buFont typeface="Wingdings,Sans-Serif" charset="2"/>
              <a:buChar char="Ø"/>
            </a:pPr>
            <a:r>
              <a:rPr lang="en-US" sz="1700" dirty="0"/>
              <a:t>Distribuzione per </a:t>
            </a:r>
            <a:r>
              <a:rPr lang="en-US" sz="1700" dirty="0" err="1"/>
              <a:t>competenze</a:t>
            </a:r>
            <a:endParaRPr lang="en-US" sz="1700" dirty="0"/>
          </a:p>
          <a:p>
            <a:pPr lvl="1">
              <a:buFont typeface="Wingdings,Sans-Serif" charset="2"/>
              <a:buChar char="Ø"/>
            </a:pPr>
            <a:r>
              <a:rPr lang="en-US" sz="1500" dirty="0" err="1"/>
              <a:t>Superata</a:t>
            </a:r>
            <a:r>
              <a:rPr lang="en-US" sz="1500" dirty="0"/>
              <a:t> </a:t>
            </a:r>
            <a:r>
              <a:rPr lang="en-US" sz="1500" dirty="0" err="1"/>
              <a:t>nelle</a:t>
            </a:r>
            <a:r>
              <a:rPr lang="en-US" sz="1500" dirty="0"/>
              <a:t> </a:t>
            </a:r>
            <a:r>
              <a:rPr lang="en-US" sz="1500" dirty="0" err="1"/>
              <a:t>sezioni</a:t>
            </a:r>
            <a:r>
              <a:rPr lang="en-US" sz="1500" dirty="0"/>
              <a:t>, </a:t>
            </a:r>
            <a:r>
              <a:rPr lang="en-US" sz="1500" dirty="0" err="1"/>
              <a:t>ancora</a:t>
            </a:r>
            <a:r>
              <a:rPr lang="en-US" sz="1500" dirty="0"/>
              <a:t> </a:t>
            </a:r>
            <a:r>
              <a:rPr lang="en-US" sz="1500" dirty="0" err="1"/>
              <a:t>presente</a:t>
            </a:r>
            <a:r>
              <a:rPr lang="en-US" sz="1500" dirty="0"/>
              <a:t> in AC</a:t>
            </a:r>
          </a:p>
          <a:p>
            <a:pPr>
              <a:buFont typeface="Wingdings,Sans-Serif" charset="2"/>
              <a:buChar char="Ø"/>
            </a:pPr>
            <a:r>
              <a:rPr lang="en-US" sz="1700" dirty="0"/>
              <a:t>Accesso ai </a:t>
            </a:r>
            <a:r>
              <a:rPr lang="en-US" sz="1700" dirty="0" err="1"/>
              <a:t>dati</a:t>
            </a:r>
            <a:r>
              <a:rPr lang="en-US" sz="1700" dirty="0"/>
              <a:t> </a:t>
            </a:r>
            <a:r>
              <a:rPr lang="en-US" sz="1700" dirty="0" err="1"/>
              <a:t>contabili</a:t>
            </a:r>
            <a:endParaRPr lang="en-US" sz="1700" dirty="0"/>
          </a:p>
          <a:p>
            <a:pPr lvl="1">
              <a:buFont typeface="Wingdings,Sans-Serif" charset="2"/>
              <a:buChar char="Ø"/>
            </a:pPr>
            <a:r>
              <a:rPr lang="en-US" sz="1500" dirty="0" err="1"/>
              <a:t>Gli</a:t>
            </a:r>
            <a:r>
              <a:rPr lang="en-US" sz="1500" dirty="0"/>
              <a:t> </a:t>
            </a:r>
            <a:r>
              <a:rPr lang="en-US" sz="1500" dirty="0" err="1"/>
              <a:t>uffici</a:t>
            </a:r>
            <a:r>
              <a:rPr lang="en-US" sz="1500" dirty="0"/>
              <a:t> </a:t>
            </a:r>
            <a:r>
              <a:rPr lang="en-US" sz="1500" dirty="0" err="1"/>
              <a:t>hanno</a:t>
            </a:r>
            <a:r>
              <a:rPr lang="en-US" sz="1500" dirty="0"/>
              <a:t> accesso </a:t>
            </a:r>
            <a:r>
              <a:rPr lang="en-US" sz="1500" dirty="0" err="1"/>
              <a:t>privilegiato</a:t>
            </a:r>
            <a:r>
              <a:rPr lang="en-US" sz="1500" dirty="0"/>
              <a:t> </a:t>
            </a:r>
            <a:r>
              <a:rPr lang="en-US" sz="1500" dirty="0" err="1"/>
              <a:t>direttamente</a:t>
            </a:r>
            <a:r>
              <a:rPr lang="en-US" sz="1500" dirty="0"/>
              <a:t> </a:t>
            </a:r>
            <a:r>
              <a:rPr lang="en-US" sz="1500" dirty="0" err="1"/>
              <a:t>alla</a:t>
            </a:r>
            <a:r>
              <a:rPr lang="en-US" sz="1500" dirty="0"/>
              <a:t> </a:t>
            </a:r>
            <a:r>
              <a:rPr lang="en-US" sz="1500" dirty="0" err="1"/>
              <a:t>contabilità</a:t>
            </a:r>
            <a:endParaRPr lang="en-US" sz="1500" dirty="0"/>
          </a:p>
          <a:p>
            <a:pPr lvl="2">
              <a:buFont typeface="Wingdings,Sans-Serif" charset="2"/>
              <a:buChar char="Ø"/>
            </a:pPr>
            <a:r>
              <a:rPr lang="en-US" sz="1300" dirty="0" err="1"/>
              <a:t>Minimizzazione</a:t>
            </a:r>
            <a:r>
              <a:rPr lang="en-US" sz="1300" dirty="0"/>
              <a:t> </a:t>
            </a:r>
            <a:r>
              <a:rPr lang="en-US" sz="1300" dirty="0" err="1"/>
              <a:t>dell’accesso</a:t>
            </a:r>
            <a:r>
              <a:rPr lang="en-US" sz="1300" dirty="0"/>
              <a:t> ai </a:t>
            </a:r>
            <a:r>
              <a:rPr lang="en-US" sz="1300" dirty="0" err="1"/>
              <a:t>dati</a:t>
            </a:r>
            <a:endParaRPr lang="en-US" sz="1300" dirty="0"/>
          </a:p>
          <a:p>
            <a:pPr lvl="1">
              <a:buFont typeface="Wingdings,Sans-Serif" charset="2"/>
              <a:buChar char="Ø"/>
            </a:pPr>
            <a:r>
              <a:rPr lang="en-US" sz="1500" dirty="0" err="1"/>
              <a:t>L’accesso</a:t>
            </a:r>
            <a:r>
              <a:rPr lang="en-US" sz="1500" dirty="0"/>
              <a:t> e’ </a:t>
            </a:r>
            <a:r>
              <a:rPr lang="en-US" sz="1500" dirty="0" err="1"/>
              <a:t>regolato</a:t>
            </a:r>
            <a:r>
              <a:rPr lang="en-US" sz="1500" dirty="0"/>
              <a:t> </a:t>
            </a:r>
            <a:r>
              <a:rPr lang="en-US" sz="1500" dirty="0" err="1"/>
              <a:t>manualmente</a:t>
            </a:r>
            <a:r>
              <a:rPr lang="en-US" sz="1500" dirty="0"/>
              <a:t> (non e’ </a:t>
            </a:r>
            <a:r>
              <a:rPr lang="en-US" sz="1500" dirty="0" err="1"/>
              <a:t>guidato</a:t>
            </a:r>
            <a:r>
              <a:rPr lang="en-US" sz="1500" dirty="0"/>
              <a:t> da AAI/</a:t>
            </a:r>
            <a:r>
              <a:rPr lang="en-US" sz="1500" dirty="0" err="1"/>
              <a:t>GODiVA</a:t>
            </a:r>
            <a:r>
              <a:rPr lang="en-US" sz="1500" dirty="0"/>
              <a:t>)</a:t>
            </a:r>
          </a:p>
          <a:p>
            <a:endParaRPr lang="it-IT"/>
          </a:p>
        </p:txBody>
      </p:sp>
      <p:sp>
        <p:nvSpPr>
          <p:cNvPr id="5" name="CasellaDiTesto 4">
            <a:extLst>
              <a:ext uri="{FF2B5EF4-FFF2-40B4-BE49-F238E27FC236}">
                <a16:creationId xmlns:a16="http://schemas.microsoft.com/office/drawing/2014/main" id="{B55FDFCE-2154-4A54-976F-51A66ABADC0F}"/>
              </a:ext>
            </a:extLst>
          </p:cNvPr>
          <p:cNvSpPr txBox="1"/>
          <p:nvPr/>
        </p:nvSpPr>
        <p:spPr>
          <a:xfrm>
            <a:off x="7279864" y="3176765"/>
            <a:ext cx="4073936" cy="369332"/>
          </a:xfrm>
          <a:prstGeom prst="rect">
            <a:avLst/>
          </a:prstGeom>
          <a:noFill/>
        </p:spPr>
        <p:txBody>
          <a:bodyPr wrap="none" rtlCol="0">
            <a:spAutoFit/>
          </a:bodyPr>
          <a:lstStyle/>
          <a:p>
            <a:r>
              <a:rPr lang="it-IT" b="1" i="1">
                <a:solidFill>
                  <a:srgbClr val="FF0000"/>
                </a:solidFill>
              </a:rPr>
              <a:t>Slide di Enrico per INFN Condivide</a:t>
            </a:r>
            <a:endParaRPr lang="en-GB" b="1" i="1">
              <a:solidFill>
                <a:srgbClr val="FF0000"/>
              </a:solidFill>
            </a:endParaRPr>
          </a:p>
        </p:txBody>
      </p:sp>
    </p:spTree>
    <p:extLst>
      <p:ext uri="{BB962C8B-B14F-4D97-AF65-F5344CB8AC3E}">
        <p14:creationId xmlns:p14="http://schemas.microsoft.com/office/powerpoint/2010/main" val="1201302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2B7A87-D85F-8A2A-4FBF-8AA616ED3AA1}"/>
              </a:ext>
            </a:extLst>
          </p:cNvPr>
          <p:cNvSpPr>
            <a:spLocks noGrp="1"/>
          </p:cNvSpPr>
          <p:nvPr>
            <p:ph type="title"/>
          </p:nvPr>
        </p:nvSpPr>
        <p:spPr/>
        <p:txBody>
          <a:bodyPr/>
          <a:lstStyle/>
          <a:p>
            <a:r>
              <a:rPr lang="it-IT"/>
              <a:t>Domande</a:t>
            </a:r>
            <a:endParaRPr lang="en-GB"/>
          </a:p>
        </p:txBody>
      </p:sp>
      <p:sp>
        <p:nvSpPr>
          <p:cNvPr id="3" name="Segnaposto contenuto 2">
            <a:extLst>
              <a:ext uri="{FF2B5EF4-FFF2-40B4-BE49-F238E27FC236}">
                <a16:creationId xmlns:a16="http://schemas.microsoft.com/office/drawing/2014/main" id="{DFBF5A27-CDAD-A89B-AB35-B4606A09E39E}"/>
              </a:ext>
            </a:extLst>
          </p:cNvPr>
          <p:cNvSpPr>
            <a:spLocks noGrp="1"/>
          </p:cNvSpPr>
          <p:nvPr>
            <p:ph idx="1"/>
          </p:nvPr>
        </p:nvSpPr>
        <p:spPr>
          <a:xfrm>
            <a:off x="677334" y="1956887"/>
            <a:ext cx="9025293" cy="4084475"/>
          </a:xfrm>
        </p:spPr>
        <p:txBody>
          <a:bodyPr vert="horz" lIns="91440" tIns="45720" rIns="91440" bIns="45720" rtlCol="0" anchor="t">
            <a:normAutofit/>
          </a:bodyPr>
          <a:lstStyle/>
          <a:p>
            <a:pPr>
              <a:buFont typeface="Wingdings" charset="2"/>
              <a:buChar char="Ø"/>
            </a:pPr>
            <a:r>
              <a:rPr lang="it-IT"/>
              <a:t>Nuovo disciplinare: realizzato? Cosa cambia?</a:t>
            </a:r>
          </a:p>
          <a:p>
            <a:pPr>
              <a:buFont typeface="Wingdings" charset="2"/>
              <a:buChar char="Ø"/>
            </a:pPr>
            <a:r>
              <a:rPr lang="en-GB" err="1"/>
              <a:t>GdL</a:t>
            </a:r>
            <a:r>
              <a:rPr lang="en-GB"/>
              <a:t> </a:t>
            </a:r>
            <a:r>
              <a:rPr lang="en-GB" err="1"/>
              <a:t>della</a:t>
            </a:r>
            <a:r>
              <a:rPr lang="en-GB"/>
              <a:t> </a:t>
            </a:r>
            <a:r>
              <a:rPr lang="en-GB" err="1"/>
              <a:t>semplificazione</a:t>
            </a:r>
            <a:r>
              <a:rPr lang="en-GB"/>
              <a:t>: da chi è </a:t>
            </a:r>
            <a:r>
              <a:rPr lang="en-GB" err="1"/>
              <a:t>formato</a:t>
            </a:r>
            <a:r>
              <a:rPr lang="en-GB"/>
              <a:t>, </a:t>
            </a:r>
            <a:r>
              <a:rPr lang="en-GB" err="1"/>
              <a:t>sta</a:t>
            </a:r>
            <a:r>
              <a:rPr lang="en-GB"/>
              <a:t> </a:t>
            </a:r>
            <a:r>
              <a:rPr lang="en-GB" err="1"/>
              <a:t>trattando</a:t>
            </a:r>
            <a:r>
              <a:rPr lang="en-GB"/>
              <a:t> </a:t>
            </a:r>
            <a:r>
              <a:rPr lang="en-GB" err="1"/>
              <a:t>anche</a:t>
            </a:r>
            <a:r>
              <a:rPr lang="en-GB"/>
              <a:t> le </a:t>
            </a:r>
            <a:r>
              <a:rPr lang="en-GB" err="1"/>
              <a:t>missioni</a:t>
            </a:r>
            <a:r>
              <a:rPr lang="en-GB"/>
              <a:t>?</a:t>
            </a:r>
          </a:p>
          <a:p>
            <a:pPr>
              <a:buFont typeface="Wingdings" charset="2"/>
              <a:buChar char="Ø"/>
            </a:pPr>
            <a:r>
              <a:rPr lang="en-GB"/>
              <a:t>Come </a:t>
            </a:r>
            <a:r>
              <a:rPr lang="en-GB" err="1"/>
              <a:t>considerare</a:t>
            </a:r>
            <a:r>
              <a:rPr lang="en-GB"/>
              <a:t> le </a:t>
            </a:r>
            <a:r>
              <a:rPr lang="en-GB" err="1"/>
              <a:t>integrazioni</a:t>
            </a:r>
            <a:r>
              <a:rPr lang="en-GB"/>
              <a:t> con </a:t>
            </a:r>
            <a:r>
              <a:rPr lang="en-GB" err="1"/>
              <a:t>applicazioni</a:t>
            </a:r>
            <a:r>
              <a:rPr lang="en-GB"/>
              <a:t> il cui </a:t>
            </a:r>
            <a:r>
              <a:rPr lang="en-GB" err="1"/>
              <a:t>futuro</a:t>
            </a:r>
            <a:r>
              <a:rPr lang="en-GB"/>
              <a:t> è </a:t>
            </a:r>
            <a:r>
              <a:rPr lang="en-GB" err="1"/>
              <a:t>incerto</a:t>
            </a:r>
            <a:r>
              <a:rPr lang="en-GB"/>
              <a:t>? (</a:t>
            </a:r>
            <a:r>
              <a:rPr lang="en-GB" err="1"/>
              <a:t>Contabilità</a:t>
            </a:r>
            <a:r>
              <a:rPr lang="en-GB"/>
              <a:t>, </a:t>
            </a:r>
            <a:r>
              <a:rPr lang="en-GB" err="1"/>
              <a:t>Presenze</a:t>
            </a:r>
            <a:r>
              <a:rPr lang="en-GB"/>
              <a:t>)</a:t>
            </a:r>
          </a:p>
          <a:p>
            <a:pPr>
              <a:buFont typeface="Wingdings" charset="2"/>
              <a:buChar char="Ø"/>
            </a:pPr>
            <a:r>
              <a:rPr lang="en-GB"/>
              <a:t>Quali </a:t>
            </a:r>
            <a:r>
              <a:rPr lang="en-GB" err="1"/>
              <a:t>risorse</a:t>
            </a:r>
            <a:r>
              <a:rPr lang="en-GB"/>
              <a:t> </a:t>
            </a:r>
            <a:r>
              <a:rPr lang="en-GB" err="1"/>
              <a:t>vogliamo</a:t>
            </a:r>
            <a:r>
              <a:rPr lang="en-GB"/>
              <a:t> </a:t>
            </a:r>
            <a:r>
              <a:rPr lang="en-GB" err="1"/>
              <a:t>utilizzare</a:t>
            </a:r>
            <a:r>
              <a:rPr lang="en-GB"/>
              <a:t> per </a:t>
            </a:r>
            <a:r>
              <a:rPr lang="en-GB" err="1"/>
              <a:t>scrivere</a:t>
            </a:r>
            <a:r>
              <a:rPr lang="en-GB"/>
              <a:t> il </a:t>
            </a:r>
            <a:r>
              <a:rPr lang="en-GB" err="1"/>
              <a:t>codice</a:t>
            </a:r>
            <a:r>
              <a:rPr lang="en-GB"/>
              <a:t>?</a:t>
            </a:r>
          </a:p>
        </p:txBody>
      </p:sp>
    </p:spTree>
    <p:extLst>
      <p:ext uri="{BB962C8B-B14F-4D97-AF65-F5344CB8AC3E}">
        <p14:creationId xmlns:p14="http://schemas.microsoft.com/office/powerpoint/2010/main" val="377308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17312A-D9D0-8ECB-A757-94FB46F26B67}"/>
              </a:ext>
            </a:extLst>
          </p:cNvPr>
          <p:cNvSpPr>
            <a:spLocks noGrp="1"/>
          </p:cNvSpPr>
          <p:nvPr>
            <p:ph type="title"/>
          </p:nvPr>
        </p:nvSpPr>
        <p:spPr/>
        <p:txBody>
          <a:bodyPr/>
          <a:lstStyle/>
          <a:p>
            <a:r>
              <a:rPr lang="it-IT"/>
              <a:t>Obiettivi</a:t>
            </a:r>
            <a:endParaRPr lang="en-GB"/>
          </a:p>
        </p:txBody>
      </p:sp>
      <p:sp>
        <p:nvSpPr>
          <p:cNvPr id="3" name="Segnaposto contenuto 2">
            <a:extLst>
              <a:ext uri="{FF2B5EF4-FFF2-40B4-BE49-F238E27FC236}">
                <a16:creationId xmlns:a16="http://schemas.microsoft.com/office/drawing/2014/main" id="{7B1B7439-34B0-3B10-8138-4E0570EB0C73}"/>
              </a:ext>
            </a:extLst>
          </p:cNvPr>
          <p:cNvSpPr>
            <a:spLocks noGrp="1"/>
          </p:cNvSpPr>
          <p:nvPr>
            <p:ph idx="1"/>
          </p:nvPr>
        </p:nvSpPr>
        <p:spPr>
          <a:xfrm>
            <a:off x="677333" y="2160589"/>
            <a:ext cx="8799819" cy="3880773"/>
          </a:xfrm>
        </p:spPr>
        <p:txBody>
          <a:bodyPr vert="horz" lIns="91440" tIns="45720" rIns="91440" bIns="45720" rtlCol="0" anchor="t">
            <a:normAutofit/>
          </a:bodyPr>
          <a:lstStyle/>
          <a:p>
            <a:pPr>
              <a:buFont typeface="Wingdings" panose="05000000000000000000" pitchFamily="2" charset="2"/>
              <a:buChar char="Ø"/>
            </a:pPr>
            <a:r>
              <a:rPr lang="it-IT"/>
              <a:t>Obiettivo strategico 2024-2025</a:t>
            </a:r>
          </a:p>
          <a:p>
            <a:pPr>
              <a:buFont typeface="Wingdings" panose="05000000000000000000" pitchFamily="2" charset="2"/>
              <a:buChar char="Ø"/>
            </a:pPr>
            <a:r>
              <a:rPr lang="it-IT"/>
              <a:t>Analisi</a:t>
            </a:r>
            <a:r>
              <a:rPr lang="it-IT" sz="1800"/>
              <a:t> dei processi amministrativi</a:t>
            </a:r>
            <a:r>
              <a:rPr lang="it-IT"/>
              <a:t> </a:t>
            </a:r>
            <a:r>
              <a:rPr lang="it-IT" b="1"/>
              <a:t>- Desiderata entro fine anno 2024</a:t>
            </a:r>
          </a:p>
          <a:p>
            <a:pPr>
              <a:buFont typeface="Wingdings" panose="05000000000000000000" pitchFamily="2" charset="2"/>
              <a:buChar char="Ø"/>
            </a:pPr>
            <a:r>
              <a:rPr lang="it-IT"/>
              <a:t>Analisi Requisiti  </a:t>
            </a:r>
            <a:r>
              <a:rPr lang="it-IT" b="1"/>
              <a:t>- Desiderata entro fine anno 2024</a:t>
            </a:r>
          </a:p>
          <a:p>
            <a:pPr>
              <a:buFont typeface="Wingdings" panose="05000000000000000000" pitchFamily="2" charset="2"/>
              <a:buChar char="Ø"/>
            </a:pPr>
            <a:r>
              <a:rPr lang="it-IT" sz="1800"/>
              <a:t>Affrancarci dalle </a:t>
            </a:r>
            <a:r>
              <a:rPr lang="it-IT" sz="1800" i="1"/>
              <a:t>Oracle EBS</a:t>
            </a:r>
          </a:p>
          <a:p>
            <a:pPr>
              <a:buFont typeface="Wingdings" panose="05000000000000000000" pitchFamily="2" charset="2"/>
              <a:buChar char="Ø"/>
            </a:pPr>
            <a:r>
              <a:rPr lang="it-IT" sz="1800"/>
              <a:t>Dematerializzazione delle missioni</a:t>
            </a:r>
            <a:r>
              <a:rPr lang="it-IT"/>
              <a:t> </a:t>
            </a:r>
            <a:endParaRPr lang="it-IT" sz="1800"/>
          </a:p>
          <a:p>
            <a:pPr>
              <a:buFont typeface="Wingdings" panose="05000000000000000000" pitchFamily="2" charset="2"/>
              <a:buChar char="Ø"/>
            </a:pPr>
            <a:r>
              <a:rPr lang="it-IT" sz="1800"/>
              <a:t>Velocizzare</a:t>
            </a:r>
            <a:r>
              <a:rPr lang="it-IT"/>
              <a:t> </a:t>
            </a:r>
            <a:r>
              <a:rPr lang="it-IT" sz="1800"/>
              <a:t>il pagamento rimborsi missioni</a:t>
            </a:r>
            <a:r>
              <a:rPr lang="it-IT"/>
              <a:t> </a:t>
            </a:r>
            <a:endParaRPr lang="it-IT" sz="1800"/>
          </a:p>
          <a:p>
            <a:pPr>
              <a:buFont typeface="Wingdings" panose="05000000000000000000" pitchFamily="2" charset="2"/>
              <a:buChar char="Ø"/>
            </a:pPr>
            <a:endParaRPr lang="it-IT" sz="1800"/>
          </a:p>
          <a:p>
            <a:pPr>
              <a:buFont typeface="Wingdings" panose="05000000000000000000" pitchFamily="2" charset="2"/>
              <a:buChar char="Ø"/>
            </a:pPr>
            <a:endParaRPr lang="it-IT"/>
          </a:p>
          <a:p>
            <a:endParaRPr lang="en-GB"/>
          </a:p>
        </p:txBody>
      </p:sp>
    </p:spTree>
    <p:extLst>
      <p:ext uri="{BB962C8B-B14F-4D97-AF65-F5344CB8AC3E}">
        <p14:creationId xmlns:p14="http://schemas.microsoft.com/office/powerpoint/2010/main" val="122916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schermata, diagramma, Piano">
            <a:extLst>
              <a:ext uri="{FF2B5EF4-FFF2-40B4-BE49-F238E27FC236}">
                <a16:creationId xmlns:a16="http://schemas.microsoft.com/office/drawing/2014/main" id="{FABCA4A4-1607-662A-E13E-99849D8CDD26}"/>
              </a:ext>
            </a:extLst>
          </p:cNvPr>
          <p:cNvPicPr>
            <a:picLocks noChangeAspect="1"/>
          </p:cNvPicPr>
          <p:nvPr/>
        </p:nvPicPr>
        <p:blipFill>
          <a:blip r:embed="rId2"/>
          <a:stretch>
            <a:fillRect/>
          </a:stretch>
        </p:blipFill>
        <p:spPr>
          <a:xfrm>
            <a:off x="997840" y="664117"/>
            <a:ext cx="7646177" cy="5352023"/>
          </a:xfrm>
          <a:prstGeom prst="rect">
            <a:avLst/>
          </a:prstGeom>
        </p:spPr>
      </p:pic>
      <p:sp>
        <p:nvSpPr>
          <p:cNvPr id="3" name="CasellaDiTesto 2">
            <a:extLst>
              <a:ext uri="{FF2B5EF4-FFF2-40B4-BE49-F238E27FC236}">
                <a16:creationId xmlns:a16="http://schemas.microsoft.com/office/drawing/2014/main" id="{E6EFEE89-78DB-8238-A625-C7F1F21D748B}"/>
              </a:ext>
            </a:extLst>
          </p:cNvPr>
          <p:cNvSpPr txBox="1"/>
          <p:nvPr/>
        </p:nvSpPr>
        <p:spPr>
          <a:xfrm>
            <a:off x="8258629" y="2699657"/>
            <a:ext cx="3091543" cy="1077218"/>
          </a:xfrm>
          <a:prstGeom prst="rect">
            <a:avLst/>
          </a:prstGeom>
          <a:noFill/>
        </p:spPr>
        <p:txBody>
          <a:bodyPr wrap="square" lIns="91440" tIns="45720" rIns="91440" bIns="45720" rtlCol="0" anchor="t">
            <a:spAutoFit/>
          </a:bodyPr>
          <a:lstStyle/>
          <a:p>
            <a:r>
              <a:rPr lang="it-IT" sz="3200" b="1"/>
              <a:t>Architettura Stato attuale </a:t>
            </a:r>
            <a:endParaRPr lang="en-GB" sz="3200"/>
          </a:p>
        </p:txBody>
      </p:sp>
    </p:spTree>
    <p:extLst>
      <p:ext uri="{BB962C8B-B14F-4D97-AF65-F5344CB8AC3E}">
        <p14:creationId xmlns:p14="http://schemas.microsoft.com/office/powerpoint/2010/main" val="269004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D7A832-935D-12B2-1AD0-6FAD5C6B2EBB}"/>
              </a:ext>
            </a:extLst>
          </p:cNvPr>
          <p:cNvSpPr>
            <a:spLocks noGrp="1"/>
          </p:cNvSpPr>
          <p:nvPr>
            <p:ph type="title"/>
          </p:nvPr>
        </p:nvSpPr>
        <p:spPr>
          <a:xfrm>
            <a:off x="500743" y="609600"/>
            <a:ext cx="8773259" cy="1320800"/>
          </a:xfrm>
        </p:spPr>
        <p:txBody>
          <a:bodyPr/>
          <a:lstStyle/>
          <a:p>
            <a:r>
              <a:rPr lang="it-IT"/>
              <a:t>Stato Attuale – Interfaccia utente</a:t>
            </a:r>
            <a:endParaRPr lang="en-GB"/>
          </a:p>
        </p:txBody>
      </p:sp>
      <p:sp>
        <p:nvSpPr>
          <p:cNvPr id="5" name="Segnaposto contenuto 5">
            <a:extLst>
              <a:ext uri="{FF2B5EF4-FFF2-40B4-BE49-F238E27FC236}">
                <a16:creationId xmlns:a16="http://schemas.microsoft.com/office/drawing/2014/main" id="{F6EBED55-3A17-72FC-BC8B-041B92C2F68B}"/>
              </a:ext>
            </a:extLst>
          </p:cNvPr>
          <p:cNvSpPr>
            <a:spLocks noGrp="1"/>
          </p:cNvSpPr>
          <p:nvPr>
            <p:ph idx="1"/>
          </p:nvPr>
        </p:nvSpPr>
        <p:spPr>
          <a:xfrm>
            <a:off x="428347" y="1505733"/>
            <a:ext cx="6694486" cy="1211262"/>
          </a:xfrm>
        </p:spPr>
        <p:txBody>
          <a:bodyPr vert="horz" lIns="91440" tIns="45720" rIns="91440" bIns="45720" rtlCol="0" anchor="t">
            <a:normAutofit fontScale="92500"/>
          </a:bodyPr>
          <a:lstStyle/>
          <a:p>
            <a:pPr algn="just">
              <a:lnSpc>
                <a:spcPct val="107000"/>
              </a:lnSpc>
              <a:buAutoNum type="arabicPeriod"/>
            </a:pPr>
            <a:r>
              <a:rPr lang="it-IT" sz="1800" b="1" i="1" u="sng">
                <a:latin typeface="Aptos"/>
                <a:ea typeface="Aptos" panose="020B0004020202020204" pitchFamily="34" charset="0"/>
                <a:cs typeface="Arial"/>
              </a:rPr>
              <a:t>P</a:t>
            </a:r>
            <a:r>
              <a:rPr lang="it-IT" sz="1800" b="1" i="1" u="sng">
                <a:effectLst/>
                <a:latin typeface="Aptos"/>
                <a:ea typeface="Aptos" panose="020B0004020202020204" pitchFamily="34" charset="0"/>
                <a:cs typeface="Arial"/>
              </a:rPr>
              <a:t>ortale Missioni:</a:t>
            </a:r>
            <a:r>
              <a:rPr lang="it-IT" sz="1800" i="1">
                <a:effectLst/>
                <a:latin typeface="Aptos"/>
                <a:ea typeface="Aptos" panose="020B0004020202020204" pitchFamily="34" charset="0"/>
                <a:cs typeface="Arial"/>
              </a:rPr>
              <a:t> </a:t>
            </a:r>
            <a:r>
              <a:rPr lang="it-IT" sz="1800">
                <a:latin typeface="Aptos"/>
                <a:cs typeface="Arial"/>
              </a:rPr>
              <a:t>front-end</a:t>
            </a:r>
            <a:r>
              <a:rPr lang="it-IT" sz="1800">
                <a:effectLst/>
                <a:latin typeface="Aptos"/>
                <a:ea typeface="Aptos" panose="020B0004020202020204" pitchFamily="34" charset="0"/>
                <a:cs typeface="Arial"/>
              </a:rPr>
              <a:t> utilizzato dagli utenti - dipendenti ed associati - per le richieste di autorizzazione di missione e di rimborso realizzato in </a:t>
            </a:r>
            <a:r>
              <a:rPr lang="it-IT" sz="2000" b="1">
                <a:effectLst/>
                <a:latin typeface="Aptos"/>
                <a:ea typeface="Aptos" panose="020B0004020202020204" pitchFamily="34" charset="0"/>
                <a:cs typeface="Arial"/>
              </a:rPr>
              <a:t>PHP 5 con framework </a:t>
            </a:r>
            <a:r>
              <a:rPr lang="it-IT" sz="2000" b="1" err="1">
                <a:effectLst/>
                <a:latin typeface="Aptos"/>
                <a:ea typeface="Aptos" panose="020B0004020202020204" pitchFamily="34" charset="0"/>
                <a:cs typeface="Arial"/>
              </a:rPr>
              <a:t>CakePHP</a:t>
            </a:r>
            <a:r>
              <a:rPr lang="it-IT" sz="2000" b="1">
                <a:effectLst/>
                <a:latin typeface="Aptos"/>
                <a:ea typeface="Aptos" panose="020B0004020202020204" pitchFamily="34" charset="0"/>
                <a:cs typeface="Arial"/>
              </a:rPr>
              <a:t> 1.2</a:t>
            </a:r>
            <a:r>
              <a:rPr lang="it-IT" sz="1800">
                <a:effectLst/>
                <a:latin typeface="Aptos"/>
                <a:ea typeface="Aptos" panose="020B0004020202020204" pitchFamily="34" charset="0"/>
                <a:cs typeface="Arial"/>
              </a:rPr>
              <a:t>.</a:t>
            </a:r>
            <a:r>
              <a:rPr lang="it-IT">
                <a:latin typeface="Aptos"/>
                <a:ea typeface="Aptos" panose="020B0004020202020204" pitchFamily="34" charset="0"/>
                <a:cs typeface="Arial"/>
              </a:rPr>
              <a:t> </a:t>
            </a:r>
            <a:endParaRPr lang="it-IT"/>
          </a:p>
          <a:p>
            <a:pPr marL="0" lvl="0" indent="0" algn="just">
              <a:lnSpc>
                <a:spcPct val="107000"/>
              </a:lnSpc>
              <a:buNone/>
            </a:pPr>
            <a:endParaRPr lang="it-IT" sz="1800">
              <a:latin typeface="Aptos" panose="020B0004020202020204" pitchFamily="34" charset="0"/>
              <a:ea typeface="Aptos" panose="020B0004020202020204" pitchFamily="34" charset="0"/>
              <a:cs typeface="Arial" panose="020B0604020202020204" pitchFamily="34" charset="0"/>
            </a:endParaRPr>
          </a:p>
          <a:p>
            <a:pPr marL="0" lvl="0" indent="0" algn="just">
              <a:lnSpc>
                <a:spcPct val="107000"/>
              </a:lnSpc>
              <a:buNone/>
            </a:pPr>
            <a:endParaRPr lang="en-GB" sz="1800">
              <a:effectLst/>
              <a:latin typeface="Aptos" panose="020B0004020202020204" pitchFamily="34" charset="0"/>
              <a:ea typeface="Aptos" panose="020B0004020202020204" pitchFamily="34" charset="0"/>
              <a:cs typeface="Arial" panose="020B0604020202020204" pitchFamily="34" charset="0"/>
            </a:endParaRPr>
          </a:p>
        </p:txBody>
      </p:sp>
      <p:pic>
        <p:nvPicPr>
          <p:cNvPr id="7" name="Segnaposto contenuto 7" descr="Immagine che contiene testo">
            <a:extLst>
              <a:ext uri="{FF2B5EF4-FFF2-40B4-BE49-F238E27FC236}">
                <a16:creationId xmlns:a16="http://schemas.microsoft.com/office/drawing/2014/main" id="{2A9B1609-FE60-0B43-F1C1-9B3922970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630" y="1253331"/>
            <a:ext cx="3161972" cy="4351338"/>
          </a:xfrm>
          <a:prstGeom prst="rect">
            <a:avLst/>
          </a:prstGeom>
        </p:spPr>
      </p:pic>
      <p:sp>
        <p:nvSpPr>
          <p:cNvPr id="11" name="CasellaDiTesto 10">
            <a:extLst>
              <a:ext uri="{FF2B5EF4-FFF2-40B4-BE49-F238E27FC236}">
                <a16:creationId xmlns:a16="http://schemas.microsoft.com/office/drawing/2014/main" id="{DC407A74-1616-70F0-F69F-03CD4A5FF513}"/>
              </a:ext>
            </a:extLst>
          </p:cNvPr>
          <p:cNvSpPr txBox="1"/>
          <p:nvPr/>
        </p:nvSpPr>
        <p:spPr>
          <a:xfrm>
            <a:off x="116709" y="4586050"/>
            <a:ext cx="7982261" cy="1200329"/>
          </a:xfrm>
          <a:prstGeom prst="rect">
            <a:avLst/>
          </a:prstGeom>
          <a:noFill/>
        </p:spPr>
        <p:txBody>
          <a:bodyPr wrap="square">
            <a:spAutoFit/>
          </a:bodyPr>
          <a:lstStyle/>
          <a:p>
            <a:pPr lvl="1">
              <a:buFont typeface="Wingdings" panose="05000000000000000000" pitchFamily="2" charset="2"/>
              <a:buChar char="Ø"/>
            </a:pPr>
            <a:r>
              <a:rPr lang="en-IT"/>
              <a:t>…ma è scritto in una versione di linguaggio obsoleta…</a:t>
            </a:r>
          </a:p>
          <a:p>
            <a:pPr lvl="2">
              <a:buFont typeface="Wingdings" panose="05000000000000000000" pitchFamily="2" charset="2"/>
              <a:buChar char="Ø"/>
            </a:pPr>
            <a:r>
              <a:rPr lang="en-IT"/>
              <a:t>Non più disponibile con le nuove distribuzioni di Linux</a:t>
            </a:r>
          </a:p>
          <a:p>
            <a:pPr lvl="1">
              <a:buFont typeface="Wingdings" panose="05000000000000000000" pitchFamily="2" charset="2"/>
              <a:buChar char="Ø"/>
            </a:pPr>
            <a:r>
              <a:rPr lang="en-IT"/>
              <a:t>…e non può essere aggiornato</a:t>
            </a:r>
          </a:p>
          <a:p>
            <a:pPr lvl="2">
              <a:buFont typeface="Wingdings" panose="05000000000000000000" pitchFamily="2" charset="2"/>
              <a:buChar char="Ø"/>
            </a:pPr>
            <a:r>
              <a:rPr lang="en-GB"/>
              <a:t>U</a:t>
            </a:r>
            <a:r>
              <a:rPr lang="en-IT"/>
              <a:t>sa un framework di sviluppo che non può essere aggiornato</a:t>
            </a:r>
            <a:endParaRPr lang="en-GB"/>
          </a:p>
        </p:txBody>
      </p:sp>
      <p:sp>
        <p:nvSpPr>
          <p:cNvPr id="12" name="Freccia in giù 11">
            <a:extLst>
              <a:ext uri="{FF2B5EF4-FFF2-40B4-BE49-F238E27FC236}">
                <a16:creationId xmlns:a16="http://schemas.microsoft.com/office/drawing/2014/main" id="{998A18B8-6687-5518-4F41-FA5CBA6177BE}"/>
              </a:ext>
            </a:extLst>
          </p:cNvPr>
          <p:cNvSpPr/>
          <p:nvPr/>
        </p:nvSpPr>
        <p:spPr>
          <a:xfrm>
            <a:off x="3454768" y="2826533"/>
            <a:ext cx="1131746" cy="13144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3501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D7A832-935D-12B2-1AD0-6FAD5C6B2EBB}"/>
              </a:ext>
            </a:extLst>
          </p:cNvPr>
          <p:cNvSpPr>
            <a:spLocks noGrp="1"/>
          </p:cNvSpPr>
          <p:nvPr>
            <p:ph type="title"/>
          </p:nvPr>
        </p:nvSpPr>
        <p:spPr/>
        <p:txBody>
          <a:bodyPr/>
          <a:lstStyle/>
          <a:p>
            <a:r>
              <a:rPr lang="it-IT"/>
              <a:t>Stato Attuale – Interfaccia utente</a:t>
            </a:r>
            <a:endParaRPr lang="en-GB"/>
          </a:p>
        </p:txBody>
      </p:sp>
      <p:sp>
        <p:nvSpPr>
          <p:cNvPr id="11" name="CasellaDiTesto 10">
            <a:extLst>
              <a:ext uri="{FF2B5EF4-FFF2-40B4-BE49-F238E27FC236}">
                <a16:creationId xmlns:a16="http://schemas.microsoft.com/office/drawing/2014/main" id="{DC407A74-1616-70F0-F69F-03CD4A5FF513}"/>
              </a:ext>
            </a:extLst>
          </p:cNvPr>
          <p:cNvSpPr txBox="1"/>
          <p:nvPr/>
        </p:nvSpPr>
        <p:spPr>
          <a:xfrm>
            <a:off x="116709" y="4586050"/>
            <a:ext cx="7982261" cy="1200329"/>
          </a:xfrm>
          <a:prstGeom prst="rect">
            <a:avLst/>
          </a:prstGeom>
          <a:noFill/>
        </p:spPr>
        <p:txBody>
          <a:bodyPr wrap="square">
            <a:spAutoFit/>
          </a:bodyPr>
          <a:lstStyle/>
          <a:p>
            <a:pPr lvl="1">
              <a:buFont typeface="Wingdings" panose="05000000000000000000" pitchFamily="2" charset="2"/>
              <a:buChar char="Ø"/>
            </a:pPr>
            <a:r>
              <a:rPr lang="en-IT"/>
              <a:t>…ma è scritto in una versione di linguaggio obsoleta…</a:t>
            </a:r>
          </a:p>
          <a:p>
            <a:pPr lvl="2">
              <a:buFont typeface="Wingdings" panose="05000000000000000000" pitchFamily="2" charset="2"/>
              <a:buChar char="Ø"/>
            </a:pPr>
            <a:r>
              <a:rPr lang="en-IT"/>
              <a:t>Non più disponibile con le nuove distribuzioni di Linux</a:t>
            </a:r>
          </a:p>
          <a:p>
            <a:pPr lvl="1">
              <a:buFont typeface="Wingdings" panose="05000000000000000000" pitchFamily="2" charset="2"/>
              <a:buChar char="Ø"/>
            </a:pPr>
            <a:r>
              <a:rPr lang="en-IT"/>
              <a:t>…e non può essere aggiornato</a:t>
            </a:r>
          </a:p>
          <a:p>
            <a:pPr lvl="2">
              <a:buFont typeface="Wingdings" panose="05000000000000000000" pitchFamily="2" charset="2"/>
              <a:buChar char="Ø"/>
            </a:pPr>
            <a:r>
              <a:rPr lang="en-GB"/>
              <a:t>U</a:t>
            </a:r>
            <a:r>
              <a:rPr lang="en-IT"/>
              <a:t>sa un framework di sviluppo che non può essere aggiornato</a:t>
            </a:r>
            <a:endParaRPr lang="en-GB"/>
          </a:p>
        </p:txBody>
      </p:sp>
      <p:sp>
        <p:nvSpPr>
          <p:cNvPr id="12" name="Freccia in giù 11">
            <a:extLst>
              <a:ext uri="{FF2B5EF4-FFF2-40B4-BE49-F238E27FC236}">
                <a16:creationId xmlns:a16="http://schemas.microsoft.com/office/drawing/2014/main" id="{998A18B8-6687-5518-4F41-FA5CBA6177BE}"/>
              </a:ext>
            </a:extLst>
          </p:cNvPr>
          <p:cNvSpPr/>
          <p:nvPr/>
        </p:nvSpPr>
        <p:spPr>
          <a:xfrm>
            <a:off x="2976093" y="3196647"/>
            <a:ext cx="1131746" cy="131447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egnaposto contenuto 3">
            <a:extLst>
              <a:ext uri="{FF2B5EF4-FFF2-40B4-BE49-F238E27FC236}">
                <a16:creationId xmlns:a16="http://schemas.microsoft.com/office/drawing/2014/main" id="{A5E92181-8EFA-CA67-1993-E23BDED2786B}"/>
              </a:ext>
            </a:extLst>
          </p:cNvPr>
          <p:cNvSpPr>
            <a:spLocks noGrp="1"/>
          </p:cNvSpPr>
          <p:nvPr>
            <p:ph idx="1"/>
          </p:nvPr>
        </p:nvSpPr>
        <p:spPr>
          <a:xfrm>
            <a:off x="685616" y="1696763"/>
            <a:ext cx="7413354" cy="4118338"/>
          </a:xfrm>
        </p:spPr>
        <p:txBody>
          <a:bodyPr/>
          <a:lstStyle/>
          <a:p>
            <a:pPr>
              <a:buFont typeface="+mj-lt"/>
              <a:buAutoNum type="arabicPeriod" startAt="2"/>
            </a:pPr>
            <a:r>
              <a:rPr lang="it-IT" sz="1800" b="1" i="1" u="sng">
                <a:latin typeface="Aptos" panose="020B0004020202020204" pitchFamily="34" charset="0"/>
                <a:ea typeface="Aptos" panose="020B0004020202020204" pitchFamily="34" charset="0"/>
                <a:cs typeface="Arial" panose="020B0604020202020204" pitchFamily="34" charset="0"/>
              </a:rPr>
              <a:t>P</a:t>
            </a:r>
            <a:r>
              <a:rPr lang="it-IT" sz="1800" b="1" i="1" u="sng">
                <a:effectLst/>
                <a:latin typeface="Aptos" panose="020B0004020202020204" pitchFamily="34" charset="0"/>
                <a:ea typeface="Aptos" panose="020B0004020202020204" pitchFamily="34" charset="0"/>
                <a:cs typeface="Arial" panose="020B0604020202020204" pitchFamily="34" charset="0"/>
              </a:rPr>
              <a:t>ortale Missioni:</a:t>
            </a:r>
            <a:r>
              <a:rPr lang="it-IT" sz="1800" i="1">
                <a:effectLst/>
                <a:latin typeface="Aptos" panose="020B0004020202020204" pitchFamily="34" charset="0"/>
                <a:ea typeface="Aptos" panose="020B0004020202020204" pitchFamily="34" charset="0"/>
                <a:cs typeface="Arial" panose="020B0604020202020204" pitchFamily="34" charset="0"/>
              </a:rPr>
              <a:t> </a:t>
            </a:r>
            <a:r>
              <a:rPr lang="it-IT" sz="1800">
                <a:latin typeface="Aptos" panose="020B0004020202020204" pitchFamily="34" charset="0"/>
                <a:cs typeface="Arial" panose="020B0604020202020204" pitchFamily="34" charset="0"/>
              </a:rPr>
              <a:t>front-end</a:t>
            </a:r>
            <a:r>
              <a:rPr lang="it-IT" sz="1800">
                <a:effectLst/>
                <a:latin typeface="Aptos" panose="020B0004020202020204" pitchFamily="34" charset="0"/>
                <a:ea typeface="Aptos" panose="020B0004020202020204" pitchFamily="34" charset="0"/>
                <a:cs typeface="Arial" panose="020B0604020202020204" pitchFamily="34" charset="0"/>
              </a:rPr>
              <a:t> utilizzato dai responsabili per le approvare le richieste di autorizzazione di missione realizzato in </a:t>
            </a:r>
            <a:r>
              <a:rPr lang="it-IT" sz="2000" b="1">
                <a:effectLst/>
                <a:latin typeface="Aptos" panose="020B0004020202020204" pitchFamily="34" charset="0"/>
                <a:ea typeface="Aptos" panose="020B0004020202020204" pitchFamily="34" charset="0"/>
                <a:cs typeface="Arial" panose="020B0604020202020204" pitchFamily="34" charset="0"/>
              </a:rPr>
              <a:t>PHP 5 con framework </a:t>
            </a:r>
            <a:r>
              <a:rPr lang="it-IT" sz="2000" b="1" err="1">
                <a:effectLst/>
                <a:latin typeface="Aptos" panose="020B0004020202020204" pitchFamily="34" charset="0"/>
                <a:ea typeface="Aptos" panose="020B0004020202020204" pitchFamily="34" charset="0"/>
                <a:cs typeface="Arial" panose="020B0604020202020204" pitchFamily="34" charset="0"/>
              </a:rPr>
              <a:t>CakePHP</a:t>
            </a:r>
            <a:r>
              <a:rPr lang="it-IT" sz="2000" b="1">
                <a:effectLst/>
                <a:latin typeface="Aptos" panose="020B0004020202020204" pitchFamily="34" charset="0"/>
                <a:ea typeface="Aptos" panose="020B0004020202020204" pitchFamily="34" charset="0"/>
                <a:cs typeface="Arial" panose="020B0604020202020204" pitchFamily="34" charset="0"/>
              </a:rPr>
              <a:t> 1.2</a:t>
            </a:r>
            <a:r>
              <a:rPr lang="it-IT" sz="1800">
                <a:effectLst/>
                <a:latin typeface="Aptos" panose="020B0004020202020204" pitchFamily="34" charset="0"/>
                <a:ea typeface="Aptos" panose="020B0004020202020204" pitchFamily="34" charset="0"/>
                <a:cs typeface="Arial" panose="020B0604020202020204" pitchFamily="34" charset="0"/>
              </a:rPr>
              <a:t>.</a:t>
            </a:r>
          </a:p>
          <a:p>
            <a:endParaRPr lang="en-GB"/>
          </a:p>
        </p:txBody>
      </p:sp>
      <p:pic>
        <p:nvPicPr>
          <p:cNvPr id="6" name="Immagine 5" descr="Immagine che contiene testo, schermata, software, Pagina Web">
            <a:extLst>
              <a:ext uri="{FF2B5EF4-FFF2-40B4-BE49-F238E27FC236}">
                <a16:creationId xmlns:a16="http://schemas.microsoft.com/office/drawing/2014/main" id="{9759DAC3-BC87-4C35-F4C2-0DD0886EB676}"/>
              </a:ext>
            </a:extLst>
          </p:cNvPr>
          <p:cNvPicPr>
            <a:picLocks noChangeAspect="1"/>
          </p:cNvPicPr>
          <p:nvPr/>
        </p:nvPicPr>
        <p:blipFill>
          <a:blip r:embed="rId2"/>
          <a:stretch>
            <a:fillRect/>
          </a:stretch>
        </p:blipFill>
        <p:spPr>
          <a:xfrm>
            <a:off x="7229265" y="2716428"/>
            <a:ext cx="4086225" cy="2072831"/>
          </a:xfrm>
          <a:prstGeom prst="rect">
            <a:avLst/>
          </a:prstGeom>
        </p:spPr>
      </p:pic>
    </p:spTree>
    <p:extLst>
      <p:ext uri="{BB962C8B-B14F-4D97-AF65-F5344CB8AC3E}">
        <p14:creationId xmlns:p14="http://schemas.microsoft.com/office/powerpoint/2010/main" val="298870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23719C-0AD7-9739-015E-BB75935C7647}"/>
              </a:ext>
            </a:extLst>
          </p:cNvPr>
          <p:cNvSpPr>
            <a:spLocks noGrp="1"/>
          </p:cNvSpPr>
          <p:nvPr>
            <p:ph type="title"/>
          </p:nvPr>
        </p:nvSpPr>
        <p:spPr/>
        <p:txBody>
          <a:bodyPr/>
          <a:lstStyle/>
          <a:p>
            <a:r>
              <a:rPr lang="it-IT"/>
              <a:t>Stato Attuale – Interfaccia utente</a:t>
            </a:r>
            <a:endParaRPr lang="en-GB"/>
          </a:p>
        </p:txBody>
      </p:sp>
      <p:sp>
        <p:nvSpPr>
          <p:cNvPr id="3" name="Segnaposto contenuto 2">
            <a:extLst>
              <a:ext uri="{FF2B5EF4-FFF2-40B4-BE49-F238E27FC236}">
                <a16:creationId xmlns:a16="http://schemas.microsoft.com/office/drawing/2014/main" id="{13304955-F7A3-AEEB-DABB-83D4C247BB24}"/>
              </a:ext>
            </a:extLst>
          </p:cNvPr>
          <p:cNvSpPr>
            <a:spLocks noGrp="1"/>
          </p:cNvSpPr>
          <p:nvPr>
            <p:ph idx="1"/>
          </p:nvPr>
        </p:nvSpPr>
        <p:spPr>
          <a:xfrm>
            <a:off x="677334" y="1790169"/>
            <a:ext cx="7227115" cy="4251193"/>
          </a:xfrm>
        </p:spPr>
        <p:txBody>
          <a:bodyPr vert="horz" lIns="91440" tIns="45720" rIns="91440" bIns="45720" rtlCol="0" anchor="t">
            <a:normAutofit/>
          </a:bodyPr>
          <a:lstStyle/>
          <a:p>
            <a:pPr>
              <a:buAutoNum type="arabicPeriod"/>
            </a:pPr>
            <a:r>
              <a:rPr lang="it-IT" sz="1800" b="1" i="1" u="sng" dirty="0">
                <a:effectLst/>
                <a:latin typeface="Aptos"/>
                <a:ea typeface="Aptos" panose="020B0004020202020204" pitchFamily="34" charset="0"/>
                <a:cs typeface="Arial"/>
              </a:rPr>
              <a:t>Back-End</a:t>
            </a:r>
            <a:r>
              <a:rPr lang="it-IT" sz="1800" dirty="0">
                <a:effectLst/>
                <a:latin typeface="Aptos"/>
                <a:ea typeface="Aptos" panose="020B0004020202020204" pitchFamily="34" charset="0"/>
                <a:cs typeface="Arial"/>
              </a:rPr>
              <a:t> fruibile dal </a:t>
            </a:r>
            <a:r>
              <a:rPr lang="it-IT" sz="1800" b="1" dirty="0">
                <a:effectLst/>
                <a:latin typeface="Aptos"/>
                <a:ea typeface="Aptos" panose="020B0004020202020204" pitchFamily="34" charset="0"/>
                <a:cs typeface="Arial"/>
              </a:rPr>
              <a:t>personale degli Uffici Missioni </a:t>
            </a:r>
            <a:r>
              <a:rPr lang="it-IT" sz="1800" dirty="0">
                <a:effectLst/>
                <a:latin typeface="Aptos"/>
                <a:ea typeface="Aptos" panose="020B0004020202020204" pitchFamily="34" charset="0"/>
                <a:cs typeface="Arial"/>
              </a:rPr>
              <a:t>delle strutture INFN per effettuare richiesta forzate di missioni a nome dell’utente finale e per la lavorazioni delle missioni – le scritture </a:t>
            </a:r>
            <a:r>
              <a:rPr lang="it-IT" dirty="0">
                <a:latin typeface="Aptos"/>
                <a:ea typeface="Aptos" panose="020B0004020202020204" pitchFamily="34" charset="0"/>
                <a:cs typeface="Arial"/>
              </a:rPr>
              <a:t>contabili </a:t>
            </a:r>
            <a:r>
              <a:rPr lang="it-IT" dirty="0">
                <a:ea typeface="+mn-lt"/>
                <a:cs typeface="+mn-lt"/>
              </a:rPr>
              <a:t>– </a:t>
            </a:r>
            <a:r>
              <a:rPr lang="it-IT" dirty="0">
                <a:latin typeface="Aptos"/>
                <a:ea typeface="Aptos" panose="020B0004020202020204" pitchFamily="34" charset="0"/>
                <a:cs typeface="Arial"/>
              </a:rPr>
              <a:t>delle </a:t>
            </a:r>
            <a:r>
              <a:rPr lang="it-IT" sz="1800" dirty="0">
                <a:effectLst/>
                <a:latin typeface="Aptos"/>
                <a:ea typeface="Aptos" panose="020B0004020202020204" pitchFamily="34" charset="0"/>
                <a:cs typeface="Arial"/>
              </a:rPr>
              <a:t>singole missioni: impegno, liquidazione e pagamento delle missioni.</a:t>
            </a:r>
            <a:r>
              <a:rPr lang="it-IT" dirty="0">
                <a:latin typeface="Aptos"/>
                <a:ea typeface="Aptos" panose="020B0004020202020204" pitchFamily="34" charset="0"/>
                <a:cs typeface="Arial"/>
              </a:rPr>
              <a:t> </a:t>
            </a:r>
            <a:endParaRPr lang="it-IT" sz="1800" dirty="0">
              <a:effectLst/>
              <a:latin typeface="Aptos"/>
              <a:ea typeface="Aptos" panose="020B0004020202020204" pitchFamily="34" charset="0"/>
              <a:cs typeface="Arial" panose="020B0604020202020204" pitchFamily="34" charset="0"/>
            </a:endParaRPr>
          </a:p>
          <a:p>
            <a:pPr marL="0" indent="0">
              <a:buNone/>
            </a:pPr>
            <a:r>
              <a:rPr lang="it-IT" sz="1800" dirty="0">
                <a:effectLst/>
                <a:latin typeface="Aptos" panose="020B0004020202020204" pitchFamily="34" charset="0"/>
                <a:ea typeface="Aptos" panose="020B0004020202020204" pitchFamily="34" charset="0"/>
                <a:cs typeface="Arial" panose="020B0604020202020204" pitchFamily="34" charset="0"/>
              </a:rPr>
              <a:t>Strumenti utilizzati sono le maschere </a:t>
            </a:r>
            <a:r>
              <a:rPr lang="it-IT" sz="2000" b="1" i="1" dirty="0">
                <a:effectLst/>
                <a:latin typeface="Aptos" panose="020B0004020202020204" pitchFamily="34" charset="0"/>
                <a:ea typeface="Aptos" panose="020B0004020202020204" pitchFamily="34" charset="0"/>
                <a:cs typeface="Arial" panose="020B0604020202020204" pitchFamily="34" charset="0"/>
              </a:rPr>
              <a:t>Oracle EBS</a:t>
            </a:r>
            <a:r>
              <a:rPr lang="it-IT" sz="1800" dirty="0">
                <a:effectLst/>
                <a:latin typeface="Aptos" panose="020B0004020202020204" pitchFamily="34" charset="0"/>
                <a:ea typeface="Aptos" panose="020B0004020202020204" pitchFamily="34" charset="0"/>
                <a:cs typeface="Arial" panose="020B0604020202020204" pitchFamily="34" charset="0"/>
              </a:rPr>
              <a:t>, in particolare </a:t>
            </a:r>
            <a:r>
              <a:rPr lang="it-IT" sz="2000" b="1" dirty="0">
                <a:effectLst/>
                <a:latin typeface="Aptos" panose="020B0004020202020204" pitchFamily="34" charset="0"/>
                <a:ea typeface="Aptos" panose="020B0004020202020204" pitchFamily="34" charset="0"/>
                <a:cs typeface="Arial" panose="020B0604020202020204" pitchFamily="34" charset="0"/>
              </a:rPr>
              <a:t>Oracle Forms</a:t>
            </a:r>
            <a:r>
              <a:rPr lang="it-IT" sz="2000" dirty="0">
                <a:effectLst/>
                <a:latin typeface="Aptos" panose="020B0004020202020204" pitchFamily="34" charset="0"/>
                <a:ea typeface="Aptos" panose="020B0004020202020204" pitchFamily="34" charset="0"/>
                <a:cs typeface="Arial" panose="020B0604020202020204" pitchFamily="34" charset="0"/>
              </a:rPr>
              <a:t> </a:t>
            </a:r>
            <a:r>
              <a:rPr lang="it-IT" sz="1800" dirty="0">
                <a:effectLst/>
                <a:latin typeface="Aptos" panose="020B0004020202020204" pitchFamily="34" charset="0"/>
                <a:ea typeface="Aptos" panose="020B0004020202020204" pitchFamily="34" charset="0"/>
                <a:cs typeface="Arial" panose="020B0604020202020204" pitchFamily="34" charset="0"/>
              </a:rPr>
              <a:t>e, per le Stampe, le </a:t>
            </a:r>
            <a:r>
              <a:rPr lang="it-IT" sz="2000" b="1" dirty="0">
                <a:effectLst/>
                <a:latin typeface="Aptos" panose="020B0004020202020204" pitchFamily="34" charset="0"/>
                <a:ea typeface="Aptos" panose="020B0004020202020204" pitchFamily="34" charset="0"/>
                <a:cs typeface="Arial" panose="020B0604020202020204" pitchFamily="34" charset="0"/>
              </a:rPr>
              <a:t>Oracle Reports</a:t>
            </a:r>
            <a:r>
              <a:rPr lang="it-IT" sz="1800" dirty="0">
                <a:effectLst/>
                <a:latin typeface="Aptos" panose="020B0004020202020204" pitchFamily="34" charset="0"/>
                <a:ea typeface="Aptos" panose="020B0004020202020204" pitchFamily="34" charset="0"/>
                <a:cs typeface="Arial" panose="020B0604020202020204" pitchFamily="34" charset="0"/>
              </a:rPr>
              <a:t>. La versione di Oracle attualmente utilizzata è </a:t>
            </a:r>
            <a:r>
              <a:rPr lang="it-IT" sz="2000" b="1" dirty="0">
                <a:effectLst/>
                <a:latin typeface="Aptos" panose="020B0004020202020204" pitchFamily="34" charset="0"/>
                <a:ea typeface="Aptos" panose="020B0004020202020204" pitchFamily="34" charset="0"/>
                <a:cs typeface="Arial" panose="020B0604020202020204" pitchFamily="34" charset="0"/>
              </a:rPr>
              <a:t>Oracle R12</a:t>
            </a:r>
            <a:r>
              <a:rPr lang="it-IT" sz="1800" dirty="0">
                <a:effectLst/>
                <a:latin typeface="Aptos" panose="020B0004020202020204" pitchFamily="34" charset="0"/>
                <a:ea typeface="Aptos" panose="020B0004020202020204" pitchFamily="34" charset="0"/>
                <a:cs typeface="Arial" panose="020B0604020202020204" pitchFamily="34" charset="0"/>
              </a:rPr>
              <a:t>. </a:t>
            </a:r>
          </a:p>
          <a:p>
            <a:pPr marL="0" indent="0">
              <a:buNone/>
            </a:pPr>
            <a:endParaRPr lang="it-IT" b="1" dirty="0">
              <a:latin typeface="Aptos" panose="020B0004020202020204" pitchFamily="34" charset="0"/>
              <a:ea typeface="Aptos" panose="020B0004020202020204" pitchFamily="34" charset="0"/>
              <a:cs typeface="Arial" panose="020B0604020202020204" pitchFamily="34" charset="0"/>
            </a:endParaRPr>
          </a:p>
          <a:p>
            <a:pPr marL="0" indent="0">
              <a:buNone/>
            </a:pPr>
            <a:r>
              <a:rPr lang="it-IT" dirty="0">
                <a:solidFill>
                  <a:srgbClr val="FF0000"/>
                </a:solidFill>
                <a:latin typeface="Aptos" panose="020B0004020202020204" pitchFamily="34" charset="0"/>
                <a:ea typeface="Aptos" panose="020B0004020202020204" pitchFamily="34" charset="0"/>
                <a:cs typeface="Arial" panose="020B0604020202020204" pitchFamily="34" charset="0"/>
              </a:rPr>
              <a:t>   </a:t>
            </a:r>
          </a:p>
          <a:p>
            <a:pPr marL="0" indent="0">
              <a:buNone/>
            </a:pPr>
            <a:r>
              <a:rPr lang="it-IT" sz="2000" b="1" dirty="0">
                <a:solidFill>
                  <a:srgbClr val="FF0000"/>
                </a:solidFill>
                <a:effectLst/>
                <a:latin typeface="Aptos" panose="020B0004020202020204" pitchFamily="34" charset="0"/>
                <a:ea typeface="Aptos" panose="020B0004020202020204" pitchFamily="34" charset="0"/>
                <a:cs typeface="Arial" panose="020B0604020202020204" pitchFamily="34" charset="0"/>
              </a:rPr>
              <a:t>FORTEMENTE CUSTOMIZZATE!!!</a:t>
            </a:r>
          </a:p>
          <a:p>
            <a:pPr marL="0" indent="0">
              <a:buNone/>
            </a:pPr>
            <a:r>
              <a:rPr lang="it-IT" sz="2000" b="1" dirty="0">
                <a:solidFill>
                  <a:srgbClr val="FF0000"/>
                </a:solidFill>
                <a:latin typeface="Aptos" panose="020B0004020202020204" pitchFamily="34" charset="0"/>
                <a:ea typeface="Aptos" panose="020B0004020202020204" pitchFamily="34" charset="0"/>
                <a:cs typeface="Arial" panose="020B0604020202020204" pitchFamily="34" charset="0"/>
              </a:rPr>
              <a:t>Nessuna Integrazione con AAI</a:t>
            </a:r>
            <a:endParaRPr lang="it-IT" sz="2000" b="1" dirty="0">
              <a:solidFill>
                <a:srgbClr val="FF0000"/>
              </a:solidFill>
              <a:effectLst/>
              <a:latin typeface="Aptos" panose="020B0004020202020204" pitchFamily="34" charset="0"/>
              <a:ea typeface="Aptos" panose="020B0004020202020204" pitchFamily="34" charset="0"/>
              <a:cs typeface="Arial" panose="020B0604020202020204" pitchFamily="34" charset="0"/>
            </a:endParaRPr>
          </a:p>
          <a:p>
            <a:pPr>
              <a:buAutoNum type="arabicPeriod"/>
            </a:pPr>
            <a:endParaRPr lang="en-GB" dirty="0"/>
          </a:p>
        </p:txBody>
      </p:sp>
      <p:sp>
        <p:nvSpPr>
          <p:cNvPr id="4" name="Freccia in giù 3">
            <a:extLst>
              <a:ext uri="{FF2B5EF4-FFF2-40B4-BE49-F238E27FC236}">
                <a16:creationId xmlns:a16="http://schemas.microsoft.com/office/drawing/2014/main" id="{FF440F29-B849-EC1B-09B3-9BEF6891F9C2}"/>
              </a:ext>
            </a:extLst>
          </p:cNvPr>
          <p:cNvSpPr/>
          <p:nvPr/>
        </p:nvSpPr>
        <p:spPr>
          <a:xfrm>
            <a:off x="1488091" y="4328605"/>
            <a:ext cx="870193" cy="7322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Segnaposto contenuto 3" descr="Immagine che contiene testo">
            <a:extLst>
              <a:ext uri="{FF2B5EF4-FFF2-40B4-BE49-F238E27FC236}">
                <a16:creationId xmlns:a16="http://schemas.microsoft.com/office/drawing/2014/main" id="{12CA4D4D-0EE9-9586-90E5-65BD453ED2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536" y="1787436"/>
            <a:ext cx="3703510" cy="3696652"/>
          </a:xfrm>
          <a:prstGeom prst="rect">
            <a:avLst/>
          </a:prstGeom>
        </p:spPr>
      </p:pic>
    </p:spTree>
    <p:extLst>
      <p:ext uri="{BB962C8B-B14F-4D97-AF65-F5344CB8AC3E}">
        <p14:creationId xmlns:p14="http://schemas.microsoft.com/office/powerpoint/2010/main" val="234794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34D43A-05B0-1D55-F016-BD3D4CA7A1CF}"/>
              </a:ext>
            </a:extLst>
          </p:cNvPr>
          <p:cNvSpPr>
            <a:spLocks noGrp="1"/>
          </p:cNvSpPr>
          <p:nvPr>
            <p:ph type="title"/>
          </p:nvPr>
        </p:nvSpPr>
        <p:spPr>
          <a:xfrm>
            <a:off x="677333" y="609600"/>
            <a:ext cx="9695173" cy="1320800"/>
          </a:xfrm>
        </p:spPr>
        <p:txBody>
          <a:bodyPr>
            <a:normAutofit fontScale="90000"/>
          </a:bodyPr>
          <a:lstStyle/>
          <a:p>
            <a:r>
              <a:rPr lang="en-GB" err="1"/>
              <a:t>Dematerializzazione</a:t>
            </a:r>
            <a:r>
              <a:rPr lang="en-GB"/>
              <a:t> - </a:t>
            </a:r>
            <a:r>
              <a:rPr lang="en-GB" err="1"/>
              <a:t>Interpello</a:t>
            </a:r>
            <a:r>
              <a:rPr lang="en-GB"/>
              <a:t> </a:t>
            </a:r>
            <a:r>
              <a:rPr lang="en-GB" err="1"/>
              <a:t>Agenzia</a:t>
            </a:r>
            <a:r>
              <a:rPr lang="en-GB"/>
              <a:t> </a:t>
            </a:r>
            <a:r>
              <a:rPr lang="en-GB" err="1"/>
              <a:t>delle</a:t>
            </a:r>
            <a:r>
              <a:rPr lang="en-GB"/>
              <a:t> </a:t>
            </a:r>
            <a:r>
              <a:rPr lang="en-GB" err="1"/>
              <a:t>Entrate</a:t>
            </a:r>
            <a:br>
              <a:rPr lang="en-GB" sz="3600" b="0" i="0" u="none" strike="noStrike" baseline="0">
                <a:solidFill>
                  <a:srgbClr val="000000"/>
                </a:solidFill>
                <a:latin typeface="Times New Roman" panose="02020603050405020304" pitchFamily="18" charset="0"/>
              </a:rPr>
            </a:br>
            <a:endParaRPr lang="en-GB"/>
          </a:p>
        </p:txBody>
      </p:sp>
      <p:sp>
        <p:nvSpPr>
          <p:cNvPr id="3" name="Segnaposto contenuto 2">
            <a:extLst>
              <a:ext uri="{FF2B5EF4-FFF2-40B4-BE49-F238E27FC236}">
                <a16:creationId xmlns:a16="http://schemas.microsoft.com/office/drawing/2014/main" id="{1EA919D9-78DE-33C9-7560-F59E2045EFAD}"/>
              </a:ext>
            </a:extLst>
          </p:cNvPr>
          <p:cNvSpPr>
            <a:spLocks noGrp="1"/>
          </p:cNvSpPr>
          <p:nvPr>
            <p:ph idx="1"/>
          </p:nvPr>
        </p:nvSpPr>
        <p:spPr>
          <a:xfrm>
            <a:off x="677334" y="1779939"/>
            <a:ext cx="10218684" cy="4261423"/>
          </a:xfrm>
        </p:spPr>
        <p:txBody>
          <a:bodyPr/>
          <a:lstStyle/>
          <a:p>
            <a:pPr marL="0" indent="0" fontAlgn="base">
              <a:buNone/>
            </a:pPr>
            <a:r>
              <a:rPr lang="en-GB" sz="1800" b="0" i="0" u="none" strike="noStrike" dirty="0">
                <a:solidFill>
                  <a:srgbClr val="000000"/>
                </a:solidFill>
                <a:effectLst/>
                <a:latin typeface="Trebuchet MS" panose="020B0603020202020204" pitchFamily="34" charset="0"/>
              </a:rPr>
              <a:t>…</a:t>
            </a:r>
            <a:r>
              <a:rPr lang="en-GB" sz="1800" b="0" i="1" u="none" strike="noStrike" dirty="0">
                <a:solidFill>
                  <a:srgbClr val="000000"/>
                </a:solidFill>
                <a:effectLst/>
                <a:latin typeface="Trebuchet MS" panose="020B0603020202020204" pitchFamily="34" charset="0"/>
              </a:rPr>
              <a:t> </a:t>
            </a:r>
            <a:r>
              <a:rPr lang="en-GB" sz="1600" i="1" dirty="0">
                <a:solidFill>
                  <a:schemeClr val="tx1"/>
                </a:solidFill>
                <a:latin typeface="Times New Roman" panose="02020603050405020304" pitchFamily="18" charset="0"/>
              </a:rPr>
              <a:t>"la </a:t>
            </a:r>
            <a:r>
              <a:rPr lang="en-GB" sz="1600" i="1" dirty="0" err="1">
                <a:solidFill>
                  <a:schemeClr val="tx1"/>
                </a:solidFill>
                <a:latin typeface="Times New Roman" panose="02020603050405020304" pitchFamily="18" charset="0"/>
              </a:rPr>
              <a:t>richiamata</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risposta</a:t>
            </a:r>
            <a:r>
              <a:rPr lang="en-GB" sz="1600" i="1" dirty="0">
                <a:solidFill>
                  <a:schemeClr val="tx1"/>
                </a:solidFill>
                <a:latin typeface="Times New Roman" panose="02020603050405020304" pitchFamily="18" charset="0"/>
              </a:rPr>
              <a:t> ad </a:t>
            </a:r>
            <a:r>
              <a:rPr lang="en-GB" sz="1600" i="1" dirty="0" err="1">
                <a:solidFill>
                  <a:schemeClr val="tx1"/>
                </a:solidFill>
                <a:latin typeface="Times New Roman" panose="02020603050405020304" pitchFamily="18" charset="0"/>
              </a:rPr>
              <a:t>interpello</a:t>
            </a:r>
            <a:r>
              <a:rPr lang="en-GB" sz="1600" i="1" dirty="0">
                <a:solidFill>
                  <a:schemeClr val="tx1"/>
                </a:solidFill>
                <a:latin typeface="Times New Roman" panose="02020603050405020304" pitchFamily="18" charset="0"/>
              </a:rPr>
              <a:t> n. 417 del 2019 ha </a:t>
            </a:r>
            <a:r>
              <a:rPr lang="en-GB" sz="1600" i="1" dirty="0" err="1">
                <a:solidFill>
                  <a:schemeClr val="tx1"/>
                </a:solidFill>
                <a:latin typeface="Times New Roman" panose="02020603050405020304" pitchFamily="18" charset="0"/>
              </a:rPr>
              <a:t>chiarito</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che</a:t>
            </a:r>
            <a:r>
              <a:rPr lang="en-GB" sz="1600" i="1" dirty="0">
                <a:solidFill>
                  <a:schemeClr val="tx1"/>
                </a:solidFill>
                <a:latin typeface="Times New Roman" panose="02020603050405020304" pitchFamily="18" charset="0"/>
              </a:rPr>
              <a:t> «in </a:t>
            </a:r>
            <a:r>
              <a:rPr lang="en-GB" sz="1600" i="1" dirty="0" err="1">
                <a:solidFill>
                  <a:schemeClr val="tx1"/>
                </a:solidFill>
                <a:latin typeface="Times New Roman" panose="02020603050405020304" pitchFamily="18" charset="0"/>
              </a:rPr>
              <a:t>generale</a:t>
            </a:r>
            <a:r>
              <a:rPr lang="en-GB" sz="1600" b="1" i="1" dirty="0">
                <a:solidFill>
                  <a:schemeClr val="tx1"/>
                </a:solidFill>
                <a:latin typeface="Times New Roman" panose="02020603050405020304" pitchFamily="18" charset="0"/>
              </a:rPr>
              <a:t>, </a:t>
            </a:r>
            <a:r>
              <a:rPr lang="en-GB" sz="2000" b="1" i="1" dirty="0" err="1">
                <a:solidFill>
                  <a:srgbClr val="FF0000"/>
                </a:solidFill>
                <a:latin typeface="Times New Roman" panose="02020603050405020304" pitchFamily="18" charset="0"/>
              </a:rPr>
              <a:t>i</a:t>
            </a:r>
            <a:r>
              <a:rPr lang="en-GB" sz="2000" b="1" i="1" dirty="0">
                <a:solidFill>
                  <a:srgbClr val="FF0000"/>
                </a:solidFill>
                <a:latin typeface="Times New Roman" panose="02020603050405020304" pitchFamily="18" charset="0"/>
              </a:rPr>
              <a:t> </a:t>
            </a:r>
            <a:r>
              <a:rPr lang="en-GB" sz="2000" b="1" i="1" dirty="0" err="1">
                <a:solidFill>
                  <a:srgbClr val="FF0000"/>
                </a:solidFill>
                <a:latin typeface="Times New Roman" panose="02020603050405020304" pitchFamily="18" charset="0"/>
              </a:rPr>
              <a:t>giustificativi</a:t>
            </a:r>
            <a:r>
              <a:rPr lang="en-GB" sz="2000" b="1" i="1" dirty="0">
                <a:solidFill>
                  <a:srgbClr val="FF0000"/>
                </a:solidFill>
                <a:latin typeface="Times New Roman" panose="02020603050405020304" pitchFamily="18" charset="0"/>
              </a:rPr>
              <a:t> </a:t>
            </a:r>
            <a:r>
              <a:rPr lang="en-GB" sz="1600" i="1" dirty="0" err="1">
                <a:solidFill>
                  <a:schemeClr val="tx1"/>
                </a:solidFill>
                <a:latin typeface="Times New Roman" panose="02020603050405020304" pitchFamily="18" charset="0"/>
              </a:rPr>
              <a:t>allegati</a:t>
            </a:r>
            <a:r>
              <a:rPr lang="en-GB" sz="1600" i="1" dirty="0">
                <a:solidFill>
                  <a:schemeClr val="tx1"/>
                </a:solidFill>
                <a:latin typeface="Times New Roman" panose="02020603050405020304" pitchFamily="18" charset="0"/>
              </a:rPr>
              <a:t> alle note </a:t>
            </a:r>
            <a:r>
              <a:rPr lang="en-GB" sz="1600" i="1" dirty="0" err="1">
                <a:solidFill>
                  <a:schemeClr val="tx1"/>
                </a:solidFill>
                <a:latin typeface="Times New Roman" panose="02020603050405020304" pitchFamily="18" charset="0"/>
              </a:rPr>
              <a:t>spese</a:t>
            </a:r>
            <a:r>
              <a:rPr lang="en-GB" sz="2000" b="1" i="1" dirty="0">
                <a:solidFill>
                  <a:srgbClr val="FF0000"/>
                </a:solidFill>
                <a:latin typeface="Times New Roman" panose="02020603050405020304" pitchFamily="18" charset="0"/>
              </a:rPr>
              <a:t> </a:t>
            </a:r>
            <a:r>
              <a:rPr lang="en-GB" sz="2000" b="1" i="1" dirty="0" err="1">
                <a:solidFill>
                  <a:srgbClr val="FF0000"/>
                </a:solidFill>
                <a:latin typeface="Times New Roman" panose="02020603050405020304" pitchFamily="18" charset="0"/>
              </a:rPr>
              <a:t>trovano</a:t>
            </a:r>
            <a:r>
              <a:rPr lang="en-GB" sz="2000" b="1" i="1" dirty="0">
                <a:solidFill>
                  <a:srgbClr val="FF0000"/>
                </a:solidFill>
                <a:latin typeface="Times New Roman" panose="02020603050405020304" pitchFamily="18" charset="0"/>
              </a:rPr>
              <a:t> </a:t>
            </a:r>
            <a:r>
              <a:rPr lang="en-GB" sz="2000" b="1" i="1" dirty="0" err="1">
                <a:solidFill>
                  <a:srgbClr val="FF0000"/>
                </a:solidFill>
                <a:latin typeface="Times New Roman" panose="02020603050405020304" pitchFamily="18" charset="0"/>
              </a:rPr>
              <a:t>corrispondenza</a:t>
            </a:r>
            <a:r>
              <a:rPr lang="en-GB" sz="2000" b="1" i="1" dirty="0">
                <a:solidFill>
                  <a:srgbClr val="FF0000"/>
                </a:solidFill>
                <a:latin typeface="Times New Roman" panose="02020603050405020304" pitchFamily="18" charset="0"/>
              </a:rPr>
              <a:t> </a:t>
            </a:r>
            <a:r>
              <a:rPr lang="en-GB" sz="2000" b="1" i="1" dirty="0" err="1">
                <a:solidFill>
                  <a:srgbClr val="FF0000"/>
                </a:solidFill>
                <a:latin typeface="Times New Roman" panose="02020603050405020304" pitchFamily="18" charset="0"/>
              </a:rPr>
              <a:t>nella</a:t>
            </a:r>
            <a:r>
              <a:rPr lang="en-GB" sz="2000" b="1" i="1" dirty="0">
                <a:solidFill>
                  <a:srgbClr val="FF0000"/>
                </a:solidFill>
                <a:latin typeface="Times New Roman" panose="02020603050405020304" pitchFamily="18" charset="0"/>
              </a:rPr>
              <a:t> </a:t>
            </a:r>
            <a:r>
              <a:rPr lang="en-GB" sz="2000" b="1" i="1" dirty="0" err="1">
                <a:solidFill>
                  <a:srgbClr val="FF0000"/>
                </a:solidFill>
                <a:latin typeface="Times New Roman" panose="02020603050405020304" pitchFamily="18" charset="0"/>
              </a:rPr>
              <a:t>contabilità</a:t>
            </a:r>
            <a:r>
              <a:rPr lang="en-GB" sz="2000" b="1" i="1" dirty="0">
                <a:solidFill>
                  <a:srgbClr val="FF0000"/>
                </a:solidFill>
                <a:latin typeface="Times New Roman" panose="02020603050405020304" pitchFamily="18" charset="0"/>
              </a:rPr>
              <a:t> </a:t>
            </a:r>
            <a:r>
              <a:rPr lang="en-GB" sz="2000" b="1" i="1" dirty="0" err="1">
                <a:solidFill>
                  <a:srgbClr val="FF0000"/>
                </a:solidFill>
                <a:latin typeface="Times New Roman" panose="02020603050405020304" pitchFamily="18" charset="0"/>
              </a:rPr>
              <a:t>dei</a:t>
            </a:r>
            <a:r>
              <a:rPr lang="en-GB" sz="2000" b="1" i="1" dirty="0">
                <a:solidFill>
                  <a:srgbClr val="FF0000"/>
                </a:solidFill>
                <a:latin typeface="Times New Roman" panose="02020603050405020304" pitchFamily="18" charset="0"/>
              </a:rPr>
              <a:t> </a:t>
            </a:r>
            <a:r>
              <a:rPr lang="en-GB" sz="2000" b="1" i="1" dirty="0" err="1">
                <a:solidFill>
                  <a:srgbClr val="FF0000"/>
                </a:solidFill>
                <a:latin typeface="Times New Roman" panose="02020603050405020304" pitchFamily="18" charset="0"/>
              </a:rPr>
              <a:t>cedenti</a:t>
            </a:r>
            <a:r>
              <a:rPr lang="en-GB" sz="2000" b="1" i="1" dirty="0">
                <a:solidFill>
                  <a:srgbClr val="FF0000"/>
                </a:solidFill>
                <a:latin typeface="Times New Roman" panose="02020603050405020304" pitchFamily="18" charset="0"/>
              </a:rPr>
              <a:t> o </a:t>
            </a:r>
            <a:r>
              <a:rPr lang="en-GB" sz="2000" b="1" i="1" dirty="0" err="1">
                <a:solidFill>
                  <a:srgbClr val="FF0000"/>
                </a:solidFill>
                <a:latin typeface="Times New Roman" panose="02020603050405020304" pitchFamily="18" charset="0"/>
              </a:rPr>
              <a:t>prestatori</a:t>
            </a:r>
            <a:r>
              <a:rPr lang="en-GB" sz="2000" b="1" i="1" dirty="0">
                <a:solidFill>
                  <a:srgbClr val="FF0000"/>
                </a:solidFill>
                <a:latin typeface="Times New Roman" panose="02020603050405020304" pitchFamily="18" charset="0"/>
              </a:rPr>
              <a:t> tenuti </a:t>
            </a:r>
            <a:r>
              <a:rPr lang="en-GB" sz="2000" b="1" i="1" dirty="0" err="1">
                <a:solidFill>
                  <a:srgbClr val="FF0000"/>
                </a:solidFill>
                <a:latin typeface="Times New Roman" panose="02020603050405020304" pitchFamily="18" charset="0"/>
              </a:rPr>
              <a:t>agli</a:t>
            </a:r>
            <a:r>
              <a:rPr lang="en-GB" sz="2000" b="1" i="1" dirty="0">
                <a:solidFill>
                  <a:srgbClr val="FF0000"/>
                </a:solidFill>
                <a:latin typeface="Times New Roman" panose="02020603050405020304" pitchFamily="18" charset="0"/>
              </a:rPr>
              <a:t> </a:t>
            </a:r>
            <a:r>
              <a:rPr lang="en-GB" sz="2000" b="1" i="1" dirty="0" err="1">
                <a:solidFill>
                  <a:srgbClr val="FF0000"/>
                </a:solidFill>
                <a:latin typeface="Times New Roman" panose="02020603050405020304" pitchFamily="18" charset="0"/>
              </a:rPr>
              <a:t>adempimenti</a:t>
            </a:r>
            <a:r>
              <a:rPr lang="en-GB" sz="2000" b="1" i="1" dirty="0">
                <a:solidFill>
                  <a:srgbClr val="FF0000"/>
                </a:solidFill>
                <a:latin typeface="Times New Roman" panose="02020603050405020304" pitchFamily="18" charset="0"/>
              </a:rPr>
              <a:t> </a:t>
            </a:r>
            <a:r>
              <a:rPr lang="en-GB" sz="2000" b="1" i="1" dirty="0" err="1">
                <a:solidFill>
                  <a:srgbClr val="FF0000"/>
                </a:solidFill>
                <a:latin typeface="Times New Roman" panose="02020603050405020304" pitchFamily="18" charset="0"/>
              </a:rPr>
              <a:t>fiscali</a:t>
            </a:r>
            <a:r>
              <a:rPr lang="en-GB" sz="1600" i="1" dirty="0">
                <a:solidFill>
                  <a:schemeClr val="tx1"/>
                </a:solidFill>
                <a:latin typeface="Times New Roman" panose="02020603050405020304" pitchFamily="18" charset="0"/>
              </a:rPr>
              <a:t>. La loro natura, </a:t>
            </a:r>
            <a:r>
              <a:rPr lang="en-GB" sz="1600" i="1" dirty="0" err="1">
                <a:solidFill>
                  <a:schemeClr val="tx1"/>
                </a:solidFill>
                <a:latin typeface="Times New Roman" panose="02020603050405020304" pitchFamily="18" charset="0"/>
              </a:rPr>
              <a:t>quindi</a:t>
            </a:r>
            <a:r>
              <a:rPr lang="en-GB" sz="1600" i="1" dirty="0">
                <a:solidFill>
                  <a:schemeClr val="tx1"/>
                </a:solidFill>
                <a:latin typeface="Times New Roman" panose="02020603050405020304" pitchFamily="18" charset="0"/>
              </a:rPr>
              <a:t>, al </a:t>
            </a:r>
            <a:r>
              <a:rPr lang="en-GB" sz="1600" i="1" dirty="0" err="1">
                <a:solidFill>
                  <a:schemeClr val="tx1"/>
                </a:solidFill>
                <a:latin typeface="Times New Roman" panose="02020603050405020304" pitchFamily="18" charset="0"/>
              </a:rPr>
              <a:t>pari</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delle</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stesse</a:t>
            </a:r>
            <a:r>
              <a:rPr lang="en-GB" sz="1600" i="1" dirty="0">
                <a:solidFill>
                  <a:schemeClr val="tx1"/>
                </a:solidFill>
                <a:latin typeface="Times New Roman" panose="02020603050405020304" pitchFamily="18" charset="0"/>
              </a:rPr>
              <a:t> note </a:t>
            </a:r>
            <a:r>
              <a:rPr lang="en-GB" sz="1600" i="1" dirty="0" err="1">
                <a:solidFill>
                  <a:schemeClr val="tx1"/>
                </a:solidFill>
                <a:latin typeface="Times New Roman" panose="02020603050405020304" pitchFamily="18" charset="0"/>
              </a:rPr>
              <a:t>spese</a:t>
            </a:r>
            <a:r>
              <a:rPr lang="en-GB" sz="1600" i="1" dirty="0">
                <a:solidFill>
                  <a:schemeClr val="tx1"/>
                </a:solidFill>
                <a:latin typeface="Times New Roman" panose="02020603050405020304" pitchFamily="18" charset="0"/>
              </a:rPr>
              <a:t> in </a:t>
            </a:r>
            <a:r>
              <a:rPr lang="en-GB" sz="1600" i="1" dirty="0" err="1">
                <a:solidFill>
                  <a:schemeClr val="tx1"/>
                </a:solidFill>
                <a:latin typeface="Times New Roman" panose="02020603050405020304" pitchFamily="18" charset="0"/>
              </a:rPr>
              <a:t>formato</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cartaceo</a:t>
            </a:r>
            <a:r>
              <a:rPr lang="en-GB" sz="1600" i="1" dirty="0">
                <a:solidFill>
                  <a:schemeClr val="tx1"/>
                </a:solidFill>
                <a:latin typeface="Times New Roman" panose="02020603050405020304" pitchFamily="18" charset="0"/>
              </a:rPr>
              <a:t> … è </a:t>
            </a:r>
            <a:r>
              <a:rPr lang="en-GB" sz="1600" i="1" dirty="0" err="1">
                <a:solidFill>
                  <a:schemeClr val="tx1"/>
                </a:solidFill>
                <a:latin typeface="Times New Roman" panose="02020603050405020304" pitchFamily="18" charset="0"/>
              </a:rPr>
              <a:t>quella</a:t>
            </a:r>
            <a:r>
              <a:rPr lang="en-GB" sz="1600" i="1" dirty="0">
                <a:solidFill>
                  <a:schemeClr val="tx1"/>
                </a:solidFill>
                <a:latin typeface="Times New Roman" panose="02020603050405020304" pitchFamily="18" charset="0"/>
              </a:rPr>
              <a:t> di </a:t>
            </a:r>
            <a:r>
              <a:rPr lang="en-GB" sz="2000" b="1" i="1" dirty="0" err="1">
                <a:solidFill>
                  <a:srgbClr val="FF0000"/>
                </a:solidFill>
                <a:highlight>
                  <a:srgbClr val="FFFF00"/>
                </a:highlight>
                <a:latin typeface="Times New Roman" panose="02020603050405020304" pitchFamily="18" charset="0"/>
              </a:rPr>
              <a:t>documenti</a:t>
            </a:r>
            <a:r>
              <a:rPr lang="en-GB" sz="2000" b="1" i="1" dirty="0">
                <a:solidFill>
                  <a:srgbClr val="FF0000"/>
                </a:solidFill>
                <a:highlight>
                  <a:srgbClr val="FFFF00"/>
                </a:highlight>
                <a:latin typeface="Times New Roman" panose="02020603050405020304" pitchFamily="18" charset="0"/>
              </a:rPr>
              <a:t> </a:t>
            </a:r>
            <a:r>
              <a:rPr lang="en-GB" sz="2000" b="1" i="1" dirty="0" err="1">
                <a:solidFill>
                  <a:srgbClr val="FF0000"/>
                </a:solidFill>
                <a:highlight>
                  <a:srgbClr val="FFFF00"/>
                </a:highlight>
                <a:latin typeface="Times New Roman" panose="02020603050405020304" pitchFamily="18" charset="0"/>
              </a:rPr>
              <a:t>analogici</a:t>
            </a:r>
            <a:r>
              <a:rPr lang="en-GB" sz="2000" b="1" i="1" dirty="0">
                <a:solidFill>
                  <a:srgbClr val="FF0000"/>
                </a:solidFill>
                <a:highlight>
                  <a:srgbClr val="FFFF00"/>
                </a:highlight>
                <a:latin typeface="Times New Roman" panose="02020603050405020304" pitchFamily="18" charset="0"/>
              </a:rPr>
              <a:t> </a:t>
            </a:r>
            <a:r>
              <a:rPr lang="en-GB" sz="2000" b="1" i="1" dirty="0" err="1">
                <a:solidFill>
                  <a:srgbClr val="FF0000"/>
                </a:solidFill>
                <a:highlight>
                  <a:srgbClr val="FFFF00"/>
                </a:highlight>
                <a:latin typeface="Times New Roman" panose="02020603050405020304" pitchFamily="18" charset="0"/>
              </a:rPr>
              <a:t>originali</a:t>
            </a:r>
            <a:r>
              <a:rPr lang="en-GB" sz="2000" b="1" i="1" dirty="0">
                <a:solidFill>
                  <a:srgbClr val="FF0000"/>
                </a:solidFill>
                <a:highlight>
                  <a:srgbClr val="FFFF00"/>
                </a:highlight>
                <a:latin typeface="Times New Roman" panose="02020603050405020304" pitchFamily="18" charset="0"/>
              </a:rPr>
              <a:t> non </a:t>
            </a:r>
            <a:r>
              <a:rPr lang="en-GB" sz="2000" b="1" i="1" dirty="0" err="1">
                <a:solidFill>
                  <a:srgbClr val="FF0000"/>
                </a:solidFill>
                <a:highlight>
                  <a:srgbClr val="FFFF00"/>
                </a:highlight>
                <a:latin typeface="Times New Roman" panose="02020603050405020304" pitchFamily="18" charset="0"/>
              </a:rPr>
              <a:t>unici</a:t>
            </a:r>
            <a:r>
              <a:rPr lang="en-GB" sz="2000" b="1" i="1" dirty="0">
                <a:solidFill>
                  <a:srgbClr val="FF0000"/>
                </a:solidFill>
                <a:highlight>
                  <a:srgbClr val="FFFF00"/>
                </a:highlight>
                <a:latin typeface="Times New Roman" panose="02020603050405020304" pitchFamily="18" charset="0"/>
              </a:rPr>
              <a:t> </a:t>
            </a:r>
            <a:r>
              <a:rPr lang="en-GB" sz="1600" i="1" dirty="0">
                <a:solidFill>
                  <a:schemeClr val="tx1"/>
                </a:solidFill>
                <a:latin typeface="Times New Roman" panose="02020603050405020304" pitchFamily="18" charset="0"/>
              </a:rPr>
              <a:t>ai sensi </a:t>
            </a:r>
            <a:r>
              <a:rPr lang="en-GB" sz="1600" i="1" dirty="0" err="1">
                <a:solidFill>
                  <a:schemeClr val="tx1"/>
                </a:solidFill>
                <a:latin typeface="Times New Roman" panose="02020603050405020304" pitchFamily="18" charset="0"/>
              </a:rPr>
              <a:t>dell'articolo</a:t>
            </a:r>
            <a:r>
              <a:rPr lang="en-GB" sz="1600" i="1" dirty="0">
                <a:solidFill>
                  <a:schemeClr val="tx1"/>
                </a:solidFill>
                <a:latin typeface="Times New Roman" panose="02020603050405020304" pitchFamily="18" charset="0"/>
              </a:rPr>
              <a:t> 1, </a:t>
            </a:r>
            <a:r>
              <a:rPr lang="en-GB" sz="1600" i="1" dirty="0" err="1">
                <a:solidFill>
                  <a:schemeClr val="tx1"/>
                </a:solidFill>
                <a:latin typeface="Times New Roman" panose="02020603050405020304" pitchFamily="18" charset="0"/>
              </a:rPr>
              <a:t>lettera</a:t>
            </a:r>
            <a:r>
              <a:rPr lang="en-GB" sz="1600" i="1" dirty="0">
                <a:solidFill>
                  <a:schemeClr val="tx1"/>
                </a:solidFill>
                <a:latin typeface="Times New Roman" panose="02020603050405020304" pitchFamily="18" charset="0"/>
              </a:rPr>
              <a:t> v), del CAD, </a:t>
            </a:r>
            <a:r>
              <a:rPr lang="en-GB" sz="1600" i="1" dirty="0" err="1">
                <a:solidFill>
                  <a:schemeClr val="tx1"/>
                </a:solidFill>
                <a:latin typeface="Times New Roman" panose="02020603050405020304" pitchFamily="18" charset="0"/>
              </a:rPr>
              <a:t>laddove</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si</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definiscono</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tali</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i</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documenti</a:t>
            </a:r>
            <a:r>
              <a:rPr lang="en-GB" sz="1600" i="1" dirty="0">
                <a:solidFill>
                  <a:schemeClr val="tx1"/>
                </a:solidFill>
                <a:latin typeface="Times New Roman" panose="02020603050405020304" pitchFamily="18" charset="0"/>
              </a:rPr>
              <a:t> per </a:t>
            </a:r>
            <a:r>
              <a:rPr lang="en-GB" sz="1600" i="1" dirty="0" err="1">
                <a:solidFill>
                  <a:schemeClr val="tx1"/>
                </a:solidFill>
                <a:latin typeface="Times New Roman" panose="02020603050405020304" pitchFamily="18" charset="0"/>
              </a:rPr>
              <a:t>i</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quali</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sia</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possibile</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risalire</a:t>
            </a:r>
            <a:r>
              <a:rPr lang="en-GB" sz="1600" i="1" dirty="0">
                <a:solidFill>
                  <a:schemeClr val="tx1"/>
                </a:solidFill>
                <a:latin typeface="Times New Roman" panose="02020603050405020304" pitchFamily="18" charset="0"/>
              </a:rPr>
              <a:t> al loro </a:t>
            </a:r>
            <a:r>
              <a:rPr lang="en-GB" sz="1600" i="1" dirty="0" err="1">
                <a:solidFill>
                  <a:schemeClr val="tx1"/>
                </a:solidFill>
                <a:latin typeface="Times New Roman" panose="02020603050405020304" pitchFamily="18" charset="0"/>
              </a:rPr>
              <a:t>contenuto</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attraverso</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altre</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scritture</a:t>
            </a:r>
            <a:r>
              <a:rPr lang="en-GB" sz="1600" i="1" dirty="0">
                <a:solidFill>
                  <a:schemeClr val="tx1"/>
                </a:solidFill>
                <a:latin typeface="Times New Roman" panose="02020603050405020304" pitchFamily="18" charset="0"/>
              </a:rPr>
              <a:t> o </a:t>
            </a:r>
            <a:r>
              <a:rPr lang="en-GB" sz="1600" i="1" dirty="0" err="1">
                <a:solidFill>
                  <a:schemeClr val="tx1"/>
                </a:solidFill>
                <a:latin typeface="Times New Roman" panose="02020603050405020304" pitchFamily="18" charset="0"/>
              </a:rPr>
              <a:t>documenti</a:t>
            </a:r>
            <a:r>
              <a:rPr lang="en-GB" sz="1600" i="1" dirty="0">
                <a:solidFill>
                  <a:schemeClr val="tx1"/>
                </a:solidFill>
                <a:latin typeface="Times New Roman" panose="02020603050405020304" pitchFamily="18" charset="0"/>
              </a:rPr>
              <a:t> di cui </a:t>
            </a:r>
            <a:r>
              <a:rPr lang="en-GB" sz="1600" i="1" dirty="0" err="1">
                <a:solidFill>
                  <a:schemeClr val="tx1"/>
                </a:solidFill>
                <a:latin typeface="Times New Roman" panose="02020603050405020304" pitchFamily="18" charset="0"/>
              </a:rPr>
              <a:t>sia</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obbligatoria</a:t>
            </a:r>
            <a:r>
              <a:rPr lang="en-GB" sz="1600" i="1" dirty="0">
                <a:solidFill>
                  <a:schemeClr val="tx1"/>
                </a:solidFill>
                <a:latin typeface="Times New Roman" panose="02020603050405020304" pitchFamily="18" charset="0"/>
              </a:rPr>
              <a:t> la </a:t>
            </a:r>
            <a:r>
              <a:rPr lang="en-GB" sz="1600" i="1" dirty="0" err="1">
                <a:solidFill>
                  <a:schemeClr val="tx1"/>
                </a:solidFill>
                <a:latin typeface="Times New Roman" panose="02020603050405020304" pitchFamily="18" charset="0"/>
              </a:rPr>
              <a:t>conservazione</a:t>
            </a:r>
            <a:r>
              <a:rPr lang="en-GB" sz="1600" i="1" dirty="0">
                <a:solidFill>
                  <a:schemeClr val="tx1"/>
                </a:solidFill>
                <a:latin typeface="Times New Roman" panose="02020603050405020304" pitchFamily="18" charset="0"/>
              </a:rPr>
              <a:t>, </a:t>
            </a:r>
            <a:r>
              <a:rPr lang="en-GB" sz="1600" i="1" dirty="0" err="1">
                <a:solidFill>
                  <a:schemeClr val="tx1"/>
                </a:solidFill>
                <a:latin typeface="Times New Roman" panose="02020603050405020304" pitchFamily="18" charset="0"/>
              </a:rPr>
              <a:t>anche</a:t>
            </a:r>
            <a:r>
              <a:rPr lang="en-GB" sz="1600" i="1" dirty="0">
                <a:solidFill>
                  <a:schemeClr val="tx1"/>
                </a:solidFill>
                <a:latin typeface="Times New Roman" panose="02020603050405020304" pitchFamily="18" charset="0"/>
              </a:rPr>
              <a:t> se in </a:t>
            </a:r>
            <a:r>
              <a:rPr lang="en-GB" sz="1600" i="1" dirty="0" err="1">
                <a:solidFill>
                  <a:schemeClr val="tx1"/>
                </a:solidFill>
                <a:latin typeface="Times New Roman" panose="02020603050405020304" pitchFamily="18" charset="0"/>
              </a:rPr>
              <a:t>possesso</a:t>
            </a:r>
            <a:r>
              <a:rPr lang="en-GB" sz="1600" i="1" dirty="0">
                <a:solidFill>
                  <a:schemeClr val="tx1"/>
                </a:solidFill>
                <a:latin typeface="Times New Roman" panose="02020603050405020304" pitchFamily="18" charset="0"/>
              </a:rPr>
              <a:t> di </a:t>
            </a:r>
            <a:r>
              <a:rPr lang="en-GB" sz="1600" i="1" dirty="0" err="1">
                <a:solidFill>
                  <a:schemeClr val="tx1"/>
                </a:solidFill>
                <a:latin typeface="Times New Roman" panose="02020603050405020304" pitchFamily="18" charset="0"/>
              </a:rPr>
              <a:t>terzi</a:t>
            </a:r>
            <a:r>
              <a:rPr lang="en-GB" sz="1600" i="1" dirty="0">
                <a:solidFill>
                  <a:schemeClr val="tx1"/>
                </a:solidFill>
                <a:latin typeface="Times New Roman" panose="02020603050405020304" pitchFamily="18" charset="0"/>
              </a:rPr>
              <a:t>»"​</a:t>
            </a:r>
          </a:p>
          <a:p>
            <a:pPr marL="0" indent="0" fontAlgn="base">
              <a:buNone/>
            </a:pPr>
            <a:r>
              <a:rPr lang="it-IT" sz="1800" b="0" i="1" u="none" strike="noStrike" baseline="0" dirty="0">
                <a:solidFill>
                  <a:srgbClr val="000000"/>
                </a:solidFill>
                <a:latin typeface="Times New Roman" panose="02020603050405020304" pitchFamily="18" charset="0"/>
              </a:rPr>
              <a:t>Ciò comporta che </a:t>
            </a:r>
            <a:r>
              <a:rPr lang="it-IT" sz="1800" b="1" i="1" u="none" strike="noStrike" baseline="0" dirty="0">
                <a:solidFill>
                  <a:srgbClr val="FF0000"/>
                </a:solidFill>
                <a:latin typeface="Times New Roman" panose="02020603050405020304" pitchFamily="18" charset="0"/>
              </a:rPr>
              <a:t>il processo di conservazione elettronica di tali giustificativi è correttamente perfezionato</a:t>
            </a:r>
            <a:r>
              <a:rPr lang="it-IT" sz="1800" b="0" i="1" u="none" strike="noStrike" baseline="0" dirty="0">
                <a:solidFill>
                  <a:srgbClr val="000000"/>
                </a:solidFill>
                <a:latin typeface="Times New Roman" panose="02020603050405020304" pitchFamily="18" charset="0"/>
              </a:rPr>
              <a:t>, ai sensi del combinato disposto degli articoli 3 e 4 del </a:t>
            </a:r>
            <a:r>
              <a:rPr lang="it-IT" sz="1800" b="0" i="1" u="none" strike="noStrike" baseline="0" dirty="0" err="1">
                <a:solidFill>
                  <a:srgbClr val="000000"/>
                </a:solidFill>
                <a:latin typeface="Times New Roman" panose="02020603050405020304" pitchFamily="18" charset="0"/>
              </a:rPr>
              <a:t>d.m.</a:t>
            </a:r>
            <a:r>
              <a:rPr lang="it-IT" sz="1800" b="0" i="1" u="none" strike="noStrike" baseline="0" dirty="0">
                <a:solidFill>
                  <a:srgbClr val="000000"/>
                </a:solidFill>
                <a:latin typeface="Times New Roman" panose="02020603050405020304" pitchFamily="18" charset="0"/>
              </a:rPr>
              <a:t> 17 giugno 2014, </a:t>
            </a:r>
            <a:r>
              <a:rPr lang="it-IT" sz="2400" b="1" i="1" u="none" strike="noStrike" baseline="0" dirty="0">
                <a:solidFill>
                  <a:srgbClr val="FF0000"/>
                </a:solidFill>
                <a:latin typeface="Times New Roman" panose="02020603050405020304" pitchFamily="18" charset="0"/>
              </a:rPr>
              <a:t>senza necessità dell'intervento di un pubblico ufficiale che attesti la conformità all'originale</a:t>
            </a:r>
            <a:r>
              <a:rPr lang="it-IT" sz="1800" b="0" i="1" u="none" strike="noStrike" baseline="0" dirty="0">
                <a:solidFill>
                  <a:srgbClr val="000000"/>
                </a:solidFill>
                <a:latin typeface="Times New Roman" panose="02020603050405020304" pitchFamily="18" charset="0"/>
              </a:rPr>
              <a:t> delle copie informatiche e delle copie per immagine su supporto informatico, prescritto dal comma 2 del citato articolo 4. </a:t>
            </a:r>
            <a:r>
              <a:rPr lang="it-IT" sz="1800" b="0" i="0" u="none" strike="noStrike" baseline="0" dirty="0">
                <a:solidFill>
                  <a:srgbClr val="000000"/>
                </a:solidFill>
                <a:latin typeface="Times New Roman" panose="02020603050405020304" pitchFamily="18" charset="0"/>
              </a:rPr>
              <a:t>	</a:t>
            </a:r>
          </a:p>
          <a:p>
            <a:pPr marL="0" indent="0" fontAlgn="base">
              <a:buNone/>
            </a:pPr>
            <a:endParaRPr lang="en-GB" sz="1600" i="1" dirty="0">
              <a:solidFill>
                <a:schemeClr val="tx1"/>
              </a:solidFill>
              <a:latin typeface="Times New Roman" panose="02020603050405020304" pitchFamily="18" charset="0"/>
            </a:endParaRPr>
          </a:p>
          <a:p>
            <a:pPr marL="0" indent="0">
              <a:buNone/>
            </a:pPr>
            <a:endParaRPr lang="en-GB" sz="1800" b="0" i="0" u="none" strike="noStrike" baseline="0" dirty="0">
              <a:solidFill>
                <a:srgbClr val="000000"/>
              </a:solidFill>
              <a:latin typeface="Times New Roman" panose="02020603050405020304" pitchFamily="18" charset="0"/>
            </a:endParaRPr>
          </a:p>
          <a:p>
            <a:endParaRPr lang="en-GB" dirty="0"/>
          </a:p>
        </p:txBody>
      </p:sp>
    </p:spTree>
    <p:extLst>
      <p:ext uri="{BB962C8B-B14F-4D97-AF65-F5344CB8AC3E}">
        <p14:creationId xmlns:p14="http://schemas.microsoft.com/office/powerpoint/2010/main" val="3376761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B2787-BFFA-A082-509E-A7667AEA74AE}"/>
              </a:ext>
            </a:extLst>
          </p:cNvPr>
          <p:cNvSpPr>
            <a:spLocks noGrp="1"/>
          </p:cNvSpPr>
          <p:nvPr>
            <p:ph type="title"/>
          </p:nvPr>
        </p:nvSpPr>
        <p:spPr>
          <a:xfrm>
            <a:off x="677333" y="609600"/>
            <a:ext cx="10232646" cy="1320800"/>
          </a:xfrm>
        </p:spPr>
        <p:txBody>
          <a:bodyPr/>
          <a:lstStyle/>
          <a:p>
            <a:r>
              <a:rPr lang="en-GB" sz="3200" err="1"/>
              <a:t>Dematerializzazione</a:t>
            </a:r>
            <a:r>
              <a:rPr lang="en-GB" sz="3200"/>
              <a:t> - </a:t>
            </a:r>
            <a:r>
              <a:rPr lang="en-GB" sz="3200" err="1"/>
              <a:t>Interpello</a:t>
            </a:r>
            <a:r>
              <a:rPr lang="en-GB" sz="3200"/>
              <a:t> </a:t>
            </a:r>
            <a:r>
              <a:rPr lang="en-GB" sz="3200" err="1"/>
              <a:t>Agenzia</a:t>
            </a:r>
            <a:r>
              <a:rPr lang="en-GB" sz="3200"/>
              <a:t> </a:t>
            </a:r>
            <a:r>
              <a:rPr lang="en-GB" sz="3200" err="1"/>
              <a:t>delle</a:t>
            </a:r>
            <a:r>
              <a:rPr lang="en-GB" sz="3200"/>
              <a:t> </a:t>
            </a:r>
            <a:br>
              <a:rPr lang="en-GB" sz="3200"/>
            </a:br>
            <a:r>
              <a:rPr lang="en-GB" sz="3200" err="1"/>
              <a:t>Entrate</a:t>
            </a:r>
            <a:endParaRPr lang="en-GB" sz="3200"/>
          </a:p>
        </p:txBody>
      </p:sp>
      <p:sp>
        <p:nvSpPr>
          <p:cNvPr id="3" name="Segnaposto contenuto 2">
            <a:extLst>
              <a:ext uri="{FF2B5EF4-FFF2-40B4-BE49-F238E27FC236}">
                <a16:creationId xmlns:a16="http://schemas.microsoft.com/office/drawing/2014/main" id="{F675CDA4-B5C7-583B-DBC1-4EA88E4BB933}"/>
              </a:ext>
            </a:extLst>
          </p:cNvPr>
          <p:cNvSpPr>
            <a:spLocks noGrp="1"/>
          </p:cNvSpPr>
          <p:nvPr>
            <p:ph idx="1"/>
          </p:nvPr>
        </p:nvSpPr>
        <p:spPr>
          <a:xfrm>
            <a:off x="677333" y="1793899"/>
            <a:ext cx="9897598" cy="4247464"/>
          </a:xfrm>
        </p:spPr>
        <p:txBody>
          <a:bodyPr/>
          <a:lstStyle/>
          <a:p>
            <a:pPr marL="0" indent="0">
              <a:buNone/>
            </a:pPr>
            <a:r>
              <a:rPr lang="en-GB" sz="1600" i="1" dirty="0">
                <a:solidFill>
                  <a:schemeClr val="tx1"/>
                </a:solidFill>
                <a:latin typeface="Times New Roman" panose="02020603050405020304" pitchFamily="18" charset="0"/>
              </a:rPr>
              <a:t>Ove, </a:t>
            </a:r>
            <a:r>
              <a:rPr lang="en-GB" sz="1600" i="1" dirty="0" err="1">
                <a:solidFill>
                  <a:schemeClr val="tx1"/>
                </a:solidFill>
                <a:latin typeface="Times New Roman" panose="02020603050405020304" pitchFamily="18" charset="0"/>
              </a:rPr>
              <a:t>tuttavia</a:t>
            </a:r>
            <a:r>
              <a:rPr lang="en-GB" sz="1600" i="1" dirty="0">
                <a:solidFill>
                  <a:schemeClr val="tx1"/>
                </a:solidFill>
                <a:latin typeface="Times New Roman" panose="02020603050405020304" pitchFamily="18" charset="0"/>
              </a:rPr>
              <a:t>, </a:t>
            </a:r>
            <a:r>
              <a:rPr lang="it-IT" sz="1600" b="1" i="1" dirty="0">
                <a:solidFill>
                  <a:schemeClr val="tx1"/>
                </a:solidFill>
                <a:latin typeface="Times New Roman" panose="02020603050405020304" pitchFamily="18" charset="0"/>
              </a:rPr>
              <a:t>giustificativo</a:t>
            </a:r>
            <a:r>
              <a:rPr lang="it-IT" sz="1600" i="1" dirty="0">
                <a:solidFill>
                  <a:schemeClr val="tx1"/>
                </a:solidFill>
                <a:latin typeface="Times New Roman" panose="02020603050405020304" pitchFamily="18" charset="0"/>
              </a:rPr>
              <a:t> allegato alla nota spese </a:t>
            </a:r>
            <a:r>
              <a:rPr lang="it-IT" sz="2400" b="1" i="1" dirty="0">
                <a:solidFill>
                  <a:schemeClr val="tx1"/>
                </a:solidFill>
                <a:latin typeface="Times New Roman" panose="02020603050405020304" pitchFamily="18" charset="0"/>
              </a:rPr>
              <a:t>non</a:t>
            </a:r>
            <a:r>
              <a:rPr lang="it-IT" sz="1600" b="1" i="1" dirty="0">
                <a:solidFill>
                  <a:schemeClr val="tx1"/>
                </a:solidFill>
                <a:latin typeface="Times New Roman" panose="02020603050405020304" pitchFamily="18" charset="0"/>
              </a:rPr>
              <a:t> consenta di risalire al suo contenuto attraverso altre scritture o documenti di cui sia obbligatoria la conservazione, anche se in possesso di terzi</a:t>
            </a:r>
            <a:r>
              <a:rPr lang="it-IT" sz="1600" i="1" dirty="0">
                <a:solidFill>
                  <a:schemeClr val="tx1"/>
                </a:solidFill>
                <a:latin typeface="Times New Roman" panose="02020603050405020304" pitchFamily="18" charset="0"/>
              </a:rPr>
              <a:t>, ed abbia pertanto </a:t>
            </a:r>
            <a:r>
              <a:rPr lang="it-IT" sz="1600" b="1" i="1" dirty="0">
                <a:solidFill>
                  <a:schemeClr val="tx1"/>
                </a:solidFill>
                <a:latin typeface="Times New Roman" panose="02020603050405020304" pitchFamily="18" charset="0"/>
              </a:rPr>
              <a:t>natura di </a:t>
            </a:r>
            <a:r>
              <a:rPr lang="it-IT" sz="2000" b="1" i="1" dirty="0">
                <a:solidFill>
                  <a:srgbClr val="FF0000"/>
                </a:solidFill>
                <a:highlight>
                  <a:srgbClr val="FFFF00"/>
                </a:highlight>
                <a:latin typeface="Times New Roman" panose="02020603050405020304" pitchFamily="18" charset="0"/>
              </a:rPr>
              <a:t>documento analogico originale unico</a:t>
            </a:r>
            <a:r>
              <a:rPr lang="it-IT" sz="1600" i="1" dirty="0">
                <a:solidFill>
                  <a:schemeClr val="tx1"/>
                </a:solidFill>
                <a:latin typeface="Times New Roman" panose="02020603050405020304" pitchFamily="18" charset="0"/>
              </a:rPr>
              <a:t>, la </a:t>
            </a:r>
            <a:r>
              <a:rPr lang="it-IT" sz="2400" b="1" i="1" dirty="0">
                <a:solidFill>
                  <a:schemeClr val="tx1"/>
                </a:solidFill>
                <a:latin typeface="Times New Roman" panose="02020603050405020304" pitchFamily="18" charset="0"/>
              </a:rPr>
              <a:t>relativa conservazione sostitutiva necessita dell'intervento del pubblico ufficiale</a:t>
            </a:r>
            <a:r>
              <a:rPr lang="it-IT" sz="1600" b="1" i="1" dirty="0">
                <a:solidFill>
                  <a:schemeClr val="tx1"/>
                </a:solidFill>
                <a:latin typeface="Times New Roman" panose="02020603050405020304" pitchFamily="18" charset="0"/>
              </a:rPr>
              <a:t> </a:t>
            </a:r>
            <a:r>
              <a:rPr lang="it-IT" sz="1600" i="1" dirty="0">
                <a:solidFill>
                  <a:schemeClr val="tx1"/>
                </a:solidFill>
                <a:latin typeface="Times New Roman" panose="02020603050405020304" pitchFamily="18" charset="0"/>
              </a:rPr>
              <a:t>prescritto dal già richiamato articolo 4, comma 2, del </a:t>
            </a:r>
            <a:r>
              <a:rPr lang="it-IT" sz="1600" i="1" dirty="0" err="1">
                <a:solidFill>
                  <a:schemeClr val="tx1"/>
                </a:solidFill>
                <a:latin typeface="Times New Roman" panose="02020603050405020304" pitchFamily="18" charset="0"/>
              </a:rPr>
              <a:t>d.m.</a:t>
            </a:r>
            <a:r>
              <a:rPr lang="it-IT" sz="1600" i="1" dirty="0">
                <a:solidFill>
                  <a:schemeClr val="tx1"/>
                </a:solidFill>
                <a:latin typeface="Times New Roman" panose="02020603050405020304" pitchFamily="18" charset="0"/>
              </a:rPr>
              <a:t> 17 giugno 2014 	</a:t>
            </a:r>
          </a:p>
          <a:p>
            <a:pPr marL="0" indent="0">
              <a:buNone/>
            </a:pPr>
            <a:endParaRPr lang="it-IT" sz="1600" i="1" dirty="0">
              <a:solidFill>
                <a:schemeClr val="tx1"/>
              </a:solidFill>
              <a:latin typeface="Times New Roman" panose="02020603050405020304" pitchFamily="18" charset="0"/>
            </a:endParaRPr>
          </a:p>
          <a:p>
            <a:pPr marL="0" indent="0">
              <a:buNone/>
            </a:pPr>
            <a:r>
              <a:rPr lang="it-IT" sz="1600" i="1" dirty="0">
                <a:solidFill>
                  <a:schemeClr val="tx1"/>
                </a:solidFill>
                <a:latin typeface="Times New Roman" panose="02020603050405020304" pitchFamily="18" charset="0"/>
              </a:rPr>
              <a:t>Alla stessa conclusione deve giungersi nelle ipotesi in cui i </a:t>
            </a:r>
            <a:r>
              <a:rPr lang="it-IT" sz="1600" b="1" i="1" dirty="0">
                <a:solidFill>
                  <a:schemeClr val="tx1"/>
                </a:solidFill>
                <a:latin typeface="Times New Roman" panose="02020603050405020304" pitchFamily="18" charset="0"/>
              </a:rPr>
              <a:t>giustificativi</a:t>
            </a:r>
            <a:r>
              <a:rPr lang="it-IT" sz="1600" i="1" dirty="0">
                <a:solidFill>
                  <a:schemeClr val="tx1"/>
                </a:solidFill>
                <a:latin typeface="Times New Roman" panose="02020603050405020304" pitchFamily="18" charset="0"/>
              </a:rPr>
              <a:t> siano comunque </a:t>
            </a:r>
            <a:r>
              <a:rPr lang="it-IT" sz="1600" b="1" i="1" dirty="0">
                <a:solidFill>
                  <a:schemeClr val="tx1"/>
                </a:solidFill>
                <a:latin typeface="Times New Roman" panose="02020603050405020304" pitchFamily="18" charset="0"/>
              </a:rPr>
              <a:t>emessi da soggetti economici esteri di Paesi extra UE</a:t>
            </a:r>
            <a:r>
              <a:rPr lang="it-IT" sz="1600" i="1" dirty="0">
                <a:solidFill>
                  <a:schemeClr val="tx1"/>
                </a:solidFill>
                <a:latin typeface="Times New Roman" panose="02020603050405020304" pitchFamily="18" charset="0"/>
              </a:rPr>
              <a:t>, … Tali documenti, dunque, anche alla luce degli obblighi generali previsti dall'ordinamento a carico delle parti, andranno </a:t>
            </a:r>
            <a:r>
              <a:rPr lang="it-IT" sz="1600" b="1" i="1" dirty="0">
                <a:solidFill>
                  <a:schemeClr val="tx1"/>
                </a:solidFill>
                <a:latin typeface="Times New Roman" panose="02020603050405020304" pitchFamily="18" charset="0"/>
              </a:rPr>
              <a:t>considerati </a:t>
            </a:r>
            <a:r>
              <a:rPr lang="it-IT" sz="2000" b="1" i="1" dirty="0">
                <a:solidFill>
                  <a:srgbClr val="FF0000"/>
                </a:solidFill>
                <a:highlight>
                  <a:srgbClr val="FFFF00"/>
                </a:highlight>
                <a:latin typeface="Times New Roman" panose="02020603050405020304" pitchFamily="18" charset="0"/>
              </a:rPr>
              <a:t>originali unici</a:t>
            </a:r>
            <a:r>
              <a:rPr lang="it-IT" sz="1600" i="1" dirty="0">
                <a:solidFill>
                  <a:schemeClr val="tx1"/>
                </a:solidFill>
                <a:latin typeface="Times New Roman" panose="02020603050405020304" pitchFamily="18" charset="0"/>
              </a:rPr>
              <a:t>, </a:t>
            </a:r>
            <a:r>
              <a:rPr lang="it-IT" sz="1600" b="1" i="1" dirty="0">
                <a:solidFill>
                  <a:schemeClr val="tx1"/>
                </a:solidFill>
                <a:latin typeface="Times New Roman" panose="02020603050405020304" pitchFamily="18" charset="0"/>
              </a:rPr>
              <a:t>con tutte le conseguenze del caso sulla loro conservazione</a:t>
            </a:r>
            <a:r>
              <a:rPr lang="it-IT" sz="1600" i="1" dirty="0">
                <a:solidFill>
                  <a:schemeClr val="tx1"/>
                </a:solidFill>
                <a:latin typeface="Times New Roman" panose="02020603050405020304" pitchFamily="18" charset="0"/>
              </a:rPr>
              <a:t>. </a:t>
            </a:r>
            <a:r>
              <a:rPr lang="it-IT" sz="1800" b="0" u="none" strike="noStrike" baseline="0" dirty="0">
                <a:solidFill>
                  <a:srgbClr val="000000"/>
                </a:solidFill>
                <a:latin typeface="Times New Roman" panose="02020603050405020304" pitchFamily="18" charset="0"/>
              </a:rPr>
              <a:t>	</a:t>
            </a:r>
          </a:p>
          <a:p>
            <a:pPr marL="0" indent="0">
              <a:buNone/>
            </a:pPr>
            <a:endParaRPr lang="it-IT" sz="1800" b="0" i="0" u="none" strike="noStrike" baseline="0" dirty="0">
              <a:solidFill>
                <a:srgbClr val="000000"/>
              </a:solidFill>
              <a:latin typeface="Times New Roman" panose="02020603050405020304" pitchFamily="18" charset="0"/>
            </a:endParaRPr>
          </a:p>
          <a:p>
            <a:pPr marL="0" indent="0">
              <a:buNone/>
            </a:pPr>
            <a:endParaRPr lang="it-IT" sz="1800" b="0" i="0" u="none" strike="noStrike" baseline="0" dirty="0">
              <a:solidFill>
                <a:srgbClr val="000000"/>
              </a:solidFill>
              <a:latin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22934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BEE9F3-9CF2-F9A8-97AE-BDF8B83A7C4F}"/>
              </a:ext>
            </a:extLst>
          </p:cNvPr>
          <p:cNvSpPr>
            <a:spLocks noGrp="1"/>
          </p:cNvSpPr>
          <p:nvPr>
            <p:ph type="title"/>
          </p:nvPr>
        </p:nvSpPr>
        <p:spPr>
          <a:xfrm>
            <a:off x="677333" y="609600"/>
            <a:ext cx="9597451" cy="1320800"/>
          </a:xfrm>
        </p:spPr>
        <p:txBody>
          <a:bodyPr/>
          <a:lstStyle/>
          <a:p>
            <a:r>
              <a:rPr lang="en-GB" err="1"/>
              <a:t>Dematerializzazione</a:t>
            </a:r>
            <a:r>
              <a:rPr lang="en-GB"/>
              <a:t> - </a:t>
            </a:r>
            <a:r>
              <a:rPr lang="en-GB" err="1"/>
              <a:t>Interpello</a:t>
            </a:r>
            <a:r>
              <a:rPr lang="en-GB"/>
              <a:t> </a:t>
            </a:r>
            <a:r>
              <a:rPr lang="en-GB" err="1"/>
              <a:t>Agenzia</a:t>
            </a:r>
            <a:r>
              <a:rPr lang="en-GB"/>
              <a:t> </a:t>
            </a:r>
            <a:r>
              <a:rPr lang="en-GB" err="1"/>
              <a:t>delle</a:t>
            </a:r>
            <a:r>
              <a:rPr lang="en-GB"/>
              <a:t> </a:t>
            </a:r>
            <a:r>
              <a:rPr lang="en-GB" err="1"/>
              <a:t>Entrate</a:t>
            </a:r>
            <a:endParaRPr lang="en-GB"/>
          </a:p>
        </p:txBody>
      </p:sp>
      <p:sp>
        <p:nvSpPr>
          <p:cNvPr id="3" name="Segnaposto contenuto 2">
            <a:extLst>
              <a:ext uri="{FF2B5EF4-FFF2-40B4-BE49-F238E27FC236}">
                <a16:creationId xmlns:a16="http://schemas.microsoft.com/office/drawing/2014/main" id="{76AC4070-A299-EE21-8AD7-E5DA519ED84F}"/>
              </a:ext>
            </a:extLst>
          </p:cNvPr>
          <p:cNvSpPr>
            <a:spLocks noGrp="1"/>
          </p:cNvSpPr>
          <p:nvPr>
            <p:ph idx="1"/>
          </p:nvPr>
        </p:nvSpPr>
        <p:spPr>
          <a:xfrm>
            <a:off x="677333" y="2160589"/>
            <a:ext cx="9785915" cy="3880773"/>
          </a:xfrm>
        </p:spPr>
        <p:txBody>
          <a:bodyPr vert="horz" lIns="91440" tIns="45720" rIns="91440" bIns="45720" rtlCol="0" anchor="t">
            <a:normAutofit/>
          </a:bodyPr>
          <a:lstStyle/>
          <a:p>
            <a:pPr marL="0" indent="0" algn="just">
              <a:buNone/>
            </a:pPr>
            <a:r>
              <a:rPr lang="it-IT" sz="1800" b="0" i="0" u="none" strike="noStrike" baseline="0">
                <a:solidFill>
                  <a:srgbClr val="000000"/>
                </a:solidFill>
                <a:latin typeface="Times New Roman"/>
                <a:cs typeface="Times New Roman"/>
              </a:rPr>
              <a:t>la successiva risposta ad interpello n. 740 del 2021 ha poi precisato che </a:t>
            </a:r>
            <a:r>
              <a:rPr lang="it-IT" sz="1800" b="0" i="1" u="none" strike="noStrike" baseline="0">
                <a:solidFill>
                  <a:srgbClr val="000000"/>
                </a:solidFill>
                <a:latin typeface="Times New Roman"/>
                <a:cs typeface="Times New Roman"/>
              </a:rPr>
              <a:t>«Con particolare riferimento alle prestazioni di trasporto tramite </a:t>
            </a:r>
            <a:r>
              <a:rPr lang="it-IT" sz="2400" b="1" i="1" u="none" strike="noStrike" baseline="0">
                <a:solidFill>
                  <a:srgbClr val="FF0000"/>
                </a:solidFill>
                <a:latin typeface="Times New Roman"/>
                <a:cs typeface="Times New Roman"/>
              </a:rPr>
              <a:t>taxi</a:t>
            </a:r>
            <a:r>
              <a:rPr lang="it-IT" sz="1800" b="0" i="1" u="none" strike="noStrike" baseline="0">
                <a:solidFill>
                  <a:srgbClr val="000000"/>
                </a:solidFill>
                <a:latin typeface="Times New Roman"/>
                <a:cs typeface="Times New Roman"/>
              </a:rPr>
              <a:t>, si evidenzia che </a:t>
            </a:r>
            <a:r>
              <a:rPr lang="it-IT" sz="1800" b="1" i="1" u="none" strike="noStrike" baseline="0">
                <a:solidFill>
                  <a:srgbClr val="000000"/>
                </a:solidFill>
                <a:latin typeface="Times New Roman"/>
                <a:cs typeface="Times New Roman"/>
              </a:rPr>
              <a:t>trattasi di servizi soggetti all'obbligo di fatturazione su richiesta del committente non oltre il momento di effettuazione dell'operazione </a:t>
            </a:r>
            <a:r>
              <a:rPr lang="it-IT" sz="1800" b="0" i="1" u="none" strike="noStrike" baseline="0">
                <a:solidFill>
                  <a:srgbClr val="000000"/>
                </a:solidFill>
                <a:latin typeface="Times New Roman"/>
                <a:cs typeface="Times New Roman"/>
              </a:rPr>
              <a:t>ai sensi dell'articolo 22 del decreto del Presidente della Repubblica 26 ottobre 1972, n. 633.</a:t>
            </a:r>
            <a:r>
              <a:rPr lang="it-IT" i="1">
                <a:solidFill>
                  <a:srgbClr val="000000"/>
                </a:solidFill>
                <a:latin typeface="Times New Roman"/>
                <a:cs typeface="Times New Roman"/>
              </a:rPr>
              <a:t> </a:t>
            </a:r>
            <a:endParaRPr lang="it-IT" sz="1800" b="0" i="1" u="none" strike="noStrike" baseline="0" dirty="0">
              <a:solidFill>
                <a:srgbClr val="000000"/>
              </a:solidFill>
              <a:latin typeface="Times New Roman" panose="02020603050405020304" pitchFamily="18" charset="0"/>
            </a:endParaRPr>
          </a:p>
          <a:p>
            <a:pPr marL="0" indent="0" algn="just">
              <a:buNone/>
            </a:pPr>
            <a:r>
              <a:rPr lang="it-IT" sz="1800" b="1" i="1" u="none" strike="noStrike" baseline="0">
                <a:solidFill>
                  <a:srgbClr val="000000"/>
                </a:solidFill>
                <a:latin typeface="Times New Roman"/>
                <a:cs typeface="Times New Roman"/>
              </a:rPr>
              <a:t>La </a:t>
            </a:r>
            <a:r>
              <a:rPr lang="it-IT" sz="2400" b="1" i="1" u="none" strike="noStrike" baseline="0">
                <a:solidFill>
                  <a:srgbClr val="FF0000"/>
                </a:solidFill>
                <a:latin typeface="Times New Roman"/>
                <a:cs typeface="Times New Roman"/>
              </a:rPr>
              <a:t>fattura</a:t>
            </a:r>
            <a:r>
              <a:rPr lang="it-IT" sz="1800" b="1" i="1" u="none" strike="noStrike" baseline="0">
                <a:solidFill>
                  <a:srgbClr val="000000"/>
                </a:solidFill>
                <a:latin typeface="Times New Roman"/>
                <a:cs typeface="Times New Roman"/>
              </a:rPr>
              <a:t> è emessa in duplice copia ed è obbligatoriamente conservata almeno dal prestatore</a:t>
            </a:r>
            <a:r>
              <a:rPr lang="it-IT" sz="1800" b="0" i="1" u="none" strike="noStrike" baseline="0">
                <a:solidFill>
                  <a:srgbClr val="000000"/>
                </a:solidFill>
                <a:latin typeface="Times New Roman"/>
                <a:cs typeface="Times New Roman"/>
              </a:rPr>
              <a:t>, sicché può essere considerata </a:t>
            </a:r>
            <a:r>
              <a:rPr lang="it-IT" sz="2400" b="1" i="1">
                <a:solidFill>
                  <a:srgbClr val="FF0000"/>
                </a:solidFill>
                <a:highlight>
                  <a:srgbClr val="FFFF00"/>
                </a:highlight>
                <a:latin typeface="Times New Roman"/>
                <a:cs typeface="Times New Roman"/>
              </a:rPr>
              <a:t>documento analogico non unico</a:t>
            </a:r>
            <a:r>
              <a:rPr lang="it-IT" sz="1800" b="0" i="1" u="none" strike="noStrike" baseline="0">
                <a:solidFill>
                  <a:srgbClr val="000000"/>
                </a:solidFill>
                <a:latin typeface="Times New Roman"/>
                <a:cs typeface="Times New Roman"/>
              </a:rPr>
              <a:t>. Le medesime prestazioni sono, invece, esonerate dall'obbligo di certificazione tramite scontrino o ricevuta fiscale ai sensi dell'articolo 2, lettera l), del decreto del Presidente della Repubblica del 21dicembre 1996, n. 696». </a:t>
            </a:r>
            <a:r>
              <a:rPr lang="it-IT" sz="1800" b="0" i="0" u="none" strike="noStrike" baseline="0">
                <a:solidFill>
                  <a:srgbClr val="000000"/>
                </a:solidFill>
                <a:latin typeface="Times New Roman"/>
                <a:cs typeface="Times New Roman"/>
              </a:rPr>
              <a:t>	</a:t>
            </a:r>
          </a:p>
          <a:p>
            <a:pPr marL="0" indent="0">
              <a:buNone/>
            </a:pPr>
            <a:endParaRPr lang="en-GB" dirty="0"/>
          </a:p>
        </p:txBody>
      </p:sp>
    </p:spTree>
    <p:extLst>
      <p:ext uri="{BB962C8B-B14F-4D97-AF65-F5344CB8AC3E}">
        <p14:creationId xmlns:p14="http://schemas.microsoft.com/office/powerpoint/2010/main" val="3706351712"/>
      </p:ext>
    </p:extLst>
  </p:cSld>
  <p:clrMapOvr>
    <a:masterClrMapping/>
  </p:clrMapOvr>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245</TotalTime>
  <Words>1967</Words>
  <Application>Microsoft Office PowerPoint</Application>
  <PresentationFormat>Widescreen</PresentationFormat>
  <Paragraphs>190</Paragraphs>
  <Slides>18</Slides>
  <Notes>3</Notes>
  <HiddenSlides>2</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18</vt:i4>
      </vt:variant>
    </vt:vector>
  </HeadingPairs>
  <TitlesOfParts>
    <vt:vector size="27" baseType="lpstr">
      <vt:lpstr>Aptos</vt:lpstr>
      <vt:lpstr>Arial</vt:lpstr>
      <vt:lpstr>Calibri</vt:lpstr>
      <vt:lpstr>Times New Roman</vt:lpstr>
      <vt:lpstr>Trebuchet MS</vt:lpstr>
      <vt:lpstr>Wingdings</vt:lpstr>
      <vt:lpstr>Wingdings 3</vt:lpstr>
      <vt:lpstr>Wingdings,Sans-Serif</vt:lpstr>
      <vt:lpstr>Sfaccettatura</vt:lpstr>
      <vt:lpstr>Ufficio Supporto all'Utenza</vt:lpstr>
      <vt:lpstr>Obiettivi</vt:lpstr>
      <vt:lpstr>Presentazione standard di PowerPoint</vt:lpstr>
      <vt:lpstr>Stato Attuale – Interfaccia utente</vt:lpstr>
      <vt:lpstr>Stato Attuale – Interfaccia utente</vt:lpstr>
      <vt:lpstr>Stato Attuale – Interfaccia utente</vt:lpstr>
      <vt:lpstr>Dematerializzazione - Interpello Agenzia delle Entrate </vt:lpstr>
      <vt:lpstr>Dematerializzazione - Interpello Agenzia delle  Entrate</vt:lpstr>
      <vt:lpstr>Dematerializzazione - Interpello Agenzia delle Entrate</vt:lpstr>
      <vt:lpstr>Dematerializzazione - Interpello Agenzia  delle Entrate (conclusioni)</vt:lpstr>
      <vt:lpstr>Dematerializzazione giustificativi spese</vt:lpstr>
      <vt:lpstr>IRPEF (PROCESSO ANTE ZUCCHETTI)</vt:lpstr>
      <vt:lpstr>IRPEF (PROCESSO ANTE ZUCCHETTI)-b</vt:lpstr>
      <vt:lpstr>IRPEF (PROCESSO PROPOSTO DALLA DSI)</vt:lpstr>
      <vt:lpstr>PREPAGATI</vt:lpstr>
      <vt:lpstr>Dematerializzazione missioni</vt:lpstr>
      <vt:lpstr>Aspetti critici </vt:lpstr>
      <vt:lpstr>Domande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Barbara Demin</dc:creator>
  <cp:lastModifiedBy>Barbara Demin</cp:lastModifiedBy>
  <cp:revision>17</cp:revision>
  <dcterms:created xsi:type="dcterms:W3CDTF">2024-05-24T12:45:53Z</dcterms:created>
  <dcterms:modified xsi:type="dcterms:W3CDTF">2024-06-04T10:46:42Z</dcterms:modified>
</cp:coreProperties>
</file>