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4"/>
  </p:sldMasterIdLst>
  <p:notesMasterIdLst>
    <p:notesMasterId r:id="rId23"/>
  </p:notesMasterIdLst>
  <p:sldIdLst>
    <p:sldId id="292" r:id="rId5"/>
    <p:sldId id="384" r:id="rId6"/>
    <p:sldId id="399" r:id="rId7"/>
    <p:sldId id="400" r:id="rId8"/>
    <p:sldId id="402" r:id="rId9"/>
    <p:sldId id="401" r:id="rId10"/>
    <p:sldId id="405" r:id="rId11"/>
    <p:sldId id="382" r:id="rId12"/>
    <p:sldId id="371" r:id="rId13"/>
    <p:sldId id="396" r:id="rId14"/>
    <p:sldId id="376" r:id="rId15"/>
    <p:sldId id="377" r:id="rId16"/>
    <p:sldId id="320" r:id="rId17"/>
    <p:sldId id="383" r:id="rId18"/>
    <p:sldId id="403" r:id="rId19"/>
    <p:sldId id="404" r:id="rId20"/>
    <p:sldId id="390" r:id="rId21"/>
    <p:sldId id="31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tività 2022-2023" id="{F383C870-C725-4ACF-A75D-3A8DB87B6C7C}">
          <p14:sldIdLst>
            <p14:sldId id="292"/>
            <p14:sldId id="384"/>
            <p14:sldId id="399"/>
            <p14:sldId id="400"/>
            <p14:sldId id="402"/>
            <p14:sldId id="401"/>
            <p14:sldId id="405"/>
            <p14:sldId id="382"/>
            <p14:sldId id="371"/>
            <p14:sldId id="396"/>
            <p14:sldId id="376"/>
            <p14:sldId id="377"/>
            <p14:sldId id="320"/>
            <p14:sldId id="383"/>
            <p14:sldId id="403"/>
            <p14:sldId id="404"/>
            <p14:sldId id="390"/>
            <p14:sldId id="317"/>
          </p14:sldIdLst>
        </p14:section>
        <p14:section name="Non mostrate" id="{0F0AA742-56C8-4A6D-9483-390D7A147E2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815A1E-F416-4A8E-2562-B42D0959443D}" name="Barbara Demin" initials="BD" userId="S::bdemin@infn.it::c457065a-2420-4756-9846-5915a1265946" providerId="AD"/>
  <p188:author id="{93DE898C-14E5-787E-B301-E41FE7FE655A}" name="Claudio Galli" initials="CG" userId="S::cgalli@infn.it::f83aea53-bc16-4aa1-8d54-65dd944bd18c" providerId="AD"/>
  <p188:author id="{87C79592-EAA4-E9C4-7381-2CB2109D67D2}" name="Alberto Moni" initials="AM" userId="S::moni@infn.it::546c147c-c4a9-42a8-b697-901c7fae71d7" providerId="AD"/>
  <p188:author id="{DD3DC498-7CEE-C598-0899-467507ADA56A}" name="Marta Perucci" initials="" userId="S::perucci@infn.it::836af2b8-3a6e-4281-9581-774072dd2659" providerId="AD"/>
  <p188:author id="{00E280C3-7C94-EDA6-4500-0B69464CF235}" name="Luigi Lancia" initials="" userId="S::llancia@infn.it::ab548ec4-6940-48b6-ae75-dbfbc1198be1" providerId="AD"/>
  <p188:author id="{C53F05E1-91C7-C04D-8DA2-C67B2D051086}" name="Guido Guizzunti" initials="GG" userId="S::guizzunti@infn.it::68294d26-76fc-486f-a25b-9602fe3146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Moni" initials="AM" lastIdx="1" clrIdx="0">
    <p:extLst>
      <p:ext uri="{19B8F6BF-5375-455C-9EA6-DF929625EA0E}">
        <p15:presenceInfo xmlns:p15="http://schemas.microsoft.com/office/powerpoint/2012/main" userId="S::moni@infn.it::546c147c-c4a9-42a8-b697-901c7fae71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7A6"/>
    <a:srgbClr val="000000"/>
    <a:srgbClr val="D9691D"/>
    <a:srgbClr val="158EAC"/>
    <a:srgbClr val="F4AD92"/>
    <a:srgbClr val="EA7124"/>
    <a:srgbClr val="F6B39A"/>
    <a:srgbClr val="ED9269"/>
    <a:srgbClr val="E98147"/>
    <a:srgbClr val="C29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6CCCE-1AE9-40C5-B4E4-E8C57F3F42BB}" v="12" dt="2024-06-04T07:38:01.136"/>
    <p1510:client id="{FBAC7AF0-C2D2-174B-9010-7FA79E4FF11C}" v="1850" dt="2024-06-04T11:05:39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Perucci" userId="S::perucci@infn.it::836af2b8-3a6e-4281-9581-774072dd2659" providerId="AD" clId="Web-{FF4691D9-1A44-FD8F-A0B7-118BCCCA30E3}"/>
    <pc:docChg chg="addSld delSld modSld modSection">
      <pc:chgData name="Marta Perucci" userId="S::perucci@infn.it::836af2b8-3a6e-4281-9581-774072dd2659" providerId="AD" clId="Web-{FF4691D9-1A44-FD8F-A0B7-118BCCCA30E3}" dt="2024-05-23T08:01:38.428" v="273" actId="20577"/>
      <pc:docMkLst>
        <pc:docMk/>
      </pc:docMkLst>
      <pc:sldChg chg="modSp">
        <pc:chgData name="Marta Perucci" userId="S::perucci@infn.it::836af2b8-3a6e-4281-9581-774072dd2659" providerId="AD" clId="Web-{FF4691D9-1A44-FD8F-A0B7-118BCCCA30E3}" dt="2024-05-23T07:43:36.226" v="158" actId="20577"/>
        <pc:sldMkLst>
          <pc:docMk/>
          <pc:sldMk cId="3981344827" sldId="292"/>
        </pc:sldMkLst>
        <pc:spChg chg="mod">
          <ac:chgData name="Marta Perucci" userId="S::perucci@infn.it::836af2b8-3a6e-4281-9581-774072dd2659" providerId="AD" clId="Web-{FF4691D9-1A44-FD8F-A0B7-118BCCCA30E3}" dt="2024-05-23T06:25:28.966" v="122" actId="1076"/>
          <ac:spMkLst>
            <pc:docMk/>
            <pc:sldMk cId="3981344827" sldId="292"/>
            <ac:spMk id="2" creationId="{08E45AF0-1719-430F-8BFB-2CA287587B74}"/>
          </ac:spMkLst>
        </pc:spChg>
        <pc:spChg chg="mod">
          <ac:chgData name="Marta Perucci" userId="S::perucci@infn.it::836af2b8-3a6e-4281-9581-774072dd2659" providerId="AD" clId="Web-{FF4691D9-1A44-FD8F-A0B7-118BCCCA30E3}" dt="2024-05-23T07:43:36.226" v="158" actId="20577"/>
          <ac:spMkLst>
            <pc:docMk/>
            <pc:sldMk cId="3981344827" sldId="292"/>
            <ac:spMk id="3" creationId="{842310D6-AABF-4688-A19B-CA0A3A379D67}"/>
          </ac:spMkLst>
        </pc:spChg>
      </pc:sldChg>
      <pc:sldChg chg="addSp delSp modSp new">
        <pc:chgData name="Marta Perucci" userId="S::perucci@infn.it::836af2b8-3a6e-4281-9581-774072dd2659" providerId="AD" clId="Web-{FF4691D9-1A44-FD8F-A0B7-118BCCCA30E3}" dt="2024-05-23T08:01:38.428" v="273" actId="20577"/>
        <pc:sldMkLst>
          <pc:docMk/>
          <pc:sldMk cId="3986658066" sldId="387"/>
        </pc:sldMkLst>
        <pc:spChg chg="mod">
          <ac:chgData name="Marta Perucci" userId="S::perucci@infn.it::836af2b8-3a6e-4281-9581-774072dd2659" providerId="AD" clId="Web-{FF4691D9-1A44-FD8F-A0B7-118BCCCA30E3}" dt="2024-05-23T08:00:46.990" v="216" actId="14100"/>
          <ac:spMkLst>
            <pc:docMk/>
            <pc:sldMk cId="3986658066" sldId="387"/>
            <ac:spMk id="2" creationId="{681AA261-D2F1-29FA-04E9-45B0E12D2F08}"/>
          </ac:spMkLst>
        </pc:spChg>
        <pc:spChg chg="del mod">
          <ac:chgData name="Marta Perucci" userId="S::perucci@infn.it::836af2b8-3a6e-4281-9581-774072dd2659" providerId="AD" clId="Web-{FF4691D9-1A44-FD8F-A0B7-118BCCCA30E3}" dt="2024-05-23T08:00:22.849" v="211"/>
          <ac:spMkLst>
            <pc:docMk/>
            <pc:sldMk cId="3986658066" sldId="387"/>
            <ac:spMk id="3" creationId="{2E824DDF-2762-7402-F9CC-540D50F37F91}"/>
          </ac:spMkLst>
        </pc:spChg>
        <pc:spChg chg="add mod">
          <ac:chgData name="Marta Perucci" userId="S::perucci@infn.it::836af2b8-3a6e-4281-9581-774072dd2659" providerId="AD" clId="Web-{FF4691D9-1A44-FD8F-A0B7-118BCCCA30E3}" dt="2024-05-23T08:01:38.428" v="273" actId="20577"/>
          <ac:spMkLst>
            <pc:docMk/>
            <pc:sldMk cId="3986658066" sldId="387"/>
            <ac:spMk id="5" creationId="{F6E3B13E-C26D-FD2F-4909-993033B47D56}"/>
          </ac:spMkLst>
        </pc:spChg>
        <pc:picChg chg="add mod ord">
          <ac:chgData name="Marta Perucci" userId="S::perucci@infn.it::836af2b8-3a6e-4281-9581-774072dd2659" providerId="AD" clId="Web-{FF4691D9-1A44-FD8F-A0B7-118BCCCA30E3}" dt="2024-05-23T08:00:39.053" v="215" actId="1076"/>
          <ac:picMkLst>
            <pc:docMk/>
            <pc:sldMk cId="3986658066" sldId="387"/>
            <ac:picMk id="4" creationId="{6780FEA4-5C62-8DDD-3A0C-0CDE18B386C6}"/>
          </ac:picMkLst>
        </pc:picChg>
      </pc:sldChg>
      <pc:sldChg chg="addSp delSp modSp new mod setBg">
        <pc:chgData name="Marta Perucci" userId="S::perucci@infn.it::836af2b8-3a6e-4281-9581-774072dd2659" providerId="AD" clId="Web-{FF4691D9-1A44-FD8F-A0B7-118BCCCA30E3}" dt="2024-05-23T07:46:43.697" v="208" actId="14100"/>
        <pc:sldMkLst>
          <pc:docMk/>
          <pc:sldMk cId="1630952622" sldId="388"/>
        </pc:sldMkLst>
        <pc:spChg chg="mod">
          <ac:chgData name="Marta Perucci" userId="S::perucci@infn.it::836af2b8-3a6e-4281-9581-774072dd2659" providerId="AD" clId="Web-{FF4691D9-1A44-FD8F-A0B7-118BCCCA30E3}" dt="2024-05-23T07:46:10.712" v="202"/>
          <ac:spMkLst>
            <pc:docMk/>
            <pc:sldMk cId="1630952622" sldId="388"/>
            <ac:spMk id="2" creationId="{D4BD0894-E206-10A1-3E95-D8916F3CD535}"/>
          </ac:spMkLst>
        </pc:spChg>
        <pc:spChg chg="del">
          <ac:chgData name="Marta Perucci" userId="S::perucci@infn.it::836af2b8-3a6e-4281-9581-774072dd2659" providerId="AD" clId="Web-{FF4691D9-1A44-FD8F-A0B7-118BCCCA30E3}" dt="2024-05-23T07:44:49.633" v="182"/>
          <ac:spMkLst>
            <pc:docMk/>
            <pc:sldMk cId="1630952622" sldId="388"/>
            <ac:spMk id="3" creationId="{33BE8637-586D-8081-C388-588D8D133741}"/>
          </ac:spMkLst>
        </pc:spChg>
        <pc:spChg chg="add del">
          <ac:chgData name="Marta Perucci" userId="S::perucci@infn.it::836af2b8-3a6e-4281-9581-774072dd2659" providerId="AD" clId="Web-{FF4691D9-1A44-FD8F-A0B7-118BCCCA30E3}" dt="2024-05-23T07:46:04.384" v="201"/>
          <ac:spMkLst>
            <pc:docMk/>
            <pc:sldMk cId="1630952622" sldId="388"/>
            <ac:spMk id="5" creationId="{D5601A85-786C-0C80-9D65-9C459D17814F}"/>
          </ac:spMkLst>
        </pc:spChg>
        <pc:spChg chg="add">
          <ac:chgData name="Marta Perucci" userId="S::perucci@infn.it::836af2b8-3a6e-4281-9581-774072dd2659" providerId="AD" clId="Web-{FF4691D9-1A44-FD8F-A0B7-118BCCCA30E3}" dt="2024-05-23T07:46:10.712" v="202"/>
          <ac:spMkLst>
            <pc:docMk/>
            <pc:sldMk cId="1630952622" sldId="388"/>
            <ac:spMk id="9" creationId="{D4771268-CB57-404A-9271-370EB28F6090}"/>
          </ac:spMkLst>
        </pc:spChg>
        <pc:picChg chg="add mod ord">
          <ac:chgData name="Marta Perucci" userId="S::perucci@infn.it::836af2b8-3a6e-4281-9581-774072dd2659" providerId="AD" clId="Web-{FF4691D9-1A44-FD8F-A0B7-118BCCCA30E3}" dt="2024-05-23T07:46:13.900" v="203" actId="1076"/>
          <ac:picMkLst>
            <pc:docMk/>
            <pc:sldMk cId="1630952622" sldId="388"/>
            <ac:picMk id="4" creationId="{D2AFD438-7159-F54D-1D0D-AE6F390D2BE1}"/>
          </ac:picMkLst>
        </pc:picChg>
        <pc:picChg chg="add mod">
          <ac:chgData name="Marta Perucci" userId="S::perucci@infn.it::836af2b8-3a6e-4281-9581-774072dd2659" providerId="AD" clId="Web-{FF4691D9-1A44-FD8F-A0B7-118BCCCA30E3}" dt="2024-05-23T07:46:43.697" v="208" actId="14100"/>
          <ac:picMkLst>
            <pc:docMk/>
            <pc:sldMk cId="1630952622" sldId="388"/>
            <ac:picMk id="6" creationId="{3E214E50-7BDB-9090-5DF4-C56973EF7A5A}"/>
          </ac:picMkLst>
        </pc:picChg>
      </pc:sldChg>
      <pc:sldChg chg="new del">
        <pc:chgData name="Marta Perucci" userId="S::perucci@infn.it::836af2b8-3a6e-4281-9581-774072dd2659" providerId="AD" clId="Web-{FF4691D9-1A44-FD8F-A0B7-118BCCCA30E3}" dt="2024-05-23T07:46:27.572" v="205"/>
        <pc:sldMkLst>
          <pc:docMk/>
          <pc:sldMk cId="3745179757" sldId="389"/>
        </pc:sldMkLst>
      </pc:sldChg>
    </pc:docChg>
  </pc:docChgLst>
  <pc:docChgLst>
    <pc:chgData name="Marta Perucci" userId="S::perucci@infn.it::836af2b8-3a6e-4281-9581-774072dd2659" providerId="AD" clId="Web-{69E04500-6FF7-A0C6-BC7B-F7911309E725}"/>
    <pc:docChg chg="modSld">
      <pc:chgData name="Marta Perucci" userId="S::perucci@infn.it::836af2b8-3a6e-4281-9581-774072dd2659" providerId="AD" clId="Web-{69E04500-6FF7-A0C6-BC7B-F7911309E725}" dt="2024-05-31T07:34:12.464" v="30" actId="20577"/>
      <pc:docMkLst>
        <pc:docMk/>
      </pc:docMkLst>
      <pc:sldChg chg="addSp delSp modSp">
        <pc:chgData name="Marta Perucci" userId="S::perucci@infn.it::836af2b8-3a6e-4281-9581-774072dd2659" providerId="AD" clId="Web-{69E04500-6FF7-A0C6-BC7B-F7911309E725}" dt="2024-05-31T07:34:12.464" v="30" actId="20577"/>
        <pc:sldMkLst>
          <pc:docMk/>
          <pc:sldMk cId="2965174648" sldId="385"/>
        </pc:sldMkLst>
        <pc:spChg chg="mod">
          <ac:chgData name="Marta Perucci" userId="S::perucci@infn.it::836af2b8-3a6e-4281-9581-774072dd2659" providerId="AD" clId="Web-{69E04500-6FF7-A0C6-BC7B-F7911309E725}" dt="2024-05-31T07:32:49.805" v="17"/>
          <ac:spMkLst>
            <pc:docMk/>
            <pc:sldMk cId="2965174648" sldId="385"/>
            <ac:spMk id="2" creationId="{0A9F9376-EBC9-611F-0E68-AFDFB7A5E957}"/>
          </ac:spMkLst>
        </pc:spChg>
        <pc:spChg chg="mod ord">
          <ac:chgData name="Marta Perucci" userId="S::perucci@infn.it::836af2b8-3a6e-4281-9581-774072dd2659" providerId="AD" clId="Web-{69E04500-6FF7-A0C6-BC7B-F7911309E725}" dt="2024-05-31T07:34:12.464" v="30" actId="20577"/>
          <ac:spMkLst>
            <pc:docMk/>
            <pc:sldMk cId="2965174648" sldId="385"/>
            <ac:spMk id="3" creationId="{20D4E8E7-6176-CACC-EC21-84462B284E36}"/>
          </ac:spMkLst>
        </pc:spChg>
        <pc:spChg chg="add del">
          <ac:chgData name="Marta Perucci" userId="S::perucci@infn.it::836af2b8-3a6e-4281-9581-774072dd2659" providerId="AD" clId="Web-{69E04500-6FF7-A0C6-BC7B-F7911309E725}" dt="2024-05-31T07:32:49.805" v="18"/>
          <ac:spMkLst>
            <pc:docMk/>
            <pc:sldMk cId="2965174648" sldId="385"/>
            <ac:spMk id="23" creationId="{2B97F24A-32CE-4C1C-A50D-3016B394DCFB}"/>
          </ac:spMkLst>
        </pc:spChg>
        <pc:spChg chg="add del">
          <ac:chgData name="Marta Perucci" userId="S::perucci@infn.it::836af2b8-3a6e-4281-9581-774072dd2659" providerId="AD" clId="Web-{69E04500-6FF7-A0C6-BC7B-F7911309E725}" dt="2024-05-31T07:32:49.805" v="18"/>
          <ac:spMkLst>
            <pc:docMk/>
            <pc:sldMk cId="2965174648" sldId="385"/>
            <ac:spMk id="25" creationId="{6357EC4F-235E-4222-A36F-C7878ACE37F2}"/>
          </ac:spMkLst>
        </pc:spChg>
        <pc:spChg chg="add del">
          <ac:chgData name="Marta Perucci" userId="S::perucci@infn.it::836af2b8-3a6e-4281-9581-774072dd2659" providerId="AD" clId="Web-{69E04500-6FF7-A0C6-BC7B-F7911309E725}" dt="2024-05-31T07:32:18.991" v="3"/>
          <ac:spMkLst>
            <pc:docMk/>
            <pc:sldMk cId="2965174648" sldId="385"/>
            <ac:spMk id="30" creationId="{2EB492CD-616E-47F8-933B-5E2D952A0593}"/>
          </ac:spMkLst>
        </pc:spChg>
        <pc:spChg chg="add del">
          <ac:chgData name="Marta Perucci" userId="S::perucci@infn.it::836af2b8-3a6e-4281-9581-774072dd2659" providerId="AD" clId="Web-{69E04500-6FF7-A0C6-BC7B-F7911309E725}" dt="2024-05-31T07:32:18.991" v="3"/>
          <ac:spMkLst>
            <pc:docMk/>
            <pc:sldMk cId="2965174648" sldId="385"/>
            <ac:spMk id="32" creationId="{59383CF9-23B5-4335-9B21-1791C4CF1C75}"/>
          </ac:spMkLst>
        </pc:spChg>
        <pc:spChg chg="add del">
          <ac:chgData name="Marta Perucci" userId="S::perucci@infn.it::836af2b8-3a6e-4281-9581-774072dd2659" providerId="AD" clId="Web-{69E04500-6FF7-A0C6-BC7B-F7911309E725}" dt="2024-05-31T07:32:18.991" v="3"/>
          <ac:spMkLst>
            <pc:docMk/>
            <pc:sldMk cId="2965174648" sldId="385"/>
            <ac:spMk id="34" creationId="{0007FE00-9498-4706-B255-6437B0252C02}"/>
          </ac:spMkLst>
        </pc:spChg>
        <pc:spChg chg="add del">
          <ac:chgData name="Marta Perucci" userId="S::perucci@infn.it::836af2b8-3a6e-4281-9581-774072dd2659" providerId="AD" clId="Web-{69E04500-6FF7-A0C6-BC7B-F7911309E725}" dt="2024-05-31T07:32:21.320" v="5"/>
          <ac:spMkLst>
            <pc:docMk/>
            <pc:sldMk cId="2965174648" sldId="385"/>
            <ac:spMk id="36" creationId="{2B97F24A-32CE-4C1C-A50D-3016B394DCFB}"/>
          </ac:spMkLst>
        </pc:spChg>
        <pc:spChg chg="add del">
          <ac:chgData name="Marta Perucci" userId="S::perucci@infn.it::836af2b8-3a6e-4281-9581-774072dd2659" providerId="AD" clId="Web-{69E04500-6FF7-A0C6-BC7B-F7911309E725}" dt="2024-05-31T07:32:21.320" v="5"/>
          <ac:spMkLst>
            <pc:docMk/>
            <pc:sldMk cId="2965174648" sldId="385"/>
            <ac:spMk id="37" creationId="{CD8B4F24-440B-49E9-B85D-733523DC064B}"/>
          </ac:spMkLst>
        </pc:spChg>
        <pc:spChg chg="add del">
          <ac:chgData name="Marta Perucci" userId="S::perucci@infn.it::836af2b8-3a6e-4281-9581-774072dd2659" providerId="AD" clId="Web-{69E04500-6FF7-A0C6-BC7B-F7911309E725}" dt="2024-05-31T07:32:23.617" v="7"/>
          <ac:spMkLst>
            <pc:docMk/>
            <pc:sldMk cId="2965174648" sldId="385"/>
            <ac:spMk id="39" creationId="{2EB492CD-616E-47F8-933B-5E2D952A0593}"/>
          </ac:spMkLst>
        </pc:spChg>
        <pc:spChg chg="add del">
          <ac:chgData name="Marta Perucci" userId="S::perucci@infn.it::836af2b8-3a6e-4281-9581-774072dd2659" providerId="AD" clId="Web-{69E04500-6FF7-A0C6-BC7B-F7911309E725}" dt="2024-05-31T07:32:23.617" v="7"/>
          <ac:spMkLst>
            <pc:docMk/>
            <pc:sldMk cId="2965174648" sldId="385"/>
            <ac:spMk id="40" creationId="{59383CF9-23B5-4335-9B21-1791C4CF1C75}"/>
          </ac:spMkLst>
        </pc:spChg>
        <pc:spChg chg="add del">
          <ac:chgData name="Marta Perucci" userId="S::perucci@infn.it::836af2b8-3a6e-4281-9581-774072dd2659" providerId="AD" clId="Web-{69E04500-6FF7-A0C6-BC7B-F7911309E725}" dt="2024-05-31T07:32:23.617" v="7"/>
          <ac:spMkLst>
            <pc:docMk/>
            <pc:sldMk cId="2965174648" sldId="385"/>
            <ac:spMk id="41" creationId="{0007FE00-9498-4706-B255-6437B0252C02}"/>
          </ac:spMkLst>
        </pc:spChg>
        <pc:spChg chg="add del">
          <ac:chgData name="Marta Perucci" userId="S::perucci@infn.it::836af2b8-3a6e-4281-9581-774072dd2659" providerId="AD" clId="Web-{69E04500-6FF7-A0C6-BC7B-F7911309E725}" dt="2024-05-31T07:32:27.804" v="9"/>
          <ac:spMkLst>
            <pc:docMk/>
            <pc:sldMk cId="2965174648" sldId="385"/>
            <ac:spMk id="43" creationId="{04812C46-200A-4DEB-A05E-3ED6C68C2387}"/>
          </ac:spMkLst>
        </pc:spChg>
        <pc:spChg chg="add del">
          <ac:chgData name="Marta Perucci" userId="S::perucci@infn.it::836af2b8-3a6e-4281-9581-774072dd2659" providerId="AD" clId="Web-{69E04500-6FF7-A0C6-BC7B-F7911309E725}" dt="2024-05-31T07:32:27.804" v="9"/>
          <ac:spMkLst>
            <pc:docMk/>
            <pc:sldMk cId="2965174648" sldId="385"/>
            <ac:spMk id="44" creationId="{D1EA859B-E555-4109-94F3-6700E046E008}"/>
          </ac:spMkLst>
        </pc:spChg>
        <pc:spChg chg="add del">
          <ac:chgData name="Marta Perucci" userId="S::perucci@infn.it::836af2b8-3a6e-4281-9581-774072dd2659" providerId="AD" clId="Web-{69E04500-6FF7-A0C6-BC7B-F7911309E725}" dt="2024-05-31T07:32:31.929" v="11"/>
          <ac:spMkLst>
            <pc:docMk/>
            <pc:sldMk cId="2965174648" sldId="385"/>
            <ac:spMk id="46" creationId="{F13C74B1-5B17-4795-BED0-7140497B445A}"/>
          </ac:spMkLst>
        </pc:spChg>
        <pc:spChg chg="add del">
          <ac:chgData name="Marta Perucci" userId="S::perucci@infn.it::836af2b8-3a6e-4281-9581-774072dd2659" providerId="AD" clId="Web-{69E04500-6FF7-A0C6-BC7B-F7911309E725}" dt="2024-05-31T07:32:31.929" v="11"/>
          <ac:spMkLst>
            <pc:docMk/>
            <pc:sldMk cId="2965174648" sldId="385"/>
            <ac:spMk id="47" creationId="{D4974D33-8DC5-464E-8C6D-BE58F0669C17}"/>
          </ac:spMkLst>
        </pc:spChg>
        <pc:spChg chg="add del">
          <ac:chgData name="Marta Perucci" userId="S::perucci@infn.it::836af2b8-3a6e-4281-9581-774072dd2659" providerId="AD" clId="Web-{69E04500-6FF7-A0C6-BC7B-F7911309E725}" dt="2024-05-31T07:32:36.883" v="13"/>
          <ac:spMkLst>
            <pc:docMk/>
            <pc:sldMk cId="2965174648" sldId="385"/>
            <ac:spMk id="49" creationId="{7ED7575E-88D2-B771-681D-46A7E55415DD}"/>
          </ac:spMkLst>
        </pc:spChg>
        <pc:spChg chg="add del">
          <ac:chgData name="Marta Perucci" userId="S::perucci@infn.it::836af2b8-3a6e-4281-9581-774072dd2659" providerId="AD" clId="Web-{69E04500-6FF7-A0C6-BC7B-F7911309E725}" dt="2024-05-31T07:32:49.805" v="17"/>
          <ac:spMkLst>
            <pc:docMk/>
            <pc:sldMk cId="2965174648" sldId="385"/>
            <ac:spMk id="55" creationId="{04812C46-200A-4DEB-A05E-3ED6C68C2387}"/>
          </ac:spMkLst>
        </pc:spChg>
        <pc:spChg chg="add del">
          <ac:chgData name="Marta Perucci" userId="S::perucci@infn.it::836af2b8-3a6e-4281-9581-774072dd2659" providerId="AD" clId="Web-{69E04500-6FF7-A0C6-BC7B-F7911309E725}" dt="2024-05-31T07:32:49.805" v="17"/>
          <ac:spMkLst>
            <pc:docMk/>
            <pc:sldMk cId="2965174648" sldId="385"/>
            <ac:spMk id="56" creationId="{D1EA859B-E555-4109-94F3-6700E046E008}"/>
          </ac:spMkLst>
        </pc:spChg>
        <pc:spChg chg="add">
          <ac:chgData name="Marta Perucci" userId="S::perucci@infn.it::836af2b8-3a6e-4281-9581-774072dd2659" providerId="AD" clId="Web-{69E04500-6FF7-A0C6-BC7B-F7911309E725}" dt="2024-05-31T07:32:49.805" v="18"/>
          <ac:spMkLst>
            <pc:docMk/>
            <pc:sldMk cId="2965174648" sldId="385"/>
            <ac:spMk id="58" creationId="{2B97F24A-32CE-4C1C-A50D-3016B394DCFB}"/>
          </ac:spMkLst>
        </pc:spChg>
        <pc:spChg chg="add">
          <ac:chgData name="Marta Perucci" userId="S::perucci@infn.it::836af2b8-3a6e-4281-9581-774072dd2659" providerId="AD" clId="Web-{69E04500-6FF7-A0C6-BC7B-F7911309E725}" dt="2024-05-31T07:32:49.805" v="18"/>
          <ac:spMkLst>
            <pc:docMk/>
            <pc:sldMk cId="2965174648" sldId="385"/>
            <ac:spMk id="59" creationId="{CD8B4F24-440B-49E9-B85D-733523DC064B}"/>
          </ac:spMkLst>
        </pc:spChg>
        <pc:grpChg chg="add del">
          <ac:chgData name="Marta Perucci" userId="S::perucci@infn.it::836af2b8-3a6e-4281-9581-774072dd2659" providerId="AD" clId="Web-{69E04500-6FF7-A0C6-BC7B-F7911309E725}" dt="2024-05-31T07:32:45.336" v="15"/>
          <ac:grpSpMkLst>
            <pc:docMk/>
            <pc:sldMk cId="2965174648" sldId="385"/>
            <ac:grpSpMk id="52" creationId="{6258F736-B256-8039-9DC6-F4E49A5C5AD5}"/>
          </ac:grpSpMkLst>
        </pc:grpChg>
        <pc:picChg chg="del mod ord">
          <ac:chgData name="Marta Perucci" userId="S::perucci@infn.it::836af2b8-3a6e-4281-9581-774072dd2659" providerId="AD" clId="Web-{69E04500-6FF7-A0C6-BC7B-F7911309E725}" dt="2024-05-31T07:32:53.571" v="19"/>
          <ac:picMkLst>
            <pc:docMk/>
            <pc:sldMk cId="2965174648" sldId="385"/>
            <ac:picMk id="4" creationId="{5A7F2D39-96D3-907D-8FBD-6EF7C3F6E7E7}"/>
          </ac:picMkLst>
        </pc:picChg>
        <pc:picChg chg="add mod">
          <ac:chgData name="Marta Perucci" userId="S::perucci@infn.it::836af2b8-3a6e-4281-9581-774072dd2659" providerId="AD" clId="Web-{69E04500-6FF7-A0C6-BC7B-F7911309E725}" dt="2024-05-31T07:34:04.214" v="27" actId="1076"/>
          <ac:picMkLst>
            <pc:docMk/>
            <pc:sldMk cId="2965174648" sldId="385"/>
            <ac:picMk id="5" creationId="{D75207B0-8AEF-C958-15B8-E4784DA57A5D}"/>
          </ac:picMkLst>
        </pc:picChg>
        <pc:cxnChg chg="add del">
          <ac:chgData name="Marta Perucci" userId="S::perucci@infn.it::836af2b8-3a6e-4281-9581-774072dd2659" providerId="AD" clId="Web-{69E04500-6FF7-A0C6-BC7B-F7911309E725}" dt="2024-05-31T07:32:36.883" v="13"/>
          <ac:cxnSpMkLst>
            <pc:docMk/>
            <pc:sldMk cId="2965174648" sldId="385"/>
            <ac:cxnSpMk id="50" creationId="{249EDD1B-F94D-B4E6-ACAA-566B9A26FDE3}"/>
          </ac:cxnSpMkLst>
        </pc:cxnChg>
      </pc:sldChg>
    </pc:docChg>
  </pc:docChgLst>
  <pc:docChgLst>
    <pc:chgData name="Marta Perucci" userId="S::perucci@infn.it::836af2b8-3a6e-4281-9581-774072dd2659" providerId="AD" clId="Web-{14E09D32-B635-FDD1-EB29-852E1A6D98E5}"/>
    <pc:docChg chg="addSld modSld modSection">
      <pc:chgData name="Marta Perucci" userId="S::perucci@infn.it::836af2b8-3a6e-4281-9581-774072dd2659" providerId="AD" clId="Web-{14E09D32-B635-FDD1-EB29-852E1A6D98E5}" dt="2024-05-22T09:52:10.693" v="299" actId="20577"/>
      <pc:docMkLst>
        <pc:docMk/>
      </pc:docMkLst>
      <pc:sldChg chg="modCm">
        <pc:chgData name="Marta Perucci" userId="S::perucci@infn.it::836af2b8-3a6e-4281-9581-774072dd2659" providerId="AD" clId="Web-{14E09D32-B635-FDD1-EB29-852E1A6D98E5}" dt="2024-05-22T06:39:44.108" v="0"/>
        <pc:sldMkLst>
          <pc:docMk/>
          <pc:sldMk cId="1030093979" sldId="3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arta Perucci" userId="S::perucci@infn.it::836af2b8-3a6e-4281-9581-774072dd2659" providerId="AD" clId="Web-{14E09D32-B635-FDD1-EB29-852E1A6D98E5}" dt="2024-05-22T06:39:44.108" v="0"/>
              <pc2:cmMkLst xmlns:pc2="http://schemas.microsoft.com/office/powerpoint/2019/9/main/command">
                <pc:docMk/>
                <pc:sldMk cId="1030093979" sldId="383"/>
                <pc2:cmMk id="{6A4D52BE-E343-45D9-B149-E94E3BB5DD59}"/>
              </pc2:cmMkLst>
              <pc226:cmRplyChg chg="add">
                <pc226:chgData name="Marta Perucci" userId="S::perucci@infn.it::836af2b8-3a6e-4281-9581-774072dd2659" providerId="AD" clId="Web-{14E09D32-B635-FDD1-EB29-852E1A6D98E5}" dt="2024-05-22T06:39:44.108" v="0"/>
                <pc2:cmRplyMkLst xmlns:pc2="http://schemas.microsoft.com/office/powerpoint/2019/9/main/command">
                  <pc:docMk/>
                  <pc:sldMk cId="1030093979" sldId="383"/>
                  <pc2:cmMk id="{6A4D52BE-E343-45D9-B149-E94E3BB5DD59}"/>
                  <pc2:cmRplyMk id="{7015AF69-A51A-422A-AE5E-88DB3E34207A}"/>
                </pc2:cmRplyMkLst>
              </pc226:cmRplyChg>
            </pc226:cmChg>
          </p:ext>
        </pc:extLst>
      </pc:sldChg>
      <pc:sldChg chg="addSp delSp modSp new mod setBg modShow">
        <pc:chgData name="Marta Perucci" userId="S::perucci@infn.it::836af2b8-3a6e-4281-9581-774072dd2659" providerId="AD" clId="Web-{14E09D32-B635-FDD1-EB29-852E1A6D98E5}" dt="2024-05-22T07:16:18.656" v="259"/>
        <pc:sldMkLst>
          <pc:docMk/>
          <pc:sldMk cId="2965174648" sldId="385"/>
        </pc:sldMkLst>
        <pc:spChg chg="mod">
          <ac:chgData name="Marta Perucci" userId="S::perucci@infn.it::836af2b8-3a6e-4281-9581-774072dd2659" providerId="AD" clId="Web-{14E09D32-B635-FDD1-EB29-852E1A6D98E5}" dt="2024-05-22T07:16:08.922" v="258"/>
          <ac:spMkLst>
            <pc:docMk/>
            <pc:sldMk cId="2965174648" sldId="385"/>
            <ac:spMk id="2" creationId="{0A9F9376-EBC9-611F-0E68-AFDFB7A5E957}"/>
          </ac:spMkLst>
        </pc:spChg>
        <pc:spChg chg="mod">
          <ac:chgData name="Marta Perucci" userId="S::perucci@infn.it::836af2b8-3a6e-4281-9581-774072dd2659" providerId="AD" clId="Web-{14E09D32-B635-FDD1-EB29-852E1A6D98E5}" dt="2024-05-22T07:16:08.922" v="258"/>
          <ac:spMkLst>
            <pc:docMk/>
            <pc:sldMk cId="2965174648" sldId="385"/>
            <ac:spMk id="3" creationId="{20D4E8E7-6176-CACC-EC21-84462B284E36}"/>
          </ac:spMkLst>
        </pc:spChg>
        <pc:spChg chg="add del">
          <ac:chgData name="Marta Perucci" userId="S::perucci@infn.it::836af2b8-3a6e-4281-9581-774072dd2659" providerId="AD" clId="Web-{14E09D32-B635-FDD1-EB29-852E1A6D98E5}" dt="2024-05-22T07:15:29.485" v="250"/>
          <ac:spMkLst>
            <pc:docMk/>
            <pc:sldMk cId="2965174648" sldId="385"/>
            <ac:spMk id="9" creationId="{F13C74B1-5B17-4795-BED0-7140497B445A}"/>
          </ac:spMkLst>
        </pc:spChg>
        <pc:spChg chg="add del">
          <ac:chgData name="Marta Perucci" userId="S::perucci@infn.it::836af2b8-3a6e-4281-9581-774072dd2659" providerId="AD" clId="Web-{14E09D32-B635-FDD1-EB29-852E1A6D98E5}" dt="2024-05-22T07:15:29.485" v="250"/>
          <ac:spMkLst>
            <pc:docMk/>
            <pc:sldMk cId="2965174648" sldId="385"/>
            <ac:spMk id="11" creationId="{D4974D33-8DC5-464E-8C6D-BE58F0669C17}"/>
          </ac:spMkLst>
        </pc:spChg>
        <pc:spChg chg="add del">
          <ac:chgData name="Marta Perucci" userId="S::perucci@infn.it::836af2b8-3a6e-4281-9581-774072dd2659" providerId="AD" clId="Web-{14E09D32-B635-FDD1-EB29-852E1A6D98E5}" dt="2024-05-22T07:16:08.922" v="258"/>
          <ac:spMkLst>
            <pc:docMk/>
            <pc:sldMk cId="2965174648" sldId="385"/>
            <ac:spMk id="16" creationId="{04812C46-200A-4DEB-A05E-3ED6C68C2387}"/>
          </ac:spMkLst>
        </pc:spChg>
        <pc:spChg chg="add del">
          <ac:chgData name="Marta Perucci" userId="S::perucci@infn.it::836af2b8-3a6e-4281-9581-774072dd2659" providerId="AD" clId="Web-{14E09D32-B635-FDD1-EB29-852E1A6D98E5}" dt="2024-05-22T07:16:08.922" v="258"/>
          <ac:spMkLst>
            <pc:docMk/>
            <pc:sldMk cId="2965174648" sldId="385"/>
            <ac:spMk id="18" creationId="{D1EA859B-E555-4109-94F3-6700E046E008}"/>
          </ac:spMkLst>
        </pc:spChg>
        <pc:spChg chg="add">
          <ac:chgData name="Marta Perucci" userId="S::perucci@infn.it::836af2b8-3a6e-4281-9581-774072dd2659" providerId="AD" clId="Web-{14E09D32-B635-FDD1-EB29-852E1A6D98E5}" dt="2024-05-22T07:16:08.922" v="258"/>
          <ac:spMkLst>
            <pc:docMk/>
            <pc:sldMk cId="2965174648" sldId="385"/>
            <ac:spMk id="23" creationId="{2B97F24A-32CE-4C1C-A50D-3016B394DCFB}"/>
          </ac:spMkLst>
        </pc:spChg>
        <pc:spChg chg="add">
          <ac:chgData name="Marta Perucci" userId="S::perucci@infn.it::836af2b8-3a6e-4281-9581-774072dd2659" providerId="AD" clId="Web-{14E09D32-B635-FDD1-EB29-852E1A6D98E5}" dt="2024-05-22T07:16:08.922" v="258"/>
          <ac:spMkLst>
            <pc:docMk/>
            <pc:sldMk cId="2965174648" sldId="385"/>
            <ac:spMk id="25" creationId="{6357EC4F-235E-4222-A36F-C7878ACE37F2}"/>
          </ac:spMkLst>
        </pc:spChg>
        <pc:picChg chg="add mod ord">
          <ac:chgData name="Marta Perucci" userId="S::perucci@infn.it::836af2b8-3a6e-4281-9581-774072dd2659" providerId="AD" clId="Web-{14E09D32-B635-FDD1-EB29-852E1A6D98E5}" dt="2024-05-22T07:16:08.922" v="258"/>
          <ac:picMkLst>
            <pc:docMk/>
            <pc:sldMk cId="2965174648" sldId="385"/>
            <ac:picMk id="4" creationId="{5A7F2D39-96D3-907D-8FBD-6EF7C3F6E7E7}"/>
          </ac:picMkLst>
        </pc:picChg>
      </pc:sldChg>
      <pc:sldChg chg="addSp modSp new mod setBg">
        <pc:chgData name="Marta Perucci" userId="S::perucci@infn.it::836af2b8-3a6e-4281-9581-774072dd2659" providerId="AD" clId="Web-{14E09D32-B635-FDD1-EB29-852E1A6D98E5}" dt="2024-05-22T09:52:10.693" v="299" actId="20577"/>
        <pc:sldMkLst>
          <pc:docMk/>
          <pc:sldMk cId="975807621" sldId="386"/>
        </pc:sldMkLst>
        <pc:spChg chg="mod">
          <ac:chgData name="Marta Perucci" userId="S::perucci@infn.it::836af2b8-3a6e-4281-9581-774072dd2659" providerId="AD" clId="Web-{14E09D32-B635-FDD1-EB29-852E1A6D98E5}" dt="2024-05-22T09:52:10.693" v="299" actId="20577"/>
          <ac:spMkLst>
            <pc:docMk/>
            <pc:sldMk cId="975807621" sldId="386"/>
            <ac:spMk id="2" creationId="{126DA541-60AE-EC6F-E7DF-A88E84C44EF2}"/>
          </ac:spMkLst>
        </pc:spChg>
        <pc:spChg chg="mod ord">
          <ac:chgData name="Marta Perucci" userId="S::perucci@infn.it::836af2b8-3a6e-4281-9581-774072dd2659" providerId="AD" clId="Web-{14E09D32-B635-FDD1-EB29-852E1A6D98E5}" dt="2024-05-22T07:17:47.766" v="288" actId="20577"/>
          <ac:spMkLst>
            <pc:docMk/>
            <pc:sldMk cId="975807621" sldId="386"/>
            <ac:spMk id="3" creationId="{0EB8B714-B0F6-DAF3-85AE-E85CA13808F2}"/>
          </ac:spMkLst>
        </pc:spChg>
        <pc:spChg chg="add">
          <ac:chgData name="Marta Perucci" userId="S::perucci@infn.it::836af2b8-3a6e-4281-9581-774072dd2659" providerId="AD" clId="Web-{14E09D32-B635-FDD1-EB29-852E1A6D98E5}" dt="2024-05-22T06:55:58.843" v="132"/>
          <ac:spMkLst>
            <pc:docMk/>
            <pc:sldMk cId="975807621" sldId="386"/>
            <ac:spMk id="10" creationId="{21AC6A30-4F22-4C0F-B278-19C5B8A80C55}"/>
          </ac:spMkLst>
        </pc:spChg>
        <pc:spChg chg="add">
          <ac:chgData name="Marta Perucci" userId="S::perucci@infn.it::836af2b8-3a6e-4281-9581-774072dd2659" providerId="AD" clId="Web-{14E09D32-B635-FDD1-EB29-852E1A6D98E5}" dt="2024-05-22T06:55:58.843" v="132"/>
          <ac:spMkLst>
            <pc:docMk/>
            <pc:sldMk cId="975807621" sldId="386"/>
            <ac:spMk id="12" creationId="{BB4335AD-65B1-44E4-90AF-264024FE4BD2}"/>
          </ac:spMkLst>
        </pc:spChg>
        <pc:picChg chg="add mod">
          <ac:chgData name="Marta Perucci" userId="S::perucci@infn.it::836af2b8-3a6e-4281-9581-774072dd2659" providerId="AD" clId="Web-{14E09D32-B635-FDD1-EB29-852E1A6D98E5}" dt="2024-05-22T07:16:42.719" v="261" actId="14100"/>
          <ac:picMkLst>
            <pc:docMk/>
            <pc:sldMk cId="975807621" sldId="386"/>
            <ac:picMk id="4" creationId="{5472969F-571E-8A5D-C751-CBD21BB9A257}"/>
          </ac:picMkLst>
        </pc:picChg>
        <pc:picChg chg="add mod">
          <ac:chgData name="Marta Perucci" userId="S::perucci@infn.it::836af2b8-3a6e-4281-9581-774072dd2659" providerId="AD" clId="Web-{14E09D32-B635-FDD1-EB29-852E1A6D98E5}" dt="2024-05-22T07:16:53.938" v="264" actId="1076"/>
          <ac:picMkLst>
            <pc:docMk/>
            <pc:sldMk cId="975807621" sldId="386"/>
            <ac:picMk id="5" creationId="{55C8D2C0-91EE-9510-1646-B316F3BDD679}"/>
          </ac:picMkLst>
        </pc:picChg>
      </pc:sldChg>
    </pc:docChg>
  </pc:docChgLst>
  <pc:docChgLst>
    <pc:chgData name="Barbara Demin" userId="S::bdemin@infn.it::c457065a-2420-4756-9846-5915a1265946" providerId="AD" clId="Web-{FBA62354-592E-43C4-9B5B-B1D9D0E0C819}"/>
    <pc:docChg chg="modSld">
      <pc:chgData name="Barbara Demin" userId="S::bdemin@infn.it::c457065a-2420-4756-9846-5915a1265946" providerId="AD" clId="Web-{FBA62354-592E-43C4-9B5B-B1D9D0E0C819}" dt="2024-05-24T12:54:17.192" v="5" actId="20577"/>
      <pc:docMkLst>
        <pc:docMk/>
      </pc:docMkLst>
      <pc:sldChg chg="modSp">
        <pc:chgData name="Barbara Demin" userId="S::bdemin@infn.it::c457065a-2420-4756-9846-5915a1265946" providerId="AD" clId="Web-{FBA62354-592E-43C4-9B5B-B1D9D0E0C819}" dt="2024-05-24T12:54:17.192" v="5" actId="20577"/>
        <pc:sldMkLst>
          <pc:docMk/>
          <pc:sldMk cId="3981344827" sldId="292"/>
        </pc:sldMkLst>
        <pc:spChg chg="mod">
          <ac:chgData name="Barbara Demin" userId="S::bdemin@infn.it::c457065a-2420-4756-9846-5915a1265946" providerId="AD" clId="Web-{FBA62354-592E-43C4-9B5B-B1D9D0E0C819}" dt="2024-05-24T12:54:17.192" v="5" actId="20577"/>
          <ac:spMkLst>
            <pc:docMk/>
            <pc:sldMk cId="3981344827" sldId="292"/>
            <ac:spMk id="3" creationId="{842310D6-AABF-4688-A19B-CA0A3A379D67}"/>
          </ac:spMkLst>
        </pc:spChg>
      </pc:sldChg>
    </pc:docChg>
  </pc:docChgLst>
  <pc:docChgLst>
    <pc:chgData name="Guido Guizzunti" userId="68294d26-76fc-486f-a25b-9602fe314635" providerId="ADAL" clId="{FBAC7AF0-C2D2-174B-9010-7FA79E4FF11C}"/>
    <pc:docChg chg="undo custSel addSld delSld modSld sldOrd modSection">
      <pc:chgData name="Guido Guizzunti" userId="68294d26-76fc-486f-a25b-9602fe314635" providerId="ADAL" clId="{FBAC7AF0-C2D2-174B-9010-7FA79E4FF11C}" dt="2024-06-04T12:07:52.442" v="2923" actId="14100"/>
      <pc:docMkLst>
        <pc:docMk/>
      </pc:docMkLst>
      <pc:sldChg chg="addSp delSp modSp mod modNotesTx">
        <pc:chgData name="Guido Guizzunti" userId="68294d26-76fc-486f-a25b-9602fe314635" providerId="ADAL" clId="{FBAC7AF0-C2D2-174B-9010-7FA79E4FF11C}" dt="2024-06-02T08:57:41.474" v="2603" actId="478"/>
        <pc:sldMkLst>
          <pc:docMk/>
          <pc:sldMk cId="3981344827" sldId="292"/>
        </pc:sldMkLst>
        <pc:spChg chg="mod">
          <ac:chgData name="Guido Guizzunti" userId="68294d26-76fc-486f-a25b-9602fe314635" providerId="ADAL" clId="{FBAC7AF0-C2D2-174B-9010-7FA79E4FF11C}" dt="2024-06-02T08:57:40.323" v="2602" actId="26606"/>
          <ac:spMkLst>
            <pc:docMk/>
            <pc:sldMk cId="3981344827" sldId="292"/>
            <ac:spMk id="2" creationId="{08E45AF0-1719-430F-8BFB-2CA287587B74}"/>
          </ac:spMkLst>
        </pc:spChg>
        <pc:spChg chg="mod">
          <ac:chgData name="Guido Guizzunti" userId="68294d26-76fc-486f-a25b-9602fe314635" providerId="ADAL" clId="{FBAC7AF0-C2D2-174B-9010-7FA79E4FF11C}" dt="2024-06-02T08:57:40.323" v="2602" actId="26606"/>
          <ac:spMkLst>
            <pc:docMk/>
            <pc:sldMk cId="3981344827" sldId="292"/>
            <ac:spMk id="3" creationId="{842310D6-AABF-4688-A19B-CA0A3A379D67}"/>
          </ac:spMkLst>
        </pc:spChg>
        <pc:spChg chg="add del">
          <ac:chgData name="Guido Guizzunti" userId="68294d26-76fc-486f-a25b-9602fe314635" providerId="ADAL" clId="{FBAC7AF0-C2D2-174B-9010-7FA79E4FF11C}" dt="2024-06-02T08:57:40.323" v="2602" actId="26606"/>
          <ac:spMkLst>
            <pc:docMk/>
            <pc:sldMk cId="3981344827" sldId="292"/>
            <ac:spMk id="3117" creationId="{2B97F24A-32CE-4C1C-A50D-3016B394DCFB}"/>
          </ac:spMkLst>
        </pc:spChg>
        <pc:spChg chg="add del">
          <ac:chgData name="Guido Guizzunti" userId="68294d26-76fc-486f-a25b-9602fe314635" providerId="ADAL" clId="{FBAC7AF0-C2D2-174B-9010-7FA79E4FF11C}" dt="2024-06-02T08:57:40.323" v="2602" actId="26606"/>
          <ac:spMkLst>
            <pc:docMk/>
            <pc:sldMk cId="3981344827" sldId="292"/>
            <ac:spMk id="3119" creationId="{CD8B4F24-440B-49E9-B85D-733523DC064B}"/>
          </ac:spMkLst>
        </pc:spChg>
        <pc:spChg chg="add del">
          <ac:chgData name="Guido Guizzunti" userId="68294d26-76fc-486f-a25b-9602fe314635" providerId="ADAL" clId="{FBAC7AF0-C2D2-174B-9010-7FA79E4FF11C}" dt="2024-06-02T08:57:35.276" v="2600" actId="26606"/>
          <ac:spMkLst>
            <pc:docMk/>
            <pc:sldMk cId="3981344827" sldId="292"/>
            <ac:spMk id="3125" creationId="{B1595A09-E336-4D1B-9B3A-06A2287A54E2}"/>
          </ac:spMkLst>
        </pc:spChg>
        <pc:spChg chg="add del">
          <ac:chgData name="Guido Guizzunti" userId="68294d26-76fc-486f-a25b-9602fe314635" providerId="ADAL" clId="{FBAC7AF0-C2D2-174B-9010-7FA79E4FF11C}" dt="2024-06-02T08:57:35.276" v="2600" actId="26606"/>
          <ac:spMkLst>
            <pc:docMk/>
            <pc:sldMk cId="3981344827" sldId="292"/>
            <ac:spMk id="3126" creationId="{3540989C-C7B8-473B-BF87-6F2DA6A90006}"/>
          </ac:spMkLst>
        </pc:spChg>
        <pc:spChg chg="add del">
          <ac:chgData name="Guido Guizzunti" userId="68294d26-76fc-486f-a25b-9602fe314635" providerId="ADAL" clId="{FBAC7AF0-C2D2-174B-9010-7FA79E4FF11C}" dt="2024-06-02T08:57:40.323" v="2602" actId="26606"/>
          <ac:spMkLst>
            <pc:docMk/>
            <pc:sldMk cId="3981344827" sldId="292"/>
            <ac:spMk id="3128" creationId="{A7B99495-F43F-4D80-A44F-2CB4764EB90B}"/>
          </ac:spMkLst>
        </pc:spChg>
        <pc:spChg chg="add del">
          <ac:chgData name="Guido Guizzunti" userId="68294d26-76fc-486f-a25b-9602fe314635" providerId="ADAL" clId="{FBAC7AF0-C2D2-174B-9010-7FA79E4FF11C}" dt="2024-06-02T08:57:40.323" v="2602" actId="26606"/>
          <ac:spMkLst>
            <pc:docMk/>
            <pc:sldMk cId="3981344827" sldId="292"/>
            <ac:spMk id="3129" creationId="{4F7EBAE4-9945-4473-9E34-B2C66EA0F03D}"/>
          </ac:spMkLst>
        </pc:spChg>
        <pc:spChg chg="add del">
          <ac:chgData name="Guido Guizzunti" userId="68294d26-76fc-486f-a25b-9602fe314635" providerId="ADAL" clId="{FBAC7AF0-C2D2-174B-9010-7FA79E4FF11C}" dt="2024-06-02T08:57:40.323" v="2602" actId="26606"/>
          <ac:spMkLst>
            <pc:docMk/>
            <pc:sldMk cId="3981344827" sldId="292"/>
            <ac:spMk id="3130" creationId="{70BEB1E7-2F88-40BC-B73D-42E5B6F80BFC}"/>
          </ac:spMkLst>
        </pc:spChg>
        <pc:picChg chg="mod ord">
          <ac:chgData name="Guido Guizzunti" userId="68294d26-76fc-486f-a25b-9602fe314635" providerId="ADAL" clId="{FBAC7AF0-C2D2-174B-9010-7FA79E4FF11C}" dt="2024-06-02T08:57:40.323" v="2602" actId="26606"/>
          <ac:picMkLst>
            <pc:docMk/>
            <pc:sldMk cId="3981344827" sldId="292"/>
            <ac:picMk id="4" creationId="{449BFBDA-5840-46FB-CE9F-EDB4C45B548F}"/>
          </ac:picMkLst>
        </pc:picChg>
        <pc:picChg chg="add mod ord">
          <ac:chgData name="Guido Guizzunti" userId="68294d26-76fc-486f-a25b-9602fe314635" providerId="ADAL" clId="{FBAC7AF0-C2D2-174B-9010-7FA79E4FF11C}" dt="2024-06-02T08:57:40.323" v="2602" actId="26606"/>
          <ac:picMkLst>
            <pc:docMk/>
            <pc:sldMk cId="3981344827" sldId="292"/>
            <ac:picMk id="5" creationId="{D2A5C1F6-166F-8943-2D40-4DB06AC5E130}"/>
          </ac:picMkLst>
        </pc:picChg>
        <pc:picChg chg="add del">
          <ac:chgData name="Guido Guizzunti" userId="68294d26-76fc-486f-a25b-9602fe314635" providerId="ADAL" clId="{FBAC7AF0-C2D2-174B-9010-7FA79E4FF11C}" dt="2024-06-02T08:57:41.474" v="2603" actId="478"/>
          <ac:picMkLst>
            <pc:docMk/>
            <pc:sldMk cId="3981344827" sldId="292"/>
            <ac:picMk id="1026" creationId="{DCDA23E3-F848-A5CE-A3E9-B6396B885103}"/>
          </ac:picMkLst>
        </pc:picChg>
      </pc:sldChg>
      <pc:sldChg chg="addSp delSp modSp mod setBg setClrOvrMap">
        <pc:chgData name="Guido Guizzunti" userId="68294d26-76fc-486f-a25b-9602fe314635" providerId="ADAL" clId="{FBAC7AF0-C2D2-174B-9010-7FA79E4FF11C}" dt="2024-06-02T09:13:30.432" v="2763" actId="1076"/>
        <pc:sldMkLst>
          <pc:docMk/>
          <pc:sldMk cId="2569861573" sldId="317"/>
        </pc:sldMkLst>
        <pc:spChg chg="mod ord">
          <ac:chgData name="Guido Guizzunti" userId="68294d26-76fc-486f-a25b-9602fe314635" providerId="ADAL" clId="{FBAC7AF0-C2D2-174B-9010-7FA79E4FF11C}" dt="2024-06-02T09:13:30.432" v="2763" actId="1076"/>
          <ac:spMkLst>
            <pc:docMk/>
            <pc:sldMk cId="2569861573" sldId="317"/>
            <ac:spMk id="2" creationId="{F0C2B0CC-3577-BE1D-4A95-8993EAB6FAB6}"/>
          </ac:spMkLst>
        </pc:spChg>
        <pc:spChg chg="del">
          <ac:chgData name="Guido Guizzunti" userId="68294d26-76fc-486f-a25b-9602fe314635" providerId="ADAL" clId="{FBAC7AF0-C2D2-174B-9010-7FA79E4FF11C}" dt="2024-06-01T15:59:04.749" v="2525" actId="478"/>
          <ac:spMkLst>
            <pc:docMk/>
            <pc:sldMk cId="2569861573" sldId="317"/>
            <ac:spMk id="3" creationId="{B27D4773-567A-14A0-EEA0-525E6A5516A9}"/>
          </ac:spMkLst>
        </pc:spChg>
        <pc:spChg chg="add">
          <ac:chgData name="Guido Guizzunti" userId="68294d26-76fc-486f-a25b-9602fe314635" providerId="ADAL" clId="{FBAC7AF0-C2D2-174B-9010-7FA79E4FF11C}" dt="2024-06-01T15:59:41.914" v="2527" actId="26606"/>
          <ac:spMkLst>
            <pc:docMk/>
            <pc:sldMk cId="2569861573" sldId="317"/>
            <ac:spMk id="18" creationId="{8930EBA3-4D2E-42E8-B828-834555328D85}"/>
          </ac:spMkLst>
        </pc:spChg>
        <pc:spChg chg="add">
          <ac:chgData name="Guido Guizzunti" userId="68294d26-76fc-486f-a25b-9602fe314635" providerId="ADAL" clId="{FBAC7AF0-C2D2-174B-9010-7FA79E4FF11C}" dt="2024-06-01T15:59:41.914" v="2527" actId="26606"/>
          <ac:spMkLst>
            <pc:docMk/>
            <pc:sldMk cId="2569861573" sldId="317"/>
            <ac:spMk id="23" creationId="{E58B2195-5055-402F-A3E7-53FF0E4980C3}"/>
          </ac:spMkLst>
        </pc:spChg>
        <pc:spChg chg="add">
          <ac:chgData name="Guido Guizzunti" userId="68294d26-76fc-486f-a25b-9602fe314635" providerId="ADAL" clId="{FBAC7AF0-C2D2-174B-9010-7FA79E4FF11C}" dt="2024-06-01T15:59:41.914" v="2527" actId="26606"/>
          <ac:spMkLst>
            <pc:docMk/>
            <pc:sldMk cId="2569861573" sldId="317"/>
            <ac:spMk id="25" creationId="{528AA953-F4F9-4DC5-97C7-491F4AF937DC}"/>
          </ac:spMkLst>
        </pc:spChg>
        <pc:picChg chg="mod">
          <ac:chgData name="Guido Guizzunti" userId="68294d26-76fc-486f-a25b-9602fe314635" providerId="ADAL" clId="{FBAC7AF0-C2D2-174B-9010-7FA79E4FF11C}" dt="2024-06-01T16:00:16.971" v="2529" actId="1076"/>
          <ac:picMkLst>
            <pc:docMk/>
            <pc:sldMk cId="2569861573" sldId="317"/>
            <ac:picMk id="16" creationId="{F830D9AB-5E49-252B-2B85-1E9B8DC8088D}"/>
          </ac:picMkLst>
        </pc:picChg>
      </pc:sldChg>
      <pc:sldChg chg="modSp mod setBg modAnim delCm">
        <pc:chgData name="Guido Guizzunti" userId="68294d26-76fc-486f-a25b-9602fe314635" providerId="ADAL" clId="{FBAC7AF0-C2D2-174B-9010-7FA79E4FF11C}" dt="2024-06-04T07:38:05.034" v="2795" actId="27636"/>
        <pc:sldMkLst>
          <pc:docMk/>
          <pc:sldMk cId="102636235" sldId="320"/>
        </pc:sldMkLst>
        <pc:spChg chg="mod">
          <ac:chgData name="Guido Guizzunti" userId="68294d26-76fc-486f-a25b-9602fe314635" providerId="ADAL" clId="{FBAC7AF0-C2D2-174B-9010-7FA79E4FF11C}" dt="2024-06-04T07:38:05.034" v="2795" actId="27636"/>
          <ac:spMkLst>
            <pc:docMk/>
            <pc:sldMk cId="102636235" sldId="320"/>
            <ac:spMk id="2" creationId="{4B66473E-57E1-D99C-5FD8-1D9A19F3817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uido Guizzunti" userId="68294d26-76fc-486f-a25b-9602fe314635" providerId="ADAL" clId="{FBAC7AF0-C2D2-174B-9010-7FA79E4FF11C}" dt="2024-06-01T12:07:50.167" v="2495"/>
              <pc2:cmMkLst xmlns:pc2="http://schemas.microsoft.com/office/powerpoint/2019/9/main/command">
                <pc:docMk/>
                <pc:sldMk cId="102636235" sldId="320"/>
                <pc2:cmMk id="{496EFC5B-8155-4561-96D2-D3ADFA057FC4}"/>
              </pc2:cmMkLst>
            </pc226:cmChg>
          </p:ext>
        </pc:extLst>
      </pc:sldChg>
      <pc:sldChg chg="del ord">
        <pc:chgData name="Guido Guizzunti" userId="68294d26-76fc-486f-a25b-9602fe314635" providerId="ADAL" clId="{FBAC7AF0-C2D2-174B-9010-7FA79E4FF11C}" dt="2024-06-04T09:43:13.573" v="2809" actId="2696"/>
        <pc:sldMkLst>
          <pc:docMk/>
          <pc:sldMk cId="807584618" sldId="324"/>
        </pc:sldMkLst>
      </pc:sldChg>
      <pc:sldChg chg="del ord">
        <pc:chgData name="Guido Guizzunti" userId="68294d26-76fc-486f-a25b-9602fe314635" providerId="ADAL" clId="{FBAC7AF0-C2D2-174B-9010-7FA79E4FF11C}" dt="2024-06-04T09:43:13.450" v="2805" actId="2696"/>
        <pc:sldMkLst>
          <pc:docMk/>
          <pc:sldMk cId="4173349340" sldId="328"/>
        </pc:sldMkLst>
      </pc:sldChg>
      <pc:sldChg chg="del">
        <pc:chgData name="Guido Guizzunti" userId="68294d26-76fc-486f-a25b-9602fe314635" providerId="ADAL" clId="{FBAC7AF0-C2D2-174B-9010-7FA79E4FF11C}" dt="2024-06-04T09:43:13.317" v="2800" actId="2696"/>
        <pc:sldMkLst>
          <pc:docMk/>
          <pc:sldMk cId="2681607410" sldId="332"/>
        </pc:sldMkLst>
      </pc:sldChg>
      <pc:sldChg chg="del">
        <pc:chgData name="Guido Guizzunti" userId="68294d26-76fc-486f-a25b-9602fe314635" providerId="ADAL" clId="{FBAC7AF0-C2D2-174B-9010-7FA79E4FF11C}" dt="2024-06-04T09:43:13.326" v="2801" actId="2696"/>
        <pc:sldMkLst>
          <pc:docMk/>
          <pc:sldMk cId="3523554362" sldId="345"/>
        </pc:sldMkLst>
      </pc:sldChg>
      <pc:sldChg chg="modSp setBg modAnim addCm delCm modCm modNotesTx">
        <pc:chgData name="Guido Guizzunti" userId="68294d26-76fc-486f-a25b-9602fe314635" providerId="ADAL" clId="{FBAC7AF0-C2D2-174B-9010-7FA79E4FF11C}" dt="2024-06-04T10:55:35.428" v="2818"/>
        <pc:sldMkLst>
          <pc:docMk/>
          <pc:sldMk cId="1406530366" sldId="371"/>
        </pc:sldMkLst>
        <pc:graphicFrameChg chg="mod">
          <ac:chgData name="Guido Guizzunti" userId="68294d26-76fc-486f-a25b-9602fe314635" providerId="ADAL" clId="{FBAC7AF0-C2D2-174B-9010-7FA79E4FF11C}" dt="2024-06-01T10:49:39.313" v="1570" actId="20577"/>
          <ac:graphicFrameMkLst>
            <pc:docMk/>
            <pc:sldMk cId="1406530366" sldId="371"/>
            <ac:graphicFrameMk id="10" creationId="{1512A82C-0A3D-081F-326A-5DFFD25505D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Guido Guizzunti" userId="68294d26-76fc-486f-a25b-9602fe314635" providerId="ADAL" clId="{FBAC7AF0-C2D2-174B-9010-7FA79E4FF11C}" dt="2024-05-31T14:14:07.967" v="1360"/>
              <pc2:cmMkLst xmlns:pc2="http://schemas.microsoft.com/office/powerpoint/2019/9/main/command">
                <pc:docMk/>
                <pc:sldMk cId="1406530366" sldId="371"/>
                <pc2:cmMk id="{540BB35E-4710-974E-87C8-BA4DD4FCC32E}"/>
              </pc2:cmMkLst>
            </pc226:cmChg>
            <pc226:cmChg xmlns:pc226="http://schemas.microsoft.com/office/powerpoint/2022/06/main/command" chg="del">
              <pc226:chgData name="Guido Guizzunti" userId="68294d26-76fc-486f-a25b-9602fe314635" providerId="ADAL" clId="{FBAC7AF0-C2D2-174B-9010-7FA79E4FF11C}" dt="2024-05-31T14:03:30.231" v="1333"/>
              <pc2:cmMkLst xmlns:pc2="http://schemas.microsoft.com/office/powerpoint/2019/9/main/command">
                <pc:docMk/>
                <pc:sldMk cId="1406530366" sldId="371"/>
                <pc2:cmMk id="{2B35569D-76A2-42E0-9EC2-9544722F5C6D}"/>
              </pc2:cmMkLst>
            </pc226:cmChg>
            <pc226:cmChg xmlns:pc226="http://schemas.microsoft.com/office/powerpoint/2022/06/main/command" chg="add del mod">
              <pc226:chgData name="Guido Guizzunti" userId="68294d26-76fc-486f-a25b-9602fe314635" providerId="ADAL" clId="{FBAC7AF0-C2D2-174B-9010-7FA79E4FF11C}" dt="2024-06-04T10:55:35.428" v="2818"/>
              <pc2:cmMkLst xmlns:pc2="http://schemas.microsoft.com/office/powerpoint/2019/9/main/command">
                <pc:docMk/>
                <pc:sldMk cId="1406530366" sldId="371"/>
                <pc2:cmMk id="{2C0074C1-D6D9-1749-B717-06D72D1A72E4}"/>
              </pc2:cmMkLst>
            </pc226:cmChg>
          </p:ext>
        </pc:extLst>
      </pc:sldChg>
      <pc:sldChg chg="del ord">
        <pc:chgData name="Guido Guizzunti" userId="68294d26-76fc-486f-a25b-9602fe314635" providerId="ADAL" clId="{FBAC7AF0-C2D2-174B-9010-7FA79E4FF11C}" dt="2024-06-04T09:43:13.602" v="2810" actId="2696"/>
        <pc:sldMkLst>
          <pc:docMk/>
          <pc:sldMk cId="3727832280" sldId="372"/>
        </pc:sldMkLst>
      </pc:sldChg>
      <pc:sldChg chg="del ord">
        <pc:chgData name="Guido Guizzunti" userId="68294d26-76fc-486f-a25b-9602fe314635" providerId="ADAL" clId="{FBAC7AF0-C2D2-174B-9010-7FA79E4FF11C}" dt="2024-06-04T09:43:13.482" v="2807" actId="2696"/>
        <pc:sldMkLst>
          <pc:docMk/>
          <pc:sldMk cId="3323301033" sldId="373"/>
        </pc:sldMkLst>
      </pc:sldChg>
      <pc:sldChg chg="del">
        <pc:chgData name="Guido Guizzunti" userId="68294d26-76fc-486f-a25b-9602fe314635" providerId="ADAL" clId="{FBAC7AF0-C2D2-174B-9010-7FA79E4FF11C}" dt="2024-06-04T09:43:13.347" v="2802" actId="2696"/>
        <pc:sldMkLst>
          <pc:docMk/>
          <pc:sldMk cId="14613133" sldId="374"/>
        </pc:sldMkLst>
      </pc:sldChg>
      <pc:sldChg chg="del ord">
        <pc:chgData name="Guido Guizzunti" userId="68294d26-76fc-486f-a25b-9602fe314635" providerId="ADAL" clId="{FBAC7AF0-C2D2-174B-9010-7FA79E4FF11C}" dt="2024-06-04T09:43:13.675" v="2815" actId="2696"/>
        <pc:sldMkLst>
          <pc:docMk/>
          <pc:sldMk cId="180225585" sldId="375"/>
        </pc:sldMkLst>
      </pc:sldChg>
      <pc:sldChg chg="modSp mod setBg modAnim delCm">
        <pc:chgData name="Guido Guizzunti" userId="68294d26-76fc-486f-a25b-9602fe314635" providerId="ADAL" clId="{FBAC7AF0-C2D2-174B-9010-7FA79E4FF11C}" dt="2024-06-04T07:38:05.030" v="2794" actId="27636"/>
        <pc:sldMkLst>
          <pc:docMk/>
          <pc:sldMk cId="143259298" sldId="376"/>
        </pc:sldMkLst>
        <pc:spChg chg="mod">
          <ac:chgData name="Guido Guizzunti" userId="68294d26-76fc-486f-a25b-9602fe314635" providerId="ADAL" clId="{FBAC7AF0-C2D2-174B-9010-7FA79E4FF11C}" dt="2024-06-04T07:38:05.030" v="2794" actId="27636"/>
          <ac:spMkLst>
            <pc:docMk/>
            <pc:sldMk cId="143259298" sldId="376"/>
            <ac:spMk id="2" creationId="{495B3FD4-9F16-27D6-BE27-F0454934F9D9}"/>
          </ac:spMkLst>
        </pc:spChg>
        <pc:graphicFrameChg chg="mod">
          <ac:chgData name="Guido Guizzunti" userId="68294d26-76fc-486f-a25b-9602fe314635" providerId="ADAL" clId="{FBAC7AF0-C2D2-174B-9010-7FA79E4FF11C}" dt="2024-05-30T12:51:35.854" v="564" actId="20577"/>
          <ac:graphicFrameMkLst>
            <pc:docMk/>
            <pc:sldMk cId="143259298" sldId="376"/>
            <ac:graphicFrameMk id="4" creationId="{85B300AC-4397-D620-A15C-35EA3211693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uido Guizzunti" userId="68294d26-76fc-486f-a25b-9602fe314635" providerId="ADAL" clId="{FBAC7AF0-C2D2-174B-9010-7FA79E4FF11C}" dt="2024-05-31T14:08:42.814" v="1336"/>
              <pc2:cmMkLst xmlns:pc2="http://schemas.microsoft.com/office/powerpoint/2019/9/main/command">
                <pc:docMk/>
                <pc:sldMk cId="143259298" sldId="376"/>
                <pc2:cmMk id="{414682CB-A8DD-4CE3-BAF2-E67FFEF9F134}"/>
              </pc2:cmMkLst>
            </pc226:cmChg>
          </p:ext>
        </pc:extLst>
      </pc:sldChg>
      <pc:sldChg chg="addSp delSp modSp mod setBg delCm">
        <pc:chgData name="Guido Guizzunti" userId="68294d26-76fc-486f-a25b-9602fe314635" providerId="ADAL" clId="{FBAC7AF0-C2D2-174B-9010-7FA79E4FF11C}" dt="2024-06-02T16:55:51.147" v="2777" actId="20577"/>
        <pc:sldMkLst>
          <pc:docMk/>
          <pc:sldMk cId="787284880" sldId="377"/>
        </pc:sldMkLst>
        <pc:spChg chg="mod">
          <ac:chgData name="Guido Guizzunti" userId="68294d26-76fc-486f-a25b-9602fe314635" providerId="ADAL" clId="{FBAC7AF0-C2D2-174B-9010-7FA79E4FF11C}" dt="2024-06-01T10:57:41.300" v="1604" actId="115"/>
          <ac:spMkLst>
            <pc:docMk/>
            <pc:sldMk cId="787284880" sldId="377"/>
            <ac:spMk id="2" creationId="{46489D60-7597-2EDF-0406-C40BAAEE38F8}"/>
          </ac:spMkLst>
        </pc:spChg>
        <pc:spChg chg="add del">
          <ac:chgData name="Guido Guizzunti" userId="68294d26-76fc-486f-a25b-9602fe314635" providerId="ADAL" clId="{FBAC7AF0-C2D2-174B-9010-7FA79E4FF11C}" dt="2024-06-01T10:52:47.548" v="1575" actId="26606"/>
          <ac:spMkLst>
            <pc:docMk/>
            <pc:sldMk cId="787284880" sldId="377"/>
            <ac:spMk id="14" creationId="{6C4028FD-8BAA-4A19-BFDE-594D991B7552}"/>
          </ac:spMkLst>
        </pc:spChg>
        <pc:spChg chg="add del">
          <ac:chgData name="Guido Guizzunti" userId="68294d26-76fc-486f-a25b-9602fe314635" providerId="ADAL" clId="{FBAC7AF0-C2D2-174B-9010-7FA79E4FF11C}" dt="2024-06-01T10:52:50.760" v="1577" actId="26606"/>
          <ac:spMkLst>
            <pc:docMk/>
            <pc:sldMk cId="787284880" sldId="377"/>
            <ac:spMk id="16" creationId="{955A2079-FA98-4876-80F0-72364A7D2EA4}"/>
          </ac:spMkLst>
        </pc:spChg>
        <pc:spChg chg="add del">
          <ac:chgData name="Guido Guizzunti" userId="68294d26-76fc-486f-a25b-9602fe314635" providerId="ADAL" clId="{FBAC7AF0-C2D2-174B-9010-7FA79E4FF11C}" dt="2024-06-01T10:52:58.203" v="1579" actId="26606"/>
          <ac:spMkLst>
            <pc:docMk/>
            <pc:sldMk cId="787284880" sldId="377"/>
            <ac:spMk id="18" creationId="{6C4028FD-8BAA-4A19-BFDE-594D991B7552}"/>
          </ac:spMkLst>
        </pc:spChg>
        <pc:spChg chg="add del">
          <ac:chgData name="Guido Guizzunti" userId="68294d26-76fc-486f-a25b-9602fe314635" providerId="ADAL" clId="{FBAC7AF0-C2D2-174B-9010-7FA79E4FF11C}" dt="2024-06-01T10:53:02.279" v="1581" actId="26606"/>
          <ac:spMkLst>
            <pc:docMk/>
            <pc:sldMk cId="787284880" sldId="377"/>
            <ac:spMk id="20" creationId="{955A2079-FA98-4876-80F0-72364A7D2EA4}"/>
          </ac:spMkLst>
        </pc:spChg>
        <pc:spChg chg="add del">
          <ac:chgData name="Guido Guizzunti" userId="68294d26-76fc-486f-a25b-9602fe314635" providerId="ADAL" clId="{FBAC7AF0-C2D2-174B-9010-7FA79E4FF11C}" dt="2024-06-01T10:53:59.307" v="1587" actId="26606"/>
          <ac:spMkLst>
            <pc:docMk/>
            <pc:sldMk cId="787284880" sldId="377"/>
            <ac:spMk id="23" creationId="{955A2079-FA98-4876-80F0-72364A7D2EA4}"/>
          </ac:spMkLst>
        </pc:spChg>
        <pc:spChg chg="add del">
          <ac:chgData name="Guido Guizzunti" userId="68294d26-76fc-486f-a25b-9602fe314635" providerId="ADAL" clId="{FBAC7AF0-C2D2-174B-9010-7FA79E4FF11C}" dt="2024-06-01T10:55:02.177" v="1589" actId="26606"/>
          <ac:spMkLst>
            <pc:docMk/>
            <pc:sldMk cId="787284880" sldId="377"/>
            <ac:spMk id="24" creationId="{6C4028FD-8BAA-4A19-BFDE-594D991B7552}"/>
          </ac:spMkLst>
        </pc:spChg>
        <pc:spChg chg="add">
          <ac:chgData name="Guido Guizzunti" userId="68294d26-76fc-486f-a25b-9602fe314635" providerId="ADAL" clId="{FBAC7AF0-C2D2-174B-9010-7FA79E4FF11C}" dt="2024-06-01T10:55:02.177" v="1589" actId="26606"/>
          <ac:spMkLst>
            <pc:docMk/>
            <pc:sldMk cId="787284880" sldId="377"/>
            <ac:spMk id="29" creationId="{6C4028FD-8BAA-4A19-BFDE-594D991B7552}"/>
          </ac:spMkLst>
        </pc:spChg>
        <pc:graphicFrameChg chg="mod modGraphic">
          <ac:chgData name="Guido Guizzunti" userId="68294d26-76fc-486f-a25b-9602fe314635" providerId="ADAL" clId="{FBAC7AF0-C2D2-174B-9010-7FA79E4FF11C}" dt="2024-06-02T16:55:51.147" v="2777" actId="20577"/>
          <ac:graphicFrameMkLst>
            <pc:docMk/>
            <pc:sldMk cId="787284880" sldId="377"/>
            <ac:graphicFrameMk id="8" creationId="{D0812455-18C5-5935-9B54-76E983784FD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uido Guizzunti" userId="68294d26-76fc-486f-a25b-9602fe314635" providerId="ADAL" clId="{FBAC7AF0-C2D2-174B-9010-7FA79E4FF11C}" dt="2024-06-01T11:31:24.595" v="1760"/>
              <pc2:cmMkLst xmlns:pc2="http://schemas.microsoft.com/office/powerpoint/2019/9/main/command">
                <pc:docMk/>
                <pc:sldMk cId="787284880" sldId="377"/>
                <pc2:cmMk id="{E20DE914-D19D-46AC-B0C4-988755D1C830}"/>
              </pc2:cmMkLst>
            </pc226:cmChg>
          </p:ext>
        </pc:extLst>
      </pc:sldChg>
      <pc:sldChg chg="del">
        <pc:chgData name="Guido Guizzunti" userId="68294d26-76fc-486f-a25b-9602fe314635" providerId="ADAL" clId="{FBAC7AF0-C2D2-174B-9010-7FA79E4FF11C}" dt="2024-06-04T09:43:13.679" v="2816" actId="2696"/>
        <pc:sldMkLst>
          <pc:docMk/>
          <pc:sldMk cId="188440578" sldId="378"/>
        </pc:sldMkLst>
      </pc:sldChg>
      <pc:sldChg chg="del">
        <pc:chgData name="Guido Guizzunti" userId="68294d26-76fc-486f-a25b-9602fe314635" providerId="ADAL" clId="{FBAC7AF0-C2D2-174B-9010-7FA79E4FF11C}" dt="2024-06-04T09:43:13.682" v="2817" actId="2696"/>
        <pc:sldMkLst>
          <pc:docMk/>
          <pc:sldMk cId="1122611160" sldId="380"/>
        </pc:sldMkLst>
      </pc:sldChg>
      <pc:sldChg chg="del">
        <pc:chgData name="Guido Guizzunti" userId="68294d26-76fc-486f-a25b-9602fe314635" providerId="ADAL" clId="{FBAC7AF0-C2D2-174B-9010-7FA79E4FF11C}" dt="2024-06-04T09:43:13.406" v="2804" actId="2696"/>
        <pc:sldMkLst>
          <pc:docMk/>
          <pc:sldMk cId="3693607923" sldId="381"/>
        </pc:sldMkLst>
      </pc:sldChg>
      <pc:sldChg chg="addSp delSp modSp mod ord setBg addCm delCm modCm">
        <pc:chgData name="Guido Guizzunti" userId="68294d26-76fc-486f-a25b-9602fe314635" providerId="ADAL" clId="{FBAC7AF0-C2D2-174B-9010-7FA79E4FF11C}" dt="2024-06-04T07:38:05.040" v="2796" actId="27636"/>
        <pc:sldMkLst>
          <pc:docMk/>
          <pc:sldMk cId="901302516" sldId="382"/>
        </pc:sldMkLst>
        <pc:spChg chg="mod">
          <ac:chgData name="Guido Guizzunti" userId="68294d26-76fc-486f-a25b-9602fe314635" providerId="ADAL" clId="{FBAC7AF0-C2D2-174B-9010-7FA79E4FF11C}" dt="2024-06-04T07:38:05.040" v="2796" actId="27636"/>
          <ac:spMkLst>
            <pc:docMk/>
            <pc:sldMk cId="901302516" sldId="382"/>
            <ac:spMk id="2" creationId="{EF964EF4-9506-2807-842D-B47015D1F7AD}"/>
          </ac:spMkLst>
        </pc:spChg>
        <pc:spChg chg="mod ord">
          <ac:chgData name="Guido Guizzunti" userId="68294d26-76fc-486f-a25b-9602fe314635" providerId="ADAL" clId="{FBAC7AF0-C2D2-174B-9010-7FA79E4FF11C}" dt="2024-06-02T09:32:18.748" v="2776" actId="1035"/>
          <ac:spMkLst>
            <pc:docMk/>
            <pc:sldMk cId="901302516" sldId="382"/>
            <ac:spMk id="8" creationId="{41DA9AEE-EE26-5444-18CF-BEB921107F83}"/>
          </ac:spMkLst>
        </pc:spChg>
        <pc:spChg chg="add">
          <ac:chgData name="Guido Guizzunti" userId="68294d26-76fc-486f-a25b-9602fe314635" providerId="ADAL" clId="{FBAC7AF0-C2D2-174B-9010-7FA79E4FF11C}" dt="2024-06-01T10:46:54.208" v="1556" actId="26606"/>
          <ac:spMkLst>
            <pc:docMk/>
            <pc:sldMk cId="901302516" sldId="382"/>
            <ac:spMk id="10" creationId="{99ED5833-B85B-4103-8A3B-CAB0308E6C15}"/>
          </ac:spMkLst>
        </pc:spChg>
        <pc:spChg chg="add del">
          <ac:chgData name="Guido Guizzunti" userId="68294d26-76fc-486f-a25b-9602fe314635" providerId="ADAL" clId="{FBAC7AF0-C2D2-174B-9010-7FA79E4FF11C}" dt="2024-06-01T10:46:50.035" v="1555" actId="26606"/>
          <ac:spMkLst>
            <pc:docMk/>
            <pc:sldMk cId="901302516" sldId="382"/>
            <ac:spMk id="13" creationId="{99ED5833-B85B-4103-8A3B-CAB0308E6C15}"/>
          </ac:spMkLst>
        </pc:spChg>
        <pc:picChg chg="mod">
          <ac:chgData name="Guido Guizzunti" userId="68294d26-76fc-486f-a25b-9602fe314635" providerId="ADAL" clId="{FBAC7AF0-C2D2-174B-9010-7FA79E4FF11C}" dt="2024-06-01T10:48:09.764" v="1567" actId="166"/>
          <ac:picMkLst>
            <pc:docMk/>
            <pc:sldMk cId="901302516" sldId="382"/>
            <ac:picMk id="4" creationId="{29B62E97-AF56-63A3-0507-5CD34FB70C81}"/>
          </ac:picMkLst>
        </pc:picChg>
        <pc:picChg chg="mod">
          <ac:chgData name="Guido Guizzunti" userId="68294d26-76fc-486f-a25b-9602fe314635" providerId="ADAL" clId="{FBAC7AF0-C2D2-174B-9010-7FA79E4FF11C}" dt="2024-06-02T09:32:10.605" v="2764" actId="14100"/>
          <ac:picMkLst>
            <pc:docMk/>
            <pc:sldMk cId="901302516" sldId="382"/>
            <ac:picMk id="7" creationId="{FDDDE52A-FA6C-FF1F-DD4C-D4DFB81B291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uido Guizzunti" userId="68294d26-76fc-486f-a25b-9602fe314635" providerId="ADAL" clId="{FBAC7AF0-C2D2-174B-9010-7FA79E4FF11C}" dt="2024-06-04T07:09:03.137" v="2792"/>
              <pc2:cmMkLst xmlns:pc2="http://schemas.microsoft.com/office/powerpoint/2019/9/main/command">
                <pc:docMk/>
                <pc:sldMk cId="901302516" sldId="382"/>
                <pc2:cmMk id="{8087BA21-A856-B447-9694-9191D79C9340}"/>
              </pc2:cmMkLst>
              <pc226:cmRplyChg chg="del">
                <pc226:chgData name="Guido Guizzunti" userId="68294d26-76fc-486f-a25b-9602fe314635" providerId="ADAL" clId="{FBAC7AF0-C2D2-174B-9010-7FA79E4FF11C}" dt="2024-06-04T07:08:46.852" v="2791"/>
                <pc2:cmRplyMkLst xmlns:pc2="http://schemas.microsoft.com/office/powerpoint/2019/9/main/command">
                  <pc:docMk/>
                  <pc:sldMk cId="901302516" sldId="382"/>
                  <pc2:cmMk id="{8087BA21-A856-B447-9694-9191D79C9340}"/>
                  <pc2:cmRplyMk id="{6B680833-269C-4BB1-A5DB-74DFC145C129}"/>
                </pc2:cmRplyMkLst>
              </pc226:cmRplyChg>
            </pc226:cmChg>
            <pc226:cmChg xmlns:pc226="http://schemas.microsoft.com/office/powerpoint/2022/06/main/command" chg="del">
              <pc226:chgData name="Guido Guizzunti" userId="68294d26-76fc-486f-a25b-9602fe314635" providerId="ADAL" clId="{FBAC7AF0-C2D2-174B-9010-7FA79E4FF11C}" dt="2024-05-31T12:59:36.681" v="566"/>
              <pc2:cmMkLst xmlns:pc2="http://schemas.microsoft.com/office/powerpoint/2019/9/main/command">
                <pc:docMk/>
                <pc:sldMk cId="901302516" sldId="382"/>
                <pc2:cmMk id="{64CAC15C-3C85-45F0-82BB-D4F71C80D946}"/>
              </pc2:cmMkLst>
            </pc226:cmChg>
          </p:ext>
        </pc:extLst>
      </pc:sldChg>
      <pc:sldChg chg="delCm">
        <pc:chgData name="Guido Guizzunti" userId="68294d26-76fc-486f-a25b-9602fe314635" providerId="ADAL" clId="{FBAC7AF0-C2D2-174B-9010-7FA79E4FF11C}" dt="2024-06-01T11:31:51.689" v="1761"/>
        <pc:sldMkLst>
          <pc:docMk/>
          <pc:sldMk cId="1030093979" sldId="3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uido Guizzunti" userId="68294d26-76fc-486f-a25b-9602fe314635" providerId="ADAL" clId="{FBAC7AF0-C2D2-174B-9010-7FA79E4FF11C}" dt="2024-06-01T11:31:51.689" v="1761"/>
              <pc2:cmMkLst xmlns:pc2="http://schemas.microsoft.com/office/powerpoint/2019/9/main/command">
                <pc:docMk/>
                <pc:sldMk cId="1030093979" sldId="383"/>
                <pc2:cmMk id="{6A4D52BE-E343-45D9-B149-E94E3BB5DD59}"/>
              </pc2:cmMkLst>
            </pc226:cmChg>
          </p:ext>
        </pc:extLst>
      </pc:sldChg>
      <pc:sldChg chg="modSp mod setBg">
        <pc:chgData name="Guido Guizzunti" userId="68294d26-76fc-486f-a25b-9602fe314635" providerId="ADAL" clId="{FBAC7AF0-C2D2-174B-9010-7FA79E4FF11C}" dt="2024-06-01T10:51:02.841" v="1573" actId="14100"/>
        <pc:sldMkLst>
          <pc:docMk/>
          <pc:sldMk cId="2312291737" sldId="384"/>
        </pc:sldMkLst>
        <pc:grpChg chg="mod">
          <ac:chgData name="Guido Guizzunti" userId="68294d26-76fc-486f-a25b-9602fe314635" providerId="ADAL" clId="{FBAC7AF0-C2D2-174B-9010-7FA79E4FF11C}" dt="2024-06-01T10:51:02.841" v="1573" actId="14100"/>
          <ac:grpSpMkLst>
            <pc:docMk/>
            <pc:sldMk cId="2312291737" sldId="384"/>
            <ac:grpSpMk id="216" creationId="{0D9A21D4-DACB-5382-CCB8-2B2429A919D2}"/>
          </ac:grpSpMkLst>
        </pc:grpChg>
      </pc:sldChg>
      <pc:sldChg chg="addSp delSp modSp del mod">
        <pc:chgData name="Guido Guizzunti" userId="68294d26-76fc-486f-a25b-9602fe314635" providerId="ADAL" clId="{FBAC7AF0-C2D2-174B-9010-7FA79E4FF11C}" dt="2024-06-01T11:10:15.285" v="1754" actId="2696"/>
        <pc:sldMkLst>
          <pc:docMk/>
          <pc:sldMk cId="2965174648" sldId="385"/>
        </pc:sldMkLst>
        <pc:spChg chg="mod">
          <ac:chgData name="Guido Guizzunti" userId="68294d26-76fc-486f-a25b-9602fe314635" providerId="ADAL" clId="{FBAC7AF0-C2D2-174B-9010-7FA79E4FF11C}" dt="2024-06-01T11:03:02.700" v="1616" actId="26606"/>
          <ac:spMkLst>
            <pc:docMk/>
            <pc:sldMk cId="2965174648" sldId="385"/>
            <ac:spMk id="2" creationId="{0A9F9376-EBC9-611F-0E68-AFDFB7A5E957}"/>
          </ac:spMkLst>
        </pc:spChg>
        <pc:spChg chg="mod">
          <ac:chgData name="Guido Guizzunti" userId="68294d26-76fc-486f-a25b-9602fe314635" providerId="ADAL" clId="{FBAC7AF0-C2D2-174B-9010-7FA79E4FF11C}" dt="2024-06-01T11:03:02.700" v="1616" actId="26606"/>
          <ac:spMkLst>
            <pc:docMk/>
            <pc:sldMk cId="2965174648" sldId="385"/>
            <ac:spMk id="3" creationId="{20D4E8E7-6176-CACC-EC21-84462B284E36}"/>
          </ac:spMkLst>
        </pc:spChg>
        <pc:spChg chg="add del">
          <ac:chgData name="Guido Guizzunti" userId="68294d26-76fc-486f-a25b-9602fe314635" providerId="ADAL" clId="{FBAC7AF0-C2D2-174B-9010-7FA79E4FF11C}" dt="2024-06-01T11:03:02.700" v="1616" actId="26606"/>
          <ac:spMkLst>
            <pc:docMk/>
            <pc:sldMk cId="2965174648" sldId="385"/>
            <ac:spMk id="58" creationId="{2B97F24A-32CE-4C1C-A50D-3016B394DCFB}"/>
          </ac:spMkLst>
        </pc:spChg>
        <pc:spChg chg="add del">
          <ac:chgData name="Guido Guizzunti" userId="68294d26-76fc-486f-a25b-9602fe314635" providerId="ADAL" clId="{FBAC7AF0-C2D2-174B-9010-7FA79E4FF11C}" dt="2024-06-01T11:03:02.700" v="1616" actId="26606"/>
          <ac:spMkLst>
            <pc:docMk/>
            <pc:sldMk cId="2965174648" sldId="385"/>
            <ac:spMk id="59" creationId="{CD8B4F24-440B-49E9-B85D-733523DC064B}"/>
          </ac:spMkLst>
        </pc:spChg>
        <pc:spChg chg="add del">
          <ac:chgData name="Guido Guizzunti" userId="68294d26-76fc-486f-a25b-9602fe314635" providerId="ADAL" clId="{FBAC7AF0-C2D2-174B-9010-7FA79E4FF11C}" dt="2024-06-01T11:03:02.700" v="1616" actId="26606"/>
          <ac:spMkLst>
            <pc:docMk/>
            <pc:sldMk cId="2965174648" sldId="385"/>
            <ac:spMk id="61" creationId="{04812C46-200A-4DEB-A05E-3ED6C68C2387}"/>
          </ac:spMkLst>
        </pc:spChg>
        <pc:spChg chg="add del">
          <ac:chgData name="Guido Guizzunti" userId="68294d26-76fc-486f-a25b-9602fe314635" providerId="ADAL" clId="{FBAC7AF0-C2D2-174B-9010-7FA79E4FF11C}" dt="2024-06-01T11:03:02.700" v="1616" actId="26606"/>
          <ac:spMkLst>
            <pc:docMk/>
            <pc:sldMk cId="2965174648" sldId="385"/>
            <ac:spMk id="62" creationId="{D1EA859B-E555-4109-94F3-6700E046E008}"/>
          </ac:spMkLst>
        </pc:spChg>
        <pc:spChg chg="add del">
          <ac:chgData name="Guido Guizzunti" userId="68294d26-76fc-486f-a25b-9602fe314635" providerId="ADAL" clId="{FBAC7AF0-C2D2-174B-9010-7FA79E4FF11C}" dt="2024-06-01T11:02:33.721" v="1612" actId="26606"/>
          <ac:spMkLst>
            <pc:docMk/>
            <pc:sldMk cId="2965174648" sldId="385"/>
            <ac:spMk id="64" creationId="{04812C46-200A-4DEB-A05E-3ED6C68C2387}"/>
          </ac:spMkLst>
        </pc:spChg>
        <pc:spChg chg="add del">
          <ac:chgData name="Guido Guizzunti" userId="68294d26-76fc-486f-a25b-9602fe314635" providerId="ADAL" clId="{FBAC7AF0-C2D2-174B-9010-7FA79E4FF11C}" dt="2024-06-01T11:02:33.721" v="1612" actId="26606"/>
          <ac:spMkLst>
            <pc:docMk/>
            <pc:sldMk cId="2965174648" sldId="385"/>
            <ac:spMk id="66" creationId="{D1EA859B-E555-4109-94F3-6700E046E008}"/>
          </ac:spMkLst>
        </pc:spChg>
        <pc:picChg chg="mod ord">
          <ac:chgData name="Guido Guizzunti" userId="68294d26-76fc-486f-a25b-9602fe314635" providerId="ADAL" clId="{FBAC7AF0-C2D2-174B-9010-7FA79E4FF11C}" dt="2024-06-01T11:03:02.700" v="1616" actId="26606"/>
          <ac:picMkLst>
            <pc:docMk/>
            <pc:sldMk cId="2965174648" sldId="385"/>
            <ac:picMk id="5" creationId="{D75207B0-8AEF-C958-15B8-E4784DA57A5D}"/>
          </ac:picMkLst>
        </pc:picChg>
      </pc:sldChg>
      <pc:sldChg chg="add del ord setBg">
        <pc:chgData name="Guido Guizzunti" userId="68294d26-76fc-486f-a25b-9602fe314635" providerId="ADAL" clId="{FBAC7AF0-C2D2-174B-9010-7FA79E4FF11C}" dt="2024-06-04T09:43:13.622" v="2812" actId="2696"/>
        <pc:sldMkLst>
          <pc:docMk/>
          <pc:sldMk cId="975807621" sldId="386"/>
        </pc:sldMkLst>
      </pc:sldChg>
      <pc:sldChg chg="del ord">
        <pc:chgData name="Guido Guizzunti" userId="68294d26-76fc-486f-a25b-9602fe314635" providerId="ADAL" clId="{FBAC7AF0-C2D2-174B-9010-7FA79E4FF11C}" dt="2024-06-04T09:43:13.460" v="2806" actId="2696"/>
        <pc:sldMkLst>
          <pc:docMk/>
          <pc:sldMk cId="3986658066" sldId="387"/>
        </pc:sldMkLst>
      </pc:sldChg>
      <pc:sldChg chg="del ord">
        <pc:chgData name="Guido Guizzunti" userId="68294d26-76fc-486f-a25b-9602fe314635" providerId="ADAL" clId="{FBAC7AF0-C2D2-174B-9010-7FA79E4FF11C}" dt="2024-06-04T09:43:13.641" v="2813" actId="2696"/>
        <pc:sldMkLst>
          <pc:docMk/>
          <pc:sldMk cId="1630952622" sldId="388"/>
        </pc:sldMkLst>
      </pc:sldChg>
      <pc:sldChg chg="del ord">
        <pc:chgData name="Guido Guizzunti" userId="68294d26-76fc-486f-a25b-9602fe314635" providerId="ADAL" clId="{FBAC7AF0-C2D2-174B-9010-7FA79E4FF11C}" dt="2024-06-04T09:43:13.529" v="2808" actId="2696"/>
        <pc:sldMkLst>
          <pc:docMk/>
          <pc:sldMk cId="1329432083" sldId="389"/>
        </pc:sldMkLst>
      </pc:sldChg>
      <pc:sldChg chg="addSp delSp modSp mod setBg">
        <pc:chgData name="Guido Guizzunti" userId="68294d26-76fc-486f-a25b-9602fe314635" providerId="ADAL" clId="{FBAC7AF0-C2D2-174B-9010-7FA79E4FF11C}" dt="2024-06-01T12:09:47.800" v="2498"/>
        <pc:sldMkLst>
          <pc:docMk/>
          <pc:sldMk cId="1341304130" sldId="390"/>
        </pc:sldMkLst>
        <pc:spChg chg="mod">
          <ac:chgData name="Guido Guizzunti" userId="68294d26-76fc-486f-a25b-9602fe314635" providerId="ADAL" clId="{FBAC7AF0-C2D2-174B-9010-7FA79E4FF11C}" dt="2024-05-30T09:55:09.758" v="441" actId="20577"/>
          <ac:spMkLst>
            <pc:docMk/>
            <pc:sldMk cId="1341304130" sldId="390"/>
            <ac:spMk id="2" creationId="{AAD41C7E-2AA5-A752-4FCE-CC87A64FCA09}"/>
          </ac:spMkLst>
        </pc:spChg>
        <pc:spChg chg="del mod">
          <ac:chgData name="Guido Guizzunti" userId="68294d26-76fc-486f-a25b-9602fe314635" providerId="ADAL" clId="{FBAC7AF0-C2D2-174B-9010-7FA79E4FF11C}" dt="2024-06-01T10:59:57.546" v="1609" actId="26606"/>
          <ac:spMkLst>
            <pc:docMk/>
            <pc:sldMk cId="1341304130" sldId="390"/>
            <ac:spMk id="3" creationId="{75E2C421-E386-6DEC-D31A-202EB0F60B25}"/>
          </ac:spMkLst>
        </pc:spChg>
        <pc:graphicFrameChg chg="add mod">
          <ac:chgData name="Guido Guizzunti" userId="68294d26-76fc-486f-a25b-9602fe314635" providerId="ADAL" clId="{FBAC7AF0-C2D2-174B-9010-7FA79E4FF11C}" dt="2024-06-01T12:09:47.800" v="2498"/>
          <ac:graphicFrameMkLst>
            <pc:docMk/>
            <pc:sldMk cId="1341304130" sldId="390"/>
            <ac:graphicFrameMk id="5" creationId="{68D35CFE-66CF-1FD2-8530-87B17CD2446C}"/>
          </ac:graphicFrameMkLst>
        </pc:graphicFrameChg>
      </pc:sldChg>
      <pc:sldChg chg="del ord">
        <pc:chgData name="Guido Guizzunti" userId="68294d26-76fc-486f-a25b-9602fe314635" providerId="ADAL" clId="{FBAC7AF0-C2D2-174B-9010-7FA79E4FF11C}" dt="2024-06-04T09:43:13.299" v="2798" actId="2696"/>
        <pc:sldMkLst>
          <pc:docMk/>
          <pc:sldMk cId="4177357364" sldId="391"/>
        </pc:sldMkLst>
      </pc:sldChg>
      <pc:sldChg chg="del ord">
        <pc:chgData name="Guido Guizzunti" userId="68294d26-76fc-486f-a25b-9602fe314635" providerId="ADAL" clId="{FBAC7AF0-C2D2-174B-9010-7FA79E4FF11C}" dt="2024-06-04T09:43:13.310" v="2799" actId="2696"/>
        <pc:sldMkLst>
          <pc:docMk/>
          <pc:sldMk cId="2412645227" sldId="392"/>
        </pc:sldMkLst>
      </pc:sldChg>
      <pc:sldChg chg="del ord">
        <pc:chgData name="Guido Guizzunti" userId="68294d26-76fc-486f-a25b-9602fe314635" providerId="ADAL" clId="{FBAC7AF0-C2D2-174B-9010-7FA79E4FF11C}" dt="2024-06-04T09:43:13.353" v="2803" actId="2696"/>
        <pc:sldMkLst>
          <pc:docMk/>
          <pc:sldMk cId="2856317506" sldId="393"/>
        </pc:sldMkLst>
      </pc:sldChg>
      <pc:sldChg chg="del ord">
        <pc:chgData name="Guido Guizzunti" userId="68294d26-76fc-486f-a25b-9602fe314635" providerId="ADAL" clId="{FBAC7AF0-C2D2-174B-9010-7FA79E4FF11C}" dt="2024-06-04T09:43:13.671" v="2814" actId="2696"/>
        <pc:sldMkLst>
          <pc:docMk/>
          <pc:sldMk cId="2647413592" sldId="394"/>
        </pc:sldMkLst>
      </pc:sldChg>
      <pc:sldChg chg="del ord">
        <pc:chgData name="Guido Guizzunti" userId="68294d26-76fc-486f-a25b-9602fe314635" providerId="ADAL" clId="{FBAC7AF0-C2D2-174B-9010-7FA79E4FF11C}" dt="2024-06-04T09:43:13.615" v="2811" actId="2696"/>
        <pc:sldMkLst>
          <pc:docMk/>
          <pc:sldMk cId="3362547284" sldId="395"/>
        </pc:sldMkLst>
      </pc:sldChg>
      <pc:sldChg chg="modSp mod setBg addCm delCm">
        <pc:chgData name="Guido Guizzunti" userId="68294d26-76fc-486f-a25b-9602fe314635" providerId="ADAL" clId="{FBAC7AF0-C2D2-174B-9010-7FA79E4FF11C}" dt="2024-06-04T07:49:00.954" v="2797"/>
        <pc:sldMkLst>
          <pc:docMk/>
          <pc:sldMk cId="410560616" sldId="396"/>
        </pc:sldMkLst>
        <pc:spChg chg="mod">
          <ac:chgData name="Guido Guizzunti" userId="68294d26-76fc-486f-a25b-9602fe314635" providerId="ADAL" clId="{FBAC7AF0-C2D2-174B-9010-7FA79E4FF11C}" dt="2024-05-30T09:21:04.539" v="223" actId="27636"/>
          <ac:spMkLst>
            <pc:docMk/>
            <pc:sldMk cId="410560616" sldId="396"/>
            <ac:spMk id="2" creationId="{06A5A958-6505-834A-6094-0B8870636961}"/>
          </ac:spMkLst>
        </pc:spChg>
        <pc:spChg chg="mod">
          <ac:chgData name="Guido Guizzunti" userId="68294d26-76fc-486f-a25b-9602fe314635" providerId="ADAL" clId="{FBAC7AF0-C2D2-174B-9010-7FA79E4FF11C}" dt="2024-06-02T08:02:11.139" v="2534" actId="14100"/>
          <ac:spMkLst>
            <pc:docMk/>
            <pc:sldMk cId="410560616" sldId="396"/>
            <ac:spMk id="3" creationId="{8B8DD94E-B547-64C0-1131-812213B333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uido Guizzunti" userId="68294d26-76fc-486f-a25b-9602fe314635" providerId="ADAL" clId="{FBAC7AF0-C2D2-174B-9010-7FA79E4FF11C}" dt="2024-06-04T07:49:00.954" v="2797"/>
              <pc2:cmMkLst xmlns:pc2="http://schemas.microsoft.com/office/powerpoint/2019/9/main/command">
                <pc:docMk/>
                <pc:sldMk cId="410560616" sldId="396"/>
                <pc2:cmMk id="{4F305C7B-158D-DC48-B735-D849D8C4A694}"/>
              </pc2:cmMkLst>
            </pc226:cmChg>
          </p:ext>
        </pc:extLst>
      </pc:sldChg>
      <pc:sldChg chg="delSp new del mod">
        <pc:chgData name="Guido Guizzunti" userId="68294d26-76fc-486f-a25b-9602fe314635" providerId="ADAL" clId="{FBAC7AF0-C2D2-174B-9010-7FA79E4FF11C}" dt="2024-05-30T10:02:47.046" v="497" actId="2696"/>
        <pc:sldMkLst>
          <pc:docMk/>
          <pc:sldMk cId="2362152192" sldId="397"/>
        </pc:sldMkLst>
        <pc:spChg chg="del">
          <ac:chgData name="Guido Guizzunti" userId="68294d26-76fc-486f-a25b-9602fe314635" providerId="ADAL" clId="{FBAC7AF0-C2D2-174B-9010-7FA79E4FF11C}" dt="2024-05-30T08:10:31.702" v="25" actId="478"/>
          <ac:spMkLst>
            <pc:docMk/>
            <pc:sldMk cId="2362152192" sldId="397"/>
            <ac:spMk id="2" creationId="{BD5343B7-6BB0-37C1-D7CB-14851EE52E9A}"/>
          </ac:spMkLst>
        </pc:spChg>
        <pc:spChg chg="del">
          <ac:chgData name="Guido Guizzunti" userId="68294d26-76fc-486f-a25b-9602fe314635" providerId="ADAL" clId="{FBAC7AF0-C2D2-174B-9010-7FA79E4FF11C}" dt="2024-05-30T08:10:34.441" v="26" actId="478"/>
          <ac:spMkLst>
            <pc:docMk/>
            <pc:sldMk cId="2362152192" sldId="397"/>
            <ac:spMk id="3" creationId="{ABBA81F9-6920-04F8-DE4D-8E7021A94C4E}"/>
          </ac:spMkLst>
        </pc:spChg>
      </pc:sldChg>
      <pc:sldChg chg="del">
        <pc:chgData name="Guido Guizzunti" userId="68294d26-76fc-486f-a25b-9602fe314635" providerId="ADAL" clId="{FBAC7AF0-C2D2-174B-9010-7FA79E4FF11C}" dt="2024-05-31T14:01:45.711" v="1332" actId="2696"/>
        <pc:sldMkLst>
          <pc:docMk/>
          <pc:sldMk cId="1669387415" sldId="398"/>
        </pc:sldMkLst>
      </pc:sldChg>
      <pc:sldChg chg="addSp delSp modSp new mod setBg addCm delCm modCm modNotesTx">
        <pc:chgData name="Guido Guizzunti" userId="68294d26-76fc-486f-a25b-9602fe314635" providerId="ADAL" clId="{FBAC7AF0-C2D2-174B-9010-7FA79E4FF11C}" dt="2024-06-04T07:06:51.936" v="2788" actId="20577"/>
        <pc:sldMkLst>
          <pc:docMk/>
          <pc:sldMk cId="1463968343" sldId="399"/>
        </pc:sldMkLst>
        <pc:spChg chg="mod">
          <ac:chgData name="Guido Guizzunti" userId="68294d26-76fc-486f-a25b-9602fe314635" providerId="ADAL" clId="{FBAC7AF0-C2D2-174B-9010-7FA79E4FF11C}" dt="2024-06-02T08:58:10.178" v="2604" actId="26606"/>
          <ac:spMkLst>
            <pc:docMk/>
            <pc:sldMk cId="1463968343" sldId="399"/>
            <ac:spMk id="2" creationId="{D583E689-0874-D0BC-E816-A2014DEB7F35}"/>
          </ac:spMkLst>
        </pc:spChg>
        <pc:spChg chg="del">
          <ac:chgData name="Guido Guizzunti" userId="68294d26-76fc-486f-a25b-9602fe314635" providerId="ADAL" clId="{FBAC7AF0-C2D2-174B-9010-7FA79E4FF11C}" dt="2024-05-31T13:05:33.468" v="600" actId="478"/>
          <ac:spMkLst>
            <pc:docMk/>
            <pc:sldMk cId="1463968343" sldId="399"/>
            <ac:spMk id="3" creationId="{91C8A280-D768-497D-66A4-31188D57EAC8}"/>
          </ac:spMkLst>
        </pc:spChg>
        <pc:spChg chg="add del mod ord">
          <ac:chgData name="Guido Guizzunti" userId="68294d26-76fc-486f-a25b-9602fe314635" providerId="ADAL" clId="{FBAC7AF0-C2D2-174B-9010-7FA79E4FF11C}" dt="2024-05-31T13:08:10.590" v="609" actId="478"/>
          <ac:spMkLst>
            <pc:docMk/>
            <pc:sldMk cId="1463968343" sldId="399"/>
            <ac:spMk id="5" creationId="{B8CEB2DA-D3B7-2627-AB2E-94F2C5B9EBAE}"/>
          </ac:spMkLst>
        </pc:spChg>
        <pc:spChg chg="add del">
          <ac:chgData name="Guido Guizzunti" userId="68294d26-76fc-486f-a25b-9602fe314635" providerId="ADAL" clId="{FBAC7AF0-C2D2-174B-9010-7FA79E4FF11C}" dt="2024-06-02T08:58:10.178" v="2604" actId="26606"/>
          <ac:spMkLst>
            <pc:docMk/>
            <pc:sldMk cId="1463968343" sldId="399"/>
            <ac:spMk id="12" creationId="{53F29798-D584-4792-9B62-3F5F5C36D619}"/>
          </ac:spMkLst>
        </pc:spChg>
        <pc:spChg chg="add">
          <ac:chgData name="Guido Guizzunti" userId="68294d26-76fc-486f-a25b-9602fe314635" providerId="ADAL" clId="{FBAC7AF0-C2D2-174B-9010-7FA79E4FF11C}" dt="2024-06-02T08:58:10.178" v="2604" actId="26606"/>
          <ac:spMkLst>
            <pc:docMk/>
            <pc:sldMk cId="1463968343" sldId="399"/>
            <ac:spMk id="17" creationId="{D4771268-CB57-404A-9271-370EB28F6090}"/>
          </ac:spMkLst>
        </pc:spChg>
        <pc:picChg chg="add mod">
          <ac:chgData name="Guido Guizzunti" userId="68294d26-76fc-486f-a25b-9602fe314635" providerId="ADAL" clId="{FBAC7AF0-C2D2-174B-9010-7FA79E4FF11C}" dt="2024-06-02T08:58:44.762" v="2625" actId="1036"/>
          <ac:picMkLst>
            <pc:docMk/>
            <pc:sldMk cId="1463968343" sldId="399"/>
            <ac:picMk id="7" creationId="{C96F0A8B-58F7-449B-FDD5-F9FF17B3D21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uido Guizzunti" userId="68294d26-76fc-486f-a25b-9602fe314635" providerId="ADAL" clId="{FBAC7AF0-C2D2-174B-9010-7FA79E4FF11C}" dt="2024-06-04T07:03:08.738" v="2786"/>
              <pc2:cmMkLst xmlns:pc2="http://schemas.microsoft.com/office/powerpoint/2019/9/main/command">
                <pc:docMk/>
                <pc:sldMk cId="1463968343" sldId="399"/>
                <pc2:cmMk id="{56B3C9C0-BE94-F94D-8E79-987FF97FB94A}"/>
              </pc2:cmMkLst>
              <pc226:cmRplyChg chg="del">
                <pc226:chgData name="Guido Guizzunti" userId="68294d26-76fc-486f-a25b-9602fe314635" providerId="ADAL" clId="{FBAC7AF0-C2D2-174B-9010-7FA79E4FF11C}" dt="2024-06-04T07:03:04.428" v="2785"/>
                <pc2:cmRplyMkLst xmlns:pc2="http://schemas.microsoft.com/office/powerpoint/2019/9/main/command">
                  <pc:docMk/>
                  <pc:sldMk cId="1463968343" sldId="399"/>
                  <pc2:cmMk id="{56B3C9C0-BE94-F94D-8E79-987FF97FB94A}"/>
                  <pc2:cmRplyMk id="{D8BCE839-56C6-4107-B006-78152DDA5AFC}"/>
                </pc2:cmRplyMkLst>
              </pc226:cmRplyChg>
            </pc226:cmChg>
          </p:ext>
        </pc:extLst>
      </pc:sldChg>
      <pc:sldChg chg="addSp delSp modSp new mod setBg modNotesTx">
        <pc:chgData name="Guido Guizzunti" userId="68294d26-76fc-486f-a25b-9602fe314635" providerId="ADAL" clId="{FBAC7AF0-C2D2-174B-9010-7FA79E4FF11C}" dt="2024-06-04T07:06:57.620" v="2789" actId="20577"/>
        <pc:sldMkLst>
          <pc:docMk/>
          <pc:sldMk cId="4216116496" sldId="400"/>
        </pc:sldMkLst>
        <pc:spChg chg="add del mod">
          <ac:chgData name="Guido Guizzunti" userId="68294d26-76fc-486f-a25b-9602fe314635" providerId="ADAL" clId="{FBAC7AF0-C2D2-174B-9010-7FA79E4FF11C}" dt="2024-05-31T13:42:28.430" v="1199" actId="20577"/>
          <ac:spMkLst>
            <pc:docMk/>
            <pc:sldMk cId="4216116496" sldId="400"/>
            <ac:spMk id="2" creationId="{80CDF7D7-2551-024C-01D1-F7B754610527}"/>
          </ac:spMkLst>
        </pc:spChg>
        <pc:spChg chg="del">
          <ac:chgData name="Guido Guizzunti" userId="68294d26-76fc-486f-a25b-9602fe314635" providerId="ADAL" clId="{FBAC7AF0-C2D2-174B-9010-7FA79E4FF11C}" dt="2024-05-31T13:13:27.265" v="619" actId="478"/>
          <ac:spMkLst>
            <pc:docMk/>
            <pc:sldMk cId="4216116496" sldId="400"/>
            <ac:spMk id="3" creationId="{666A5D69-D191-EBB8-E7F3-326EC9579DBD}"/>
          </ac:spMkLst>
        </pc:spChg>
        <pc:spChg chg="add del mod">
          <ac:chgData name="Guido Guizzunti" userId="68294d26-76fc-486f-a25b-9602fe314635" providerId="ADAL" clId="{FBAC7AF0-C2D2-174B-9010-7FA79E4FF11C}" dt="2024-05-31T13:43:15.803" v="1205" actId="478"/>
          <ac:spMkLst>
            <pc:docMk/>
            <pc:sldMk cId="4216116496" sldId="400"/>
            <ac:spMk id="6" creationId="{E4379CC4-778F-5D7C-AE37-D2B2192C31A3}"/>
          </ac:spMkLst>
        </pc:spChg>
        <pc:spChg chg="add mod">
          <ac:chgData name="Guido Guizzunti" userId="68294d26-76fc-486f-a25b-9602fe314635" providerId="ADAL" clId="{FBAC7AF0-C2D2-174B-9010-7FA79E4FF11C}" dt="2024-06-02T09:09:42.629" v="2671" actId="1035"/>
          <ac:spMkLst>
            <pc:docMk/>
            <pc:sldMk cId="4216116496" sldId="400"/>
            <ac:spMk id="7" creationId="{0AD2D358-29AB-73F0-9AB2-66691EF4249B}"/>
          </ac:spMkLst>
        </pc:spChg>
        <pc:spChg chg="add mod">
          <ac:chgData name="Guido Guizzunti" userId="68294d26-76fc-486f-a25b-9602fe314635" providerId="ADAL" clId="{FBAC7AF0-C2D2-174B-9010-7FA79E4FF11C}" dt="2024-05-31T13:43:50.974" v="1212"/>
          <ac:spMkLst>
            <pc:docMk/>
            <pc:sldMk cId="4216116496" sldId="400"/>
            <ac:spMk id="8" creationId="{3F5FBE21-63AA-C1F6-3E95-7783200F4418}"/>
          </ac:spMkLst>
        </pc:spChg>
        <pc:spChg chg="add mod">
          <ac:chgData name="Guido Guizzunti" userId="68294d26-76fc-486f-a25b-9602fe314635" providerId="ADAL" clId="{FBAC7AF0-C2D2-174B-9010-7FA79E4FF11C}" dt="2024-06-02T09:06:39.017" v="2650" actId="20577"/>
          <ac:spMkLst>
            <pc:docMk/>
            <pc:sldMk cId="4216116496" sldId="400"/>
            <ac:spMk id="9" creationId="{0512881B-4AF1-6F9D-BF04-62237A051251}"/>
          </ac:spMkLst>
        </pc:spChg>
        <pc:spChg chg="add">
          <ac:chgData name="Guido Guizzunti" userId="68294d26-76fc-486f-a25b-9602fe314635" providerId="ADAL" clId="{FBAC7AF0-C2D2-174B-9010-7FA79E4FF11C}" dt="2024-05-31T13:14:43.028" v="624" actId="26606"/>
          <ac:spMkLst>
            <pc:docMk/>
            <pc:sldMk cId="4216116496" sldId="400"/>
            <ac:spMk id="10" creationId="{99ED5833-B85B-4103-8A3B-CAB0308E6C15}"/>
          </ac:spMkLst>
        </pc:spChg>
        <pc:picChg chg="add mod ord">
          <ac:chgData name="Guido Guizzunti" userId="68294d26-76fc-486f-a25b-9602fe314635" providerId="ADAL" clId="{FBAC7AF0-C2D2-174B-9010-7FA79E4FF11C}" dt="2024-06-02T09:10:19.923" v="2708" actId="14100"/>
          <ac:picMkLst>
            <pc:docMk/>
            <pc:sldMk cId="4216116496" sldId="400"/>
            <ac:picMk id="4" creationId="{BA5A835A-FD10-68CF-E845-BC02311917A0}"/>
          </ac:picMkLst>
        </pc:picChg>
        <pc:picChg chg="add mod">
          <ac:chgData name="Guido Guizzunti" userId="68294d26-76fc-486f-a25b-9602fe314635" providerId="ADAL" clId="{FBAC7AF0-C2D2-174B-9010-7FA79E4FF11C}" dt="2024-06-02T09:10:48.052" v="2710" actId="14100"/>
          <ac:picMkLst>
            <pc:docMk/>
            <pc:sldMk cId="4216116496" sldId="400"/>
            <ac:picMk id="5" creationId="{1F723167-2F1A-884F-7165-918D02E1B1D6}"/>
          </ac:picMkLst>
        </pc:picChg>
        <pc:picChg chg="add mod">
          <ac:chgData name="Guido Guizzunti" userId="68294d26-76fc-486f-a25b-9602fe314635" providerId="ADAL" clId="{FBAC7AF0-C2D2-174B-9010-7FA79E4FF11C}" dt="2024-06-02T09:06:49.822" v="2652" actId="1076"/>
          <ac:picMkLst>
            <pc:docMk/>
            <pc:sldMk cId="4216116496" sldId="400"/>
            <ac:picMk id="11" creationId="{0E8C8114-1300-1D91-77BC-7D84D5B20203}"/>
          </ac:picMkLst>
        </pc:picChg>
      </pc:sldChg>
      <pc:sldChg chg="addSp delSp modSp new mod setBg modNotesTx">
        <pc:chgData name="Guido Guizzunti" userId="68294d26-76fc-486f-a25b-9602fe314635" providerId="ADAL" clId="{FBAC7AF0-C2D2-174B-9010-7FA79E4FF11C}" dt="2024-06-04T07:07:06.102" v="2790" actId="20577"/>
        <pc:sldMkLst>
          <pc:docMk/>
          <pc:sldMk cId="4213088940" sldId="401"/>
        </pc:sldMkLst>
        <pc:spChg chg="mod">
          <ac:chgData name="Guido Guizzunti" userId="68294d26-76fc-486f-a25b-9602fe314635" providerId="ADAL" clId="{FBAC7AF0-C2D2-174B-9010-7FA79E4FF11C}" dt="2024-06-01T10:05:44.650" v="1535" actId="26606"/>
          <ac:spMkLst>
            <pc:docMk/>
            <pc:sldMk cId="4213088940" sldId="401"/>
            <ac:spMk id="2" creationId="{6CA440D6-0B9B-6136-5CEA-1E78E5AE5F2E}"/>
          </ac:spMkLst>
        </pc:spChg>
        <pc:spChg chg="del">
          <ac:chgData name="Guido Guizzunti" userId="68294d26-76fc-486f-a25b-9602fe314635" providerId="ADAL" clId="{FBAC7AF0-C2D2-174B-9010-7FA79E4FF11C}" dt="2024-05-31T13:18:52.324" v="1056" actId="478"/>
          <ac:spMkLst>
            <pc:docMk/>
            <pc:sldMk cId="4213088940" sldId="401"/>
            <ac:spMk id="3" creationId="{3B3C7FA5-895B-C34D-9705-7AABF08CBC21}"/>
          </ac:spMkLst>
        </pc:spChg>
        <pc:spChg chg="add del">
          <ac:chgData name="Guido Guizzunti" userId="68294d26-76fc-486f-a25b-9602fe314635" providerId="ADAL" clId="{FBAC7AF0-C2D2-174B-9010-7FA79E4FF11C}" dt="2024-06-01T10:46:01.587" v="1538" actId="26606"/>
          <ac:spMkLst>
            <pc:docMk/>
            <pc:sldMk cId="4213088940" sldId="401"/>
            <ac:spMk id="9" creationId="{D4771268-CB57-404A-9271-370EB28F6090}"/>
          </ac:spMkLst>
        </pc:spChg>
        <pc:spChg chg="add">
          <ac:chgData name="Guido Guizzunti" userId="68294d26-76fc-486f-a25b-9602fe314635" providerId="ADAL" clId="{FBAC7AF0-C2D2-174B-9010-7FA79E4FF11C}" dt="2024-06-01T10:46:01.587" v="1538" actId="26606"/>
          <ac:spMkLst>
            <pc:docMk/>
            <pc:sldMk cId="4213088940" sldId="401"/>
            <ac:spMk id="14" creationId="{D4771268-CB57-404A-9271-370EB28F6090}"/>
          </ac:spMkLst>
        </pc:spChg>
        <pc:picChg chg="add del mod">
          <ac:chgData name="Guido Guizzunti" userId="68294d26-76fc-486f-a25b-9602fe314635" providerId="ADAL" clId="{FBAC7AF0-C2D2-174B-9010-7FA79E4FF11C}" dt="2024-06-01T10:45:53.176" v="1536" actId="478"/>
          <ac:picMkLst>
            <pc:docMk/>
            <pc:sldMk cId="4213088940" sldId="401"/>
            <ac:picMk id="4" creationId="{2942EEB9-9781-0D90-D0EF-9CA905F5D33D}"/>
          </ac:picMkLst>
        </pc:picChg>
        <pc:picChg chg="add mod">
          <ac:chgData name="Guido Guizzunti" userId="68294d26-76fc-486f-a25b-9602fe314635" providerId="ADAL" clId="{FBAC7AF0-C2D2-174B-9010-7FA79E4FF11C}" dt="2024-06-01T10:46:23.139" v="1552" actId="1037"/>
          <ac:picMkLst>
            <pc:docMk/>
            <pc:sldMk cId="4213088940" sldId="401"/>
            <ac:picMk id="5" creationId="{A02E609E-D899-DDB9-F95F-66AD5B8F233C}"/>
          </ac:picMkLst>
        </pc:picChg>
      </pc:sldChg>
      <pc:sldChg chg="addSp delSp modSp new mod setBg">
        <pc:chgData name="Guido Guizzunti" userId="68294d26-76fc-486f-a25b-9602fe314635" providerId="ADAL" clId="{FBAC7AF0-C2D2-174B-9010-7FA79E4FF11C}" dt="2024-06-01T10:05:33.521" v="1534" actId="14100"/>
        <pc:sldMkLst>
          <pc:docMk/>
          <pc:sldMk cId="3286703028" sldId="402"/>
        </pc:sldMkLst>
        <pc:spChg chg="mod">
          <ac:chgData name="Guido Guizzunti" userId="68294d26-76fc-486f-a25b-9602fe314635" providerId="ADAL" clId="{FBAC7AF0-C2D2-174B-9010-7FA79E4FF11C}" dt="2024-06-01T10:05:22.784" v="1532" actId="26606"/>
          <ac:spMkLst>
            <pc:docMk/>
            <pc:sldMk cId="3286703028" sldId="402"/>
            <ac:spMk id="2" creationId="{84D88D73-9D8C-A3CF-B5B1-780567E32BDD}"/>
          </ac:spMkLst>
        </pc:spChg>
        <pc:spChg chg="del">
          <ac:chgData name="Guido Guizzunti" userId="68294d26-76fc-486f-a25b-9602fe314635" providerId="ADAL" clId="{FBAC7AF0-C2D2-174B-9010-7FA79E4FF11C}" dt="2024-06-01T10:04:49.983" v="1530" actId="478"/>
          <ac:spMkLst>
            <pc:docMk/>
            <pc:sldMk cId="3286703028" sldId="402"/>
            <ac:spMk id="3" creationId="{02D2F0E2-631D-0C47-925B-5E5CE1BA2651}"/>
          </ac:spMkLst>
        </pc:spChg>
        <pc:spChg chg="add">
          <ac:chgData name="Guido Guizzunti" userId="68294d26-76fc-486f-a25b-9602fe314635" providerId="ADAL" clId="{FBAC7AF0-C2D2-174B-9010-7FA79E4FF11C}" dt="2024-06-01T10:05:22.784" v="1532" actId="26606"/>
          <ac:spMkLst>
            <pc:docMk/>
            <pc:sldMk cId="3286703028" sldId="402"/>
            <ac:spMk id="9" creationId="{D4771268-CB57-404A-9271-370EB28F6090}"/>
          </ac:spMkLst>
        </pc:spChg>
        <pc:picChg chg="add mod">
          <ac:chgData name="Guido Guizzunti" userId="68294d26-76fc-486f-a25b-9602fe314635" providerId="ADAL" clId="{FBAC7AF0-C2D2-174B-9010-7FA79E4FF11C}" dt="2024-06-01T10:05:33.521" v="1534" actId="14100"/>
          <ac:picMkLst>
            <pc:docMk/>
            <pc:sldMk cId="3286703028" sldId="402"/>
            <ac:picMk id="4" creationId="{6D3344DB-B406-588A-91B9-7A64591A2B98}"/>
          </ac:picMkLst>
        </pc:picChg>
      </pc:sldChg>
      <pc:sldChg chg="addSp delSp modSp new mod setBg">
        <pc:chgData name="Guido Guizzunti" userId="68294d26-76fc-486f-a25b-9602fe314635" providerId="ADAL" clId="{FBAC7AF0-C2D2-174B-9010-7FA79E4FF11C}" dt="2024-06-04T12:07:52.442" v="2923" actId="14100"/>
        <pc:sldMkLst>
          <pc:docMk/>
          <pc:sldMk cId="2973584960" sldId="403"/>
        </pc:sldMkLst>
        <pc:spChg chg="mod">
          <ac:chgData name="Guido Guizzunti" userId="68294d26-76fc-486f-a25b-9602fe314635" providerId="ADAL" clId="{FBAC7AF0-C2D2-174B-9010-7FA79E4FF11C}" dt="2024-06-04T11:05:27.138" v="2861" actId="26606"/>
          <ac:spMkLst>
            <pc:docMk/>
            <pc:sldMk cId="2973584960" sldId="403"/>
            <ac:spMk id="2" creationId="{E9F41B82-A0A2-20A5-8098-67711E3249E0}"/>
          </ac:spMkLst>
        </pc:spChg>
        <pc:spChg chg="del">
          <ac:chgData name="Guido Guizzunti" userId="68294d26-76fc-486f-a25b-9602fe314635" providerId="ADAL" clId="{FBAC7AF0-C2D2-174B-9010-7FA79E4FF11C}" dt="2024-06-01T11:05:06.445" v="1665" actId="478"/>
          <ac:spMkLst>
            <pc:docMk/>
            <pc:sldMk cId="2973584960" sldId="403"/>
            <ac:spMk id="3" creationId="{D8EB1971-07B3-974D-72C2-DDAA11DC3677}"/>
          </ac:spMkLst>
        </pc:spChg>
        <pc:spChg chg="add mod">
          <ac:chgData name="Guido Guizzunti" userId="68294d26-76fc-486f-a25b-9602fe314635" providerId="ADAL" clId="{FBAC7AF0-C2D2-174B-9010-7FA79E4FF11C}" dt="2024-06-04T12:06:45.926" v="2899" actId="1035"/>
          <ac:spMkLst>
            <pc:docMk/>
            <pc:sldMk cId="2973584960" sldId="403"/>
            <ac:spMk id="5" creationId="{BFFA87E2-F489-58EF-051D-0B95287CD969}"/>
          </ac:spMkLst>
        </pc:spChg>
        <pc:spChg chg="add del">
          <ac:chgData name="Guido Guizzunti" userId="68294d26-76fc-486f-a25b-9602fe314635" providerId="ADAL" clId="{FBAC7AF0-C2D2-174B-9010-7FA79E4FF11C}" dt="2024-06-04T11:05:27.138" v="2861" actId="26606"/>
          <ac:spMkLst>
            <pc:docMk/>
            <pc:sldMk cId="2973584960" sldId="403"/>
            <ac:spMk id="9" creationId="{53F29798-D584-4792-9B62-3F5F5C36D619}"/>
          </ac:spMkLst>
        </pc:spChg>
        <pc:spChg chg="add del">
          <ac:chgData name="Guido Guizzunti" userId="68294d26-76fc-486f-a25b-9602fe314635" providerId="ADAL" clId="{FBAC7AF0-C2D2-174B-9010-7FA79E4FF11C}" dt="2024-06-04T11:05:27.138" v="2861" actId="26606"/>
          <ac:spMkLst>
            <pc:docMk/>
            <pc:sldMk cId="2973584960" sldId="403"/>
            <ac:spMk id="14" creationId="{C4879EFC-8E62-4E00-973C-C45EE9EC676D}"/>
          </ac:spMkLst>
        </pc:spChg>
        <pc:spChg chg="add del">
          <ac:chgData name="Guido Guizzunti" userId="68294d26-76fc-486f-a25b-9602fe314635" providerId="ADAL" clId="{FBAC7AF0-C2D2-174B-9010-7FA79E4FF11C}" dt="2024-06-04T11:05:27.138" v="2861" actId="26606"/>
          <ac:spMkLst>
            <pc:docMk/>
            <pc:sldMk cId="2973584960" sldId="403"/>
            <ac:spMk id="16" creationId="{D6A9C53F-5F90-40A5-8C85-5412D39C8C68}"/>
          </ac:spMkLst>
        </pc:spChg>
        <pc:picChg chg="add mod ord modCrop">
          <ac:chgData name="Guido Guizzunti" userId="68294d26-76fc-486f-a25b-9602fe314635" providerId="ADAL" clId="{FBAC7AF0-C2D2-174B-9010-7FA79E4FF11C}" dt="2024-06-04T12:07:09.858" v="2917" actId="1037"/>
          <ac:picMkLst>
            <pc:docMk/>
            <pc:sldMk cId="2973584960" sldId="403"/>
            <ac:picMk id="4" creationId="{8F565C84-E9A2-18AE-AF41-FEDECC1AE861}"/>
          </ac:picMkLst>
        </pc:picChg>
        <pc:picChg chg="add mod modCrop">
          <ac:chgData name="Guido Guizzunti" userId="68294d26-76fc-486f-a25b-9602fe314635" providerId="ADAL" clId="{FBAC7AF0-C2D2-174B-9010-7FA79E4FF11C}" dt="2024-06-04T12:07:52.442" v="2923" actId="14100"/>
          <ac:picMkLst>
            <pc:docMk/>
            <pc:sldMk cId="2973584960" sldId="403"/>
            <ac:picMk id="6" creationId="{58CA876F-7363-2719-FEAB-F36D5D1F4CD9}"/>
          </ac:picMkLst>
        </pc:picChg>
      </pc:sldChg>
      <pc:sldChg chg="addSp delSp modSp new add del mod setBg">
        <pc:chgData name="Guido Guizzunti" userId="68294d26-76fc-486f-a25b-9602fe314635" providerId="ADAL" clId="{FBAC7AF0-C2D2-174B-9010-7FA79E4FF11C}" dt="2024-06-02T09:03:08.210" v="2630" actId="113"/>
        <pc:sldMkLst>
          <pc:docMk/>
          <pc:sldMk cId="2596056671" sldId="404"/>
        </pc:sldMkLst>
        <pc:spChg chg="mod">
          <ac:chgData name="Guido Guizzunti" userId="68294d26-76fc-486f-a25b-9602fe314635" providerId="ADAL" clId="{FBAC7AF0-C2D2-174B-9010-7FA79E4FF11C}" dt="2024-06-01T11:41:44.997" v="2138" actId="26606"/>
          <ac:spMkLst>
            <pc:docMk/>
            <pc:sldMk cId="2596056671" sldId="404"/>
            <ac:spMk id="2" creationId="{163D7B28-5DA9-BCC9-A37B-1EA0C2FDE218}"/>
          </ac:spMkLst>
        </pc:spChg>
        <pc:spChg chg="del mod">
          <ac:chgData name="Guido Guizzunti" userId="68294d26-76fc-486f-a25b-9602fe314635" providerId="ADAL" clId="{FBAC7AF0-C2D2-174B-9010-7FA79E4FF11C}" dt="2024-06-01T11:41:44.997" v="2138" actId="26606"/>
          <ac:spMkLst>
            <pc:docMk/>
            <pc:sldMk cId="2596056671" sldId="404"/>
            <ac:spMk id="3" creationId="{7D4E9C5E-730A-1FBF-22A3-9113E644EC03}"/>
          </ac:spMkLst>
        </pc:spChg>
        <pc:spChg chg="add mod">
          <ac:chgData name="Guido Guizzunti" userId="68294d26-76fc-486f-a25b-9602fe314635" providerId="ADAL" clId="{FBAC7AF0-C2D2-174B-9010-7FA79E4FF11C}" dt="2024-06-02T09:03:08.210" v="2630" actId="113"/>
          <ac:spMkLst>
            <pc:docMk/>
            <pc:sldMk cId="2596056671" sldId="404"/>
            <ac:spMk id="4" creationId="{DD1D8BAF-5903-0F0C-AEA8-4DC139F53567}"/>
          </ac:spMkLst>
        </pc:spChg>
        <pc:spChg chg="add">
          <ac:chgData name="Guido Guizzunti" userId="68294d26-76fc-486f-a25b-9602fe314635" providerId="ADAL" clId="{FBAC7AF0-C2D2-174B-9010-7FA79E4FF11C}" dt="2024-06-01T11:41:44.997" v="2138" actId="26606"/>
          <ac:spMkLst>
            <pc:docMk/>
            <pc:sldMk cId="2596056671" sldId="404"/>
            <ac:spMk id="9" creationId="{6C4028FD-8BAA-4A19-BFDE-594D991B7552}"/>
          </ac:spMkLst>
        </pc:spChg>
        <pc:graphicFrameChg chg="add mod">
          <ac:chgData name="Guido Guizzunti" userId="68294d26-76fc-486f-a25b-9602fe314635" providerId="ADAL" clId="{FBAC7AF0-C2D2-174B-9010-7FA79E4FF11C}" dt="2024-06-01T12:11:07.682" v="2500" actId="255"/>
          <ac:graphicFrameMkLst>
            <pc:docMk/>
            <pc:sldMk cId="2596056671" sldId="404"/>
            <ac:graphicFrameMk id="5" creationId="{C6ED54A9-F8EA-0855-0707-6A2D54B2B3EA}"/>
          </ac:graphicFrameMkLst>
        </pc:graphicFrameChg>
      </pc:sldChg>
      <pc:sldChg chg="addSp delSp modSp new mod setBg addCm delCm">
        <pc:chgData name="Guido Guizzunti" userId="68294d26-76fc-486f-a25b-9602fe314635" providerId="ADAL" clId="{FBAC7AF0-C2D2-174B-9010-7FA79E4FF11C}" dt="2024-06-04T07:06:42.781" v="2787"/>
        <pc:sldMkLst>
          <pc:docMk/>
          <pc:sldMk cId="1528599786" sldId="405"/>
        </pc:sldMkLst>
        <pc:spChg chg="add del mod">
          <ac:chgData name="Guido Guizzunti" userId="68294d26-76fc-486f-a25b-9602fe314635" providerId="ADAL" clId="{FBAC7AF0-C2D2-174B-9010-7FA79E4FF11C}" dt="2024-06-02T08:15:18.305" v="2584" actId="20577"/>
          <ac:spMkLst>
            <pc:docMk/>
            <pc:sldMk cId="1528599786" sldId="405"/>
            <ac:spMk id="2" creationId="{D8074878-7321-FBC7-18E9-011F4EB4F014}"/>
          </ac:spMkLst>
        </pc:spChg>
        <pc:spChg chg="del">
          <ac:chgData name="Guido Guizzunti" userId="68294d26-76fc-486f-a25b-9602fe314635" providerId="ADAL" clId="{FBAC7AF0-C2D2-174B-9010-7FA79E4FF11C}" dt="2024-06-02T08:11:02.377" v="2536" actId="478"/>
          <ac:spMkLst>
            <pc:docMk/>
            <pc:sldMk cId="1528599786" sldId="405"/>
            <ac:spMk id="3" creationId="{47387FF8-2605-EC0B-4A2A-4BCD50E193A6}"/>
          </ac:spMkLst>
        </pc:spChg>
        <pc:spChg chg="add">
          <ac:chgData name="Guido Guizzunti" userId="68294d26-76fc-486f-a25b-9602fe314635" providerId="ADAL" clId="{FBAC7AF0-C2D2-174B-9010-7FA79E4FF11C}" dt="2024-06-02T08:14:26.548" v="2570" actId="26606"/>
          <ac:spMkLst>
            <pc:docMk/>
            <pc:sldMk cId="1528599786" sldId="405"/>
            <ac:spMk id="10" creationId="{D4771268-CB57-404A-9271-370EB28F6090}"/>
          </ac:spMkLst>
        </pc:spChg>
        <pc:picChg chg="add del mod">
          <ac:chgData name="Guido Guizzunti" userId="68294d26-76fc-486f-a25b-9602fe314635" providerId="ADAL" clId="{FBAC7AF0-C2D2-174B-9010-7FA79E4FF11C}" dt="2024-06-02T08:11:57.125" v="2552" actId="478"/>
          <ac:picMkLst>
            <pc:docMk/>
            <pc:sldMk cId="1528599786" sldId="405"/>
            <ac:picMk id="4" creationId="{D1C1CC14-1B9D-4288-6F1F-927506CC1279}"/>
          </ac:picMkLst>
        </pc:picChg>
        <pc:picChg chg="add mod">
          <ac:chgData name="Guido Guizzunti" userId="68294d26-76fc-486f-a25b-9602fe314635" providerId="ADAL" clId="{FBAC7AF0-C2D2-174B-9010-7FA79E4FF11C}" dt="2024-06-02T08:14:59.724" v="2576" actId="1037"/>
          <ac:picMkLst>
            <pc:docMk/>
            <pc:sldMk cId="1528599786" sldId="405"/>
            <ac:picMk id="5" creationId="{2F628343-B445-2A18-96A9-FA2C8D93262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uido Guizzunti" userId="68294d26-76fc-486f-a25b-9602fe314635" providerId="ADAL" clId="{FBAC7AF0-C2D2-174B-9010-7FA79E4FF11C}" dt="2024-06-04T07:06:42.781" v="2787"/>
              <pc2:cmMkLst xmlns:pc2="http://schemas.microsoft.com/office/powerpoint/2019/9/main/command">
                <pc:docMk/>
                <pc:sldMk cId="1528599786" sldId="405"/>
                <pc2:cmMk id="{7C7EA7AE-7331-264B-96D6-5F17DBE4B2AE}"/>
              </pc2:cmMkLst>
            </pc226:cmChg>
          </p:ext>
        </pc:extLst>
      </pc:sldChg>
    </pc:docChg>
  </pc:docChgLst>
  <pc:docChgLst>
    <pc:chgData name="Marta Perucci" userId="S::perucci@infn.it::836af2b8-3a6e-4281-9581-774072dd2659" providerId="AD" clId="Web-{0815BA7D-2575-CF4F-A738-CA162A4ADE74}"/>
    <pc:docChg chg="modSld">
      <pc:chgData name="Marta Perucci" userId="S::perucci@infn.it::836af2b8-3a6e-4281-9581-774072dd2659" providerId="AD" clId="Web-{0815BA7D-2575-CF4F-A738-CA162A4ADE74}" dt="2024-05-29T07:55:07.741" v="14" actId="14100"/>
      <pc:docMkLst>
        <pc:docMk/>
      </pc:docMkLst>
      <pc:sldChg chg="modSp">
        <pc:chgData name="Marta Perucci" userId="S::perucci@infn.it::836af2b8-3a6e-4281-9581-774072dd2659" providerId="AD" clId="Web-{0815BA7D-2575-CF4F-A738-CA162A4ADE74}" dt="2024-05-29T07:55:07.741" v="14" actId="14100"/>
        <pc:sldMkLst>
          <pc:docMk/>
          <pc:sldMk cId="2965174648" sldId="385"/>
        </pc:sldMkLst>
        <pc:spChg chg="mod">
          <ac:chgData name="Marta Perucci" userId="S::perucci@infn.it::836af2b8-3a6e-4281-9581-774072dd2659" providerId="AD" clId="Web-{0815BA7D-2575-CF4F-A738-CA162A4ADE74}" dt="2024-05-29T07:54:06.458" v="1" actId="20577"/>
          <ac:spMkLst>
            <pc:docMk/>
            <pc:sldMk cId="2965174648" sldId="385"/>
            <ac:spMk id="3" creationId="{20D4E8E7-6176-CACC-EC21-84462B284E36}"/>
          </ac:spMkLst>
        </pc:spChg>
        <pc:picChg chg="mod">
          <ac:chgData name="Marta Perucci" userId="S::perucci@infn.it::836af2b8-3a6e-4281-9581-774072dd2659" providerId="AD" clId="Web-{0815BA7D-2575-CF4F-A738-CA162A4ADE74}" dt="2024-05-29T07:55:07.741" v="14" actId="14100"/>
          <ac:picMkLst>
            <pc:docMk/>
            <pc:sldMk cId="2965174648" sldId="385"/>
            <ac:picMk id="4" creationId="{5A7F2D39-96D3-907D-8FBD-6EF7C3F6E7E7}"/>
          </ac:picMkLst>
        </pc:picChg>
      </pc:sldChg>
      <pc:sldChg chg="modSp">
        <pc:chgData name="Marta Perucci" userId="S::perucci@infn.it::836af2b8-3a6e-4281-9581-774072dd2659" providerId="AD" clId="Web-{0815BA7D-2575-CF4F-A738-CA162A4ADE74}" dt="2024-05-29T07:54:22.131" v="13" actId="20577"/>
        <pc:sldMkLst>
          <pc:docMk/>
          <pc:sldMk cId="975807621" sldId="386"/>
        </pc:sldMkLst>
        <pc:spChg chg="mod">
          <ac:chgData name="Marta Perucci" userId="S::perucci@infn.it::836af2b8-3a6e-4281-9581-774072dd2659" providerId="AD" clId="Web-{0815BA7D-2575-CF4F-A738-CA162A4ADE74}" dt="2024-05-29T07:54:22.131" v="13" actId="20577"/>
          <ac:spMkLst>
            <pc:docMk/>
            <pc:sldMk cId="975807621" sldId="386"/>
            <ac:spMk id="3" creationId="{0EB8B714-B0F6-DAF3-85AE-E85CA13808F2}"/>
          </ac:spMkLst>
        </pc:spChg>
      </pc:sldChg>
    </pc:docChg>
  </pc:docChgLst>
  <pc:docChgLst>
    <pc:chgData name="Alberto Moni" userId="546c147c-c4a9-42a8-b697-901c7fae71d7" providerId="ADAL" clId="{5566CCCE-1AE9-40C5-B4E4-E8C57F3F42BB}"/>
    <pc:docChg chg="undo custSel addSld delSld modSld sldOrd modSection">
      <pc:chgData name="Alberto Moni" userId="546c147c-c4a9-42a8-b697-901c7fae71d7" providerId="ADAL" clId="{5566CCCE-1AE9-40C5-B4E4-E8C57F3F42BB}" dt="2024-06-04T07:38:01.136" v="3189" actId="27636"/>
      <pc:docMkLst>
        <pc:docMk/>
      </pc:docMkLst>
      <pc:sldChg chg="addSp delSp modSp mod addCm modCm">
        <pc:chgData name="Alberto Moni" userId="546c147c-c4a9-42a8-b697-901c7fae71d7" providerId="ADAL" clId="{5566CCCE-1AE9-40C5-B4E4-E8C57F3F42BB}" dt="2024-06-04T07:38:01.136" v="3189" actId="27636"/>
        <pc:sldMkLst>
          <pc:docMk/>
          <pc:sldMk cId="102636235" sldId="320"/>
        </pc:sldMkLst>
        <pc:spChg chg="mod">
          <ac:chgData name="Alberto Moni" userId="546c147c-c4a9-42a8-b697-901c7fae71d7" providerId="ADAL" clId="{5566CCCE-1AE9-40C5-B4E4-E8C57F3F42BB}" dt="2024-06-04T07:38:01.136" v="3189" actId="27636"/>
          <ac:spMkLst>
            <pc:docMk/>
            <pc:sldMk cId="102636235" sldId="320"/>
            <ac:spMk id="2" creationId="{4B66473E-57E1-D99C-5FD8-1D9A19F3817F}"/>
          </ac:spMkLst>
        </pc:spChg>
        <pc:picChg chg="add del mod ord">
          <ac:chgData name="Alberto Moni" userId="546c147c-c4a9-42a8-b697-901c7fae71d7" providerId="ADAL" clId="{5566CCCE-1AE9-40C5-B4E4-E8C57F3F42BB}" dt="2024-05-27T14:25:29.744" v="1737" actId="478"/>
          <ac:picMkLst>
            <pc:docMk/>
            <pc:sldMk cId="102636235" sldId="320"/>
            <ac:picMk id="6" creationId="{F8859237-A58A-F306-8BE8-3B94F3236D4C}"/>
          </ac:picMkLst>
        </pc:picChg>
        <pc:picChg chg="add mod ord">
          <ac:chgData name="Alberto Moni" userId="546c147c-c4a9-42a8-b697-901c7fae71d7" providerId="ADAL" clId="{5566CCCE-1AE9-40C5-B4E4-E8C57F3F42BB}" dt="2024-05-27T14:26:55.467" v="1787" actId="170"/>
          <ac:picMkLst>
            <pc:docMk/>
            <pc:sldMk cId="102636235" sldId="320"/>
            <ac:picMk id="9" creationId="{84B4C0F2-CB1B-20D5-3997-E41EE24142A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lberto Moni" userId="546c147c-c4a9-42a8-b697-901c7fae71d7" providerId="ADAL" clId="{5566CCCE-1AE9-40C5-B4E4-E8C57F3F42BB}" dt="2024-05-27T14:27:59.681" v="1788"/>
              <pc2:cmMkLst xmlns:pc2="http://schemas.microsoft.com/office/powerpoint/2019/9/main/command">
                <pc:docMk/>
                <pc:sldMk cId="102636235" sldId="320"/>
                <pc2:cmMk id="{496EFC5B-8155-4561-96D2-D3ADFA057FC4}"/>
              </pc2:cmMkLst>
            </pc226:cmChg>
          </p:ext>
        </pc:extLst>
      </pc:sldChg>
      <pc:sldChg chg="addCm">
        <pc:chgData name="Alberto Moni" userId="546c147c-c4a9-42a8-b697-901c7fae71d7" providerId="ADAL" clId="{5566CCCE-1AE9-40C5-B4E4-E8C57F3F42BB}" dt="2024-05-21T16:38:51.900" v="0"/>
        <pc:sldMkLst>
          <pc:docMk/>
          <pc:sldMk cId="807584618" sldId="3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berto Moni" userId="546c147c-c4a9-42a8-b697-901c7fae71d7" providerId="ADAL" clId="{5566CCCE-1AE9-40C5-B4E4-E8C57F3F42BB}" dt="2024-05-21T16:38:51.900" v="0"/>
              <pc2:cmMkLst xmlns:pc2="http://schemas.microsoft.com/office/powerpoint/2019/9/main/command">
                <pc:docMk/>
                <pc:sldMk cId="807584618" sldId="324"/>
                <pc2:cmMk id="{D97B2219-2C3D-475C-B9F3-FEC981D0C20F}"/>
              </pc2:cmMkLst>
            </pc226:cmChg>
          </p:ext>
        </pc:extLst>
      </pc:sldChg>
      <pc:sldChg chg="mod modShow">
        <pc:chgData name="Alberto Moni" userId="546c147c-c4a9-42a8-b697-901c7fae71d7" providerId="ADAL" clId="{5566CCCE-1AE9-40C5-B4E4-E8C57F3F42BB}" dt="2024-05-21T16:47:29.709" v="9" actId="729"/>
        <pc:sldMkLst>
          <pc:docMk/>
          <pc:sldMk cId="4173349340" sldId="328"/>
        </pc:sldMkLst>
      </pc:sldChg>
      <pc:sldChg chg="mod modShow">
        <pc:chgData name="Alberto Moni" userId="546c147c-c4a9-42a8-b697-901c7fae71d7" providerId="ADAL" clId="{5566CCCE-1AE9-40C5-B4E4-E8C57F3F42BB}" dt="2024-05-21T16:47:39.174" v="10" actId="729"/>
        <pc:sldMkLst>
          <pc:docMk/>
          <pc:sldMk cId="2681607410" sldId="332"/>
        </pc:sldMkLst>
      </pc:sldChg>
      <pc:sldChg chg="mod modShow">
        <pc:chgData name="Alberto Moni" userId="546c147c-c4a9-42a8-b697-901c7fae71d7" providerId="ADAL" clId="{5566CCCE-1AE9-40C5-B4E4-E8C57F3F42BB}" dt="2024-05-24T16:20:54.464" v="12" actId="729"/>
        <pc:sldMkLst>
          <pc:docMk/>
          <pc:sldMk cId="3523554362" sldId="345"/>
        </pc:sldMkLst>
      </pc:sldChg>
      <pc:sldChg chg="addSp delSp modSp mod delAnim addCm modCm modNotesTx">
        <pc:chgData name="Alberto Moni" userId="546c147c-c4a9-42a8-b697-901c7fae71d7" providerId="ADAL" clId="{5566CCCE-1AE9-40C5-B4E4-E8C57F3F42BB}" dt="2024-06-03T22:32:31.279" v="3183"/>
        <pc:sldMkLst>
          <pc:docMk/>
          <pc:sldMk cId="1406530366" sldId="371"/>
        </pc:sldMkLst>
        <pc:spChg chg="del">
          <ac:chgData name="Alberto Moni" userId="546c147c-c4a9-42a8-b697-901c7fae71d7" providerId="ADAL" clId="{5566CCCE-1AE9-40C5-B4E4-E8C57F3F42BB}" dt="2024-05-27T15:01:31.890" v="2447" actId="478"/>
          <ac:spMkLst>
            <pc:docMk/>
            <pc:sldMk cId="1406530366" sldId="371"/>
            <ac:spMk id="11" creationId="{5D7485E1-5A82-0075-4491-9FD96FD743B9}"/>
          </ac:spMkLst>
        </pc:spChg>
        <pc:spChg chg="del mod">
          <ac:chgData name="Alberto Moni" userId="546c147c-c4a9-42a8-b697-901c7fae71d7" providerId="ADAL" clId="{5566CCCE-1AE9-40C5-B4E4-E8C57F3F42BB}" dt="2024-05-28T08:35:39.878" v="2515" actId="478"/>
          <ac:spMkLst>
            <pc:docMk/>
            <pc:sldMk cId="1406530366" sldId="371"/>
            <ac:spMk id="16" creationId="{044A929B-23A9-DF60-7059-779AE2BD4505}"/>
          </ac:spMkLst>
        </pc:spChg>
        <pc:spChg chg="mod">
          <ac:chgData name="Alberto Moni" userId="546c147c-c4a9-42a8-b697-901c7fae71d7" providerId="ADAL" clId="{5566CCCE-1AE9-40C5-B4E4-E8C57F3F42BB}" dt="2024-05-28T08:41:11.249" v="2729" actId="114"/>
          <ac:spMkLst>
            <pc:docMk/>
            <pc:sldMk cId="1406530366" sldId="371"/>
            <ac:spMk id="18" creationId="{408E97C9-0761-8D8F-1C3D-12E93C3B1E26}"/>
          </ac:spMkLst>
        </pc:spChg>
        <pc:graphicFrameChg chg="mod">
          <ac:chgData name="Alberto Moni" userId="546c147c-c4a9-42a8-b697-901c7fae71d7" providerId="ADAL" clId="{5566CCCE-1AE9-40C5-B4E4-E8C57F3F42BB}" dt="2024-05-28T08:35:32.163" v="2514"/>
          <ac:graphicFrameMkLst>
            <pc:docMk/>
            <pc:sldMk cId="1406530366" sldId="371"/>
            <ac:graphicFrameMk id="10" creationId="{1512A82C-0A3D-081F-326A-5DFFD25505D5}"/>
          </ac:graphicFrameMkLst>
        </pc:graphicFrameChg>
        <pc:graphicFrameChg chg="del mod">
          <ac:chgData name="Alberto Moni" userId="546c147c-c4a9-42a8-b697-901c7fae71d7" providerId="ADAL" clId="{5566CCCE-1AE9-40C5-B4E4-E8C57F3F42BB}" dt="2024-05-27T15:02:19.791" v="2455" actId="478"/>
          <ac:graphicFrameMkLst>
            <pc:docMk/>
            <pc:sldMk cId="1406530366" sldId="371"/>
            <ac:graphicFrameMk id="12" creationId="{4AC9850A-9525-8B41-6280-C1182CEEA160}"/>
          </ac:graphicFrameMkLst>
        </pc:graphicFrameChg>
        <pc:graphicFrameChg chg="del">
          <ac:chgData name="Alberto Moni" userId="546c147c-c4a9-42a8-b697-901c7fae71d7" providerId="ADAL" clId="{5566CCCE-1AE9-40C5-B4E4-E8C57F3F42BB}" dt="2024-05-27T15:10:22.132" v="2479" actId="478"/>
          <ac:graphicFrameMkLst>
            <pc:docMk/>
            <pc:sldMk cId="1406530366" sldId="371"/>
            <ac:graphicFrameMk id="15" creationId="{82C42E48-9954-8786-6D22-84C6259AFA14}"/>
          </ac:graphicFrameMkLst>
        </pc:graphicFrameChg>
        <pc:picChg chg="del">
          <ac:chgData name="Alberto Moni" userId="546c147c-c4a9-42a8-b697-901c7fae71d7" providerId="ADAL" clId="{5566CCCE-1AE9-40C5-B4E4-E8C57F3F42BB}" dt="2024-05-28T08:39:04.933" v="2524" actId="478"/>
          <ac:picMkLst>
            <pc:docMk/>
            <pc:sldMk cId="1406530366" sldId="371"/>
            <ac:picMk id="4" creationId="{E6E9A688-46A3-4304-7DAB-7252CD852DC9}"/>
          </ac:picMkLst>
        </pc:picChg>
        <pc:picChg chg="add mod">
          <ac:chgData name="Alberto Moni" userId="546c147c-c4a9-42a8-b697-901c7fae71d7" providerId="ADAL" clId="{5566CCCE-1AE9-40C5-B4E4-E8C57F3F42BB}" dt="2024-05-28T08:39:15.621" v="2527" actId="14100"/>
          <ac:picMkLst>
            <pc:docMk/>
            <pc:sldMk cId="1406530366" sldId="371"/>
            <ac:picMk id="5" creationId="{AA340EA8-2615-D146-9D45-9436FB2190E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lberto Moni" userId="546c147c-c4a9-42a8-b697-901c7fae71d7" providerId="ADAL" clId="{5566CCCE-1AE9-40C5-B4E4-E8C57F3F42BB}" dt="2024-05-28T08:32:33.005" v="2508"/>
              <pc2:cmMkLst xmlns:pc2="http://schemas.microsoft.com/office/powerpoint/2019/9/main/command">
                <pc:docMk/>
                <pc:sldMk cId="1406530366" sldId="371"/>
                <pc2:cmMk id="{2B35569D-76A2-42E0-9EC2-9544722F5C6D}"/>
              </pc2:cmMkLst>
            </pc226:cmChg>
            <pc226:cmChg xmlns:pc226="http://schemas.microsoft.com/office/powerpoint/2022/06/main/command" chg="">
              <pc226:chgData name="Alberto Moni" userId="546c147c-c4a9-42a8-b697-901c7fae71d7" providerId="ADAL" clId="{5566CCCE-1AE9-40C5-B4E4-E8C57F3F42BB}" dt="2024-06-03T22:32:31.279" v="3183"/>
              <pc2:cmMkLst xmlns:pc2="http://schemas.microsoft.com/office/powerpoint/2019/9/main/command">
                <pc:docMk/>
                <pc:sldMk cId="1406530366" sldId="371"/>
                <pc2:cmMk id="{2C0074C1-D6D9-1749-B717-06D72D1A72E4}"/>
              </pc2:cmMkLst>
              <pc226:cmRplyChg chg="add">
                <pc226:chgData name="Alberto Moni" userId="546c147c-c4a9-42a8-b697-901c7fae71d7" providerId="ADAL" clId="{5566CCCE-1AE9-40C5-B4E4-E8C57F3F42BB}" dt="2024-06-03T22:32:31.279" v="3183"/>
                <pc2:cmRplyMkLst xmlns:pc2="http://schemas.microsoft.com/office/powerpoint/2019/9/main/command">
                  <pc:docMk/>
                  <pc:sldMk cId="1406530366" sldId="371"/>
                  <pc2:cmMk id="{2C0074C1-D6D9-1749-B717-06D72D1A72E4}"/>
                  <pc2:cmRplyMk id="{3FE7229E-EE9E-436A-AECC-9BD62EA631D8}"/>
                </pc2:cmRplyMkLst>
              </pc226:cmRplyChg>
            </pc226:cmChg>
          </p:ext>
        </pc:extLst>
      </pc:sldChg>
      <pc:sldChg chg="addCm modNotesTx">
        <pc:chgData name="Alberto Moni" userId="546c147c-c4a9-42a8-b697-901c7fae71d7" providerId="ADAL" clId="{5566CCCE-1AE9-40C5-B4E4-E8C57F3F42BB}" dt="2024-05-27T08:55:00.578" v="767" actId="20577"/>
        <pc:sldMkLst>
          <pc:docMk/>
          <pc:sldMk cId="3727832280" sldId="3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berto Moni" userId="546c147c-c4a9-42a8-b697-901c7fae71d7" providerId="ADAL" clId="{5566CCCE-1AE9-40C5-B4E4-E8C57F3F42BB}" dt="2024-05-21T16:39:47.665" v="1"/>
              <pc2:cmMkLst xmlns:pc2="http://schemas.microsoft.com/office/powerpoint/2019/9/main/command">
                <pc:docMk/>
                <pc:sldMk cId="3727832280" sldId="372"/>
                <pc2:cmMk id="{02066EFA-8FA6-4992-9965-2928133589CB}"/>
              </pc2:cmMkLst>
            </pc226:cmChg>
          </p:ext>
        </pc:extLst>
      </pc:sldChg>
      <pc:sldChg chg="modSp mod addCm">
        <pc:chgData name="Alberto Moni" userId="546c147c-c4a9-42a8-b697-901c7fae71d7" providerId="ADAL" clId="{5566CCCE-1AE9-40C5-B4E4-E8C57F3F42BB}" dt="2024-05-27T10:16:42.475" v="1452" actId="20577"/>
        <pc:sldMkLst>
          <pc:docMk/>
          <pc:sldMk cId="3323301033" sldId="373"/>
        </pc:sldMkLst>
        <pc:spChg chg="mod">
          <ac:chgData name="Alberto Moni" userId="546c147c-c4a9-42a8-b697-901c7fae71d7" providerId="ADAL" clId="{5566CCCE-1AE9-40C5-B4E4-E8C57F3F42BB}" dt="2024-05-27T10:16:42.475" v="1452" actId="20577"/>
          <ac:spMkLst>
            <pc:docMk/>
            <pc:sldMk cId="3323301033" sldId="373"/>
            <ac:spMk id="3" creationId="{D0C2B2FD-A17F-05E7-0758-9EF236DDB6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berto Moni" userId="546c147c-c4a9-42a8-b697-901c7fae71d7" providerId="ADAL" clId="{5566CCCE-1AE9-40C5-B4E4-E8C57F3F42BB}" dt="2024-05-21T16:43:54.497" v="3"/>
              <pc2:cmMkLst xmlns:pc2="http://schemas.microsoft.com/office/powerpoint/2019/9/main/command">
                <pc:docMk/>
                <pc:sldMk cId="3323301033" sldId="373"/>
                <pc2:cmMk id="{2EB5CA1D-540C-44B6-AE76-CED7FDC00FEE}"/>
              </pc2:cmMkLst>
            </pc226:cmChg>
          </p:ext>
        </pc:extLst>
      </pc:sldChg>
      <pc:sldChg chg="modSp mod addCm modCm">
        <pc:chgData name="Alberto Moni" userId="546c147c-c4a9-42a8-b697-901c7fae71d7" providerId="ADAL" clId="{5566CCCE-1AE9-40C5-B4E4-E8C57F3F42BB}" dt="2024-06-04T07:38:01.118" v="3188" actId="27636"/>
        <pc:sldMkLst>
          <pc:docMk/>
          <pc:sldMk cId="143259298" sldId="376"/>
        </pc:sldMkLst>
        <pc:spChg chg="mod">
          <ac:chgData name="Alberto Moni" userId="546c147c-c4a9-42a8-b697-901c7fae71d7" providerId="ADAL" clId="{5566CCCE-1AE9-40C5-B4E4-E8C57F3F42BB}" dt="2024-06-04T07:38:01.118" v="3188" actId="27636"/>
          <ac:spMkLst>
            <pc:docMk/>
            <pc:sldMk cId="143259298" sldId="376"/>
            <ac:spMk id="2" creationId="{495B3FD4-9F16-27D6-BE27-F0454934F9D9}"/>
          </ac:spMkLst>
        </pc:spChg>
        <pc:graphicFrameChg chg="mod modGraphic">
          <ac:chgData name="Alberto Moni" userId="546c147c-c4a9-42a8-b697-901c7fae71d7" providerId="ADAL" clId="{5566CCCE-1AE9-40C5-B4E4-E8C57F3F42BB}" dt="2024-05-27T10:54:24.403" v="1580" actId="113"/>
          <ac:graphicFrameMkLst>
            <pc:docMk/>
            <pc:sldMk cId="143259298" sldId="376"/>
            <ac:graphicFrameMk id="4" creationId="{85B300AC-4397-D620-A15C-35EA3211693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 modRxn">
              <pc226:chgData name="Alberto Moni" userId="546c147c-c4a9-42a8-b697-901c7fae71d7" providerId="ADAL" clId="{5566CCCE-1AE9-40C5-B4E4-E8C57F3F42BB}" dt="2024-05-27T10:53:45.747" v="1540"/>
              <pc2:cmMkLst xmlns:pc2="http://schemas.microsoft.com/office/powerpoint/2019/9/main/command">
                <pc:docMk/>
                <pc:sldMk cId="143259298" sldId="376"/>
                <pc2:cmMk id="{414682CB-A8DD-4CE3-BAF2-E67FFEF9F134}"/>
              </pc2:cmMkLst>
              <pc226:cmRplyChg chg="add">
                <pc226:chgData name="Alberto Moni" userId="546c147c-c4a9-42a8-b697-901c7fae71d7" providerId="ADAL" clId="{5566CCCE-1AE9-40C5-B4E4-E8C57F3F42BB}" dt="2024-05-24T16:32:16.423" v="282"/>
                <pc2:cmRplyMkLst xmlns:pc2="http://schemas.microsoft.com/office/powerpoint/2019/9/main/command">
                  <pc:docMk/>
                  <pc:sldMk cId="143259298" sldId="376"/>
                  <pc2:cmMk id="{414682CB-A8DD-4CE3-BAF2-E67FFEF9F134}"/>
                  <pc2:cmRplyMk id="{3D2EC409-F444-4090-A213-0248366C0EF9}"/>
                </pc2:cmRplyMkLst>
              </pc226:cmRplyChg>
              <pc226:cmRplyChg chg="add">
                <pc226:chgData name="Alberto Moni" userId="546c147c-c4a9-42a8-b697-901c7fae71d7" providerId="ADAL" clId="{5566CCCE-1AE9-40C5-B4E4-E8C57F3F42BB}" dt="2024-05-24T16:29:19.447" v="190"/>
                <pc2:cmRplyMkLst xmlns:pc2="http://schemas.microsoft.com/office/powerpoint/2019/9/main/command">
                  <pc:docMk/>
                  <pc:sldMk cId="143259298" sldId="376"/>
                  <pc2:cmMk id="{414682CB-A8DD-4CE3-BAF2-E67FFEF9F134}"/>
                  <pc2:cmRplyMk id="{893F46A9-73CE-4238-B3A5-E158FE003565}"/>
                </pc2:cmRplyMkLst>
              </pc226:cmRplyChg>
            </pc226:cmChg>
          </p:ext>
        </pc:extLst>
      </pc:sldChg>
      <pc:sldChg chg="addSp delSp modSp mod setBg addCm modCm">
        <pc:chgData name="Alberto Moni" userId="546c147c-c4a9-42a8-b697-901c7fae71d7" providerId="ADAL" clId="{5566CCCE-1AE9-40C5-B4E4-E8C57F3F42BB}" dt="2024-05-28T08:43:00.660" v="2853" actId="20577"/>
        <pc:sldMkLst>
          <pc:docMk/>
          <pc:sldMk cId="787284880" sldId="377"/>
        </pc:sldMkLst>
        <pc:spChg chg="mod">
          <ac:chgData name="Alberto Moni" userId="546c147c-c4a9-42a8-b697-901c7fae71d7" providerId="ADAL" clId="{5566CCCE-1AE9-40C5-B4E4-E8C57F3F42BB}" dt="2024-05-27T14:42:30.606" v="2010" actId="26606"/>
          <ac:spMkLst>
            <pc:docMk/>
            <pc:sldMk cId="787284880" sldId="377"/>
            <ac:spMk id="2" creationId="{46489D60-7597-2EDF-0406-C40BAAEE38F8}"/>
          </ac:spMkLst>
        </pc:spChg>
        <pc:spChg chg="add del">
          <ac:chgData name="Alberto Moni" userId="546c147c-c4a9-42a8-b697-901c7fae71d7" providerId="ADAL" clId="{5566CCCE-1AE9-40C5-B4E4-E8C57F3F42BB}" dt="2024-05-27T14:41:05.720" v="2005" actId="26606"/>
          <ac:spMkLst>
            <pc:docMk/>
            <pc:sldMk cId="787284880" sldId="377"/>
            <ac:spMk id="10" creationId="{2659FDB4-FCBE-4A89-B46D-43D4FA54464D}"/>
          </ac:spMkLst>
        </pc:spChg>
        <pc:spChg chg="add del">
          <ac:chgData name="Alberto Moni" userId="546c147c-c4a9-42a8-b697-901c7fae71d7" providerId="ADAL" clId="{5566CCCE-1AE9-40C5-B4E4-E8C57F3F42BB}" dt="2024-05-27T14:42:25.345" v="2008" actId="26606"/>
          <ac:spMkLst>
            <pc:docMk/>
            <pc:sldMk cId="787284880" sldId="377"/>
            <ac:spMk id="11" creationId="{BACC6370-2D7E-4714-9D71-7542949D7D5D}"/>
          </ac:spMkLst>
        </pc:spChg>
        <pc:spChg chg="add del">
          <ac:chgData name="Alberto Moni" userId="546c147c-c4a9-42a8-b697-901c7fae71d7" providerId="ADAL" clId="{5566CCCE-1AE9-40C5-B4E4-E8C57F3F42BB}" dt="2024-05-27T14:42:25.345" v="2008" actId="26606"/>
          <ac:spMkLst>
            <pc:docMk/>
            <pc:sldMk cId="787284880" sldId="377"/>
            <ac:spMk id="12" creationId="{F68B3F68-107C-434F-AA38-110D5EA91B85}"/>
          </ac:spMkLst>
        </pc:spChg>
        <pc:spChg chg="add del">
          <ac:chgData name="Alberto Moni" userId="546c147c-c4a9-42a8-b697-901c7fae71d7" providerId="ADAL" clId="{5566CCCE-1AE9-40C5-B4E4-E8C57F3F42BB}" dt="2024-05-27T14:42:25.345" v="2008" actId="26606"/>
          <ac:spMkLst>
            <pc:docMk/>
            <pc:sldMk cId="787284880" sldId="377"/>
            <ac:spMk id="17" creationId="{AAD0DBB9-1A4B-4391-81D4-CB19F9AB918A}"/>
          </ac:spMkLst>
        </pc:spChg>
        <pc:spChg chg="add del">
          <ac:chgData name="Alberto Moni" userId="546c147c-c4a9-42a8-b697-901c7fae71d7" providerId="ADAL" clId="{5566CCCE-1AE9-40C5-B4E4-E8C57F3F42BB}" dt="2024-05-27T14:42:25.345" v="2008" actId="26606"/>
          <ac:spMkLst>
            <pc:docMk/>
            <pc:sldMk cId="787284880" sldId="377"/>
            <ac:spMk id="19" creationId="{063BBA22-50EA-4C4D-BE05-F1CE4E63AA56}"/>
          </ac:spMkLst>
        </pc:spChg>
        <pc:spChg chg="add del">
          <ac:chgData name="Alberto Moni" userId="546c147c-c4a9-42a8-b697-901c7fae71d7" providerId="ADAL" clId="{5566CCCE-1AE9-40C5-B4E4-E8C57F3F42BB}" dt="2024-05-27T14:42:30.606" v="2010" actId="26606"/>
          <ac:spMkLst>
            <pc:docMk/>
            <pc:sldMk cId="787284880" sldId="377"/>
            <ac:spMk id="21" creationId="{35DB3719-6FDC-4E5D-891D-FF40B7300F64}"/>
          </ac:spMkLst>
        </pc:spChg>
        <pc:spChg chg="add del">
          <ac:chgData name="Alberto Moni" userId="546c147c-c4a9-42a8-b697-901c7fae71d7" providerId="ADAL" clId="{5566CCCE-1AE9-40C5-B4E4-E8C57F3F42BB}" dt="2024-05-27T14:42:30.606" v="2010" actId="26606"/>
          <ac:spMkLst>
            <pc:docMk/>
            <pc:sldMk cId="787284880" sldId="377"/>
            <ac:spMk id="22" creationId="{E0CBAC23-2E3F-4A90-BA59-F8299F6A5439}"/>
          </ac:spMkLst>
        </pc:spChg>
        <pc:graphicFrameChg chg="mod modGraphic">
          <ac:chgData name="Alberto Moni" userId="546c147c-c4a9-42a8-b697-901c7fae71d7" providerId="ADAL" clId="{5566CCCE-1AE9-40C5-B4E4-E8C57F3F42BB}" dt="2024-05-28T08:43:00.660" v="2853" actId="20577"/>
          <ac:graphicFrameMkLst>
            <pc:docMk/>
            <pc:sldMk cId="787284880" sldId="377"/>
            <ac:graphicFrameMk id="8" creationId="{D0812455-18C5-5935-9B54-76E983784FD3}"/>
          </ac:graphicFrameMkLst>
        </pc:graphicFrameChg>
        <pc:cxnChg chg="add del">
          <ac:chgData name="Alberto Moni" userId="546c147c-c4a9-42a8-b697-901c7fae71d7" providerId="ADAL" clId="{5566CCCE-1AE9-40C5-B4E4-E8C57F3F42BB}" dt="2024-05-27T14:41:05.720" v="2005" actId="26606"/>
          <ac:cxnSpMkLst>
            <pc:docMk/>
            <pc:sldMk cId="787284880" sldId="377"/>
            <ac:cxnSpMk id="15" creationId="{C8F51B3F-8331-4E4A-AE96-D47B1006EEA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lberto Moni" userId="546c147c-c4a9-42a8-b697-901c7fae71d7" providerId="ADAL" clId="{5566CCCE-1AE9-40C5-B4E4-E8C57F3F42BB}" dt="2024-05-27T14:47:11.580" v="2281"/>
              <pc2:cmMkLst xmlns:pc2="http://schemas.microsoft.com/office/powerpoint/2019/9/main/command">
                <pc:docMk/>
                <pc:sldMk cId="787284880" sldId="377"/>
                <pc2:cmMk id="{E20DE914-D19D-46AC-B0C4-988755D1C830}"/>
              </pc2:cmMkLst>
            </pc226:cmChg>
          </p:ext>
        </pc:extLst>
      </pc:sldChg>
      <pc:sldChg chg="mod modShow">
        <pc:chgData name="Alberto Moni" userId="546c147c-c4a9-42a8-b697-901c7fae71d7" providerId="ADAL" clId="{5566CCCE-1AE9-40C5-B4E4-E8C57F3F42BB}" dt="2024-05-27T08:23:22.199" v="283" actId="729"/>
        <pc:sldMkLst>
          <pc:docMk/>
          <pc:sldMk cId="1122611160" sldId="380"/>
        </pc:sldMkLst>
      </pc:sldChg>
      <pc:sldChg chg="mod modShow">
        <pc:chgData name="Alberto Moni" userId="546c147c-c4a9-42a8-b697-901c7fae71d7" providerId="ADAL" clId="{5566CCCE-1AE9-40C5-B4E4-E8C57F3F42BB}" dt="2024-05-24T16:30:19.236" v="192" actId="729"/>
        <pc:sldMkLst>
          <pc:docMk/>
          <pc:sldMk cId="3693607923" sldId="381"/>
        </pc:sldMkLst>
      </pc:sldChg>
      <pc:sldChg chg="addSp delSp modSp mod addCm modCm">
        <pc:chgData name="Alberto Moni" userId="546c147c-c4a9-42a8-b697-901c7fae71d7" providerId="ADAL" clId="{5566CCCE-1AE9-40C5-B4E4-E8C57F3F42BB}" dt="2024-06-04T07:38:01.103" v="3187" actId="27636"/>
        <pc:sldMkLst>
          <pc:docMk/>
          <pc:sldMk cId="901302516" sldId="382"/>
        </pc:sldMkLst>
        <pc:spChg chg="mod">
          <ac:chgData name="Alberto Moni" userId="546c147c-c4a9-42a8-b697-901c7fae71d7" providerId="ADAL" clId="{5566CCCE-1AE9-40C5-B4E4-E8C57F3F42BB}" dt="2024-06-04T07:38:01.103" v="3187" actId="27636"/>
          <ac:spMkLst>
            <pc:docMk/>
            <pc:sldMk cId="901302516" sldId="382"/>
            <ac:spMk id="2" creationId="{EF964EF4-9506-2807-842D-B47015D1F7AD}"/>
          </ac:spMkLst>
        </pc:spChg>
        <pc:spChg chg="add del">
          <ac:chgData name="Alberto Moni" userId="546c147c-c4a9-42a8-b697-901c7fae71d7" providerId="ADAL" clId="{5566CCCE-1AE9-40C5-B4E4-E8C57F3F42BB}" dt="2024-05-27T14:31:32.840" v="1790" actId="22"/>
          <ac:spMkLst>
            <pc:docMk/>
            <pc:sldMk cId="901302516" sldId="382"/>
            <ac:spMk id="5" creationId="{5C1E1F2F-6194-350D-E5BA-7DA7FB42EDEB}"/>
          </ac:spMkLst>
        </pc:spChg>
        <pc:spChg chg="add mod">
          <ac:chgData name="Alberto Moni" userId="546c147c-c4a9-42a8-b697-901c7fae71d7" providerId="ADAL" clId="{5566CCCE-1AE9-40C5-B4E4-E8C57F3F42BB}" dt="2024-05-27T14:35:39.229" v="1831" actId="404"/>
          <ac:spMkLst>
            <pc:docMk/>
            <pc:sldMk cId="901302516" sldId="382"/>
            <ac:spMk id="8" creationId="{41DA9AEE-EE26-5444-18CF-BEB921107F83}"/>
          </ac:spMkLst>
        </pc:spChg>
        <pc:picChg chg="mod">
          <ac:chgData name="Alberto Moni" userId="546c147c-c4a9-42a8-b697-901c7fae71d7" providerId="ADAL" clId="{5566CCCE-1AE9-40C5-B4E4-E8C57F3F42BB}" dt="2024-05-27T14:35:23.533" v="1830" actId="1440"/>
          <ac:picMkLst>
            <pc:docMk/>
            <pc:sldMk cId="901302516" sldId="382"/>
            <ac:picMk id="4" creationId="{29B62E97-AF56-63A3-0507-5CD34FB70C81}"/>
          </ac:picMkLst>
        </pc:picChg>
        <pc:picChg chg="add mod">
          <ac:chgData name="Alberto Moni" userId="546c147c-c4a9-42a8-b697-901c7fae71d7" providerId="ADAL" clId="{5566CCCE-1AE9-40C5-B4E4-E8C57F3F42BB}" dt="2024-05-27T14:35:14.798" v="1829" actId="1440"/>
          <ac:picMkLst>
            <pc:docMk/>
            <pc:sldMk cId="901302516" sldId="382"/>
            <ac:picMk id="7" creationId="{FDDDE52A-FA6C-FF1F-DD4C-D4DFB81B291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lberto Moni" userId="546c147c-c4a9-42a8-b697-901c7fae71d7" providerId="ADAL" clId="{5566CCCE-1AE9-40C5-B4E4-E8C57F3F42BB}" dt="2024-06-03T22:30:33.595" v="3182"/>
              <pc2:cmMkLst xmlns:pc2="http://schemas.microsoft.com/office/powerpoint/2019/9/main/command">
                <pc:docMk/>
                <pc:sldMk cId="901302516" sldId="382"/>
                <pc2:cmMk id="{8087BA21-A856-B447-9694-9191D79C9340}"/>
              </pc2:cmMkLst>
              <pc226:cmRplyChg chg="add">
                <pc226:chgData name="Alberto Moni" userId="546c147c-c4a9-42a8-b697-901c7fae71d7" providerId="ADAL" clId="{5566CCCE-1AE9-40C5-B4E4-E8C57F3F42BB}" dt="2024-06-03T22:30:33.595" v="3182"/>
                <pc2:cmRplyMkLst xmlns:pc2="http://schemas.microsoft.com/office/powerpoint/2019/9/main/command">
                  <pc:docMk/>
                  <pc:sldMk cId="901302516" sldId="382"/>
                  <pc2:cmMk id="{8087BA21-A856-B447-9694-9191D79C9340}"/>
                  <pc2:cmRplyMk id="{6B680833-269C-4BB1-A5DB-74DFC145C129}"/>
                </pc2:cmRplyMkLst>
              </pc226:cmRplyChg>
            </pc226:cmChg>
            <pc226:cmChg xmlns:pc226="http://schemas.microsoft.com/office/powerpoint/2022/06/main/command" chg="add mod">
              <pc226:chgData name="Alberto Moni" userId="546c147c-c4a9-42a8-b697-901c7fae71d7" providerId="ADAL" clId="{5566CCCE-1AE9-40C5-B4E4-E8C57F3F42BB}" dt="2024-05-27T14:35:56.285" v="1832"/>
              <pc2:cmMkLst xmlns:pc2="http://schemas.microsoft.com/office/powerpoint/2019/9/main/command">
                <pc:docMk/>
                <pc:sldMk cId="901302516" sldId="382"/>
                <pc2:cmMk id="{64CAC15C-3C85-45F0-82BB-D4F71C80D946}"/>
              </pc2:cmMkLst>
            </pc226:cmChg>
          </p:ext>
        </pc:extLst>
      </pc:sldChg>
      <pc:sldChg chg="addCm modCm">
        <pc:chgData name="Alberto Moni" userId="546c147c-c4a9-42a8-b697-901c7fae71d7" providerId="ADAL" clId="{5566CCCE-1AE9-40C5-B4E4-E8C57F3F42BB}" dt="2024-05-27T14:36:27.285" v="1833"/>
        <pc:sldMkLst>
          <pc:docMk/>
          <pc:sldMk cId="1030093979" sldId="3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lberto Moni" userId="546c147c-c4a9-42a8-b697-901c7fae71d7" providerId="ADAL" clId="{5566CCCE-1AE9-40C5-B4E4-E8C57F3F42BB}" dt="2024-05-27T14:36:27.285" v="1833"/>
              <pc2:cmMkLst xmlns:pc2="http://schemas.microsoft.com/office/powerpoint/2019/9/main/command">
                <pc:docMk/>
                <pc:sldMk cId="1030093979" sldId="383"/>
                <pc2:cmMk id="{6A4D52BE-E343-45D9-B149-E94E3BB5DD59}"/>
              </pc2:cmMkLst>
            </pc226:cmChg>
          </p:ext>
        </pc:extLst>
      </pc:sldChg>
      <pc:sldChg chg="mod modShow">
        <pc:chgData name="Alberto Moni" userId="546c147c-c4a9-42a8-b697-901c7fae71d7" providerId="ADAL" clId="{5566CCCE-1AE9-40C5-B4E4-E8C57F3F42BB}" dt="2024-05-21T16:49:40.972" v="11" actId="729"/>
        <pc:sldMkLst>
          <pc:docMk/>
          <pc:sldMk cId="2312291737" sldId="384"/>
        </pc:sldMkLst>
      </pc:sldChg>
      <pc:sldChg chg="add mod modShow">
        <pc:chgData name="Alberto Moni" userId="546c147c-c4a9-42a8-b697-901c7fae71d7" providerId="ADAL" clId="{5566CCCE-1AE9-40C5-B4E4-E8C57F3F42BB}" dt="2024-05-27T08:28:00.255" v="285" actId="729"/>
        <pc:sldMkLst>
          <pc:docMk/>
          <pc:sldMk cId="1329432083" sldId="389"/>
        </pc:sldMkLst>
      </pc:sldChg>
      <pc:sldChg chg="modSp new mod ord">
        <pc:chgData name="Alberto Moni" userId="546c147c-c4a9-42a8-b697-901c7fae71d7" providerId="ADAL" clId="{5566CCCE-1AE9-40C5-B4E4-E8C57F3F42BB}" dt="2024-05-27T10:56:19.220" v="1717" actId="20577"/>
        <pc:sldMkLst>
          <pc:docMk/>
          <pc:sldMk cId="1341304130" sldId="390"/>
        </pc:sldMkLst>
        <pc:spChg chg="mod">
          <ac:chgData name="Alberto Moni" userId="546c147c-c4a9-42a8-b697-901c7fae71d7" providerId="ADAL" clId="{5566CCCE-1AE9-40C5-B4E4-E8C57F3F42BB}" dt="2024-05-27T09:23:32.800" v="1112" actId="20577"/>
          <ac:spMkLst>
            <pc:docMk/>
            <pc:sldMk cId="1341304130" sldId="390"/>
            <ac:spMk id="2" creationId="{AAD41C7E-2AA5-A752-4FCE-CC87A64FCA09}"/>
          </ac:spMkLst>
        </pc:spChg>
        <pc:spChg chg="mod">
          <ac:chgData name="Alberto Moni" userId="546c147c-c4a9-42a8-b697-901c7fae71d7" providerId="ADAL" clId="{5566CCCE-1AE9-40C5-B4E4-E8C57F3F42BB}" dt="2024-05-27T10:56:19.220" v="1717" actId="20577"/>
          <ac:spMkLst>
            <pc:docMk/>
            <pc:sldMk cId="1341304130" sldId="390"/>
            <ac:spMk id="3" creationId="{75E2C421-E386-6DEC-D31A-202EB0F60B25}"/>
          </ac:spMkLst>
        </pc:spChg>
      </pc:sldChg>
      <pc:sldChg chg="modSp new mod">
        <pc:chgData name="Alberto Moni" userId="546c147c-c4a9-42a8-b697-901c7fae71d7" providerId="ADAL" clId="{5566CCCE-1AE9-40C5-B4E4-E8C57F3F42BB}" dt="2024-05-27T14:59:13.597" v="2446" actId="20577"/>
        <pc:sldMkLst>
          <pc:docMk/>
          <pc:sldMk cId="2856317506" sldId="393"/>
        </pc:sldMkLst>
        <pc:spChg chg="mod">
          <ac:chgData name="Alberto Moni" userId="546c147c-c4a9-42a8-b697-901c7fae71d7" providerId="ADAL" clId="{5566CCCE-1AE9-40C5-B4E4-E8C57F3F42BB}" dt="2024-05-27T14:59:13.597" v="2446" actId="20577"/>
          <ac:spMkLst>
            <pc:docMk/>
            <pc:sldMk cId="2856317506" sldId="393"/>
            <ac:spMk id="2" creationId="{DACCAB61-364F-D6A9-7064-D0E2612304FC}"/>
          </ac:spMkLst>
        </pc:spChg>
        <pc:spChg chg="mod">
          <ac:chgData name="Alberto Moni" userId="546c147c-c4a9-42a8-b697-901c7fae71d7" providerId="ADAL" clId="{5566CCCE-1AE9-40C5-B4E4-E8C57F3F42BB}" dt="2024-05-27T14:57:50.750" v="2423" actId="20577"/>
          <ac:spMkLst>
            <pc:docMk/>
            <pc:sldMk cId="2856317506" sldId="393"/>
            <ac:spMk id="3" creationId="{637F3784-BD1D-EC06-ECDB-6F5760252CB6}"/>
          </ac:spMkLst>
        </pc:spChg>
      </pc:sldChg>
      <pc:sldChg chg="add del">
        <pc:chgData name="Alberto Moni" userId="546c147c-c4a9-42a8-b697-901c7fae71d7" providerId="ADAL" clId="{5566CCCE-1AE9-40C5-B4E4-E8C57F3F42BB}" dt="2024-05-27T15:02:03.890" v="2450" actId="2890"/>
        <pc:sldMkLst>
          <pc:docMk/>
          <pc:sldMk cId="309191090" sldId="394"/>
        </pc:sldMkLst>
      </pc:sldChg>
      <pc:sldChg chg="add mod modShow">
        <pc:chgData name="Alberto Moni" userId="546c147c-c4a9-42a8-b697-901c7fae71d7" providerId="ADAL" clId="{5566CCCE-1AE9-40C5-B4E4-E8C57F3F42BB}" dt="2024-05-27T15:02:16.369" v="2453" actId="729"/>
        <pc:sldMkLst>
          <pc:docMk/>
          <pc:sldMk cId="2647413592" sldId="394"/>
        </pc:sldMkLst>
      </pc:sldChg>
      <pc:sldChg chg="addSp delSp modSp new mod ord">
        <pc:chgData name="Alberto Moni" userId="546c147c-c4a9-42a8-b697-901c7fae71d7" providerId="ADAL" clId="{5566CCCE-1AE9-40C5-B4E4-E8C57F3F42BB}" dt="2024-05-28T08:37:45.700" v="2522" actId="20577"/>
        <pc:sldMkLst>
          <pc:docMk/>
          <pc:sldMk cId="3362547284" sldId="395"/>
        </pc:sldMkLst>
        <pc:spChg chg="mod">
          <ac:chgData name="Alberto Moni" userId="546c147c-c4a9-42a8-b697-901c7fae71d7" providerId="ADAL" clId="{5566CCCE-1AE9-40C5-B4E4-E8C57F3F42BB}" dt="2024-05-28T08:37:45.700" v="2522" actId="20577"/>
          <ac:spMkLst>
            <pc:docMk/>
            <pc:sldMk cId="3362547284" sldId="395"/>
            <ac:spMk id="2" creationId="{D438719E-9302-EDD1-8987-7E834125CC5B}"/>
          </ac:spMkLst>
        </pc:spChg>
        <pc:spChg chg="del">
          <ac:chgData name="Alberto Moni" userId="546c147c-c4a9-42a8-b697-901c7fae71d7" providerId="ADAL" clId="{5566CCCE-1AE9-40C5-B4E4-E8C57F3F42BB}" dt="2024-05-28T08:37:43.619" v="2519" actId="22"/>
          <ac:spMkLst>
            <pc:docMk/>
            <pc:sldMk cId="3362547284" sldId="395"/>
            <ac:spMk id="3" creationId="{0BF7FF5A-D453-86D2-0712-5A4C65BFFCE3}"/>
          </ac:spMkLst>
        </pc:spChg>
        <pc:picChg chg="add mod ord">
          <ac:chgData name="Alberto Moni" userId="546c147c-c4a9-42a8-b697-901c7fae71d7" providerId="ADAL" clId="{5566CCCE-1AE9-40C5-B4E4-E8C57F3F42BB}" dt="2024-05-28T08:37:43.619" v="2519" actId="22"/>
          <ac:picMkLst>
            <pc:docMk/>
            <pc:sldMk cId="3362547284" sldId="395"/>
            <ac:picMk id="5" creationId="{254DBEA7-7147-AC28-A27D-4C4F2F7A72BA}"/>
          </ac:picMkLst>
        </pc:picChg>
      </pc:sldChg>
      <pc:sldChg chg="addSp delSp modSp new mod ord setBg modCm">
        <pc:chgData name="Alberto Moni" userId="546c147c-c4a9-42a8-b697-901c7fae71d7" providerId="ADAL" clId="{5566CCCE-1AE9-40C5-B4E4-E8C57F3F42BB}" dt="2024-06-03T22:33:19.964" v="3184"/>
        <pc:sldMkLst>
          <pc:docMk/>
          <pc:sldMk cId="410560616" sldId="396"/>
        </pc:sldMkLst>
        <pc:spChg chg="mod ord">
          <ac:chgData name="Alberto Moni" userId="546c147c-c4a9-42a8-b697-901c7fae71d7" providerId="ADAL" clId="{5566CCCE-1AE9-40C5-B4E4-E8C57F3F42BB}" dt="2024-05-28T10:54:23.852" v="3008" actId="26606"/>
          <ac:spMkLst>
            <pc:docMk/>
            <pc:sldMk cId="410560616" sldId="396"/>
            <ac:spMk id="2" creationId="{06A5A958-6505-834A-6094-0B8870636961}"/>
          </ac:spMkLst>
        </pc:spChg>
        <pc:spChg chg="add del mod ord">
          <ac:chgData name="Alberto Moni" userId="546c147c-c4a9-42a8-b697-901c7fae71d7" providerId="ADAL" clId="{5566CCCE-1AE9-40C5-B4E4-E8C57F3F42BB}" dt="2024-05-28T10:54:23.852" v="3008" actId="26606"/>
          <ac:spMkLst>
            <pc:docMk/>
            <pc:sldMk cId="410560616" sldId="396"/>
            <ac:spMk id="3" creationId="{8B8DD94E-B547-64C0-1131-812213B333AD}"/>
          </ac:spMkLst>
        </pc:spChg>
        <pc:spChg chg="add del">
          <ac:chgData name="Alberto Moni" userId="546c147c-c4a9-42a8-b697-901c7fae71d7" providerId="ADAL" clId="{5566CCCE-1AE9-40C5-B4E4-E8C57F3F42BB}" dt="2024-05-28T10:54:23.852" v="3008" actId="26606"/>
          <ac:spMkLst>
            <pc:docMk/>
            <pc:sldMk cId="410560616" sldId="396"/>
            <ac:spMk id="14" creationId="{0A597D97-203B-498B-95D3-E90DC961039F}"/>
          </ac:spMkLst>
        </pc:spChg>
        <pc:spChg chg="add del">
          <ac:chgData name="Alberto Moni" userId="546c147c-c4a9-42a8-b697-901c7fae71d7" providerId="ADAL" clId="{5566CCCE-1AE9-40C5-B4E4-E8C57F3F42BB}" dt="2024-05-28T10:54:23.852" v="3008" actId="26606"/>
          <ac:spMkLst>
            <pc:docMk/>
            <pc:sldMk cId="410560616" sldId="396"/>
            <ac:spMk id="16" creationId="{6A6EF10E-DF41-4BD3-8EB4-6F646531DC26}"/>
          </ac:spMkLst>
        </pc:spChg>
        <pc:picChg chg="add del mod ord">
          <ac:chgData name="Alberto Moni" userId="546c147c-c4a9-42a8-b697-901c7fae71d7" providerId="ADAL" clId="{5566CCCE-1AE9-40C5-B4E4-E8C57F3F42BB}" dt="2024-05-28T10:52:51.036" v="2923" actId="22"/>
          <ac:picMkLst>
            <pc:docMk/>
            <pc:sldMk cId="410560616" sldId="396"/>
            <ac:picMk id="5" creationId="{FC52FC71-92BA-E101-65D4-62A95C55485F}"/>
          </ac:picMkLst>
        </pc:picChg>
        <pc:picChg chg="add del mod">
          <ac:chgData name="Alberto Moni" userId="546c147c-c4a9-42a8-b697-901c7fae71d7" providerId="ADAL" clId="{5566CCCE-1AE9-40C5-B4E4-E8C57F3F42BB}" dt="2024-05-28T10:55:07.270" v="3013" actId="478"/>
          <ac:picMkLst>
            <pc:docMk/>
            <pc:sldMk cId="410560616" sldId="396"/>
            <ac:picMk id="7" creationId="{240D5F45-3B24-2EBA-70F3-7C7A6BF7A106}"/>
          </ac:picMkLst>
        </pc:picChg>
        <pc:picChg chg="add mod">
          <ac:chgData name="Alberto Moni" userId="546c147c-c4a9-42a8-b697-901c7fae71d7" providerId="ADAL" clId="{5566CCCE-1AE9-40C5-B4E4-E8C57F3F42BB}" dt="2024-05-28T11:03:31.409" v="3024" actId="1440"/>
          <ac:picMkLst>
            <pc:docMk/>
            <pc:sldMk cId="410560616" sldId="396"/>
            <ac:picMk id="9" creationId="{8B5CC9F6-641B-5198-75BF-DBBC18BE8442}"/>
          </ac:picMkLst>
        </pc:picChg>
        <pc:picChg chg="add mod">
          <ac:chgData name="Alberto Moni" userId="546c147c-c4a9-42a8-b697-901c7fae71d7" providerId="ADAL" clId="{5566CCCE-1AE9-40C5-B4E4-E8C57F3F42BB}" dt="2024-05-28T11:03:31.409" v="3024" actId="1440"/>
          <ac:picMkLst>
            <pc:docMk/>
            <pc:sldMk cId="410560616" sldId="396"/>
            <ac:picMk id="11" creationId="{BE010DC4-B0A1-0861-7A62-13CC66A6CFF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lberto Moni" userId="546c147c-c4a9-42a8-b697-901c7fae71d7" providerId="ADAL" clId="{5566CCCE-1AE9-40C5-B4E4-E8C57F3F42BB}" dt="2024-06-03T22:33:19.964" v="3184"/>
              <pc2:cmMkLst xmlns:pc2="http://schemas.microsoft.com/office/powerpoint/2019/9/main/command">
                <pc:docMk/>
                <pc:sldMk cId="410560616" sldId="396"/>
                <pc2:cmMk id="{4F305C7B-158D-DC48-B735-D849D8C4A694}"/>
              </pc2:cmMkLst>
              <pc226:cmRplyChg chg="add">
                <pc226:chgData name="Alberto Moni" userId="546c147c-c4a9-42a8-b697-901c7fae71d7" providerId="ADAL" clId="{5566CCCE-1AE9-40C5-B4E4-E8C57F3F42BB}" dt="2024-06-03T22:33:19.964" v="3184"/>
                <pc2:cmRplyMkLst xmlns:pc2="http://schemas.microsoft.com/office/powerpoint/2019/9/main/command">
                  <pc:docMk/>
                  <pc:sldMk cId="410560616" sldId="396"/>
                  <pc2:cmMk id="{4F305C7B-158D-DC48-B735-D849D8C4A694}"/>
                  <pc2:cmRplyMk id="{41FDB1C4-8927-4BEA-92C0-48E1567B03D4}"/>
                </pc2:cmRplyMkLst>
              </pc226:cmRplyChg>
            </pc226:cmChg>
          </p:ext>
        </pc:extLst>
      </pc:sldChg>
      <pc:sldChg chg="addSp delSp modSp new mod ord">
        <pc:chgData name="Alberto Moni" userId="546c147c-c4a9-42a8-b697-901c7fae71d7" providerId="ADAL" clId="{5566CCCE-1AE9-40C5-B4E4-E8C57F3F42BB}" dt="2024-05-30T08:28:35.103" v="3067" actId="20577"/>
        <pc:sldMkLst>
          <pc:docMk/>
          <pc:sldMk cId="1669387415" sldId="398"/>
        </pc:sldMkLst>
        <pc:spChg chg="mod">
          <ac:chgData name="Alberto Moni" userId="546c147c-c4a9-42a8-b697-901c7fae71d7" providerId="ADAL" clId="{5566CCCE-1AE9-40C5-B4E4-E8C57F3F42BB}" dt="2024-05-30T08:28:35.103" v="3067" actId="20577"/>
          <ac:spMkLst>
            <pc:docMk/>
            <pc:sldMk cId="1669387415" sldId="398"/>
            <ac:spMk id="2" creationId="{46FFA9A6-97E4-8376-8A3C-910274081214}"/>
          </ac:spMkLst>
        </pc:spChg>
        <pc:spChg chg="del">
          <ac:chgData name="Alberto Moni" userId="546c147c-c4a9-42a8-b697-901c7fae71d7" providerId="ADAL" clId="{5566CCCE-1AE9-40C5-B4E4-E8C57F3F42BB}" dt="2024-05-30T08:27:58.272" v="3059" actId="22"/>
          <ac:spMkLst>
            <pc:docMk/>
            <pc:sldMk cId="1669387415" sldId="398"/>
            <ac:spMk id="3" creationId="{9AEC60B9-F5E5-1A28-DAE9-5023AA12D1F4}"/>
          </ac:spMkLst>
        </pc:spChg>
        <pc:picChg chg="add mod ord">
          <ac:chgData name="Alberto Moni" userId="546c147c-c4a9-42a8-b697-901c7fae71d7" providerId="ADAL" clId="{5566CCCE-1AE9-40C5-B4E4-E8C57F3F42BB}" dt="2024-05-30T08:27:58.272" v="3059" actId="22"/>
          <ac:picMkLst>
            <pc:docMk/>
            <pc:sldMk cId="1669387415" sldId="398"/>
            <ac:picMk id="5" creationId="{565994BD-970A-782C-BAAF-D62BF751E0FE}"/>
          </ac:picMkLst>
        </pc:picChg>
        <pc:picChg chg="add del">
          <ac:chgData name="Alberto Moni" userId="546c147c-c4a9-42a8-b697-901c7fae71d7" providerId="ADAL" clId="{5566CCCE-1AE9-40C5-B4E4-E8C57F3F42BB}" dt="2024-05-30T08:28:32.947" v="3064" actId="478"/>
          <ac:picMkLst>
            <pc:docMk/>
            <pc:sldMk cId="1669387415" sldId="398"/>
            <ac:picMk id="7" creationId="{952C1662-A219-0F99-B288-D18066BB7D1F}"/>
          </ac:picMkLst>
        </pc:picChg>
        <pc:picChg chg="add mod">
          <ac:chgData name="Alberto Moni" userId="546c147c-c4a9-42a8-b697-901c7fae71d7" providerId="ADAL" clId="{5566CCCE-1AE9-40C5-B4E4-E8C57F3F42BB}" dt="2024-05-30T08:28:29.722" v="3063" actId="1076"/>
          <ac:picMkLst>
            <pc:docMk/>
            <pc:sldMk cId="1669387415" sldId="398"/>
            <ac:picMk id="9" creationId="{BF08A0C9-38A5-0685-0F89-218A2D674071}"/>
          </ac:picMkLst>
        </pc:picChg>
      </pc:sldChg>
      <pc:sldChg chg="ord modCm">
        <pc:chgData name="Alberto Moni" userId="546c147c-c4a9-42a8-b697-901c7fae71d7" providerId="ADAL" clId="{5566CCCE-1AE9-40C5-B4E4-E8C57F3F42BB}" dt="2024-06-04T07:37:40.964" v="3186"/>
        <pc:sldMkLst>
          <pc:docMk/>
          <pc:sldMk cId="1463968343" sldId="3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lberto Moni" userId="546c147c-c4a9-42a8-b697-901c7fae71d7" providerId="ADAL" clId="{5566CCCE-1AE9-40C5-B4E4-E8C57F3F42BB}" dt="2024-06-03T22:26:38.636" v="3180"/>
              <pc2:cmMkLst xmlns:pc2="http://schemas.microsoft.com/office/powerpoint/2019/9/main/command">
                <pc:docMk/>
                <pc:sldMk cId="1463968343" sldId="399"/>
                <pc2:cmMk id="{56B3C9C0-BE94-F94D-8E79-987FF97FB94A}"/>
              </pc2:cmMkLst>
              <pc226:cmRplyChg chg="add">
                <pc226:chgData name="Alberto Moni" userId="546c147c-c4a9-42a8-b697-901c7fae71d7" providerId="ADAL" clId="{5566CCCE-1AE9-40C5-B4E4-E8C57F3F42BB}" dt="2024-06-03T22:26:38.636" v="3180"/>
                <pc2:cmRplyMkLst xmlns:pc2="http://schemas.microsoft.com/office/powerpoint/2019/9/main/command">
                  <pc:docMk/>
                  <pc:sldMk cId="1463968343" sldId="399"/>
                  <pc2:cmMk id="{56B3C9C0-BE94-F94D-8E79-987FF97FB94A}"/>
                  <pc2:cmRplyMk id="{D8BCE839-56C6-4107-B006-78152DDA5AFC}"/>
                </pc2:cmRplyMkLst>
              </pc226:cmRplyChg>
            </pc226:cmChg>
          </p:ext>
        </pc:extLst>
      </pc:sldChg>
      <pc:sldChg chg="modCm">
        <pc:chgData name="Alberto Moni" userId="546c147c-c4a9-42a8-b697-901c7fae71d7" providerId="ADAL" clId="{5566CCCE-1AE9-40C5-B4E4-E8C57F3F42BB}" dt="2024-06-03T22:28:05.988" v="3181"/>
        <pc:sldMkLst>
          <pc:docMk/>
          <pc:sldMk cId="1528599786" sldId="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lberto Moni" userId="546c147c-c4a9-42a8-b697-901c7fae71d7" providerId="ADAL" clId="{5566CCCE-1AE9-40C5-B4E4-E8C57F3F42BB}" dt="2024-06-03T22:28:05.988" v="3181"/>
              <pc2:cmMkLst xmlns:pc2="http://schemas.microsoft.com/office/powerpoint/2019/9/main/command">
                <pc:docMk/>
                <pc:sldMk cId="1528599786" sldId="405"/>
                <pc2:cmMk id="{7C7EA7AE-7331-264B-96D6-5F17DBE4B2AE}"/>
              </pc2:cmMkLst>
              <pc226:cmRplyChg chg="add">
                <pc226:chgData name="Alberto Moni" userId="546c147c-c4a9-42a8-b697-901c7fae71d7" providerId="ADAL" clId="{5566CCCE-1AE9-40C5-B4E4-E8C57F3F42BB}" dt="2024-06-03T22:28:05.988" v="3181"/>
                <pc2:cmRplyMkLst xmlns:pc2="http://schemas.microsoft.com/office/powerpoint/2019/9/main/command">
                  <pc:docMk/>
                  <pc:sldMk cId="1528599786" sldId="405"/>
                  <pc2:cmMk id="{7C7EA7AE-7331-264B-96D6-5F17DBE4B2AE}"/>
                  <pc2:cmRplyMk id="{E391360B-B438-4CBF-92F7-FB520D6142EE}"/>
                </pc2:cmRplyMkLst>
              </pc226:cmRplyChg>
            </pc226:cmChg>
          </p:ext>
        </pc:extLst>
      </pc:sldChg>
    </pc:docChg>
  </pc:docChgLst>
  <pc:docChgLst>
    <pc:chgData name="Guido Guizzunti" userId="68294d26-76fc-486f-a25b-9602fe314635" providerId="ADAL" clId="{8499EB51-27F6-43F0-90DA-142E53364142}"/>
    <pc:docChg chg="custSel addSld modSld sldOrd modSection">
      <pc:chgData name="Guido Guizzunti" userId="68294d26-76fc-486f-a25b-9602fe314635" providerId="ADAL" clId="{8499EB51-27F6-43F0-90DA-142E53364142}" dt="2024-05-31T11:39:55.909" v="114" actId="27636"/>
      <pc:docMkLst>
        <pc:docMk/>
      </pc:docMkLst>
      <pc:sldChg chg="modSp mod">
        <pc:chgData name="Guido Guizzunti" userId="68294d26-76fc-486f-a25b-9602fe314635" providerId="ADAL" clId="{8499EB51-27F6-43F0-90DA-142E53364142}" dt="2024-05-31T11:39:55.909" v="114" actId="27636"/>
        <pc:sldMkLst>
          <pc:docMk/>
          <pc:sldMk cId="102636235" sldId="320"/>
        </pc:sldMkLst>
        <pc:spChg chg="mod">
          <ac:chgData name="Guido Guizzunti" userId="68294d26-76fc-486f-a25b-9602fe314635" providerId="ADAL" clId="{8499EB51-27F6-43F0-90DA-142E53364142}" dt="2024-05-31T11:39:55.909" v="114" actId="27636"/>
          <ac:spMkLst>
            <pc:docMk/>
            <pc:sldMk cId="102636235" sldId="320"/>
            <ac:spMk id="2" creationId="{4B66473E-57E1-D99C-5FD8-1D9A19F3817F}"/>
          </ac:spMkLst>
        </pc:spChg>
      </pc:sldChg>
      <pc:sldChg chg="ord">
        <pc:chgData name="Guido Guizzunti" userId="68294d26-76fc-486f-a25b-9602fe314635" providerId="ADAL" clId="{8499EB51-27F6-43F0-90DA-142E53364142}" dt="2024-05-29T13:52:15.106" v="101"/>
        <pc:sldMkLst>
          <pc:docMk/>
          <pc:sldMk cId="2681607410" sldId="332"/>
        </pc:sldMkLst>
      </pc:sldChg>
      <pc:sldChg chg="ord addCm">
        <pc:chgData name="Guido Guizzunti" userId="68294d26-76fc-486f-a25b-9602fe314635" providerId="ADAL" clId="{8499EB51-27F6-43F0-90DA-142E53364142}" dt="2024-05-29T13:52:28.042" v="103"/>
        <pc:sldMkLst>
          <pc:docMk/>
          <pc:sldMk cId="3523554362" sldId="34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ido Guizzunti" userId="68294d26-76fc-486f-a25b-9602fe314635" providerId="ADAL" clId="{8499EB51-27F6-43F0-90DA-142E53364142}" dt="2024-05-24T10:17:41.902" v="0"/>
              <pc2:cmMkLst xmlns:pc2="http://schemas.microsoft.com/office/powerpoint/2019/9/main/command">
                <pc:docMk/>
                <pc:sldMk cId="3523554362" sldId="345"/>
                <pc2:cmMk id="{9BCEAC10-CFE0-40B9-9435-D9F1E94459D3}"/>
              </pc2:cmMkLst>
            </pc226:cmChg>
          </p:ext>
        </pc:extLst>
      </pc:sldChg>
      <pc:sldChg chg="mod ord modShow">
        <pc:chgData name="Guido Guizzunti" userId="68294d26-76fc-486f-a25b-9602fe314635" providerId="ADAL" clId="{8499EB51-27F6-43F0-90DA-142E53364142}" dt="2024-05-29T14:01:59.943" v="105"/>
        <pc:sldMkLst>
          <pc:docMk/>
          <pc:sldMk cId="14613133" sldId="374"/>
        </pc:sldMkLst>
      </pc:sldChg>
      <pc:sldChg chg="mod modShow">
        <pc:chgData name="Guido Guizzunti" userId="68294d26-76fc-486f-a25b-9602fe314635" providerId="ADAL" clId="{8499EB51-27F6-43F0-90DA-142E53364142}" dt="2024-05-27T09:04:50.884" v="7" actId="729"/>
        <pc:sldMkLst>
          <pc:docMk/>
          <pc:sldMk cId="180225585" sldId="375"/>
        </pc:sldMkLst>
      </pc:sldChg>
      <pc:sldChg chg="modSp mod modCm">
        <pc:chgData name="Guido Guizzunti" userId="68294d26-76fc-486f-a25b-9602fe314635" providerId="ADAL" clId="{8499EB51-27F6-43F0-90DA-142E53364142}" dt="2024-05-31T11:39:55.881" v="113" actId="27636"/>
        <pc:sldMkLst>
          <pc:docMk/>
          <pc:sldMk cId="143259298" sldId="376"/>
        </pc:sldMkLst>
        <pc:spChg chg="mod">
          <ac:chgData name="Guido Guizzunti" userId="68294d26-76fc-486f-a25b-9602fe314635" providerId="ADAL" clId="{8499EB51-27F6-43F0-90DA-142E53364142}" dt="2024-05-31T11:39:55.881" v="113" actId="27636"/>
          <ac:spMkLst>
            <pc:docMk/>
            <pc:sldMk cId="143259298" sldId="376"/>
            <ac:spMk id="2" creationId="{495B3FD4-9F16-27D6-BE27-F0454934F9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Guido Guizzunti" userId="68294d26-76fc-486f-a25b-9602fe314635" providerId="ADAL" clId="{8499EB51-27F6-43F0-90DA-142E53364142}" dt="2024-05-27T09:02:44.119" v="4"/>
              <pc2:cmMkLst xmlns:pc2="http://schemas.microsoft.com/office/powerpoint/2019/9/main/command">
                <pc:docMk/>
                <pc:sldMk cId="143259298" sldId="376"/>
                <pc2:cmMk id="{414682CB-A8DD-4CE3-BAF2-E67FFEF9F134}"/>
              </pc2:cmMkLst>
              <pc226:cmRplyChg chg="mod modRxn">
                <pc226:chgData name="Guido Guizzunti" userId="68294d26-76fc-486f-a25b-9602fe314635" providerId="ADAL" clId="{8499EB51-27F6-43F0-90DA-142E53364142}" dt="2024-05-27T09:02:42.255" v="3"/>
                <pc2:cmRplyMkLst xmlns:pc2="http://schemas.microsoft.com/office/powerpoint/2019/9/main/command">
                  <pc:docMk/>
                  <pc:sldMk cId="143259298" sldId="376"/>
                  <pc2:cmMk id="{414682CB-A8DD-4CE3-BAF2-E67FFEF9F134}"/>
                  <pc2:cmRplyMk id="{3D2EC409-F444-4090-A213-0248366C0EF9}"/>
                </pc2:cmRplyMkLst>
              </pc226:cmRplyChg>
            </pc226:cmChg>
          </p:ext>
        </pc:extLst>
      </pc:sldChg>
      <pc:sldChg chg="mod ord modShow">
        <pc:chgData name="Guido Guizzunti" userId="68294d26-76fc-486f-a25b-9602fe314635" providerId="ADAL" clId="{8499EB51-27F6-43F0-90DA-142E53364142}" dt="2024-05-29T14:17:16.156" v="112"/>
        <pc:sldMkLst>
          <pc:docMk/>
          <pc:sldMk cId="188440578" sldId="378"/>
        </pc:sldMkLst>
      </pc:sldChg>
      <pc:sldChg chg="ord">
        <pc:chgData name="Guido Guizzunti" userId="68294d26-76fc-486f-a25b-9602fe314635" providerId="ADAL" clId="{8499EB51-27F6-43F0-90DA-142E53364142}" dt="2024-05-29T14:05:39.120" v="108"/>
        <pc:sldMkLst>
          <pc:docMk/>
          <pc:sldMk cId="1122611160" sldId="380"/>
        </pc:sldMkLst>
      </pc:sldChg>
      <pc:sldChg chg="mod ord modShow">
        <pc:chgData name="Guido Guizzunti" userId="68294d26-76fc-486f-a25b-9602fe314635" providerId="ADAL" clId="{8499EB51-27F6-43F0-90DA-142E53364142}" dt="2024-05-29T14:16:39.377" v="110"/>
        <pc:sldMkLst>
          <pc:docMk/>
          <pc:sldMk cId="3693607923" sldId="381"/>
        </pc:sldMkLst>
      </pc:sldChg>
      <pc:sldChg chg="mod modShow">
        <pc:chgData name="Guido Guizzunti" userId="68294d26-76fc-486f-a25b-9602fe314635" providerId="ADAL" clId="{8499EB51-27F6-43F0-90DA-142E53364142}" dt="2024-05-29T13:27:03.280" v="99" actId="729"/>
        <pc:sldMkLst>
          <pc:docMk/>
          <pc:sldMk cId="2312291737" sldId="384"/>
        </pc:sldMkLst>
      </pc:sldChg>
      <pc:sldChg chg="modSp mod modShow">
        <pc:chgData name="Guido Guizzunti" userId="68294d26-76fc-486f-a25b-9602fe314635" providerId="ADAL" clId="{8499EB51-27F6-43F0-90DA-142E53364142}" dt="2024-05-29T14:04:15.249" v="106" actId="14100"/>
        <pc:sldMkLst>
          <pc:docMk/>
          <pc:sldMk cId="2965174648" sldId="385"/>
        </pc:sldMkLst>
        <pc:picChg chg="mod">
          <ac:chgData name="Guido Guizzunti" userId="68294d26-76fc-486f-a25b-9602fe314635" providerId="ADAL" clId="{8499EB51-27F6-43F0-90DA-142E53364142}" dt="2024-05-29T14:04:15.249" v="106" actId="14100"/>
          <ac:picMkLst>
            <pc:docMk/>
            <pc:sldMk cId="2965174648" sldId="385"/>
            <ac:picMk id="4" creationId="{5A7F2D39-96D3-907D-8FBD-6EF7C3F6E7E7}"/>
          </ac:picMkLst>
        </pc:picChg>
      </pc:sldChg>
      <pc:sldChg chg="modSp mod">
        <pc:chgData name="Guido Guizzunti" userId="68294d26-76fc-486f-a25b-9602fe314635" providerId="ADAL" clId="{8499EB51-27F6-43F0-90DA-142E53364142}" dt="2024-05-27T09:14:07.755" v="84" actId="20577"/>
        <pc:sldMkLst>
          <pc:docMk/>
          <pc:sldMk cId="975807621" sldId="386"/>
        </pc:sldMkLst>
        <pc:spChg chg="mod">
          <ac:chgData name="Guido Guizzunti" userId="68294d26-76fc-486f-a25b-9602fe314635" providerId="ADAL" clId="{8499EB51-27F6-43F0-90DA-142E53364142}" dt="2024-05-27T09:14:07.755" v="84" actId="20577"/>
          <ac:spMkLst>
            <pc:docMk/>
            <pc:sldMk cId="975807621" sldId="386"/>
            <ac:spMk id="3" creationId="{0EB8B714-B0F6-DAF3-85AE-E85CA13808F2}"/>
          </ac:spMkLst>
        </pc:spChg>
      </pc:sldChg>
      <pc:sldChg chg="mod modShow">
        <pc:chgData name="Guido Guizzunti" userId="68294d26-76fc-486f-a25b-9602fe314635" providerId="ADAL" clId="{8499EB51-27F6-43F0-90DA-142E53364142}" dt="2024-05-27T09:15:49.132" v="85" actId="729"/>
        <pc:sldMkLst>
          <pc:docMk/>
          <pc:sldMk cId="3986658066" sldId="387"/>
        </pc:sldMkLst>
      </pc:sldChg>
      <pc:sldChg chg="addSp delSp modSp new mod">
        <pc:chgData name="Guido Guizzunti" userId="68294d26-76fc-486f-a25b-9602fe314635" providerId="ADAL" clId="{8499EB51-27F6-43F0-90DA-142E53364142}" dt="2024-05-27T09:26:46.100" v="91" actId="14100"/>
        <pc:sldMkLst>
          <pc:docMk/>
          <pc:sldMk cId="4177357364" sldId="391"/>
        </pc:sldMkLst>
        <pc:spChg chg="del">
          <ac:chgData name="Guido Guizzunti" userId="68294d26-76fc-486f-a25b-9602fe314635" providerId="ADAL" clId="{8499EB51-27F6-43F0-90DA-142E53364142}" dt="2024-05-27T09:26:26.409" v="87" actId="478"/>
          <ac:spMkLst>
            <pc:docMk/>
            <pc:sldMk cId="4177357364" sldId="391"/>
            <ac:spMk id="2" creationId="{F2E10099-BA12-7326-0751-46BC90A5A284}"/>
          </ac:spMkLst>
        </pc:spChg>
        <pc:spChg chg="del">
          <ac:chgData name="Guido Guizzunti" userId="68294d26-76fc-486f-a25b-9602fe314635" providerId="ADAL" clId="{8499EB51-27F6-43F0-90DA-142E53364142}" dt="2024-05-27T09:26:30.303" v="88" actId="478"/>
          <ac:spMkLst>
            <pc:docMk/>
            <pc:sldMk cId="4177357364" sldId="391"/>
            <ac:spMk id="3" creationId="{CB8A4863-2013-B0C6-D64F-4F82695A36A2}"/>
          </ac:spMkLst>
        </pc:spChg>
        <pc:picChg chg="add mod">
          <ac:chgData name="Guido Guizzunti" userId="68294d26-76fc-486f-a25b-9602fe314635" providerId="ADAL" clId="{8499EB51-27F6-43F0-90DA-142E53364142}" dt="2024-05-27T09:26:46.100" v="91" actId="14100"/>
          <ac:picMkLst>
            <pc:docMk/>
            <pc:sldMk cId="4177357364" sldId="391"/>
            <ac:picMk id="4" creationId="{0905AC9A-AF21-E193-EF8B-190047C920F6}"/>
          </ac:picMkLst>
        </pc:picChg>
      </pc:sldChg>
      <pc:sldChg chg="addSp delSp modSp new mod">
        <pc:chgData name="Guido Guizzunti" userId="68294d26-76fc-486f-a25b-9602fe314635" providerId="ADAL" clId="{8499EB51-27F6-43F0-90DA-142E53364142}" dt="2024-05-27T09:27:46.805" v="98" actId="14100"/>
        <pc:sldMkLst>
          <pc:docMk/>
          <pc:sldMk cId="2412645227" sldId="392"/>
        </pc:sldMkLst>
        <pc:spChg chg="del">
          <ac:chgData name="Guido Guizzunti" userId="68294d26-76fc-486f-a25b-9602fe314635" providerId="ADAL" clId="{8499EB51-27F6-43F0-90DA-142E53364142}" dt="2024-05-27T09:27:28.999" v="94" actId="478"/>
          <ac:spMkLst>
            <pc:docMk/>
            <pc:sldMk cId="2412645227" sldId="392"/>
            <ac:spMk id="2" creationId="{5ADD6EC8-FECD-CB39-5F2C-EEF68037C732}"/>
          </ac:spMkLst>
        </pc:spChg>
        <pc:spChg chg="del">
          <ac:chgData name="Guido Guizzunti" userId="68294d26-76fc-486f-a25b-9602fe314635" providerId="ADAL" clId="{8499EB51-27F6-43F0-90DA-142E53364142}" dt="2024-05-27T09:27:26.201" v="93" actId="478"/>
          <ac:spMkLst>
            <pc:docMk/>
            <pc:sldMk cId="2412645227" sldId="392"/>
            <ac:spMk id="3" creationId="{A59AB0A9-A85E-056D-7DCD-AD33406B4701}"/>
          </ac:spMkLst>
        </pc:spChg>
        <pc:picChg chg="add mod">
          <ac:chgData name="Guido Guizzunti" userId="68294d26-76fc-486f-a25b-9602fe314635" providerId="ADAL" clId="{8499EB51-27F6-43F0-90DA-142E53364142}" dt="2024-05-27T09:27:46.805" v="98" actId="14100"/>
          <ac:picMkLst>
            <pc:docMk/>
            <pc:sldMk cId="2412645227" sldId="392"/>
            <ac:picMk id="4" creationId="{AF27BAA0-5401-EA06-13D1-D9E089E3F7FD}"/>
          </ac:picMkLst>
        </pc:picChg>
      </pc:sldChg>
    </pc:docChg>
  </pc:docChgLst>
  <pc:docChgLst>
    <pc:chgData name="Alberto Moni" userId="546c147c-c4a9-42a8-b697-901c7fae71d7" providerId="ADAL" clId="{DB367EE9-E2D5-4862-9FE9-2AD88C3F7296}"/>
    <pc:docChg chg="undo redo custSel addSld delSld modSld sldOrd modSection">
      <pc:chgData name="Alberto Moni" userId="546c147c-c4a9-42a8-b697-901c7fae71d7" providerId="ADAL" clId="{DB367EE9-E2D5-4862-9FE9-2AD88C3F7296}" dt="2023-12-05T11:39:43.656" v="8054" actId="27918"/>
      <pc:docMkLst>
        <pc:docMk/>
      </pc:docMkLst>
      <pc:sldChg chg="addSp delSp modSp mod setBg">
        <pc:chgData name="Alberto Moni" userId="546c147c-c4a9-42a8-b697-901c7fae71d7" providerId="ADAL" clId="{DB367EE9-E2D5-4862-9FE9-2AD88C3F7296}" dt="2023-12-04T17:16:09.338" v="7131" actId="13244"/>
        <pc:sldMkLst>
          <pc:docMk/>
          <pc:sldMk cId="3981344827" sldId="292"/>
        </pc:sldMkLst>
        <pc:spChg chg="mod ord">
          <ac:chgData name="Alberto Moni" userId="546c147c-c4a9-42a8-b697-901c7fae71d7" providerId="ADAL" clId="{DB367EE9-E2D5-4862-9FE9-2AD88C3F7296}" dt="2023-12-04T17:16:09.338" v="7131" actId="13244"/>
          <ac:spMkLst>
            <pc:docMk/>
            <pc:sldMk cId="3981344827" sldId="292"/>
            <ac:spMk id="2" creationId="{08E45AF0-1719-430F-8BFB-2CA287587B74}"/>
          </ac:spMkLst>
        </pc:spChg>
        <pc:spChg chg="mod">
          <ac:chgData name="Alberto Moni" userId="546c147c-c4a9-42a8-b697-901c7fae71d7" providerId="ADAL" clId="{DB367EE9-E2D5-4862-9FE9-2AD88C3F7296}" dt="2023-12-04T17:15:23.630" v="7125" actId="20577"/>
          <ac:spMkLst>
            <pc:docMk/>
            <pc:sldMk cId="3981344827" sldId="292"/>
            <ac:spMk id="3" creationId="{842310D6-AABF-4688-A19B-CA0A3A379D67}"/>
          </ac:spMkLst>
        </pc:spChg>
        <pc:spChg chg="add del">
          <ac:chgData name="Alberto Moni" userId="546c147c-c4a9-42a8-b697-901c7fae71d7" providerId="ADAL" clId="{DB367EE9-E2D5-4862-9FE9-2AD88C3F7296}" dt="2023-12-04T10:03:54.132" v="4752" actId="26606"/>
          <ac:spMkLst>
            <pc:docMk/>
            <pc:sldMk cId="3981344827" sldId="292"/>
            <ac:spMk id="3111" creationId="{B1595A09-E336-4D1B-9B3A-06A2287A54E2}"/>
          </ac:spMkLst>
        </pc:spChg>
        <pc:spChg chg="add del">
          <ac:chgData name="Alberto Moni" userId="546c147c-c4a9-42a8-b697-901c7fae71d7" providerId="ADAL" clId="{DB367EE9-E2D5-4862-9FE9-2AD88C3F7296}" dt="2023-12-04T10:03:54.132" v="4752" actId="26606"/>
          <ac:spMkLst>
            <pc:docMk/>
            <pc:sldMk cId="3981344827" sldId="292"/>
            <ac:spMk id="3112" creationId="{3540989C-C7B8-473B-BF87-6F2DA6A90006}"/>
          </ac:spMkLst>
        </pc:spChg>
        <pc:spChg chg="add">
          <ac:chgData name="Alberto Moni" userId="546c147c-c4a9-42a8-b697-901c7fae71d7" providerId="ADAL" clId="{DB367EE9-E2D5-4862-9FE9-2AD88C3F7296}" dt="2023-12-04T10:03:54.132" v="4752" actId="26606"/>
          <ac:spMkLst>
            <pc:docMk/>
            <pc:sldMk cId="3981344827" sldId="292"/>
            <ac:spMk id="3117" creationId="{2B97F24A-32CE-4C1C-A50D-3016B394DCFB}"/>
          </ac:spMkLst>
        </pc:spChg>
        <pc:spChg chg="add">
          <ac:chgData name="Alberto Moni" userId="546c147c-c4a9-42a8-b697-901c7fae71d7" providerId="ADAL" clId="{DB367EE9-E2D5-4862-9FE9-2AD88C3F7296}" dt="2023-12-04T10:03:54.132" v="4752" actId="26606"/>
          <ac:spMkLst>
            <pc:docMk/>
            <pc:sldMk cId="3981344827" sldId="292"/>
            <ac:spMk id="3119" creationId="{CD8B4F24-440B-49E9-B85D-733523DC064B}"/>
          </ac:spMkLst>
        </pc:spChg>
        <pc:spChg chg="add del">
          <ac:chgData name="Alberto Moni" userId="546c147c-c4a9-42a8-b697-901c7fae71d7" providerId="ADAL" clId="{DB367EE9-E2D5-4862-9FE9-2AD88C3F7296}" dt="2023-12-04T09:57:32.994" v="4748" actId="26606"/>
          <ac:spMkLst>
            <pc:docMk/>
            <pc:sldMk cId="3981344827" sldId="292"/>
            <ac:spMk id="3120" creationId="{9C3A50E9-9119-7BC3-083B-2D84CCC78E47}"/>
          </ac:spMkLst>
        </pc:spChg>
        <pc:spChg chg="add del">
          <ac:chgData name="Alberto Moni" userId="546c147c-c4a9-42a8-b697-901c7fae71d7" providerId="ADAL" clId="{DB367EE9-E2D5-4862-9FE9-2AD88C3F7296}" dt="2023-12-04T09:57:32.994" v="4748" actId="26606"/>
          <ac:spMkLst>
            <pc:docMk/>
            <pc:sldMk cId="3981344827" sldId="292"/>
            <ac:spMk id="3122" creationId="{DC39DE25-0E4E-0AA7-0932-1D78C2372786}"/>
          </ac:spMkLst>
        </pc:spChg>
        <pc:spChg chg="add del">
          <ac:chgData name="Alberto Moni" userId="546c147c-c4a9-42a8-b697-901c7fae71d7" providerId="ADAL" clId="{DB367EE9-E2D5-4862-9FE9-2AD88C3F7296}" dt="2023-12-04T09:57:32.994" v="4748" actId="26606"/>
          <ac:spMkLst>
            <pc:docMk/>
            <pc:sldMk cId="3981344827" sldId="292"/>
            <ac:spMk id="3123" creationId="{AE3A741D-C19B-960A-5803-1C5887147820}"/>
          </ac:spMkLst>
        </pc:spChg>
        <pc:spChg chg="add del">
          <ac:chgData name="Alberto Moni" userId="546c147c-c4a9-42a8-b697-901c7fae71d7" providerId="ADAL" clId="{DB367EE9-E2D5-4862-9FE9-2AD88C3F7296}" dt="2023-12-04T09:57:32.994" v="4748" actId="26606"/>
          <ac:spMkLst>
            <pc:docMk/>
            <pc:sldMk cId="3981344827" sldId="292"/>
            <ac:spMk id="3124" creationId="{8D6EA299-0840-6DEA-E670-C49AEBC87E89}"/>
          </ac:spMkLst>
        </pc:spChg>
        <pc:picChg chg="add mod">
          <ac:chgData name="Alberto Moni" userId="546c147c-c4a9-42a8-b697-901c7fae71d7" providerId="ADAL" clId="{DB367EE9-E2D5-4862-9FE9-2AD88C3F7296}" dt="2023-12-04T10:04:04.696" v="4754" actId="1076"/>
          <ac:picMkLst>
            <pc:docMk/>
            <pc:sldMk cId="3981344827" sldId="292"/>
            <ac:picMk id="4" creationId="{449BFBDA-5840-46FB-CE9F-EDB4C45B548F}"/>
          </ac:picMkLst>
        </pc:picChg>
        <pc:picChg chg="del">
          <ac:chgData name="Alberto Moni" userId="546c147c-c4a9-42a8-b697-901c7fae71d7" providerId="ADAL" clId="{DB367EE9-E2D5-4862-9FE9-2AD88C3F7296}" dt="2023-12-04T09:56:44.298" v="4721" actId="478"/>
          <ac:picMkLst>
            <pc:docMk/>
            <pc:sldMk cId="3981344827" sldId="292"/>
            <ac:picMk id="5" creationId="{B93C437D-243C-B6C9-245D-4B3A2E58B5B9}"/>
          </ac:picMkLst>
        </pc:picChg>
        <pc:picChg chg="add mod">
          <ac:chgData name="Alberto Moni" userId="546c147c-c4a9-42a8-b697-901c7fae71d7" providerId="ADAL" clId="{DB367EE9-E2D5-4862-9FE9-2AD88C3F7296}" dt="2023-12-04T17:15:52.088" v="7130" actId="167"/>
          <ac:picMkLst>
            <pc:docMk/>
            <pc:sldMk cId="3981344827" sldId="292"/>
            <ac:picMk id="1026" creationId="{DCDA23E3-F848-A5CE-A3E9-B6396B885103}"/>
          </ac:picMkLst>
        </pc:picChg>
        <pc:picChg chg="add del">
          <ac:chgData name="Alberto Moni" userId="546c147c-c4a9-42a8-b697-901c7fae71d7" providerId="ADAL" clId="{DB367EE9-E2D5-4862-9FE9-2AD88C3F7296}" dt="2023-12-04T10:03:38.484" v="4751" actId="478"/>
          <ac:picMkLst>
            <pc:docMk/>
            <pc:sldMk cId="3981344827" sldId="292"/>
            <ac:picMk id="3074" creationId="{CB6F4C71-4306-4C9E-B417-713949327688}"/>
          </ac:picMkLst>
        </pc:picChg>
        <pc:picChg chg="add del">
          <ac:chgData name="Alberto Moni" userId="546c147c-c4a9-42a8-b697-901c7fae71d7" providerId="ADAL" clId="{DB367EE9-E2D5-4862-9FE9-2AD88C3F7296}" dt="2023-12-04T09:57:25.584" v="4746" actId="26606"/>
          <ac:picMkLst>
            <pc:docMk/>
            <pc:sldMk cId="3981344827" sldId="292"/>
            <ac:picMk id="3114" creationId="{E3A6A519-EEE0-17F2-F610-D1ED55FA6DAB}"/>
          </ac:picMkLst>
        </pc:picChg>
        <pc:picChg chg="add del">
          <ac:chgData name="Alberto Moni" userId="546c147c-c4a9-42a8-b697-901c7fae71d7" providerId="ADAL" clId="{DB367EE9-E2D5-4862-9FE9-2AD88C3F7296}" dt="2023-12-04T09:57:32.994" v="4748" actId="26606"/>
          <ac:picMkLst>
            <pc:docMk/>
            <pc:sldMk cId="3981344827" sldId="292"/>
            <ac:picMk id="3121" creationId="{AF54EEBB-D85D-0245-5427-CD2C79456A76}"/>
          </ac:picMkLst>
        </pc:picChg>
        <pc:cxnChg chg="add del">
          <ac:chgData name="Alberto Moni" userId="546c147c-c4a9-42a8-b697-901c7fae71d7" providerId="ADAL" clId="{DB367EE9-E2D5-4862-9FE9-2AD88C3F7296}" dt="2023-12-04T09:57:25.584" v="4746" actId="26606"/>
          <ac:cxnSpMkLst>
            <pc:docMk/>
            <pc:sldMk cId="3981344827" sldId="292"/>
            <ac:cxnSpMk id="3118" creationId="{1503BFE4-729B-D9D0-C17B-501E6AF1127A}"/>
          </ac:cxnSpMkLst>
        </pc:cxnChg>
      </pc:sldChg>
      <pc:sldChg chg="del">
        <pc:chgData name="Alberto Moni" userId="546c147c-c4a9-42a8-b697-901c7fae71d7" providerId="ADAL" clId="{DB367EE9-E2D5-4862-9FE9-2AD88C3F7296}" dt="2023-11-27T15:21:55.738" v="304" actId="47"/>
        <pc:sldMkLst>
          <pc:docMk/>
          <pc:sldMk cId="2302607166" sldId="304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725436585" sldId="314"/>
        </pc:sldMkLst>
      </pc:sldChg>
      <pc:sldChg chg="add del">
        <pc:chgData name="Alberto Moni" userId="546c147c-c4a9-42a8-b697-901c7fae71d7" providerId="ADAL" clId="{DB367EE9-E2D5-4862-9FE9-2AD88C3F7296}" dt="2023-12-04T08:10:32.605" v="4240" actId="47"/>
        <pc:sldMkLst>
          <pc:docMk/>
          <pc:sldMk cId="3287859196" sldId="316"/>
        </pc:sldMkLst>
      </pc:sldChg>
      <pc:sldChg chg="addSp delSp modSp mod ord setBg delDesignElem modShow">
        <pc:chgData name="Alberto Moni" userId="546c147c-c4a9-42a8-b697-901c7fae71d7" providerId="ADAL" clId="{DB367EE9-E2D5-4862-9FE9-2AD88C3F7296}" dt="2023-12-05T10:18:42.786" v="7880" actId="20577"/>
        <pc:sldMkLst>
          <pc:docMk/>
          <pc:sldMk cId="2569861573" sldId="317"/>
        </pc:sldMkLst>
        <pc:spChg chg="mod">
          <ac:chgData name="Alberto Moni" userId="546c147c-c4a9-42a8-b697-901c7fae71d7" providerId="ADAL" clId="{DB367EE9-E2D5-4862-9FE9-2AD88C3F7296}" dt="2023-12-05T10:18:42.786" v="7880" actId="20577"/>
          <ac:spMkLst>
            <pc:docMk/>
            <pc:sldMk cId="2569861573" sldId="317"/>
            <ac:spMk id="2" creationId="{F0C2B0CC-3577-BE1D-4A95-8993EAB6FAB6}"/>
          </ac:spMkLst>
        </pc:spChg>
        <pc:spChg chg="mod">
          <ac:chgData name="Alberto Moni" userId="546c147c-c4a9-42a8-b697-901c7fae71d7" providerId="ADAL" clId="{DB367EE9-E2D5-4862-9FE9-2AD88C3F7296}" dt="2023-12-04T16:37:01.941" v="6538" actId="26606"/>
          <ac:spMkLst>
            <pc:docMk/>
            <pc:sldMk cId="2569861573" sldId="317"/>
            <ac:spMk id="3" creationId="{B27D4773-567A-14A0-EEA0-525E6A5516A9}"/>
          </ac:spMkLst>
        </pc:spChg>
        <pc:spChg chg="del">
          <ac:chgData name="Alberto Moni" userId="546c147c-c4a9-42a8-b697-901c7fae71d7" providerId="ADAL" clId="{DB367EE9-E2D5-4862-9FE9-2AD88C3F7296}" dt="2023-12-04T16:37:01.941" v="6538" actId="26606"/>
          <ac:spMkLst>
            <pc:docMk/>
            <pc:sldMk cId="2569861573" sldId="317"/>
            <ac:spMk id="8" creationId="{907EF6B7-1338-4443-8C46-6A318D952DFD}"/>
          </ac:spMkLst>
        </pc:spChg>
        <pc:spChg chg="del">
          <ac:chgData name="Alberto Moni" userId="546c147c-c4a9-42a8-b697-901c7fae71d7" providerId="ADAL" clId="{DB367EE9-E2D5-4862-9FE9-2AD88C3F7296}" dt="2023-12-04T16:37:01.941" v="6538" actId="26606"/>
          <ac:spMkLst>
            <pc:docMk/>
            <pc:sldMk cId="2569861573" sldId="317"/>
            <ac:spMk id="10" creationId="{DAAE4CDD-124C-4DCF-9584-B6033B545DD5}"/>
          </ac:spMkLst>
        </pc:spChg>
        <pc:spChg chg="del">
          <ac:chgData name="Alberto Moni" userId="546c147c-c4a9-42a8-b697-901c7fae71d7" providerId="ADAL" clId="{DB367EE9-E2D5-4862-9FE9-2AD88C3F7296}" dt="2023-12-04T16:37:01.941" v="6538" actId="26606"/>
          <ac:spMkLst>
            <pc:docMk/>
            <pc:sldMk cId="2569861573" sldId="317"/>
            <ac:spMk id="12" creationId="{081E4A58-353D-44AE-B2FC-2A74E2E400F7}"/>
          </ac:spMkLst>
        </pc:spChg>
        <pc:spChg chg="add del">
          <ac:chgData name="Alberto Moni" userId="546c147c-c4a9-42a8-b697-901c7fae71d7" providerId="ADAL" clId="{DB367EE9-E2D5-4862-9FE9-2AD88C3F7296}" dt="2023-12-04T16:37:09.825" v="6540"/>
          <ac:spMkLst>
            <pc:docMk/>
            <pc:sldMk cId="2569861573" sldId="317"/>
            <ac:spMk id="19" creationId="{FE1EC756-41E9-4FD6-AD48-EF46A28137B7}"/>
          </ac:spMkLst>
        </pc:spChg>
        <pc:spChg chg="add del">
          <ac:chgData name="Alberto Moni" userId="546c147c-c4a9-42a8-b697-901c7fae71d7" providerId="ADAL" clId="{DB367EE9-E2D5-4862-9FE9-2AD88C3F7296}" dt="2023-12-04T16:37:09.825" v="6540"/>
          <ac:spMkLst>
            <pc:docMk/>
            <pc:sldMk cId="2569861573" sldId="317"/>
            <ac:spMk id="21" creationId="{E66F6371-9EA5-9354-29DC-1D07B921F79C}"/>
          </ac:spMkLst>
        </pc:spChg>
        <pc:picChg chg="add mod">
          <ac:chgData name="Alberto Moni" userId="546c147c-c4a9-42a8-b697-901c7fae71d7" providerId="ADAL" clId="{DB367EE9-E2D5-4862-9FE9-2AD88C3F7296}" dt="2023-12-04T16:51:01.340" v="6772" actId="1076"/>
          <ac:picMkLst>
            <pc:docMk/>
            <pc:sldMk cId="2569861573" sldId="317"/>
            <ac:picMk id="16" creationId="{F830D9AB-5E49-252B-2B85-1E9B8DC8088D}"/>
          </ac:picMkLst>
        </pc:picChg>
      </pc:sldChg>
      <pc:sldChg chg="del">
        <pc:chgData name="Alberto Moni" userId="546c147c-c4a9-42a8-b697-901c7fae71d7" providerId="ADAL" clId="{DB367EE9-E2D5-4862-9FE9-2AD88C3F7296}" dt="2023-11-27T13:50:37.183" v="0" actId="47"/>
        <pc:sldMkLst>
          <pc:docMk/>
          <pc:sldMk cId="1922374758" sldId="318"/>
        </pc:sldMkLst>
      </pc:sldChg>
      <pc:sldChg chg="addSp delSp modSp add mod setBg modAnim delDesignElem">
        <pc:chgData name="Alberto Moni" userId="546c147c-c4a9-42a8-b697-901c7fae71d7" providerId="ADAL" clId="{DB367EE9-E2D5-4862-9FE9-2AD88C3F7296}" dt="2023-12-05T11:39:43.656" v="8054" actId="27918"/>
        <pc:sldMkLst>
          <pc:docMk/>
          <pc:sldMk cId="102636235" sldId="320"/>
        </pc:sldMkLst>
        <pc:spChg chg="mod">
          <ac:chgData name="Alberto Moni" userId="546c147c-c4a9-42a8-b697-901c7fae71d7" providerId="ADAL" clId="{DB367EE9-E2D5-4862-9FE9-2AD88C3F7296}" dt="2023-12-04T16:42:40.928" v="6674" actId="26606"/>
          <ac:spMkLst>
            <pc:docMk/>
            <pc:sldMk cId="102636235" sldId="320"/>
            <ac:spMk id="2" creationId="{4B66473E-57E1-D99C-5FD8-1D9A19F3817F}"/>
          </ac:spMkLst>
        </pc:spChg>
        <pc:spChg chg="add mod">
          <ac:chgData name="Alberto Moni" userId="546c147c-c4a9-42a8-b697-901c7fae71d7" providerId="ADAL" clId="{DB367EE9-E2D5-4862-9FE9-2AD88C3F7296}" dt="2023-12-04T17:54:43.074" v="7530" actId="1036"/>
          <ac:spMkLst>
            <pc:docMk/>
            <pc:sldMk cId="102636235" sldId="320"/>
            <ac:spMk id="4" creationId="{BADDDA43-F1AB-BDF5-52E9-E8C581AEB4D3}"/>
          </ac:spMkLst>
        </pc:spChg>
        <pc:spChg chg="del">
          <ac:chgData name="Alberto Moni" userId="546c147c-c4a9-42a8-b697-901c7fae71d7" providerId="ADAL" clId="{DB367EE9-E2D5-4862-9FE9-2AD88C3F7296}" dt="2023-12-04T08:33:12.467" v="4385" actId="478"/>
          <ac:spMkLst>
            <pc:docMk/>
            <pc:sldMk cId="102636235" sldId="320"/>
            <ac:spMk id="9" creationId="{B88EAA37-746A-5B5E-C907-4539B024C9DA}"/>
          </ac:spMkLst>
        </pc:spChg>
        <pc:spChg chg="del">
          <ac:chgData name="Alberto Moni" userId="546c147c-c4a9-42a8-b697-901c7fae71d7" providerId="ADAL" clId="{DB367EE9-E2D5-4862-9FE9-2AD88C3F7296}" dt="2023-12-04T07:59:24.645" v="4238"/>
          <ac:spMkLst>
            <pc:docMk/>
            <pc:sldMk cId="102636235" sldId="320"/>
            <ac:spMk id="14" creationId="{79BB35BC-D5C2-4C8B-A22A-A71E6191913B}"/>
          </ac:spMkLst>
        </pc:spChg>
        <pc:spChg chg="add del">
          <ac:chgData name="Alberto Moni" userId="546c147c-c4a9-42a8-b697-901c7fae71d7" providerId="ADAL" clId="{DB367EE9-E2D5-4862-9FE9-2AD88C3F7296}" dt="2023-12-04T16:42:40.928" v="6674" actId="26606"/>
          <ac:spMkLst>
            <pc:docMk/>
            <pc:sldMk cId="102636235" sldId="320"/>
            <ac:spMk id="20" creationId="{AF6CB648-9554-488A-B457-99CAAD1DA528}"/>
          </ac:spMkLst>
        </pc:spChg>
        <pc:spChg chg="add del">
          <ac:chgData name="Alberto Moni" userId="546c147c-c4a9-42a8-b697-901c7fae71d7" providerId="ADAL" clId="{DB367EE9-E2D5-4862-9FE9-2AD88C3F7296}" dt="2023-12-04T16:42:40.928" v="6674" actId="26606"/>
          <ac:spMkLst>
            <pc:docMk/>
            <pc:sldMk cId="102636235" sldId="320"/>
            <ac:spMk id="22" creationId="{E3ADCBE7-9330-1CDA-00EB-CDD12DB722FF}"/>
          </ac:spMkLst>
        </pc:spChg>
        <pc:graphicFrameChg chg="add mod ord modGraphic">
          <ac:chgData name="Alberto Moni" userId="546c147c-c4a9-42a8-b697-901c7fae71d7" providerId="ADAL" clId="{DB367EE9-E2D5-4862-9FE9-2AD88C3F7296}" dt="2023-12-04T17:14:38.464" v="7120" actId="1037"/>
          <ac:graphicFrameMkLst>
            <pc:docMk/>
            <pc:sldMk cId="102636235" sldId="320"/>
            <ac:graphicFrameMk id="15" creationId="{53914B53-95E7-CFB0-CB24-6BE625D00E6B}"/>
          </ac:graphicFrameMkLst>
        </pc:graphicFrameChg>
        <pc:picChg chg="add mod">
          <ac:chgData name="Alberto Moni" userId="546c147c-c4a9-42a8-b697-901c7fae71d7" providerId="ADAL" clId="{DB367EE9-E2D5-4862-9FE9-2AD88C3F7296}" dt="2023-12-04T17:54:58.363" v="7551" actId="1036"/>
          <ac:picMkLst>
            <pc:docMk/>
            <pc:sldMk cId="102636235" sldId="320"/>
            <ac:picMk id="5" creationId="{39EAAF49-A6D8-E9D2-B08D-EC6EAC5C954E}"/>
          </ac:picMkLst>
        </pc:picChg>
        <pc:picChg chg="del">
          <ac:chgData name="Alberto Moni" userId="546c147c-c4a9-42a8-b697-901c7fae71d7" providerId="ADAL" clId="{DB367EE9-E2D5-4862-9FE9-2AD88C3F7296}" dt="2023-12-04T08:33:05.589" v="4384" actId="478"/>
          <ac:picMkLst>
            <pc:docMk/>
            <pc:sldMk cId="102636235" sldId="320"/>
            <ac:picMk id="5" creationId="{C3891DFD-279A-AEFD-9AFF-D05E35229882}"/>
          </ac:picMkLst>
        </pc:picChg>
        <pc:picChg chg="del">
          <ac:chgData name="Alberto Moni" userId="546c147c-c4a9-42a8-b697-901c7fae71d7" providerId="ADAL" clId="{DB367EE9-E2D5-4862-9FE9-2AD88C3F7296}" dt="2023-12-04T08:12:37.333" v="4290" actId="478"/>
          <ac:picMkLst>
            <pc:docMk/>
            <pc:sldMk cId="102636235" sldId="320"/>
            <ac:picMk id="7" creationId="{33CB27BA-5F47-4BDA-4BFC-DB3281F1D384}"/>
          </ac:picMkLst>
        </pc:picChg>
        <pc:picChg chg="add mod">
          <ac:chgData name="Alberto Moni" userId="546c147c-c4a9-42a8-b697-901c7fae71d7" providerId="ADAL" clId="{DB367EE9-E2D5-4862-9FE9-2AD88C3F7296}" dt="2023-12-04T17:54:58.363" v="7551" actId="1036"/>
          <ac:picMkLst>
            <pc:docMk/>
            <pc:sldMk cId="102636235" sldId="320"/>
            <ac:picMk id="7" creationId="{F5F616DE-1B82-E515-4243-205ABFE4A2DE}"/>
          </ac:picMkLst>
        </pc:picChg>
        <pc:picChg chg="add del">
          <ac:chgData name="Alberto Moni" userId="546c147c-c4a9-42a8-b697-901c7fae71d7" providerId="ADAL" clId="{DB367EE9-E2D5-4862-9FE9-2AD88C3F7296}" dt="2023-12-04T09:32:27.655" v="4492" actId="22"/>
          <ac:picMkLst>
            <pc:docMk/>
            <pc:sldMk cId="102636235" sldId="320"/>
            <ac:picMk id="8" creationId="{7DE9B514-FE7E-BE2F-6826-943C2D9050FA}"/>
          </ac:picMkLst>
        </pc:picChg>
      </pc:sldChg>
      <pc:sldChg chg="addSp delSp modSp mod setBg">
        <pc:chgData name="Alberto Moni" userId="546c147c-c4a9-42a8-b697-901c7fae71d7" providerId="ADAL" clId="{DB367EE9-E2D5-4862-9FE9-2AD88C3F7296}" dt="2023-12-04T09:36:24.684" v="4644" actId="1037"/>
        <pc:sldMkLst>
          <pc:docMk/>
          <pc:sldMk cId="807584618" sldId="324"/>
        </pc:sldMkLst>
        <pc:spChg chg="mod">
          <ac:chgData name="Alberto Moni" userId="546c147c-c4a9-42a8-b697-901c7fae71d7" providerId="ADAL" clId="{DB367EE9-E2D5-4862-9FE9-2AD88C3F7296}" dt="2023-12-04T09:35:19.373" v="4625" actId="20577"/>
          <ac:spMkLst>
            <pc:docMk/>
            <pc:sldMk cId="807584618" sldId="324"/>
            <ac:spMk id="2" creationId="{8A87FEF8-FDDB-06B4-53D4-3E376AF97AB2}"/>
          </ac:spMkLst>
        </pc:spChg>
        <pc:spChg chg="add mod">
          <ac:chgData name="Alberto Moni" userId="546c147c-c4a9-42a8-b697-901c7fae71d7" providerId="ADAL" clId="{DB367EE9-E2D5-4862-9FE9-2AD88C3F7296}" dt="2023-11-27T15:01:24.001" v="37" actId="20577"/>
          <ac:spMkLst>
            <pc:docMk/>
            <pc:sldMk cId="807584618" sldId="324"/>
            <ac:spMk id="6" creationId="{AE4D0894-E195-A3CB-8321-A5CF24D8A002}"/>
          </ac:spMkLst>
        </pc:spChg>
        <pc:graphicFrameChg chg="mod">
          <ac:chgData name="Alberto Moni" userId="546c147c-c4a9-42a8-b697-901c7fae71d7" providerId="ADAL" clId="{DB367EE9-E2D5-4862-9FE9-2AD88C3F7296}" dt="2023-12-04T09:36:24.684" v="4644" actId="1037"/>
          <ac:graphicFrameMkLst>
            <pc:docMk/>
            <pc:sldMk cId="807584618" sldId="324"/>
            <ac:graphicFrameMk id="8" creationId="{CA75D941-C656-716B-3362-F23E7296B73E}"/>
          </ac:graphicFrameMkLst>
        </pc:graphicFrameChg>
        <pc:picChg chg="del">
          <ac:chgData name="Alberto Moni" userId="546c147c-c4a9-42a8-b697-901c7fae71d7" providerId="ADAL" clId="{DB367EE9-E2D5-4862-9FE9-2AD88C3F7296}" dt="2023-11-27T15:00:20.251" v="6" actId="478"/>
          <ac:picMkLst>
            <pc:docMk/>
            <pc:sldMk cId="807584618" sldId="324"/>
            <ac:picMk id="4" creationId="{213F5A6A-D7BA-A344-8E61-CAE1ACADC29B}"/>
          </ac:picMkLst>
        </pc:picChg>
        <pc:picChg chg="add mod">
          <ac:chgData name="Alberto Moni" userId="546c147c-c4a9-42a8-b697-901c7fae71d7" providerId="ADAL" clId="{DB367EE9-E2D5-4862-9FE9-2AD88C3F7296}" dt="2023-11-27T15:00:44.168" v="10" actId="1076"/>
          <ac:picMkLst>
            <pc:docMk/>
            <pc:sldMk cId="807584618" sldId="324"/>
            <ac:picMk id="5" creationId="{1CFF8228-0B09-07EE-1E5F-60AC9E17B0DC}"/>
          </ac:picMkLst>
        </pc:picChg>
        <pc:picChg chg="del">
          <ac:chgData name="Alberto Moni" userId="546c147c-c4a9-42a8-b697-901c7fae71d7" providerId="ADAL" clId="{DB367EE9-E2D5-4862-9FE9-2AD88C3F7296}" dt="2023-11-27T15:00:28.465" v="8" actId="478"/>
          <ac:picMkLst>
            <pc:docMk/>
            <pc:sldMk cId="807584618" sldId="324"/>
            <ac:picMk id="7" creationId="{9811D958-EBAA-8855-A7FB-96C03FC8D0B3}"/>
          </ac:picMkLst>
        </pc:picChg>
      </pc:sldChg>
      <pc:sldChg chg="del">
        <pc:chgData name="Alberto Moni" userId="546c147c-c4a9-42a8-b697-901c7fae71d7" providerId="ADAL" clId="{DB367EE9-E2D5-4862-9FE9-2AD88C3F7296}" dt="2023-12-04T07:44:33.359" v="4139" actId="2696"/>
        <pc:sldMkLst>
          <pc:docMk/>
          <pc:sldMk cId="4204149199" sldId="325"/>
        </pc:sldMkLst>
      </pc:sldChg>
      <pc:sldChg chg="del">
        <pc:chgData name="Alberto Moni" userId="546c147c-c4a9-42a8-b697-901c7fae71d7" providerId="ADAL" clId="{DB367EE9-E2D5-4862-9FE9-2AD88C3F7296}" dt="2023-12-04T16:37:51.616" v="6546" actId="47"/>
        <pc:sldMkLst>
          <pc:docMk/>
          <pc:sldMk cId="3080295726" sldId="326"/>
        </pc:sldMkLst>
      </pc:sldChg>
      <pc:sldChg chg="del">
        <pc:chgData name="Alberto Moni" userId="546c147c-c4a9-42a8-b697-901c7fae71d7" providerId="ADAL" clId="{DB367EE9-E2D5-4862-9FE9-2AD88C3F7296}" dt="2023-11-27T15:20:45.196" v="302" actId="47"/>
        <pc:sldMkLst>
          <pc:docMk/>
          <pc:sldMk cId="1863498468" sldId="327"/>
        </pc:sldMkLst>
      </pc:sldChg>
      <pc:sldChg chg="addSp delSp modSp mod ord modShow">
        <pc:chgData name="Alberto Moni" userId="546c147c-c4a9-42a8-b697-901c7fae71d7" providerId="ADAL" clId="{DB367EE9-E2D5-4862-9FE9-2AD88C3F7296}" dt="2023-12-05T10:19:14.560" v="7890" actId="729"/>
        <pc:sldMkLst>
          <pc:docMk/>
          <pc:sldMk cId="4173349340" sldId="328"/>
        </pc:sldMkLst>
        <pc:spChg chg="add del">
          <ac:chgData name="Alberto Moni" userId="546c147c-c4a9-42a8-b697-901c7fae71d7" providerId="ADAL" clId="{DB367EE9-E2D5-4862-9FE9-2AD88C3F7296}" dt="2023-12-04T07:59:04.133" v="4234" actId="22"/>
          <ac:spMkLst>
            <pc:docMk/>
            <pc:sldMk cId="4173349340" sldId="328"/>
            <ac:spMk id="3" creationId="{3032416C-8F6A-D39D-8282-C726F51A190B}"/>
          </ac:spMkLst>
        </pc:spChg>
        <pc:spChg chg="mod">
          <ac:chgData name="Alberto Moni" userId="546c147c-c4a9-42a8-b697-901c7fae71d7" providerId="ADAL" clId="{DB367EE9-E2D5-4862-9FE9-2AD88C3F7296}" dt="2023-12-05T10:19:05.953" v="7889" actId="6549"/>
          <ac:spMkLst>
            <pc:docMk/>
            <pc:sldMk cId="4173349340" sldId="328"/>
            <ac:spMk id="8" creationId="{C124340F-F45D-AC41-85A4-C42EC026C98A}"/>
          </ac:spMkLst>
        </pc:spChg>
        <pc:graphicFrameChg chg="mod">
          <ac:chgData name="Alberto Moni" userId="546c147c-c4a9-42a8-b697-901c7fae71d7" providerId="ADAL" clId="{DB367EE9-E2D5-4862-9FE9-2AD88C3F7296}" dt="2023-12-04T08:32:45.683" v="4383" actId="20577"/>
          <ac:graphicFrameMkLst>
            <pc:docMk/>
            <pc:sldMk cId="4173349340" sldId="328"/>
            <ac:graphicFrameMk id="4" creationId="{2A515521-5F5D-5A2E-6392-A42AD55E8A2E}"/>
          </ac:graphicFrameMkLst>
        </pc:graphicFrameChg>
      </pc:sldChg>
      <pc:sldChg chg="addSp delSp modSp add mod setBg addAnim delAnim modAnim delDesignElem">
        <pc:chgData name="Alberto Moni" userId="546c147c-c4a9-42a8-b697-901c7fae71d7" providerId="ADAL" clId="{DB367EE9-E2D5-4862-9FE9-2AD88C3F7296}" dt="2023-12-04T17:17:01.922" v="7135"/>
        <pc:sldMkLst>
          <pc:docMk/>
          <pc:sldMk cId="2681607410" sldId="332"/>
        </pc:sldMkLst>
        <pc:spChg chg="mod">
          <ac:chgData name="Alberto Moni" userId="546c147c-c4a9-42a8-b697-901c7fae71d7" providerId="ADAL" clId="{DB367EE9-E2D5-4862-9FE9-2AD88C3F7296}" dt="2023-12-04T17:16:25.688" v="7133" actId="20577"/>
          <ac:spMkLst>
            <pc:docMk/>
            <pc:sldMk cId="2681607410" sldId="332"/>
            <ac:spMk id="2" creationId="{97DC4CB5-9AAC-E3DC-DA4D-D01EF61A7325}"/>
          </ac:spMkLst>
        </pc:spChg>
        <pc:spChg chg="add mod">
          <ac:chgData name="Alberto Moni" userId="546c147c-c4a9-42a8-b697-901c7fae71d7" providerId="ADAL" clId="{DB367EE9-E2D5-4862-9FE9-2AD88C3F7296}" dt="2023-12-04T17:16:52.345" v="7134" actId="1076"/>
          <ac:spMkLst>
            <pc:docMk/>
            <pc:sldMk cId="2681607410" sldId="332"/>
            <ac:spMk id="3" creationId="{57FF1A7F-F349-CA7E-E5CC-BDC075F2A4FA}"/>
          </ac:spMkLst>
        </pc:spChg>
        <pc:spChg chg="add del">
          <ac:chgData name="Alberto Moni" userId="546c147c-c4a9-42a8-b697-901c7fae71d7" providerId="ADAL" clId="{DB367EE9-E2D5-4862-9FE9-2AD88C3F7296}" dt="2023-12-04T09:54:59.161" v="4665" actId="26606"/>
          <ac:spMkLst>
            <pc:docMk/>
            <pc:sldMk cId="2681607410" sldId="332"/>
            <ac:spMk id="1030" creationId="{CA00AE6B-AA30-4CF8-BA6F-339B780AD76C}"/>
          </ac:spMkLst>
        </pc:spChg>
        <pc:spChg chg="add del">
          <ac:chgData name="Alberto Moni" userId="546c147c-c4a9-42a8-b697-901c7fae71d7" providerId="ADAL" clId="{DB367EE9-E2D5-4862-9FE9-2AD88C3F7296}" dt="2023-12-04T09:54:59.161" v="4665" actId="26606"/>
          <ac:spMkLst>
            <pc:docMk/>
            <pc:sldMk cId="2681607410" sldId="332"/>
            <ac:spMk id="1033" creationId="{231BF440-39FA-4087-84CC-2EEC0BBDAF29}"/>
          </ac:spMkLst>
        </pc:spChg>
        <pc:spChg chg="add del">
          <ac:chgData name="Alberto Moni" userId="546c147c-c4a9-42a8-b697-901c7fae71d7" providerId="ADAL" clId="{DB367EE9-E2D5-4862-9FE9-2AD88C3F7296}" dt="2023-12-04T09:54:59.161" v="4665" actId="26606"/>
          <ac:spMkLst>
            <pc:docMk/>
            <pc:sldMk cId="2681607410" sldId="332"/>
            <ac:spMk id="1035" creationId="{F04E4CBA-303B-48BD-8451-C2701CB0EEBF}"/>
          </ac:spMkLst>
        </pc:spChg>
        <pc:spChg chg="add del">
          <ac:chgData name="Alberto Moni" userId="546c147c-c4a9-42a8-b697-901c7fae71d7" providerId="ADAL" clId="{DB367EE9-E2D5-4862-9FE9-2AD88C3F7296}" dt="2023-12-04T09:54:59.161" v="4665" actId="26606"/>
          <ac:spMkLst>
            <pc:docMk/>
            <pc:sldMk cId="2681607410" sldId="332"/>
            <ac:spMk id="1037" creationId="{F6CA58B3-AFCC-4A40-9882-50D5080879B0}"/>
          </ac:spMkLst>
        </pc:spChg>
        <pc:spChg chg="add del">
          <ac:chgData name="Alberto Moni" userId="546c147c-c4a9-42a8-b697-901c7fae71d7" providerId="ADAL" clId="{DB367EE9-E2D5-4862-9FE9-2AD88C3F7296}" dt="2023-12-04T09:54:59.161" v="4665" actId="26606"/>
          <ac:spMkLst>
            <pc:docMk/>
            <pc:sldMk cId="2681607410" sldId="332"/>
            <ac:spMk id="1039" creationId="{75C56826-D4E5-42ED-8529-079651CB3005}"/>
          </ac:spMkLst>
        </pc:spChg>
        <pc:spChg chg="add del">
          <ac:chgData name="Alberto Moni" userId="546c147c-c4a9-42a8-b697-901c7fae71d7" providerId="ADAL" clId="{DB367EE9-E2D5-4862-9FE9-2AD88C3F7296}" dt="2023-12-04T09:54:59.161" v="4665" actId="26606"/>
          <ac:spMkLst>
            <pc:docMk/>
            <pc:sldMk cId="2681607410" sldId="332"/>
            <ac:spMk id="1041" creationId="{82095FCE-EF05-4443-B97A-85DEE3A5CA17}"/>
          </ac:spMkLst>
        </pc:spChg>
        <pc:spChg chg="del">
          <ac:chgData name="Alberto Moni" userId="546c147c-c4a9-42a8-b697-901c7fae71d7" providerId="ADAL" clId="{DB367EE9-E2D5-4862-9FE9-2AD88C3F7296}" dt="2023-11-28T13:10:33.887" v="1120"/>
          <ac:spMkLst>
            <pc:docMk/>
            <pc:sldMk cId="2681607410" sldId="332"/>
            <ac:spMk id="1042" creationId="{0A597D97-203B-498B-95D3-E90DC961039F}"/>
          </ac:spMkLst>
        </pc:spChg>
        <pc:spChg chg="del">
          <ac:chgData name="Alberto Moni" userId="546c147c-c4a9-42a8-b697-901c7fae71d7" providerId="ADAL" clId="{DB367EE9-E2D5-4862-9FE9-2AD88C3F7296}" dt="2023-11-28T13:10:33.887" v="1120"/>
          <ac:spMkLst>
            <pc:docMk/>
            <pc:sldMk cId="2681607410" sldId="332"/>
            <ac:spMk id="1043" creationId="{6A6EF10E-DF41-4BD3-8EB4-6F646531DC26}"/>
          </ac:spMkLst>
        </pc:spChg>
        <pc:spChg chg="add">
          <ac:chgData name="Alberto Moni" userId="546c147c-c4a9-42a8-b697-901c7fae71d7" providerId="ADAL" clId="{DB367EE9-E2D5-4862-9FE9-2AD88C3F7296}" dt="2023-12-04T09:54:59.168" v="4666" actId="26606"/>
          <ac:spMkLst>
            <pc:docMk/>
            <pc:sldMk cId="2681607410" sldId="332"/>
            <ac:spMk id="1044" creationId="{129F4FEF-3F4E-4042-8E6D-C24E201FB31A}"/>
          </ac:spMkLst>
        </pc:spChg>
        <pc:picChg chg="mod ord">
          <ac:chgData name="Alberto Moni" userId="546c147c-c4a9-42a8-b697-901c7fae71d7" providerId="ADAL" clId="{DB367EE9-E2D5-4862-9FE9-2AD88C3F7296}" dt="2023-12-04T09:54:59.168" v="4666" actId="26606"/>
          <ac:picMkLst>
            <pc:docMk/>
            <pc:sldMk cId="2681607410" sldId="332"/>
            <ac:picMk id="1026" creationId="{BC334F54-7DFD-566F-4372-21D0510B36E0}"/>
          </ac:picMkLst>
        </pc:picChg>
        <pc:picChg chg="mod ord">
          <ac:chgData name="Alberto Moni" userId="546c147c-c4a9-42a8-b697-901c7fae71d7" providerId="ADAL" clId="{DB367EE9-E2D5-4862-9FE9-2AD88C3F7296}" dt="2023-12-04T09:54:59.168" v="4666" actId="26606"/>
          <ac:picMkLst>
            <pc:docMk/>
            <pc:sldMk cId="2681607410" sldId="332"/>
            <ac:picMk id="1028" creationId="{FAC8C193-24E9-E180-5AA3-98F2D8DD8EE1}"/>
          </ac:picMkLst>
        </pc:picChg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3400559459" sldId="332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3176992745" sldId="333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2602956728" sldId="336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3925894342" sldId="337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3461875201" sldId="340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2339270119" sldId="341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2511713946" sldId="342"/>
        </pc:sldMkLst>
      </pc:sldChg>
      <pc:sldChg chg="addSp modSp del modAnim">
        <pc:chgData name="Alberto Moni" userId="546c147c-c4a9-42a8-b697-901c7fae71d7" providerId="ADAL" clId="{DB367EE9-E2D5-4862-9FE9-2AD88C3F7296}" dt="2023-12-04T16:36:49.173" v="6537" actId="47"/>
        <pc:sldMkLst>
          <pc:docMk/>
          <pc:sldMk cId="2985909348" sldId="343"/>
        </pc:sldMkLst>
        <pc:spChg chg="add mod">
          <ac:chgData name="Alberto Moni" userId="546c147c-c4a9-42a8-b697-901c7fae71d7" providerId="ADAL" clId="{DB367EE9-E2D5-4862-9FE9-2AD88C3F7296}" dt="2023-11-27T15:24:50.247" v="327" actId="571"/>
          <ac:spMkLst>
            <pc:docMk/>
            <pc:sldMk cId="2985909348" sldId="343"/>
            <ac:spMk id="2" creationId="{21BDD086-A76A-B559-69AE-81E0CCE06D28}"/>
          </ac:spMkLst>
        </pc:spChg>
      </pc:sldChg>
      <pc:sldChg chg="modSp add del mod">
        <pc:chgData name="Alberto Moni" userId="546c147c-c4a9-42a8-b697-901c7fae71d7" providerId="ADAL" clId="{DB367EE9-E2D5-4862-9FE9-2AD88C3F7296}" dt="2023-12-05T10:26:39.721" v="8041" actId="20577"/>
        <pc:sldMkLst>
          <pc:docMk/>
          <pc:sldMk cId="3523554362" sldId="345"/>
        </pc:sldMkLst>
        <pc:spChg chg="mod">
          <ac:chgData name="Alberto Moni" userId="546c147c-c4a9-42a8-b697-901c7fae71d7" providerId="ADAL" clId="{DB367EE9-E2D5-4862-9FE9-2AD88C3F7296}" dt="2023-12-05T10:26:39.721" v="8041" actId="20577"/>
          <ac:spMkLst>
            <pc:docMk/>
            <pc:sldMk cId="3523554362" sldId="345"/>
            <ac:spMk id="4" creationId="{1BB58B4D-2BB5-7E9F-D7BD-E51498A38833}"/>
          </ac:spMkLst>
        </pc:spChg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286261348" sldId="347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1033337409" sldId="349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2965681849" sldId="351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270491103" sldId="361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3431780210" sldId="363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785024214" sldId="365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714093787" sldId="366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2934451793" sldId="367"/>
        </pc:sldMkLst>
      </pc:sldChg>
      <pc:sldChg chg="del">
        <pc:chgData name="Alberto Moni" userId="546c147c-c4a9-42a8-b697-901c7fae71d7" providerId="ADAL" clId="{DB367EE9-E2D5-4862-9FE9-2AD88C3F7296}" dt="2023-11-27T15:21:53.616" v="303" actId="47"/>
        <pc:sldMkLst>
          <pc:docMk/>
          <pc:sldMk cId="2629356747" sldId="368"/>
        </pc:sldMkLst>
      </pc:sldChg>
      <pc:sldChg chg="del">
        <pc:chgData name="Alberto Moni" userId="546c147c-c4a9-42a8-b697-901c7fae71d7" providerId="ADAL" clId="{DB367EE9-E2D5-4862-9FE9-2AD88C3F7296}" dt="2023-11-28T12:45:36.469" v="676" actId="47"/>
        <pc:sldMkLst>
          <pc:docMk/>
          <pc:sldMk cId="1081929353" sldId="369"/>
        </pc:sldMkLst>
      </pc:sldChg>
      <pc:sldChg chg="del">
        <pc:chgData name="Alberto Moni" userId="546c147c-c4a9-42a8-b697-901c7fae71d7" providerId="ADAL" clId="{DB367EE9-E2D5-4862-9FE9-2AD88C3F7296}" dt="2023-11-28T12:45:36.469" v="676" actId="47"/>
        <pc:sldMkLst>
          <pc:docMk/>
          <pc:sldMk cId="2084206380" sldId="370"/>
        </pc:sldMkLst>
      </pc:sldChg>
      <pc:sldChg chg="addSp delSp modSp mod addAnim delAnim modAnim modNotesTx">
        <pc:chgData name="Alberto Moni" userId="546c147c-c4a9-42a8-b697-901c7fae71d7" providerId="ADAL" clId="{DB367EE9-E2D5-4862-9FE9-2AD88C3F7296}" dt="2023-12-04T17:42:45.805" v="7308" actId="114"/>
        <pc:sldMkLst>
          <pc:docMk/>
          <pc:sldMk cId="1406530366" sldId="371"/>
        </pc:sldMkLst>
        <pc:spChg chg="mod">
          <ac:chgData name="Alberto Moni" userId="546c147c-c4a9-42a8-b697-901c7fae71d7" providerId="ADAL" clId="{DB367EE9-E2D5-4862-9FE9-2AD88C3F7296}" dt="2023-11-28T13:26:02.208" v="1299" actId="1076"/>
          <ac:spMkLst>
            <pc:docMk/>
            <pc:sldMk cId="1406530366" sldId="371"/>
            <ac:spMk id="2" creationId="{8A87FEF8-FDDB-06B4-53D4-3E376AF97AB2}"/>
          </ac:spMkLst>
        </pc:spChg>
        <pc:spChg chg="add mod">
          <ac:chgData name="Alberto Moni" userId="546c147c-c4a9-42a8-b697-901c7fae71d7" providerId="ADAL" clId="{DB367EE9-E2D5-4862-9FE9-2AD88C3F7296}" dt="2023-11-28T13:29:49.849" v="1543" actId="1035"/>
          <ac:spMkLst>
            <pc:docMk/>
            <pc:sldMk cId="1406530366" sldId="371"/>
            <ac:spMk id="11" creationId="{5D7485E1-5A82-0075-4491-9FD96FD743B9}"/>
          </ac:spMkLst>
        </pc:spChg>
        <pc:spChg chg="add del mod">
          <ac:chgData name="Alberto Moni" userId="546c147c-c4a9-42a8-b697-901c7fae71d7" providerId="ADAL" clId="{DB367EE9-E2D5-4862-9FE9-2AD88C3F7296}" dt="2023-11-28T12:48:10.300" v="701" actId="12084"/>
          <ac:spMkLst>
            <pc:docMk/>
            <pc:sldMk cId="1406530366" sldId="371"/>
            <ac:spMk id="14" creationId="{51EDD087-FA88-7AA9-8BE3-A39B839AE03F}"/>
          </ac:spMkLst>
        </pc:spChg>
        <pc:spChg chg="add mod">
          <ac:chgData name="Alberto Moni" userId="546c147c-c4a9-42a8-b697-901c7fae71d7" providerId="ADAL" clId="{DB367EE9-E2D5-4862-9FE9-2AD88C3F7296}" dt="2023-11-28T13:29:49.849" v="1543" actId="1035"/>
          <ac:spMkLst>
            <pc:docMk/>
            <pc:sldMk cId="1406530366" sldId="371"/>
            <ac:spMk id="16" creationId="{044A929B-23A9-DF60-7059-779AE2BD4505}"/>
          </ac:spMkLst>
        </pc:spChg>
        <pc:spChg chg="add mod">
          <ac:chgData name="Alberto Moni" userId="546c147c-c4a9-42a8-b697-901c7fae71d7" providerId="ADAL" clId="{DB367EE9-E2D5-4862-9FE9-2AD88C3F7296}" dt="2023-12-04T17:42:45.805" v="7308" actId="114"/>
          <ac:spMkLst>
            <pc:docMk/>
            <pc:sldMk cId="1406530366" sldId="371"/>
            <ac:spMk id="18" creationId="{408E97C9-0761-8D8F-1C3D-12E93C3B1E26}"/>
          </ac:spMkLst>
        </pc:spChg>
        <pc:graphicFrameChg chg="mod">
          <ac:chgData name="Alberto Moni" userId="546c147c-c4a9-42a8-b697-901c7fae71d7" providerId="ADAL" clId="{DB367EE9-E2D5-4862-9FE9-2AD88C3F7296}" dt="2023-11-28T13:29:49.849" v="1543" actId="1035"/>
          <ac:graphicFrameMkLst>
            <pc:docMk/>
            <pc:sldMk cId="1406530366" sldId="371"/>
            <ac:graphicFrameMk id="10" creationId="{1512A82C-0A3D-081F-326A-5DFFD25505D5}"/>
          </ac:graphicFrameMkLst>
        </pc:graphicFrameChg>
        <pc:graphicFrameChg chg="add del mod modVis">
          <ac:chgData name="Alberto Moni" userId="546c147c-c4a9-42a8-b697-901c7fae71d7" providerId="ADAL" clId="{DB367EE9-E2D5-4862-9FE9-2AD88C3F7296}" dt="2023-12-04T17:19:25.433" v="7141" actId="14429"/>
          <ac:graphicFrameMkLst>
            <pc:docMk/>
            <pc:sldMk cId="1406530366" sldId="371"/>
            <ac:graphicFrameMk id="12" creationId="{4AC9850A-9525-8B41-6280-C1182CEEA160}"/>
          </ac:graphicFrameMkLst>
        </pc:graphicFrameChg>
        <pc:graphicFrameChg chg="add mod">
          <ac:chgData name="Alberto Moni" userId="546c147c-c4a9-42a8-b697-901c7fae71d7" providerId="ADAL" clId="{DB367EE9-E2D5-4862-9FE9-2AD88C3F7296}" dt="2023-11-28T13:26:25.483" v="1334" actId="1036"/>
          <ac:graphicFrameMkLst>
            <pc:docMk/>
            <pc:sldMk cId="1406530366" sldId="371"/>
            <ac:graphicFrameMk id="15" creationId="{82C42E48-9954-8786-6D22-84C6259AFA14}"/>
          </ac:graphicFrameMkLst>
        </pc:graphicFrameChg>
        <pc:picChg chg="add mod">
          <ac:chgData name="Alberto Moni" userId="546c147c-c4a9-42a8-b697-901c7fae71d7" providerId="ADAL" clId="{DB367EE9-E2D5-4862-9FE9-2AD88C3F7296}" dt="2023-11-28T13:29:49.849" v="1543" actId="1035"/>
          <ac:picMkLst>
            <pc:docMk/>
            <pc:sldMk cId="1406530366" sldId="371"/>
            <ac:picMk id="4" creationId="{E6E9A688-46A3-4304-7DAB-7252CD852DC9}"/>
          </ac:picMkLst>
        </pc:picChg>
        <pc:picChg chg="del">
          <ac:chgData name="Alberto Moni" userId="546c147c-c4a9-42a8-b697-901c7fae71d7" providerId="ADAL" clId="{DB367EE9-E2D5-4862-9FE9-2AD88C3F7296}" dt="2023-11-27T15:24:07.397" v="315" actId="478"/>
          <ac:picMkLst>
            <pc:docMk/>
            <pc:sldMk cId="1406530366" sldId="371"/>
            <ac:picMk id="6" creationId="{CDC215EA-261A-2C74-F6CD-AE1E65918478}"/>
          </ac:picMkLst>
        </pc:picChg>
        <pc:picChg chg="add del">
          <ac:chgData name="Alberto Moni" userId="546c147c-c4a9-42a8-b697-901c7fae71d7" providerId="ADAL" clId="{DB367EE9-E2D5-4862-9FE9-2AD88C3F7296}" dt="2023-11-27T15:24:32.451" v="323" actId="22"/>
          <ac:picMkLst>
            <pc:docMk/>
            <pc:sldMk cId="1406530366" sldId="371"/>
            <ac:picMk id="7" creationId="{82158AF1-48E9-583A-FD3E-FC76936C9FE0}"/>
          </ac:picMkLst>
        </pc:picChg>
        <pc:picChg chg="add del">
          <ac:chgData name="Alberto Moni" userId="546c147c-c4a9-42a8-b697-901c7fae71d7" providerId="ADAL" clId="{DB367EE9-E2D5-4862-9FE9-2AD88C3F7296}" dt="2023-11-27T15:24:40.676" v="325" actId="22"/>
          <ac:picMkLst>
            <pc:docMk/>
            <pc:sldMk cId="1406530366" sldId="371"/>
            <ac:picMk id="9" creationId="{A530A17B-B7CA-42AB-E981-B2A92ABC3CD2}"/>
          </ac:picMkLst>
        </pc:picChg>
      </pc:sldChg>
      <pc:sldChg chg="addSp delSp modSp add mod setBg delAnim modAnim delDesignElem">
        <pc:chgData name="Alberto Moni" userId="546c147c-c4a9-42a8-b697-901c7fae71d7" providerId="ADAL" clId="{DB367EE9-E2D5-4862-9FE9-2AD88C3F7296}" dt="2023-12-04T17:41:05.532" v="7300" actId="20577"/>
        <pc:sldMkLst>
          <pc:docMk/>
          <pc:sldMk cId="3727832280" sldId="372"/>
        </pc:sldMkLst>
        <pc:spChg chg="mod ord">
          <ac:chgData name="Alberto Moni" userId="546c147c-c4a9-42a8-b697-901c7fae71d7" providerId="ADAL" clId="{DB367EE9-E2D5-4862-9FE9-2AD88C3F7296}" dt="2023-12-04T16:59:19.543" v="6777" actId="404"/>
          <ac:spMkLst>
            <pc:docMk/>
            <pc:sldMk cId="3727832280" sldId="372"/>
            <ac:spMk id="2" creationId="{8A87FEF8-FDDB-06B4-53D4-3E376AF97AB2}"/>
          </ac:spMkLst>
        </pc:spChg>
        <pc:spChg chg="del mod">
          <ac:chgData name="Alberto Moni" userId="546c147c-c4a9-42a8-b697-901c7fae71d7" providerId="ADAL" clId="{DB367EE9-E2D5-4862-9FE9-2AD88C3F7296}" dt="2023-11-27T15:03:18.030" v="95" actId="478"/>
          <ac:spMkLst>
            <pc:docMk/>
            <pc:sldMk cId="3727832280" sldId="372"/>
            <ac:spMk id="6" creationId="{AE4D0894-E195-A3CB-8321-A5CF24D8A002}"/>
          </ac:spMkLst>
        </pc:spChg>
        <pc:spChg chg="add del mod">
          <ac:chgData name="Alberto Moni" userId="546c147c-c4a9-42a8-b697-901c7fae71d7" providerId="ADAL" clId="{DB367EE9-E2D5-4862-9FE9-2AD88C3F7296}" dt="2023-11-27T15:03:32.350" v="102"/>
          <ac:spMkLst>
            <pc:docMk/>
            <pc:sldMk cId="3727832280" sldId="372"/>
            <ac:spMk id="9" creationId="{830639C6-3EA7-33C2-2167-1DBFA3ACD27D}"/>
          </ac:spMkLst>
        </pc:spChg>
        <pc:spChg chg="add mod">
          <ac:chgData name="Alberto Moni" userId="546c147c-c4a9-42a8-b697-901c7fae71d7" providerId="ADAL" clId="{DB367EE9-E2D5-4862-9FE9-2AD88C3F7296}" dt="2023-11-27T15:10:39.419" v="128"/>
          <ac:spMkLst>
            <pc:docMk/>
            <pc:sldMk cId="3727832280" sldId="372"/>
            <ac:spMk id="14" creationId="{41F214BE-B3D0-2EAB-1A2D-4292C3424406}"/>
          </ac:spMkLst>
        </pc:spChg>
        <pc:spChg chg="add mod">
          <ac:chgData name="Alberto Moni" userId="546c147c-c4a9-42a8-b697-901c7fae71d7" providerId="ADAL" clId="{DB367EE9-E2D5-4862-9FE9-2AD88C3F7296}" dt="2023-11-27T15:10:39.419" v="128"/>
          <ac:spMkLst>
            <pc:docMk/>
            <pc:sldMk cId="3727832280" sldId="372"/>
            <ac:spMk id="15" creationId="{FBD1353E-68CD-3CA4-029B-BDEC99249EC9}"/>
          </ac:spMkLst>
        </pc:spChg>
        <pc:spChg chg="add del">
          <ac:chgData name="Alberto Moni" userId="546c147c-c4a9-42a8-b697-901c7fae71d7" providerId="ADAL" clId="{DB367EE9-E2D5-4862-9FE9-2AD88C3F7296}" dt="2023-11-27T15:04:45.023" v="120" actId="26606"/>
          <ac:spMkLst>
            <pc:docMk/>
            <pc:sldMk cId="3727832280" sldId="372"/>
            <ac:spMk id="17" creationId="{99ED5833-B85B-4103-8A3B-CAB0308E6C15}"/>
          </ac:spMkLst>
        </pc:spChg>
        <pc:spChg chg="add del">
          <ac:chgData name="Alberto Moni" userId="546c147c-c4a9-42a8-b697-901c7fae71d7" providerId="ADAL" clId="{DB367EE9-E2D5-4862-9FE9-2AD88C3F7296}" dt="2023-12-04T09:35:49.845" v="4636"/>
          <ac:spMkLst>
            <pc:docMk/>
            <pc:sldMk cId="3727832280" sldId="372"/>
            <ac:spMk id="22" creationId="{9389D3E0-BA02-41D3-B2AC-8FD6AA893902}"/>
          </ac:spMkLst>
        </pc:spChg>
        <pc:grpChg chg="add mod">
          <ac:chgData name="Alberto Moni" userId="546c147c-c4a9-42a8-b697-901c7fae71d7" providerId="ADAL" clId="{DB367EE9-E2D5-4862-9FE9-2AD88C3F7296}" dt="2023-11-27T15:10:39.419" v="128"/>
          <ac:grpSpMkLst>
            <pc:docMk/>
            <pc:sldMk cId="3727832280" sldId="372"/>
            <ac:grpSpMk id="13" creationId="{81956492-571A-A041-F768-38BADC392E64}"/>
          </ac:grpSpMkLst>
        </pc:grpChg>
        <pc:graphicFrameChg chg="del mod">
          <ac:chgData name="Alberto Moni" userId="546c147c-c4a9-42a8-b697-901c7fae71d7" providerId="ADAL" clId="{DB367EE9-E2D5-4862-9FE9-2AD88C3F7296}" dt="2023-11-27T15:03:24.462" v="99" actId="478"/>
          <ac:graphicFrameMkLst>
            <pc:docMk/>
            <pc:sldMk cId="3727832280" sldId="372"/>
            <ac:graphicFrameMk id="8" creationId="{CA75D941-C656-716B-3362-F23E7296B73E}"/>
          </ac:graphicFrameMkLst>
        </pc:graphicFrameChg>
        <pc:graphicFrameChg chg="add mod">
          <ac:chgData name="Alberto Moni" userId="546c147c-c4a9-42a8-b697-901c7fae71d7" providerId="ADAL" clId="{DB367EE9-E2D5-4862-9FE9-2AD88C3F7296}" dt="2023-12-04T17:41:05.532" v="7300" actId="20577"/>
          <ac:graphicFrameMkLst>
            <pc:docMk/>
            <pc:sldMk cId="3727832280" sldId="372"/>
            <ac:graphicFrameMk id="16" creationId="{A37BDD70-F328-9470-2BEE-B8AA253DDC82}"/>
          </ac:graphicFrameMkLst>
        </pc:graphicFrameChg>
        <pc:picChg chg="add del mod">
          <ac:chgData name="Alberto Moni" userId="546c147c-c4a9-42a8-b697-901c7fae71d7" providerId="ADAL" clId="{DB367EE9-E2D5-4862-9FE9-2AD88C3F7296}" dt="2023-11-27T15:03:29.305" v="101" actId="21"/>
          <ac:picMkLst>
            <pc:docMk/>
            <pc:sldMk cId="3727832280" sldId="372"/>
            <ac:picMk id="4" creationId="{7725E5C6-287A-D749-E41B-ED8CE7333A31}"/>
          </ac:picMkLst>
        </pc:picChg>
        <pc:picChg chg="del">
          <ac:chgData name="Alberto Moni" userId="546c147c-c4a9-42a8-b697-901c7fae71d7" providerId="ADAL" clId="{DB367EE9-E2D5-4862-9FE9-2AD88C3F7296}" dt="2023-11-27T15:03:19.567" v="96" actId="478"/>
          <ac:picMkLst>
            <pc:docMk/>
            <pc:sldMk cId="3727832280" sldId="372"/>
            <ac:picMk id="5" creationId="{1CFF8228-0B09-07EE-1E5F-60AC9E17B0DC}"/>
          </ac:picMkLst>
        </pc:picChg>
        <pc:picChg chg="add mod ord">
          <ac:chgData name="Alberto Moni" userId="546c147c-c4a9-42a8-b697-901c7fae71d7" providerId="ADAL" clId="{DB367EE9-E2D5-4862-9FE9-2AD88C3F7296}" dt="2023-12-04T09:52:40.427" v="4653" actId="1076"/>
          <ac:picMkLst>
            <pc:docMk/>
            <pc:sldMk cId="3727832280" sldId="372"/>
            <ac:picMk id="10" creationId="{044D4547-38CB-9945-9CC3-87B6D6219796}"/>
          </ac:picMkLst>
        </pc:picChg>
        <pc:picChg chg="add mod">
          <ac:chgData name="Alberto Moni" userId="546c147c-c4a9-42a8-b697-901c7fae71d7" providerId="ADAL" clId="{DB367EE9-E2D5-4862-9FE9-2AD88C3F7296}" dt="2023-12-04T09:36:06.972" v="4638" actId="1076"/>
          <ac:picMkLst>
            <pc:docMk/>
            <pc:sldMk cId="3727832280" sldId="372"/>
            <ac:picMk id="12" creationId="{425922F7-760D-599A-14AA-A0562875B632}"/>
          </ac:picMkLst>
        </pc:picChg>
      </pc:sldChg>
      <pc:sldChg chg="addSp modSp new mod ord modAnim">
        <pc:chgData name="Alberto Moni" userId="546c147c-c4a9-42a8-b697-901c7fae71d7" providerId="ADAL" clId="{DB367EE9-E2D5-4862-9FE9-2AD88C3F7296}" dt="2023-12-04T17:28:07.651" v="7155"/>
        <pc:sldMkLst>
          <pc:docMk/>
          <pc:sldMk cId="3323301033" sldId="373"/>
        </pc:sldMkLst>
        <pc:spChg chg="mod">
          <ac:chgData name="Alberto Moni" userId="546c147c-c4a9-42a8-b697-901c7fae71d7" providerId="ADAL" clId="{DB367EE9-E2D5-4862-9FE9-2AD88C3F7296}" dt="2023-12-04T16:02:33.292" v="5720" actId="113"/>
          <ac:spMkLst>
            <pc:docMk/>
            <pc:sldMk cId="3323301033" sldId="373"/>
            <ac:spMk id="2" creationId="{216B6742-2670-8288-DCF6-B39D7857491D}"/>
          </ac:spMkLst>
        </pc:spChg>
        <pc:spChg chg="mod">
          <ac:chgData name="Alberto Moni" userId="546c147c-c4a9-42a8-b697-901c7fae71d7" providerId="ADAL" clId="{DB367EE9-E2D5-4862-9FE9-2AD88C3F7296}" dt="2023-12-04T10:05:12.550" v="4757" actId="113"/>
          <ac:spMkLst>
            <pc:docMk/>
            <pc:sldMk cId="3323301033" sldId="373"/>
            <ac:spMk id="3" creationId="{D0C2B2FD-A17F-05E7-0758-9EF236DDB658}"/>
          </ac:spMkLst>
        </pc:spChg>
        <pc:spChg chg="add mod">
          <ac:chgData name="Alberto Moni" userId="546c147c-c4a9-42a8-b697-901c7fae71d7" providerId="ADAL" clId="{DB367EE9-E2D5-4862-9FE9-2AD88C3F7296}" dt="2023-12-04T10:11:13.511" v="4795" actId="404"/>
          <ac:spMkLst>
            <pc:docMk/>
            <pc:sldMk cId="3323301033" sldId="373"/>
            <ac:spMk id="6" creationId="{B890A521-3A25-C5D2-A647-A32D99FAD6FD}"/>
          </ac:spMkLst>
        </pc:spChg>
        <pc:picChg chg="add mod modCrop">
          <ac:chgData name="Alberto Moni" userId="546c147c-c4a9-42a8-b697-901c7fae71d7" providerId="ADAL" clId="{DB367EE9-E2D5-4862-9FE9-2AD88C3F7296}" dt="2023-11-30T11:21:43.251" v="1759" actId="1076"/>
          <ac:picMkLst>
            <pc:docMk/>
            <pc:sldMk cId="3323301033" sldId="373"/>
            <ac:picMk id="5" creationId="{02AF18B1-9CB1-6C46-E78A-B3366EFC6DE3}"/>
          </ac:picMkLst>
        </pc:picChg>
      </pc:sldChg>
      <pc:sldChg chg="addSp delSp modSp add mod setBg modAnim">
        <pc:chgData name="Alberto Moni" userId="546c147c-c4a9-42a8-b697-901c7fae71d7" providerId="ADAL" clId="{DB367EE9-E2D5-4862-9FE9-2AD88C3F7296}" dt="2023-12-04T17:35:41.685" v="7263"/>
        <pc:sldMkLst>
          <pc:docMk/>
          <pc:sldMk cId="14613133" sldId="374"/>
        </pc:sldMkLst>
        <pc:spChg chg="mod">
          <ac:chgData name="Alberto Moni" userId="546c147c-c4a9-42a8-b697-901c7fae71d7" providerId="ADAL" clId="{DB367EE9-E2D5-4862-9FE9-2AD88C3F7296}" dt="2023-12-04T16:03:05.160" v="5728" actId="1076"/>
          <ac:spMkLst>
            <pc:docMk/>
            <pc:sldMk cId="14613133" sldId="374"/>
            <ac:spMk id="2" creationId="{216B6742-2670-8288-DCF6-B39D7857491D}"/>
          </ac:spMkLst>
        </pc:spChg>
        <pc:spChg chg="add del mod">
          <ac:chgData name="Alberto Moni" userId="546c147c-c4a9-42a8-b697-901c7fae71d7" providerId="ADAL" clId="{DB367EE9-E2D5-4862-9FE9-2AD88C3F7296}" dt="2023-12-04T10:12:23.449" v="4807" actId="26606"/>
          <ac:spMkLst>
            <pc:docMk/>
            <pc:sldMk cId="14613133" sldId="374"/>
            <ac:spMk id="3" creationId="{D0C2B2FD-A17F-05E7-0758-9EF236DDB658}"/>
          </ac:spMkLst>
        </pc:spChg>
        <pc:spChg chg="add del">
          <ac:chgData name="Alberto Moni" userId="546c147c-c4a9-42a8-b697-901c7fae71d7" providerId="ADAL" clId="{DB367EE9-E2D5-4862-9FE9-2AD88C3F7296}" dt="2023-12-04T10:12:11.689" v="4800" actId="26606"/>
          <ac:spMkLst>
            <pc:docMk/>
            <pc:sldMk cId="14613133" sldId="374"/>
            <ac:spMk id="9" creationId="{9F7D5CDA-D291-4307-BF55-1381FED29634}"/>
          </ac:spMkLst>
        </pc:spChg>
        <pc:spChg chg="add del">
          <ac:chgData name="Alberto Moni" userId="546c147c-c4a9-42a8-b697-901c7fae71d7" providerId="ADAL" clId="{DB367EE9-E2D5-4862-9FE9-2AD88C3F7296}" dt="2023-12-04T10:12:02.310" v="4798" actId="26606"/>
          <ac:spMkLst>
            <pc:docMk/>
            <pc:sldMk cId="14613133" sldId="374"/>
            <ac:spMk id="10" creationId="{B50AB553-2A96-4A92-96F2-93548E096954}"/>
          </ac:spMkLst>
        </pc:spChg>
        <pc:spChg chg="add del">
          <ac:chgData name="Alberto Moni" userId="546c147c-c4a9-42a8-b697-901c7fae71d7" providerId="ADAL" clId="{DB367EE9-E2D5-4862-9FE9-2AD88C3F7296}" dt="2023-12-04T10:12:11.689" v="4800" actId="26606"/>
          <ac:spMkLst>
            <pc:docMk/>
            <pc:sldMk cId="14613133" sldId="374"/>
            <ac:spMk id="11" creationId="{59B296B9-C5A5-4E4F-9B60-C907B5F1466C}"/>
          </ac:spMkLst>
        </pc:spChg>
        <pc:spChg chg="add del">
          <ac:chgData name="Alberto Moni" userId="546c147c-c4a9-42a8-b697-901c7fae71d7" providerId="ADAL" clId="{DB367EE9-E2D5-4862-9FE9-2AD88C3F7296}" dt="2023-12-04T10:12:11.689" v="4800" actId="26606"/>
          <ac:spMkLst>
            <pc:docMk/>
            <pc:sldMk cId="14613133" sldId="374"/>
            <ac:spMk id="13" creationId="{D0300FD3-5AF1-6305-15FA-9078072672E2}"/>
          </ac:spMkLst>
        </pc:spChg>
        <pc:spChg chg="add del">
          <ac:chgData name="Alberto Moni" userId="546c147c-c4a9-42a8-b697-901c7fae71d7" providerId="ADAL" clId="{DB367EE9-E2D5-4862-9FE9-2AD88C3F7296}" dt="2023-12-04T10:12:11.689" v="4800" actId="26606"/>
          <ac:spMkLst>
            <pc:docMk/>
            <pc:sldMk cId="14613133" sldId="374"/>
            <ac:spMk id="14" creationId="{D0C2B2FD-A17F-05E7-0758-9EF236DDB658}"/>
          </ac:spMkLst>
        </pc:spChg>
        <pc:spChg chg="add del">
          <ac:chgData name="Alberto Moni" userId="546c147c-c4a9-42a8-b697-901c7fae71d7" providerId="ADAL" clId="{DB367EE9-E2D5-4862-9FE9-2AD88C3F7296}" dt="2023-12-04T10:12:12.948" v="4802" actId="26606"/>
          <ac:spMkLst>
            <pc:docMk/>
            <pc:sldMk cId="14613133" sldId="374"/>
            <ac:spMk id="16" creationId="{9F7D5CDA-D291-4307-BF55-1381FED29634}"/>
          </ac:spMkLst>
        </pc:spChg>
        <pc:spChg chg="add del">
          <ac:chgData name="Alberto Moni" userId="546c147c-c4a9-42a8-b697-901c7fae71d7" providerId="ADAL" clId="{DB367EE9-E2D5-4862-9FE9-2AD88C3F7296}" dt="2023-12-04T10:12:12.948" v="4802" actId="26606"/>
          <ac:spMkLst>
            <pc:docMk/>
            <pc:sldMk cId="14613133" sldId="374"/>
            <ac:spMk id="17" creationId="{D0C2B2FD-A17F-05E7-0758-9EF236DDB658}"/>
          </ac:spMkLst>
        </pc:spChg>
        <pc:spChg chg="add del">
          <ac:chgData name="Alberto Moni" userId="546c147c-c4a9-42a8-b697-901c7fae71d7" providerId="ADAL" clId="{DB367EE9-E2D5-4862-9FE9-2AD88C3F7296}" dt="2023-12-04T10:12:20.118" v="4804" actId="26606"/>
          <ac:spMkLst>
            <pc:docMk/>
            <pc:sldMk cId="14613133" sldId="374"/>
            <ac:spMk id="20" creationId="{9F7D5CDA-D291-4307-BF55-1381FED29634}"/>
          </ac:spMkLst>
        </pc:spChg>
        <pc:spChg chg="add del">
          <ac:chgData name="Alberto Moni" userId="546c147c-c4a9-42a8-b697-901c7fae71d7" providerId="ADAL" clId="{DB367EE9-E2D5-4862-9FE9-2AD88C3F7296}" dt="2023-12-04T10:12:20.118" v="4804" actId="26606"/>
          <ac:spMkLst>
            <pc:docMk/>
            <pc:sldMk cId="14613133" sldId="374"/>
            <ac:spMk id="22" creationId="{59B296B9-C5A5-4E4F-9B60-C907B5F1466C}"/>
          </ac:spMkLst>
        </pc:spChg>
        <pc:spChg chg="add del">
          <ac:chgData name="Alberto Moni" userId="546c147c-c4a9-42a8-b697-901c7fae71d7" providerId="ADAL" clId="{DB367EE9-E2D5-4862-9FE9-2AD88C3F7296}" dt="2023-12-04T10:12:20.118" v="4804" actId="26606"/>
          <ac:spMkLst>
            <pc:docMk/>
            <pc:sldMk cId="14613133" sldId="374"/>
            <ac:spMk id="23" creationId="{D0300FD3-5AF1-6305-15FA-9078072672E2}"/>
          </ac:spMkLst>
        </pc:spChg>
        <pc:spChg chg="add del">
          <ac:chgData name="Alberto Moni" userId="546c147c-c4a9-42a8-b697-901c7fae71d7" providerId="ADAL" clId="{DB367EE9-E2D5-4862-9FE9-2AD88C3F7296}" dt="2023-12-04T10:12:20.118" v="4804" actId="26606"/>
          <ac:spMkLst>
            <pc:docMk/>
            <pc:sldMk cId="14613133" sldId="374"/>
            <ac:spMk id="24" creationId="{D0C2B2FD-A17F-05E7-0758-9EF236DDB658}"/>
          </ac:spMkLst>
        </pc:spChg>
        <pc:spChg chg="add del">
          <ac:chgData name="Alberto Moni" userId="546c147c-c4a9-42a8-b697-901c7fae71d7" providerId="ADAL" clId="{DB367EE9-E2D5-4862-9FE9-2AD88C3F7296}" dt="2023-12-04T10:12:23.409" v="4806" actId="26606"/>
          <ac:spMkLst>
            <pc:docMk/>
            <pc:sldMk cId="14613133" sldId="374"/>
            <ac:spMk id="26" creationId="{2659FDB4-FCBE-4A89-B46D-43D4FA54464D}"/>
          </ac:spMkLst>
        </pc:spChg>
        <pc:spChg chg="add">
          <ac:chgData name="Alberto Moni" userId="546c147c-c4a9-42a8-b697-901c7fae71d7" providerId="ADAL" clId="{DB367EE9-E2D5-4862-9FE9-2AD88C3F7296}" dt="2023-12-04T10:12:23.449" v="4807" actId="26606"/>
          <ac:spMkLst>
            <pc:docMk/>
            <pc:sldMk cId="14613133" sldId="374"/>
            <ac:spMk id="31" creationId="{B50AB553-2A96-4A92-96F2-93548E096954}"/>
          </ac:spMkLst>
        </pc:spChg>
        <pc:graphicFrameChg chg="add del">
          <ac:chgData name="Alberto Moni" userId="546c147c-c4a9-42a8-b697-901c7fae71d7" providerId="ADAL" clId="{DB367EE9-E2D5-4862-9FE9-2AD88C3F7296}" dt="2023-12-04T10:12:02.310" v="4798" actId="26606"/>
          <ac:graphicFrameMkLst>
            <pc:docMk/>
            <pc:sldMk cId="14613133" sldId="374"/>
            <ac:graphicFrameMk id="5" creationId="{7DDE03AE-FC77-4B8F-C54D-1DA89B944EBB}"/>
          </ac:graphicFrameMkLst>
        </pc:graphicFrameChg>
        <pc:graphicFrameChg chg="add del">
          <ac:chgData name="Alberto Moni" userId="546c147c-c4a9-42a8-b697-901c7fae71d7" providerId="ADAL" clId="{DB367EE9-E2D5-4862-9FE9-2AD88C3F7296}" dt="2023-12-04T10:12:23.409" v="4806" actId="26606"/>
          <ac:graphicFrameMkLst>
            <pc:docMk/>
            <pc:sldMk cId="14613133" sldId="374"/>
            <ac:graphicFrameMk id="28" creationId="{16CF19A4-FBCE-F582-E54E-934DFCEF5D03}"/>
          </ac:graphicFrameMkLst>
        </pc:graphicFrameChg>
        <pc:graphicFrameChg chg="add mod">
          <ac:chgData name="Alberto Moni" userId="546c147c-c4a9-42a8-b697-901c7fae71d7" providerId="ADAL" clId="{DB367EE9-E2D5-4862-9FE9-2AD88C3F7296}" dt="2023-12-04T16:03:22.993" v="5734" actId="20577"/>
          <ac:graphicFrameMkLst>
            <pc:docMk/>
            <pc:sldMk cId="14613133" sldId="374"/>
            <ac:graphicFrameMk id="32" creationId="{7DDE03AE-FC77-4B8F-C54D-1DA89B944EBB}"/>
          </ac:graphicFrameMkLst>
        </pc:graphicFrameChg>
        <pc:picChg chg="add del">
          <ac:chgData name="Alberto Moni" userId="546c147c-c4a9-42a8-b697-901c7fae71d7" providerId="ADAL" clId="{DB367EE9-E2D5-4862-9FE9-2AD88C3F7296}" dt="2023-12-04T10:12:02.310" v="4798" actId="26606"/>
          <ac:picMkLst>
            <pc:docMk/>
            <pc:sldMk cId="14613133" sldId="374"/>
            <ac:picMk id="6" creationId="{C7F6ADBC-999B-62D1-F689-75C16696E4F5}"/>
          </ac:picMkLst>
        </pc:picChg>
        <pc:picChg chg="add del">
          <ac:chgData name="Alberto Moni" userId="546c147c-c4a9-42a8-b697-901c7fae71d7" providerId="ADAL" clId="{DB367EE9-E2D5-4862-9FE9-2AD88C3F7296}" dt="2023-12-04T10:12:11.689" v="4800" actId="26606"/>
          <ac:picMkLst>
            <pc:docMk/>
            <pc:sldMk cId="14613133" sldId="374"/>
            <ac:picMk id="12" creationId="{53DD3ACF-3A24-9278-03FB-12FC94917663}"/>
          </ac:picMkLst>
        </pc:picChg>
        <pc:picChg chg="add del">
          <ac:chgData name="Alberto Moni" userId="546c147c-c4a9-42a8-b697-901c7fae71d7" providerId="ADAL" clId="{DB367EE9-E2D5-4862-9FE9-2AD88C3F7296}" dt="2023-12-04T10:12:12.948" v="4802" actId="26606"/>
          <ac:picMkLst>
            <pc:docMk/>
            <pc:sldMk cId="14613133" sldId="374"/>
            <ac:picMk id="18" creationId="{3FC50CD3-B009-211B-61F8-36E574345E13}"/>
          </ac:picMkLst>
        </pc:picChg>
        <pc:picChg chg="add del">
          <ac:chgData name="Alberto Moni" userId="546c147c-c4a9-42a8-b697-901c7fae71d7" providerId="ADAL" clId="{DB367EE9-E2D5-4862-9FE9-2AD88C3F7296}" dt="2023-12-04T10:12:20.118" v="4804" actId="26606"/>
          <ac:picMkLst>
            <pc:docMk/>
            <pc:sldMk cId="14613133" sldId="374"/>
            <ac:picMk id="21" creationId="{53DD3ACF-3A24-9278-03FB-12FC94917663}"/>
          </ac:picMkLst>
        </pc:picChg>
        <pc:picChg chg="add">
          <ac:chgData name="Alberto Moni" userId="546c147c-c4a9-42a8-b697-901c7fae71d7" providerId="ADAL" clId="{DB367EE9-E2D5-4862-9FE9-2AD88C3F7296}" dt="2023-12-04T10:12:23.449" v="4807" actId="26606"/>
          <ac:picMkLst>
            <pc:docMk/>
            <pc:sldMk cId="14613133" sldId="374"/>
            <ac:picMk id="30" creationId="{C7F6ADBC-999B-62D1-F689-75C16696E4F5}"/>
          </ac:picMkLst>
        </pc:picChg>
        <pc:cxnChg chg="add del">
          <ac:chgData name="Alberto Moni" userId="546c147c-c4a9-42a8-b697-901c7fae71d7" providerId="ADAL" clId="{DB367EE9-E2D5-4862-9FE9-2AD88C3F7296}" dt="2023-12-04T10:12:23.409" v="4806" actId="26606"/>
          <ac:cxnSpMkLst>
            <pc:docMk/>
            <pc:sldMk cId="14613133" sldId="374"/>
            <ac:cxnSpMk id="27" creationId="{C8F51B3F-8331-4E4A-AE96-D47B1006EEAD}"/>
          </ac:cxnSpMkLst>
        </pc:cxnChg>
      </pc:sldChg>
      <pc:sldChg chg="addSp delSp modSp add mod setBg">
        <pc:chgData name="Alberto Moni" userId="546c147c-c4a9-42a8-b697-901c7fae71d7" providerId="ADAL" clId="{DB367EE9-E2D5-4862-9FE9-2AD88C3F7296}" dt="2023-12-04T17:34:12.672" v="7205" actId="113"/>
        <pc:sldMkLst>
          <pc:docMk/>
          <pc:sldMk cId="180225585" sldId="375"/>
        </pc:sldMkLst>
        <pc:spChg chg="mod">
          <ac:chgData name="Alberto Moni" userId="546c147c-c4a9-42a8-b697-901c7fae71d7" providerId="ADAL" clId="{DB367EE9-E2D5-4862-9FE9-2AD88C3F7296}" dt="2023-12-04T16:20:30.629" v="6171" actId="26606"/>
          <ac:spMkLst>
            <pc:docMk/>
            <pc:sldMk cId="180225585" sldId="375"/>
            <ac:spMk id="2" creationId="{216B6742-2670-8288-DCF6-B39D7857491D}"/>
          </ac:spMkLst>
        </pc:spChg>
        <pc:spChg chg="mod ord">
          <ac:chgData name="Alberto Moni" userId="546c147c-c4a9-42a8-b697-901c7fae71d7" providerId="ADAL" clId="{DB367EE9-E2D5-4862-9FE9-2AD88C3F7296}" dt="2023-12-04T17:34:12.672" v="7205" actId="113"/>
          <ac:spMkLst>
            <pc:docMk/>
            <pc:sldMk cId="180225585" sldId="375"/>
            <ac:spMk id="3" creationId="{D0C2B2FD-A17F-05E7-0758-9EF236DDB658}"/>
          </ac:spMkLst>
        </pc:spChg>
        <pc:spChg chg="add del">
          <ac:chgData name="Alberto Moni" userId="546c147c-c4a9-42a8-b697-901c7fae71d7" providerId="ADAL" clId="{DB367EE9-E2D5-4862-9FE9-2AD88C3F7296}" dt="2023-12-04T16:20:05.225" v="6160" actId="26606"/>
          <ac:spMkLst>
            <pc:docMk/>
            <pc:sldMk cId="180225585" sldId="375"/>
            <ac:spMk id="10" creationId="{7FF47CB7-972F-479F-A36D-9E72D26EC8DA}"/>
          </ac:spMkLst>
        </pc:spChg>
        <pc:spChg chg="add del">
          <ac:chgData name="Alberto Moni" userId="546c147c-c4a9-42a8-b697-901c7fae71d7" providerId="ADAL" clId="{DB367EE9-E2D5-4862-9FE9-2AD88C3F7296}" dt="2023-12-04T16:20:05.225" v="6160" actId="26606"/>
          <ac:spMkLst>
            <pc:docMk/>
            <pc:sldMk cId="180225585" sldId="375"/>
            <ac:spMk id="12" creationId="{0D153B68-5844-490D-8E67-F616D6D721CA}"/>
          </ac:spMkLst>
        </pc:spChg>
        <pc:spChg chg="add del">
          <ac:chgData name="Alberto Moni" userId="546c147c-c4a9-42a8-b697-901c7fae71d7" providerId="ADAL" clId="{DB367EE9-E2D5-4862-9FE9-2AD88C3F7296}" dt="2023-12-04T16:20:05.225" v="6160" actId="26606"/>
          <ac:spMkLst>
            <pc:docMk/>
            <pc:sldMk cId="180225585" sldId="375"/>
            <ac:spMk id="14" creationId="{9A0D773F-7A7D-4DBB-9DEA-86BB8B8F4BC8}"/>
          </ac:spMkLst>
        </pc:spChg>
        <pc:spChg chg="add del">
          <ac:chgData name="Alberto Moni" userId="546c147c-c4a9-42a8-b697-901c7fae71d7" providerId="ADAL" clId="{DB367EE9-E2D5-4862-9FE9-2AD88C3F7296}" dt="2023-12-04T16:20:06.824" v="6162" actId="26606"/>
          <ac:spMkLst>
            <pc:docMk/>
            <pc:sldMk cId="180225585" sldId="375"/>
            <ac:spMk id="16" creationId="{257363FD-7E77-4145-9483-331A807ADF0E}"/>
          </ac:spMkLst>
        </pc:spChg>
        <pc:spChg chg="add del">
          <ac:chgData name="Alberto Moni" userId="546c147c-c4a9-42a8-b697-901c7fae71d7" providerId="ADAL" clId="{DB367EE9-E2D5-4862-9FE9-2AD88C3F7296}" dt="2023-12-04T16:20:10.454" v="6164" actId="26606"/>
          <ac:spMkLst>
            <pc:docMk/>
            <pc:sldMk cId="180225585" sldId="375"/>
            <ac:spMk id="18" creationId="{45D37F4E-DDB4-456B-97E0-9937730A039F}"/>
          </ac:spMkLst>
        </pc:spChg>
        <pc:spChg chg="add del">
          <ac:chgData name="Alberto Moni" userId="546c147c-c4a9-42a8-b697-901c7fae71d7" providerId="ADAL" clId="{DB367EE9-E2D5-4862-9FE9-2AD88C3F7296}" dt="2023-12-04T16:20:10.454" v="6164" actId="26606"/>
          <ac:spMkLst>
            <pc:docMk/>
            <pc:sldMk cId="180225585" sldId="375"/>
            <ac:spMk id="19" creationId="{B2DD41CD-8F47-4F56-AD12-4E2FF7696987}"/>
          </ac:spMkLst>
        </pc:spChg>
        <pc:spChg chg="add del">
          <ac:chgData name="Alberto Moni" userId="546c147c-c4a9-42a8-b697-901c7fae71d7" providerId="ADAL" clId="{DB367EE9-E2D5-4862-9FE9-2AD88C3F7296}" dt="2023-12-04T16:20:30.622" v="6170" actId="26606"/>
          <ac:spMkLst>
            <pc:docMk/>
            <pc:sldMk cId="180225585" sldId="375"/>
            <ac:spMk id="25" creationId="{B1595A09-E336-4D1B-9B3A-06A2287A54E2}"/>
          </ac:spMkLst>
        </pc:spChg>
        <pc:spChg chg="add del">
          <ac:chgData name="Alberto Moni" userId="546c147c-c4a9-42a8-b697-901c7fae71d7" providerId="ADAL" clId="{DB367EE9-E2D5-4862-9FE9-2AD88C3F7296}" dt="2023-12-04T16:20:30.622" v="6170" actId="26606"/>
          <ac:spMkLst>
            <pc:docMk/>
            <pc:sldMk cId="180225585" sldId="375"/>
            <ac:spMk id="26" creationId="{3540989C-C7B8-473B-BF87-6F2DA6A90006}"/>
          </ac:spMkLst>
        </pc:spChg>
        <pc:spChg chg="add del">
          <ac:chgData name="Alberto Moni" userId="546c147c-c4a9-42a8-b697-901c7fae71d7" providerId="ADAL" clId="{DB367EE9-E2D5-4862-9FE9-2AD88C3F7296}" dt="2023-12-04T16:22:21.267" v="6177" actId="478"/>
          <ac:spMkLst>
            <pc:docMk/>
            <pc:sldMk cId="180225585" sldId="375"/>
            <ac:spMk id="28" creationId="{FE1EC756-41E9-4FD6-AD48-EF46A28137B7}"/>
          </ac:spMkLst>
        </pc:spChg>
        <pc:spChg chg="add del">
          <ac:chgData name="Alberto Moni" userId="546c147c-c4a9-42a8-b697-901c7fae71d7" providerId="ADAL" clId="{DB367EE9-E2D5-4862-9FE9-2AD88C3F7296}" dt="2023-12-04T16:22:15.420" v="6176" actId="478"/>
          <ac:spMkLst>
            <pc:docMk/>
            <pc:sldMk cId="180225585" sldId="375"/>
            <ac:spMk id="29" creationId="{E66F6371-9EA5-9354-29DC-1D07B921F79C}"/>
          </ac:spMkLst>
        </pc:spChg>
        <pc:picChg chg="add mod ord modCrop">
          <ac:chgData name="Alberto Moni" userId="546c147c-c4a9-42a8-b697-901c7fae71d7" providerId="ADAL" clId="{DB367EE9-E2D5-4862-9FE9-2AD88C3F7296}" dt="2023-12-04T16:32:49.707" v="6436" actId="1440"/>
          <ac:picMkLst>
            <pc:docMk/>
            <pc:sldMk cId="180225585" sldId="375"/>
            <ac:picMk id="5" creationId="{A60CF146-C911-69E4-EAFE-8FF1109253AB}"/>
          </ac:picMkLst>
        </pc:picChg>
        <pc:cxnChg chg="add del">
          <ac:chgData name="Alberto Moni" userId="546c147c-c4a9-42a8-b697-901c7fae71d7" providerId="ADAL" clId="{DB367EE9-E2D5-4862-9FE9-2AD88C3F7296}" dt="2023-12-04T16:20:19.468" v="6166" actId="26606"/>
          <ac:cxnSpMkLst>
            <pc:docMk/>
            <pc:sldMk cId="180225585" sldId="375"/>
            <ac:cxnSpMk id="21" creationId="{1503BFE4-729B-D9D0-C17B-501E6AF1127A}"/>
          </ac:cxnSpMkLst>
        </pc:cxnChg>
        <pc:cxnChg chg="add del">
          <ac:chgData name="Alberto Moni" userId="546c147c-c4a9-42a8-b697-901c7fae71d7" providerId="ADAL" clId="{DB367EE9-E2D5-4862-9FE9-2AD88C3F7296}" dt="2023-12-04T16:20:22.454" v="6168" actId="26606"/>
          <ac:cxnSpMkLst>
            <pc:docMk/>
            <pc:sldMk cId="180225585" sldId="375"/>
            <ac:cxnSpMk id="23" creationId="{37C77032-C865-6057-7D7A-E2743CFA20F9}"/>
          </ac:cxnSpMkLst>
        </pc:cxnChg>
      </pc:sldChg>
      <pc:sldChg chg="addSp delSp modSp new mod ord setBg modAnim delDesignElem">
        <pc:chgData name="Alberto Moni" userId="546c147c-c4a9-42a8-b697-901c7fae71d7" providerId="ADAL" clId="{DB367EE9-E2D5-4862-9FE9-2AD88C3F7296}" dt="2023-12-04T17:37:33.030" v="7268"/>
        <pc:sldMkLst>
          <pc:docMk/>
          <pc:sldMk cId="143259298" sldId="376"/>
        </pc:sldMkLst>
        <pc:spChg chg="mod">
          <ac:chgData name="Alberto Moni" userId="546c147c-c4a9-42a8-b697-901c7fae71d7" providerId="ADAL" clId="{DB367EE9-E2D5-4862-9FE9-2AD88C3F7296}" dt="2023-12-04T17:00:39.067" v="6786" actId="6549"/>
          <ac:spMkLst>
            <pc:docMk/>
            <pc:sldMk cId="143259298" sldId="376"/>
            <ac:spMk id="2" creationId="{495B3FD4-9F16-27D6-BE27-F0454934F9D9}"/>
          </ac:spMkLst>
        </pc:spChg>
        <pc:spChg chg="del mod">
          <ac:chgData name="Alberto Moni" userId="546c147c-c4a9-42a8-b697-901c7fae71d7" providerId="ADAL" clId="{DB367EE9-E2D5-4862-9FE9-2AD88C3F7296}" dt="2023-11-30T12:08:12.126" v="2397" actId="12084"/>
          <ac:spMkLst>
            <pc:docMk/>
            <pc:sldMk cId="143259298" sldId="376"/>
            <ac:spMk id="3" creationId="{4C8F9E6E-38A2-C175-4AFD-2FF030DDED8A}"/>
          </ac:spMkLst>
        </pc:spChg>
        <pc:spChg chg="add del">
          <ac:chgData name="Alberto Moni" userId="546c147c-c4a9-42a8-b697-901c7fae71d7" providerId="ADAL" clId="{DB367EE9-E2D5-4862-9FE9-2AD88C3F7296}" dt="2023-12-04T15:48:55.565" v="5679" actId="26606"/>
          <ac:spMkLst>
            <pc:docMk/>
            <pc:sldMk cId="143259298" sldId="376"/>
            <ac:spMk id="7" creationId="{AF6CB648-9554-488A-B457-99CAAD1DA528}"/>
          </ac:spMkLst>
        </pc:spChg>
        <pc:spChg chg="add del">
          <ac:chgData name="Alberto Moni" userId="546c147c-c4a9-42a8-b697-901c7fae71d7" providerId="ADAL" clId="{DB367EE9-E2D5-4862-9FE9-2AD88C3F7296}" dt="2023-12-04T15:48:55.565" v="5679" actId="26606"/>
          <ac:spMkLst>
            <pc:docMk/>
            <pc:sldMk cId="143259298" sldId="376"/>
            <ac:spMk id="8" creationId="{E3ADCBE7-9330-1CDA-00EB-CDD12DB722FF}"/>
          </ac:spMkLst>
        </pc:spChg>
        <pc:spChg chg="add del">
          <ac:chgData name="Alberto Moni" userId="546c147c-c4a9-42a8-b697-901c7fae71d7" providerId="ADAL" clId="{DB367EE9-E2D5-4862-9FE9-2AD88C3F7296}" dt="2023-12-04T10:12:37.604" v="4809" actId="26606"/>
          <ac:spMkLst>
            <pc:docMk/>
            <pc:sldMk cId="143259298" sldId="376"/>
            <ac:spMk id="9" creationId="{AE2B703B-46F9-481A-A605-82E2A828C4FA}"/>
          </ac:spMkLst>
        </pc:spChg>
        <pc:spChg chg="add del">
          <ac:chgData name="Alberto Moni" userId="546c147c-c4a9-42a8-b697-901c7fae71d7" providerId="ADAL" clId="{DB367EE9-E2D5-4862-9FE9-2AD88C3F7296}" dt="2023-12-04T10:13:21.005" v="4823" actId="26606"/>
          <ac:spMkLst>
            <pc:docMk/>
            <pc:sldMk cId="143259298" sldId="376"/>
            <ac:spMk id="10" creationId="{B50AB553-2A96-4A92-96F2-93548E096954}"/>
          </ac:spMkLst>
        </pc:spChg>
        <pc:spChg chg="add del">
          <ac:chgData name="Alberto Moni" userId="546c147c-c4a9-42a8-b697-901c7fae71d7" providerId="ADAL" clId="{DB367EE9-E2D5-4862-9FE9-2AD88C3F7296}" dt="2023-12-04T10:12:37.604" v="4809" actId="26606"/>
          <ac:spMkLst>
            <pc:docMk/>
            <pc:sldMk cId="143259298" sldId="376"/>
            <ac:spMk id="11" creationId="{F13BE4D7-0C3D-4906-B230-A1C5B4665CCF}"/>
          </ac:spMkLst>
        </pc:spChg>
        <pc:spChg chg="add del">
          <ac:chgData name="Alberto Moni" userId="546c147c-c4a9-42a8-b697-901c7fae71d7" providerId="ADAL" clId="{DB367EE9-E2D5-4862-9FE9-2AD88C3F7296}" dt="2023-12-04T10:12:44.448" v="4811" actId="26606"/>
          <ac:spMkLst>
            <pc:docMk/>
            <pc:sldMk cId="143259298" sldId="376"/>
            <ac:spMk id="13" creationId="{AAD0DBB9-1A4B-4391-81D4-CB19F9AB918A}"/>
          </ac:spMkLst>
        </pc:spChg>
        <pc:spChg chg="add del">
          <ac:chgData name="Alberto Moni" userId="546c147c-c4a9-42a8-b697-901c7fae71d7" providerId="ADAL" clId="{DB367EE9-E2D5-4862-9FE9-2AD88C3F7296}" dt="2023-12-04T10:12:44.448" v="4811" actId="26606"/>
          <ac:spMkLst>
            <pc:docMk/>
            <pc:sldMk cId="143259298" sldId="376"/>
            <ac:spMk id="14" creationId="{BACC6370-2D7E-4714-9D71-7542949D7D5D}"/>
          </ac:spMkLst>
        </pc:spChg>
        <pc:spChg chg="add del">
          <ac:chgData name="Alberto Moni" userId="546c147c-c4a9-42a8-b697-901c7fae71d7" providerId="ADAL" clId="{DB367EE9-E2D5-4862-9FE9-2AD88C3F7296}" dt="2023-12-04T10:12:44.448" v="4811" actId="26606"/>
          <ac:spMkLst>
            <pc:docMk/>
            <pc:sldMk cId="143259298" sldId="376"/>
            <ac:spMk id="15" creationId="{063BBA22-50EA-4C4D-BE05-F1CE4E63AA56}"/>
          </ac:spMkLst>
        </pc:spChg>
        <pc:spChg chg="add del">
          <ac:chgData name="Alberto Moni" userId="546c147c-c4a9-42a8-b697-901c7fae71d7" providerId="ADAL" clId="{DB367EE9-E2D5-4862-9FE9-2AD88C3F7296}" dt="2023-12-04T10:12:44.448" v="4811" actId="26606"/>
          <ac:spMkLst>
            <pc:docMk/>
            <pc:sldMk cId="143259298" sldId="376"/>
            <ac:spMk id="16" creationId="{F68B3F68-107C-434F-AA38-110D5EA91B85}"/>
          </ac:spMkLst>
        </pc:spChg>
        <pc:spChg chg="add del">
          <ac:chgData name="Alberto Moni" userId="546c147c-c4a9-42a8-b697-901c7fae71d7" providerId="ADAL" clId="{DB367EE9-E2D5-4862-9FE9-2AD88C3F7296}" dt="2023-12-04T15:49:01.843" v="5681" actId="26606"/>
          <ac:spMkLst>
            <pc:docMk/>
            <pc:sldMk cId="143259298" sldId="376"/>
            <ac:spMk id="17" creationId="{257363FD-7E77-4145-9483-331A807ADF0E}"/>
          </ac:spMkLst>
        </pc:spChg>
        <pc:spChg chg="add del">
          <ac:chgData name="Alberto Moni" userId="546c147c-c4a9-42a8-b697-901c7fae71d7" providerId="ADAL" clId="{DB367EE9-E2D5-4862-9FE9-2AD88C3F7296}" dt="2023-12-04T10:12:47.592" v="4813" actId="26606"/>
          <ac:spMkLst>
            <pc:docMk/>
            <pc:sldMk cId="143259298" sldId="376"/>
            <ac:spMk id="18" creationId="{6C4028FD-8BAA-4A19-BFDE-594D991B7552}"/>
          </ac:spMkLst>
        </pc:spChg>
        <pc:spChg chg="add del">
          <ac:chgData name="Alberto Moni" userId="546c147c-c4a9-42a8-b697-901c7fae71d7" providerId="ADAL" clId="{DB367EE9-E2D5-4862-9FE9-2AD88C3F7296}" dt="2023-12-04T15:52:14.768" v="5690" actId="26606"/>
          <ac:spMkLst>
            <pc:docMk/>
            <pc:sldMk cId="143259298" sldId="376"/>
            <ac:spMk id="19" creationId="{955A2079-FA98-4876-80F0-72364A7D2EA4}"/>
          </ac:spMkLst>
        </pc:spChg>
        <pc:spChg chg="add del">
          <ac:chgData name="Alberto Moni" userId="546c147c-c4a9-42a8-b697-901c7fae71d7" providerId="ADAL" clId="{DB367EE9-E2D5-4862-9FE9-2AD88C3F7296}" dt="2023-12-04T10:12:56.494" v="4815" actId="26606"/>
          <ac:spMkLst>
            <pc:docMk/>
            <pc:sldMk cId="143259298" sldId="376"/>
            <ac:spMk id="20" creationId="{955A2079-FA98-4876-80F0-72364A7D2EA4}"/>
          </ac:spMkLst>
        </pc:spChg>
        <pc:spChg chg="add del">
          <ac:chgData name="Alberto Moni" userId="546c147c-c4a9-42a8-b697-901c7fae71d7" providerId="ADAL" clId="{DB367EE9-E2D5-4862-9FE9-2AD88C3F7296}" dt="2023-12-04T10:13:00.937" v="4817" actId="26606"/>
          <ac:spMkLst>
            <pc:docMk/>
            <pc:sldMk cId="143259298" sldId="376"/>
            <ac:spMk id="22" creationId="{AE2B703B-46F9-481A-A605-82E2A828C4FA}"/>
          </ac:spMkLst>
        </pc:spChg>
        <pc:spChg chg="add del">
          <ac:chgData name="Alberto Moni" userId="546c147c-c4a9-42a8-b697-901c7fae71d7" providerId="ADAL" clId="{DB367EE9-E2D5-4862-9FE9-2AD88C3F7296}" dt="2023-12-04T10:13:00.937" v="4817" actId="26606"/>
          <ac:spMkLst>
            <pc:docMk/>
            <pc:sldMk cId="143259298" sldId="376"/>
            <ac:spMk id="23" creationId="{F13BE4D7-0C3D-4906-B230-A1C5B4665CCF}"/>
          </ac:spMkLst>
        </pc:spChg>
        <pc:spChg chg="add del">
          <ac:chgData name="Alberto Moni" userId="546c147c-c4a9-42a8-b697-901c7fae71d7" providerId="ADAL" clId="{DB367EE9-E2D5-4862-9FE9-2AD88C3F7296}" dt="2023-12-04T16:00:41.171" v="5711" actId="26606"/>
          <ac:spMkLst>
            <pc:docMk/>
            <pc:sldMk cId="143259298" sldId="376"/>
            <ac:spMk id="24" creationId="{D9A7F3BF-8763-4074-AD77-92790AF314D1}"/>
          </ac:spMkLst>
        </pc:spChg>
        <pc:spChg chg="add del">
          <ac:chgData name="Alberto Moni" userId="546c147c-c4a9-42a8-b697-901c7fae71d7" providerId="ADAL" clId="{DB367EE9-E2D5-4862-9FE9-2AD88C3F7296}" dt="2023-12-04T10:13:07.900" v="4819" actId="26606"/>
          <ac:spMkLst>
            <pc:docMk/>
            <pc:sldMk cId="143259298" sldId="376"/>
            <ac:spMk id="25" creationId="{BACC6370-2D7E-4714-9D71-7542949D7D5D}"/>
          </ac:spMkLst>
        </pc:spChg>
        <pc:spChg chg="add del">
          <ac:chgData name="Alberto Moni" userId="546c147c-c4a9-42a8-b697-901c7fae71d7" providerId="ADAL" clId="{DB367EE9-E2D5-4862-9FE9-2AD88C3F7296}" dt="2023-12-04T10:13:07.900" v="4819" actId="26606"/>
          <ac:spMkLst>
            <pc:docMk/>
            <pc:sldMk cId="143259298" sldId="376"/>
            <ac:spMk id="26" creationId="{F68B3F68-107C-434F-AA38-110D5EA91B85}"/>
          </ac:spMkLst>
        </pc:spChg>
        <pc:spChg chg="add del">
          <ac:chgData name="Alberto Moni" userId="546c147c-c4a9-42a8-b697-901c7fae71d7" providerId="ADAL" clId="{DB367EE9-E2D5-4862-9FE9-2AD88C3F7296}" dt="2023-12-04T10:13:07.900" v="4819" actId="26606"/>
          <ac:spMkLst>
            <pc:docMk/>
            <pc:sldMk cId="143259298" sldId="376"/>
            <ac:spMk id="27" creationId="{AAD0DBB9-1A4B-4391-81D4-CB19F9AB918A}"/>
          </ac:spMkLst>
        </pc:spChg>
        <pc:spChg chg="add del">
          <ac:chgData name="Alberto Moni" userId="546c147c-c4a9-42a8-b697-901c7fae71d7" providerId="ADAL" clId="{DB367EE9-E2D5-4862-9FE9-2AD88C3F7296}" dt="2023-12-04T10:13:07.900" v="4819" actId="26606"/>
          <ac:spMkLst>
            <pc:docMk/>
            <pc:sldMk cId="143259298" sldId="376"/>
            <ac:spMk id="28" creationId="{063BBA22-50EA-4C4D-BE05-F1CE4E63AA56}"/>
          </ac:spMkLst>
        </pc:spChg>
        <pc:spChg chg="add del">
          <ac:chgData name="Alberto Moni" userId="546c147c-c4a9-42a8-b697-901c7fae71d7" providerId="ADAL" clId="{DB367EE9-E2D5-4862-9FE9-2AD88C3F7296}" dt="2023-12-04T10:13:12.129" v="4821" actId="26606"/>
          <ac:spMkLst>
            <pc:docMk/>
            <pc:sldMk cId="143259298" sldId="376"/>
            <ac:spMk id="30" creationId="{2E442304-DDBD-4F7B-8017-36BCC863FB40}"/>
          </ac:spMkLst>
        </pc:spChg>
        <pc:spChg chg="add del">
          <ac:chgData name="Alberto Moni" userId="546c147c-c4a9-42a8-b697-901c7fae71d7" providerId="ADAL" clId="{DB367EE9-E2D5-4862-9FE9-2AD88C3F7296}" dt="2023-12-04T10:13:12.129" v="4821" actId="26606"/>
          <ac:spMkLst>
            <pc:docMk/>
            <pc:sldMk cId="143259298" sldId="376"/>
            <ac:spMk id="31" creationId="{5E107275-3853-46FD-A241-DE4355A42675}"/>
          </ac:spMkLst>
        </pc:spChg>
        <pc:spChg chg="add del">
          <ac:chgData name="Alberto Moni" userId="546c147c-c4a9-42a8-b697-901c7fae71d7" providerId="ADAL" clId="{DB367EE9-E2D5-4862-9FE9-2AD88C3F7296}" dt="2023-12-04T16:10:31.143" v="5901"/>
          <ac:spMkLst>
            <pc:docMk/>
            <pc:sldMk cId="143259298" sldId="376"/>
            <ac:spMk id="39" creationId="{955A2079-FA98-4876-80F0-72364A7D2EA4}"/>
          </ac:spMkLst>
        </pc:spChg>
        <pc:grpChg chg="add del">
          <ac:chgData name="Alberto Moni" userId="546c147c-c4a9-42a8-b697-901c7fae71d7" providerId="ADAL" clId="{DB367EE9-E2D5-4862-9FE9-2AD88C3F7296}" dt="2023-12-04T16:00:41.171" v="5711" actId="26606"/>
          <ac:grpSpMkLst>
            <pc:docMk/>
            <pc:sldMk cId="143259298" sldId="376"/>
            <ac:grpSpMk id="21" creationId="{7A9648D6-B41B-42D0-A817-AE2607B0B5B8}"/>
          </ac:grpSpMkLst>
        </pc:grpChg>
        <pc:graphicFrameChg chg="add mod modGraphic">
          <ac:chgData name="Alberto Moni" userId="546c147c-c4a9-42a8-b697-901c7fae71d7" providerId="ADAL" clId="{DB367EE9-E2D5-4862-9FE9-2AD88C3F7296}" dt="2023-12-04T17:32:43.133" v="7202" actId="113"/>
          <ac:graphicFrameMkLst>
            <pc:docMk/>
            <pc:sldMk cId="143259298" sldId="376"/>
            <ac:graphicFrameMk id="4" creationId="{85B300AC-4397-D620-A15C-35EA32116937}"/>
          </ac:graphicFrameMkLst>
        </pc:graphicFrameChg>
        <pc:picChg chg="add del">
          <ac:chgData name="Alberto Moni" userId="546c147c-c4a9-42a8-b697-901c7fae71d7" providerId="ADAL" clId="{DB367EE9-E2D5-4862-9FE9-2AD88C3F7296}" dt="2023-12-04T10:13:21.005" v="4823" actId="26606"/>
          <ac:picMkLst>
            <pc:docMk/>
            <pc:sldMk cId="143259298" sldId="376"/>
            <ac:picMk id="6" creationId="{F5BA9780-8C89-BA33-6BE5-849FA65E95DB}"/>
          </ac:picMkLst>
        </pc:picChg>
        <pc:picChg chg="add del">
          <ac:chgData name="Alberto Moni" userId="546c147c-c4a9-42a8-b697-901c7fae71d7" providerId="ADAL" clId="{DB367EE9-E2D5-4862-9FE9-2AD88C3F7296}" dt="2023-12-04T15:49:01.843" v="5681" actId="26606"/>
          <ac:picMkLst>
            <pc:docMk/>
            <pc:sldMk cId="143259298" sldId="376"/>
            <ac:picMk id="12" creationId="{A734555A-D8B7-05CE-360B-E699DCE72E88}"/>
          </ac:picMkLst>
        </pc:picChg>
        <pc:cxnChg chg="add del">
          <ac:chgData name="Alberto Moni" userId="546c147c-c4a9-42a8-b697-901c7fae71d7" providerId="ADAL" clId="{DB367EE9-E2D5-4862-9FE9-2AD88C3F7296}" dt="2023-12-04T16:00:41.171" v="5711" actId="26606"/>
          <ac:cxnSpMkLst>
            <pc:docMk/>
            <pc:sldMk cId="143259298" sldId="376"/>
            <ac:cxnSpMk id="34" creationId="{C49DA8F6-BCC1-4447-B54C-57856834B94B}"/>
          </ac:cxnSpMkLst>
        </pc:cxnChg>
      </pc:sldChg>
      <pc:sldChg chg="addSp delSp modSp new mod setBg">
        <pc:chgData name="Alberto Moni" userId="546c147c-c4a9-42a8-b697-901c7fae71d7" providerId="ADAL" clId="{DB367EE9-E2D5-4862-9FE9-2AD88C3F7296}" dt="2023-12-05T08:51:04.198" v="7835" actId="14100"/>
        <pc:sldMkLst>
          <pc:docMk/>
          <pc:sldMk cId="787284880" sldId="377"/>
        </pc:sldMkLst>
        <pc:spChg chg="mod">
          <ac:chgData name="Alberto Moni" userId="546c147c-c4a9-42a8-b697-901c7fae71d7" providerId="ADAL" clId="{DB367EE9-E2D5-4862-9FE9-2AD88C3F7296}" dt="2023-12-05T08:47:16.681" v="7785" actId="26606"/>
          <ac:spMkLst>
            <pc:docMk/>
            <pc:sldMk cId="787284880" sldId="377"/>
            <ac:spMk id="2" creationId="{46489D60-7597-2EDF-0406-C40BAAEE38F8}"/>
          </ac:spMkLst>
        </pc:spChg>
        <pc:spChg chg="add del mod">
          <ac:chgData name="Alberto Moni" userId="546c147c-c4a9-42a8-b697-901c7fae71d7" providerId="ADAL" clId="{DB367EE9-E2D5-4862-9FE9-2AD88C3F7296}" dt="2023-12-04T15:46:42.835" v="5666" actId="26606"/>
          <ac:spMkLst>
            <pc:docMk/>
            <pc:sldMk cId="787284880" sldId="377"/>
            <ac:spMk id="3" creationId="{843F1389-15D1-9DC8-5B53-0A84D1377F72}"/>
          </ac:spMkLst>
        </pc:spChg>
        <pc:spChg chg="add del">
          <ac:chgData name="Alberto Moni" userId="546c147c-c4a9-42a8-b697-901c7fae71d7" providerId="ADAL" clId="{DB367EE9-E2D5-4862-9FE9-2AD88C3F7296}" dt="2023-11-30T12:25:34.409" v="2802" actId="22"/>
          <ac:spMkLst>
            <pc:docMk/>
            <pc:sldMk cId="787284880" sldId="377"/>
            <ac:spMk id="5" creationId="{A7BFB285-8536-F303-1A18-7E966BBAFE5C}"/>
          </ac:spMkLst>
        </pc:spChg>
        <pc:spChg chg="add del">
          <ac:chgData name="Alberto Moni" userId="546c147c-c4a9-42a8-b697-901c7fae71d7" providerId="ADAL" clId="{DB367EE9-E2D5-4862-9FE9-2AD88C3F7296}" dt="2023-12-05T08:47:16.681" v="7785" actId="26606"/>
          <ac:spMkLst>
            <pc:docMk/>
            <pc:sldMk cId="787284880" sldId="377"/>
            <ac:spMk id="13" creationId="{955A2079-FA98-4876-80F0-72364A7D2EA4}"/>
          </ac:spMkLst>
        </pc:spChg>
        <pc:graphicFrameChg chg="add del">
          <ac:chgData name="Alberto Moni" userId="546c147c-c4a9-42a8-b697-901c7fae71d7" providerId="ADAL" clId="{DB367EE9-E2D5-4862-9FE9-2AD88C3F7296}" dt="2023-12-04T15:46:42.806" v="5665" actId="26606"/>
          <ac:graphicFrameMkLst>
            <pc:docMk/>
            <pc:sldMk cId="787284880" sldId="377"/>
            <ac:graphicFrameMk id="6" creationId="{9D13E1A5-ED67-C17D-D1A4-6B2E87C0AE1A}"/>
          </ac:graphicFrameMkLst>
        </pc:graphicFrameChg>
        <pc:graphicFrameChg chg="add mod modGraphic">
          <ac:chgData name="Alberto Moni" userId="546c147c-c4a9-42a8-b697-901c7fae71d7" providerId="ADAL" clId="{DB367EE9-E2D5-4862-9FE9-2AD88C3F7296}" dt="2023-12-05T08:51:04.198" v="7835" actId="14100"/>
          <ac:graphicFrameMkLst>
            <pc:docMk/>
            <pc:sldMk cId="787284880" sldId="377"/>
            <ac:graphicFrameMk id="8" creationId="{D0812455-18C5-5935-9B54-76E983784FD3}"/>
          </ac:graphicFrameMkLst>
        </pc:graphicFrameChg>
      </pc:sldChg>
      <pc:sldChg chg="addSp delSp modSp new mod setBg">
        <pc:chgData name="Alberto Moni" userId="546c147c-c4a9-42a8-b697-901c7fae71d7" providerId="ADAL" clId="{DB367EE9-E2D5-4862-9FE9-2AD88C3F7296}" dt="2023-12-04T16:11:44.314" v="5912" actId="14100"/>
        <pc:sldMkLst>
          <pc:docMk/>
          <pc:sldMk cId="188440578" sldId="378"/>
        </pc:sldMkLst>
        <pc:spChg chg="mod ord">
          <ac:chgData name="Alberto Moni" userId="546c147c-c4a9-42a8-b697-901c7fae71d7" providerId="ADAL" clId="{DB367EE9-E2D5-4862-9FE9-2AD88C3F7296}" dt="2023-12-04T16:11:25.874" v="5908" actId="1076"/>
          <ac:spMkLst>
            <pc:docMk/>
            <pc:sldMk cId="188440578" sldId="378"/>
            <ac:spMk id="2" creationId="{90A4B562-1719-4D76-8763-191B464315B6}"/>
          </ac:spMkLst>
        </pc:spChg>
        <pc:spChg chg="del">
          <ac:chgData name="Alberto Moni" userId="546c147c-c4a9-42a8-b697-901c7fae71d7" providerId="ADAL" clId="{DB367EE9-E2D5-4862-9FE9-2AD88C3F7296}" dt="2023-11-30T12:35:43.415" v="3474" actId="22"/>
          <ac:spMkLst>
            <pc:docMk/>
            <pc:sldMk cId="188440578" sldId="378"/>
            <ac:spMk id="3" creationId="{F4F63B6D-A074-D493-D83C-ADA04D527DA3}"/>
          </ac:spMkLst>
        </pc:spChg>
        <pc:spChg chg="add del">
          <ac:chgData name="Alberto Moni" userId="546c147c-c4a9-42a8-b697-901c7fae71d7" providerId="ADAL" clId="{DB367EE9-E2D5-4862-9FE9-2AD88C3F7296}" dt="2023-12-04T16:11:14.074" v="5905" actId="26606"/>
          <ac:spMkLst>
            <pc:docMk/>
            <pc:sldMk cId="188440578" sldId="378"/>
            <ac:spMk id="12" creationId="{3B47FC9C-2ED3-4100-A4EF-E8CDFEE106C9}"/>
          </ac:spMkLst>
        </pc:spChg>
        <pc:picChg chg="add mod ord">
          <ac:chgData name="Alberto Moni" userId="546c147c-c4a9-42a8-b697-901c7fae71d7" providerId="ADAL" clId="{DB367EE9-E2D5-4862-9FE9-2AD88C3F7296}" dt="2023-12-04T16:11:41.002" v="5911" actId="14100"/>
          <ac:picMkLst>
            <pc:docMk/>
            <pc:sldMk cId="188440578" sldId="378"/>
            <ac:picMk id="5" creationId="{4ADC4B7C-143C-147D-6686-81EEABC1ECB7}"/>
          </ac:picMkLst>
        </pc:picChg>
        <pc:picChg chg="add mod">
          <ac:chgData name="Alberto Moni" userId="546c147c-c4a9-42a8-b697-901c7fae71d7" providerId="ADAL" clId="{DB367EE9-E2D5-4862-9FE9-2AD88C3F7296}" dt="2023-12-04T16:11:44.314" v="5912" actId="14100"/>
          <ac:picMkLst>
            <pc:docMk/>
            <pc:sldMk cId="188440578" sldId="378"/>
            <ac:picMk id="7" creationId="{B3E710ED-AC53-E188-F626-27C1E341E58C}"/>
          </ac:picMkLst>
        </pc:picChg>
      </pc:sldChg>
      <pc:sldChg chg="add del">
        <pc:chgData name="Alberto Moni" userId="546c147c-c4a9-42a8-b697-901c7fae71d7" providerId="ADAL" clId="{DB367EE9-E2D5-4862-9FE9-2AD88C3F7296}" dt="2023-12-04T16:35:42.699" v="6534" actId="47"/>
        <pc:sldMkLst>
          <pc:docMk/>
          <pc:sldMk cId="2464695033" sldId="379"/>
        </pc:sldMkLst>
      </pc:sldChg>
      <pc:sldChg chg="addSp delSp modSp new mod setBg">
        <pc:chgData name="Alberto Moni" userId="546c147c-c4a9-42a8-b697-901c7fae71d7" providerId="ADAL" clId="{DB367EE9-E2D5-4862-9FE9-2AD88C3F7296}" dt="2023-12-04T16:38:30.433" v="6554" actId="20577"/>
        <pc:sldMkLst>
          <pc:docMk/>
          <pc:sldMk cId="1122611160" sldId="380"/>
        </pc:sldMkLst>
        <pc:spChg chg="mod">
          <ac:chgData name="Alberto Moni" userId="546c147c-c4a9-42a8-b697-901c7fae71d7" providerId="ADAL" clId="{DB367EE9-E2D5-4862-9FE9-2AD88C3F7296}" dt="2023-12-04T16:38:11.285" v="6549" actId="113"/>
          <ac:spMkLst>
            <pc:docMk/>
            <pc:sldMk cId="1122611160" sldId="380"/>
            <ac:spMk id="2" creationId="{08B9B4A7-77CC-387B-7916-7526A9515249}"/>
          </ac:spMkLst>
        </pc:spChg>
        <pc:spChg chg="del">
          <ac:chgData name="Alberto Moni" userId="546c147c-c4a9-42a8-b697-901c7fae71d7" providerId="ADAL" clId="{DB367EE9-E2D5-4862-9FE9-2AD88C3F7296}" dt="2023-11-30T13:17:57.318" v="3889" actId="22"/>
          <ac:spMkLst>
            <pc:docMk/>
            <pc:sldMk cId="1122611160" sldId="380"/>
            <ac:spMk id="3" creationId="{2B6134A3-1903-0D61-73D6-4E2DAC799AD1}"/>
          </ac:spMkLst>
        </pc:spChg>
        <pc:spChg chg="add mod">
          <ac:chgData name="Alberto Moni" userId="546c147c-c4a9-42a8-b697-901c7fae71d7" providerId="ADAL" clId="{DB367EE9-E2D5-4862-9FE9-2AD88C3F7296}" dt="2023-12-04T16:38:30.433" v="6554" actId="20577"/>
          <ac:spMkLst>
            <pc:docMk/>
            <pc:sldMk cId="1122611160" sldId="380"/>
            <ac:spMk id="6" creationId="{D53407CB-FE13-A5C5-F8DD-3A9330C966B4}"/>
          </ac:spMkLst>
        </pc:spChg>
        <pc:spChg chg="add del">
          <ac:chgData name="Alberto Moni" userId="546c147c-c4a9-42a8-b697-901c7fae71d7" providerId="ADAL" clId="{DB367EE9-E2D5-4862-9FE9-2AD88C3F7296}" dt="2023-12-04T16:32:19.610" v="6434" actId="26606"/>
          <ac:spMkLst>
            <pc:docMk/>
            <pc:sldMk cId="1122611160" sldId="380"/>
            <ac:spMk id="11" creationId="{FE1EC756-41E9-4FD6-AD48-EF46A28137B7}"/>
          </ac:spMkLst>
        </pc:spChg>
        <pc:spChg chg="add del">
          <ac:chgData name="Alberto Moni" userId="546c147c-c4a9-42a8-b697-901c7fae71d7" providerId="ADAL" clId="{DB367EE9-E2D5-4862-9FE9-2AD88C3F7296}" dt="2023-12-04T16:32:19.610" v="6434" actId="26606"/>
          <ac:spMkLst>
            <pc:docMk/>
            <pc:sldMk cId="1122611160" sldId="380"/>
            <ac:spMk id="13" creationId="{E66F6371-9EA5-9354-29DC-1D07B921F79C}"/>
          </ac:spMkLst>
        </pc:spChg>
        <pc:picChg chg="add mod ord">
          <ac:chgData name="Alberto Moni" userId="546c147c-c4a9-42a8-b697-901c7fae71d7" providerId="ADAL" clId="{DB367EE9-E2D5-4862-9FE9-2AD88C3F7296}" dt="2023-12-04T16:35:25.815" v="6533" actId="14100"/>
          <ac:picMkLst>
            <pc:docMk/>
            <pc:sldMk cId="1122611160" sldId="380"/>
            <ac:picMk id="5" creationId="{2B626A1E-D151-B93B-0146-4A796B13737A}"/>
          </ac:picMkLst>
        </pc:picChg>
      </pc:sldChg>
      <pc:sldChg chg="addSp modSp new mod">
        <pc:chgData name="Alberto Moni" userId="546c147c-c4a9-42a8-b697-901c7fae71d7" providerId="ADAL" clId="{DB367EE9-E2D5-4862-9FE9-2AD88C3F7296}" dt="2023-12-04T17:46:19.538" v="7396" actId="20577"/>
        <pc:sldMkLst>
          <pc:docMk/>
          <pc:sldMk cId="3693607923" sldId="381"/>
        </pc:sldMkLst>
        <pc:spChg chg="mod">
          <ac:chgData name="Alberto Moni" userId="546c147c-c4a9-42a8-b697-901c7fae71d7" providerId="ADAL" clId="{DB367EE9-E2D5-4862-9FE9-2AD88C3F7296}" dt="2023-12-04T17:46:19.538" v="7396" actId="20577"/>
          <ac:spMkLst>
            <pc:docMk/>
            <pc:sldMk cId="3693607923" sldId="381"/>
            <ac:spMk id="2" creationId="{D02D455B-97F2-A46D-4B27-D73F744B8F16}"/>
          </ac:spMkLst>
        </pc:spChg>
        <pc:spChg chg="mod">
          <ac:chgData name="Alberto Moni" userId="546c147c-c4a9-42a8-b697-901c7fae71d7" providerId="ADAL" clId="{DB367EE9-E2D5-4862-9FE9-2AD88C3F7296}" dt="2023-12-04T17:45:53.234" v="7392" actId="20577"/>
          <ac:spMkLst>
            <pc:docMk/>
            <pc:sldMk cId="3693607923" sldId="381"/>
            <ac:spMk id="3" creationId="{9A57013B-9A8E-892F-E7B3-1B529EF5DF01}"/>
          </ac:spMkLst>
        </pc:spChg>
        <pc:picChg chg="add mod">
          <ac:chgData name="Alberto Moni" userId="546c147c-c4a9-42a8-b697-901c7fae71d7" providerId="ADAL" clId="{DB367EE9-E2D5-4862-9FE9-2AD88C3F7296}" dt="2023-12-04T11:58:17.650" v="5592" actId="1035"/>
          <ac:picMkLst>
            <pc:docMk/>
            <pc:sldMk cId="3693607923" sldId="381"/>
            <ac:picMk id="5" creationId="{E013DB86-B31D-2E40-CA1D-89C4F8C41892}"/>
          </ac:picMkLst>
        </pc:picChg>
        <pc:picChg chg="add mod">
          <ac:chgData name="Alberto Moni" userId="546c147c-c4a9-42a8-b697-901c7fae71d7" providerId="ADAL" clId="{DB367EE9-E2D5-4862-9FE9-2AD88C3F7296}" dt="2023-12-04T17:45:22.624" v="7367" actId="1076"/>
          <ac:picMkLst>
            <pc:docMk/>
            <pc:sldMk cId="3693607923" sldId="381"/>
            <ac:picMk id="7" creationId="{42A33616-27D1-729B-4412-08C9135FAAA7}"/>
          </ac:picMkLst>
        </pc:picChg>
      </pc:sldChg>
      <pc:sldChg chg="addSp delSp modSp new mod">
        <pc:chgData name="Alberto Moni" userId="546c147c-c4a9-42a8-b697-901c7fae71d7" providerId="ADAL" clId="{DB367EE9-E2D5-4862-9FE9-2AD88C3F7296}" dt="2023-12-04T16:40:58.476" v="6621" actId="1076"/>
        <pc:sldMkLst>
          <pc:docMk/>
          <pc:sldMk cId="901302516" sldId="382"/>
        </pc:sldMkLst>
        <pc:spChg chg="mod">
          <ac:chgData name="Alberto Moni" userId="546c147c-c4a9-42a8-b697-901c7fae71d7" providerId="ADAL" clId="{DB367EE9-E2D5-4862-9FE9-2AD88C3F7296}" dt="2023-12-04T16:40:58.476" v="6621" actId="1076"/>
          <ac:spMkLst>
            <pc:docMk/>
            <pc:sldMk cId="901302516" sldId="382"/>
            <ac:spMk id="2" creationId="{EF964EF4-9506-2807-842D-B47015D1F7AD}"/>
          </ac:spMkLst>
        </pc:spChg>
        <pc:spChg chg="del">
          <ac:chgData name="Alberto Moni" userId="546c147c-c4a9-42a8-b697-901c7fae71d7" providerId="ADAL" clId="{DB367EE9-E2D5-4862-9FE9-2AD88C3F7296}" dt="2023-12-04T16:39:57.070" v="6616"/>
          <ac:spMkLst>
            <pc:docMk/>
            <pc:sldMk cId="901302516" sldId="382"/>
            <ac:spMk id="3" creationId="{EF357C60-2087-AFB1-1F77-E1131BF3B67F}"/>
          </ac:spMkLst>
        </pc:spChg>
        <pc:picChg chg="add mod">
          <ac:chgData name="Alberto Moni" userId="546c147c-c4a9-42a8-b697-901c7fae71d7" providerId="ADAL" clId="{DB367EE9-E2D5-4862-9FE9-2AD88C3F7296}" dt="2023-12-04T16:40:38.523" v="6620" actId="1076"/>
          <ac:picMkLst>
            <pc:docMk/>
            <pc:sldMk cId="901302516" sldId="382"/>
            <ac:picMk id="4" creationId="{29B62E97-AF56-63A3-0507-5CD34FB70C81}"/>
          </ac:picMkLst>
        </pc:picChg>
        <pc:picChg chg="add del">
          <ac:chgData name="Alberto Moni" userId="546c147c-c4a9-42a8-b697-901c7fae71d7" providerId="ADAL" clId="{DB367EE9-E2D5-4862-9FE9-2AD88C3F7296}" dt="2023-12-04T16:39:55.337" v="6615" actId="21"/>
          <ac:picMkLst>
            <pc:docMk/>
            <pc:sldMk cId="901302516" sldId="382"/>
            <ac:picMk id="5" creationId="{A428DED4-3014-1353-1310-B557622D6191}"/>
          </ac:picMkLst>
        </pc:picChg>
      </pc:sldChg>
      <pc:sldChg chg="addSp delSp modSp new mod setBg">
        <pc:chgData name="Alberto Moni" userId="546c147c-c4a9-42a8-b697-901c7fae71d7" providerId="ADAL" clId="{DB367EE9-E2D5-4862-9FE9-2AD88C3F7296}" dt="2023-12-04T17:39:39.783" v="7287" actId="20577"/>
        <pc:sldMkLst>
          <pc:docMk/>
          <pc:sldMk cId="1030093979" sldId="383"/>
        </pc:sldMkLst>
        <pc:spChg chg="add del">
          <ac:chgData name="Alberto Moni" userId="546c147c-c4a9-42a8-b697-901c7fae71d7" providerId="ADAL" clId="{DB367EE9-E2D5-4862-9FE9-2AD88C3F7296}" dt="2023-12-04T16:48:24.931" v="6687" actId="26606"/>
          <ac:spMkLst>
            <pc:docMk/>
            <pc:sldMk cId="1030093979" sldId="383"/>
            <ac:spMk id="2" creationId="{9A708652-DB8E-373E-4F23-8C79DA7CE2CF}"/>
          </ac:spMkLst>
        </pc:spChg>
        <pc:spChg chg="add del">
          <ac:chgData name="Alberto Moni" userId="546c147c-c4a9-42a8-b697-901c7fae71d7" providerId="ADAL" clId="{DB367EE9-E2D5-4862-9FE9-2AD88C3F7296}" dt="2023-12-04T16:48:24.931" v="6687" actId="26606"/>
          <ac:spMkLst>
            <pc:docMk/>
            <pc:sldMk cId="1030093979" sldId="383"/>
            <ac:spMk id="3" creationId="{355BE6D5-DEBA-D0DC-4001-9F22034C36FC}"/>
          </ac:spMkLst>
        </pc:spChg>
        <pc:spChg chg="add mod">
          <ac:chgData name="Alberto Moni" userId="546c147c-c4a9-42a8-b697-901c7fae71d7" providerId="ADAL" clId="{DB367EE9-E2D5-4862-9FE9-2AD88C3F7296}" dt="2023-12-04T17:39:39.783" v="7287" actId="20577"/>
          <ac:spMkLst>
            <pc:docMk/>
            <pc:sldMk cId="1030093979" sldId="383"/>
            <ac:spMk id="7" creationId="{9A708652-DB8E-373E-4F23-8C79DA7CE2CF}"/>
          </ac:spMkLst>
        </pc:spChg>
        <pc:spChg chg="add del">
          <ac:chgData name="Alberto Moni" userId="546c147c-c4a9-42a8-b697-901c7fae71d7" providerId="ADAL" clId="{DB367EE9-E2D5-4862-9FE9-2AD88C3F7296}" dt="2023-12-04T16:48:38.251" v="6689"/>
          <ac:spMkLst>
            <pc:docMk/>
            <pc:sldMk cId="1030093979" sldId="383"/>
            <ac:spMk id="8" creationId="{355BE6D5-DEBA-D0DC-4001-9F22034C36FC}"/>
          </ac:spMkLst>
        </pc:spChg>
        <pc:spChg chg="add del">
          <ac:chgData name="Alberto Moni" userId="546c147c-c4a9-42a8-b697-901c7fae71d7" providerId="ADAL" clId="{DB367EE9-E2D5-4862-9FE9-2AD88C3F7296}" dt="2023-12-04T16:49:27.953" v="6756" actId="26606"/>
          <ac:spMkLst>
            <pc:docMk/>
            <pc:sldMk cId="1030093979" sldId="383"/>
            <ac:spMk id="10" creationId="{1A95671B-3CC6-4792-9114-B74FAEA224E6}"/>
          </ac:spMkLst>
        </pc:spChg>
        <pc:spChg chg="add del">
          <ac:chgData name="Alberto Moni" userId="546c147c-c4a9-42a8-b697-901c7fae71d7" providerId="ADAL" clId="{DB367EE9-E2D5-4862-9FE9-2AD88C3F7296}" dt="2023-12-04T16:49:45.461" v="6762" actId="478"/>
          <ac:spMkLst>
            <pc:docMk/>
            <pc:sldMk cId="1030093979" sldId="383"/>
            <ac:spMk id="14" creationId="{C2E03832-30A9-83BC-C124-E1D60ABC7D36}"/>
          </ac:spMkLst>
        </pc:spChg>
        <pc:spChg chg="add del">
          <ac:chgData name="Alberto Moni" userId="546c147c-c4a9-42a8-b697-901c7fae71d7" providerId="ADAL" clId="{DB367EE9-E2D5-4862-9FE9-2AD88C3F7296}" dt="2023-12-04T16:49:27.942" v="6755" actId="26606"/>
          <ac:spMkLst>
            <pc:docMk/>
            <pc:sldMk cId="1030093979" sldId="383"/>
            <ac:spMk id="15" creationId="{AC477752-ACCA-41C1-9B1D-D0CED1F9CBDD}"/>
          </ac:spMkLst>
        </pc:spChg>
        <pc:spChg chg="add">
          <ac:chgData name="Alberto Moni" userId="546c147c-c4a9-42a8-b697-901c7fae71d7" providerId="ADAL" clId="{DB367EE9-E2D5-4862-9FE9-2AD88C3F7296}" dt="2023-12-04T16:49:27.953" v="6756" actId="26606"/>
          <ac:spMkLst>
            <pc:docMk/>
            <pc:sldMk cId="1030093979" sldId="383"/>
            <ac:spMk id="17" creationId="{1A95671B-3CC6-4792-9114-B74FAEA224E6}"/>
          </ac:spMkLst>
        </pc:spChg>
        <pc:picChg chg="add mod">
          <ac:chgData name="Alberto Moni" userId="546c147c-c4a9-42a8-b697-901c7fae71d7" providerId="ADAL" clId="{DB367EE9-E2D5-4862-9FE9-2AD88C3F7296}" dt="2023-12-04T16:50:04.778" v="6771" actId="1036"/>
          <ac:picMkLst>
            <pc:docMk/>
            <pc:sldMk cId="1030093979" sldId="383"/>
            <ac:picMk id="4" creationId="{307A545D-5279-4476-AC28-705E5858CFF5}"/>
          </ac:picMkLst>
        </pc:picChg>
        <pc:picChg chg="add del mod">
          <ac:chgData name="Alberto Moni" userId="546c147c-c4a9-42a8-b697-901c7fae71d7" providerId="ADAL" clId="{DB367EE9-E2D5-4862-9FE9-2AD88C3F7296}" dt="2023-12-04T16:48:34.988" v="6688" actId="21"/>
          <ac:picMkLst>
            <pc:docMk/>
            <pc:sldMk cId="1030093979" sldId="383"/>
            <ac:picMk id="5" creationId="{EE0AE2D6-A2CF-B3BC-6818-69DF39D27481}"/>
          </ac:picMkLst>
        </pc:picChg>
      </pc:sldChg>
      <pc:sldChg chg="addSp delSp modSp new mod ord">
        <pc:chgData name="Alberto Moni" userId="546c147c-c4a9-42a8-b697-901c7fae71d7" providerId="ADAL" clId="{DB367EE9-E2D5-4862-9FE9-2AD88C3F7296}" dt="2023-12-05T10:26:02.943" v="8021" actId="20577"/>
        <pc:sldMkLst>
          <pc:docMk/>
          <pc:sldMk cId="2312291737" sldId="384"/>
        </pc:sldMkLst>
        <pc:spChg chg="mod">
          <ac:chgData name="Alberto Moni" userId="546c147c-c4a9-42a8-b697-901c7fae71d7" providerId="ADAL" clId="{DB367EE9-E2D5-4862-9FE9-2AD88C3F7296}" dt="2023-12-05T10:26:02.943" v="8021" actId="20577"/>
          <ac:spMkLst>
            <pc:docMk/>
            <pc:sldMk cId="2312291737" sldId="384"/>
            <ac:spMk id="2" creationId="{4106B97F-D17B-1CF4-3358-623C103926F3}"/>
          </ac:spMkLst>
        </pc:spChg>
        <pc:spChg chg="del mod">
          <ac:chgData name="Alberto Moni" userId="546c147c-c4a9-42a8-b697-901c7fae71d7" providerId="ADAL" clId="{DB367EE9-E2D5-4862-9FE9-2AD88C3F7296}" dt="2023-12-05T10:22:05.711" v="7905" actId="478"/>
          <ac:spMkLst>
            <pc:docMk/>
            <pc:sldMk cId="2312291737" sldId="384"/>
            <ac:spMk id="3" creationId="{E39EDB9E-6021-42F9-F9A4-90D26AC14D96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5" creationId="{85F06D83-D95D-347E-078C-2C3C3CE5E689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6" creationId="{3026227B-2BEB-2136-C554-6499D71640A1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13" creationId="{A187F222-E7E8-DBEF-722A-9C2A1DEE355C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14" creationId="{2C3B40BC-AFE1-118D-48A7-D22EEACC8868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15" creationId="{4AFCD3DE-8F18-2004-44FA-AD678DB7CFE3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16" creationId="{B6F9C2F4-BD25-AE67-7D8F-931C1988DADF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17" creationId="{5C33424A-C12B-4769-7C40-E02B3EB5B2E2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18" creationId="{B140857C-B696-EA69-7BCE-1DA89794A02F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19" creationId="{1C53527B-4CDA-0086-99EB-60A869A1CAD8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23" creationId="{73E91888-63BC-32E9-39C5-666BD3F30595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28" creationId="{4F54554C-065C-803C-CC70-392E401E2578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31" creationId="{804C847B-9820-9D4E-6B0E-BB6FEF0E9B2D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32" creationId="{717CFB29-BBCA-2D70-3DF4-C2CB9876D642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34" creationId="{03AE717D-3010-F9A3-7867-1D3FA17526AD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35" creationId="{706DCEC3-3CCB-D51B-2F7C-316CB090A9DD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36" creationId="{96D3CC1F-D63A-1286-0AC5-293427E703A9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41" creationId="{FE8F79E6-0D1D-4817-02E2-4E25A63E1541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45" creationId="{6279D2F4-28B1-07A6-6553-173BCB38965C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46" creationId="{AC3DC750-C9F8-B33B-6C56-B394763E1687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48" creationId="{6C1BFB74-7D2F-3D66-7AB0-D38B2810304D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50" creationId="{A99429BD-047A-5DE9-E19A-67FB6CFD66B8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53" creationId="{B10871A8-7CDA-6F46-42B9-4EADC3749523}"/>
          </ac:spMkLst>
        </pc:spChg>
        <pc:spChg chg="add mod">
          <ac:chgData name="Alberto Moni" userId="546c147c-c4a9-42a8-b697-901c7fae71d7" providerId="ADAL" clId="{DB367EE9-E2D5-4862-9FE9-2AD88C3F7296}" dt="2023-12-05T10:21:23.354" v="7894"/>
          <ac:spMkLst>
            <pc:docMk/>
            <pc:sldMk cId="2312291737" sldId="384"/>
            <ac:spMk id="54" creationId="{C9E0CA7B-0FCD-CE86-652C-4A8D43C298EE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58" creationId="{3778DCFA-AFBA-C4D7-5D93-48E5C6BCA10F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59" creationId="{C891F8B6-9DAB-4B0D-A0F6-4C941371CB63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66" creationId="{4DE04663-218A-A758-C85C-294B09F905AE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67" creationId="{3C3CBD8C-7548-E8C9-116D-30A19E04990C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68" creationId="{96FA5B98-C5A7-DC15-239D-CA3E15D0EE5C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69" creationId="{7122045E-2D3B-222E-6A6A-64AEBF3A2E55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70" creationId="{6C63AF52-77DF-1E4F-2E01-F6109606D597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71" creationId="{597FBC59-BE73-B78B-D6E5-F4F697DFABFA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72" creationId="{2ADA97FE-0BB6-D0B0-3A27-6A36FC0BBE83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76" creationId="{02CF5E61-C4BB-C6AA-E94F-6D8D79969043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81" creationId="{6D30A714-7470-C2B4-34B3-4100380827CC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84" creationId="{BAD74778-A6AE-C23F-0C78-733CAC4E1D94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85" creationId="{E4480372-EC7B-4C7C-2886-1D6BC78997B5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87" creationId="{EBA0C98D-AC4A-9F03-EBA7-5AFB42C63159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88" creationId="{07088428-0CA0-3B31-6852-13EF26B6C28D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89" creationId="{32595E1F-017D-0E58-87CD-FC23A8D3118F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94" creationId="{D13899CE-FC95-26F7-EFB8-66A20FEB4A1B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98" creationId="{A7EF56ED-BC16-EF1E-0378-36027550FC39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99" creationId="{60130CC8-D60A-9040-35EA-534C96255DE1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101" creationId="{5C5F414B-08A7-6974-FD9D-EC818D95C193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103" creationId="{2E05B0CA-0A99-F789-3E92-828EB4D0BC22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106" creationId="{B3499A05-F49D-64BA-C315-8F659E590043}"/>
          </ac:spMkLst>
        </pc:spChg>
        <pc:spChg chg="mod">
          <ac:chgData name="Alberto Moni" userId="546c147c-c4a9-42a8-b697-901c7fae71d7" providerId="ADAL" clId="{DB367EE9-E2D5-4862-9FE9-2AD88C3F7296}" dt="2023-12-05T10:21:35.241" v="7896"/>
          <ac:spMkLst>
            <pc:docMk/>
            <pc:sldMk cId="2312291737" sldId="384"/>
            <ac:spMk id="107" creationId="{B85C7537-6307-9E32-0404-03D90361FBFB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11" creationId="{B1CB6E6A-4F44-883B-90EF-9DD0D9457B76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12" creationId="{61A26A39-12FC-6B81-5BB9-2801A9330D5D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19" creationId="{CFC49CEF-215E-B544-DA05-1E1E9B3CF7E1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20" creationId="{B6BCBE35-32E1-552D-E05A-92C8CC933FC0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21" creationId="{D6A4CC5C-6B4C-D178-FE54-3D397593A1EA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22" creationId="{94EE7582-D4FC-A780-5D91-E8D6CF4BE177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23" creationId="{F7720F5B-0E44-D10E-86F7-AF0B7B098FCB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24" creationId="{AF269194-DF27-F76C-DE48-C87138E3976E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25" creationId="{90B224FF-EE68-5684-D323-EDAC3D809140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29" creationId="{B0BE2F2F-E7AE-E208-A6B7-7443F0D742CE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34" creationId="{E3F11005-ED40-25EF-C7CE-5D6437CF1DCC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37" creationId="{B87EAFBA-2965-458C-974E-89CEB75999E0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38" creationId="{03DE8B74-B027-F198-66BD-608E121704AB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40" creationId="{46828FD5-06FE-CEE5-8A26-D4D57FF30F7B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41" creationId="{1CA7F9C7-D5B7-E154-0104-6DBBEF2561F7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42" creationId="{1DF36852-25DC-EDA4-617B-D5FD2B890812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47" creationId="{9A54A508-E618-593C-0761-8F1DFF33D213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51" creationId="{F9F06E0A-4262-38AA-EE46-1FB26368CFA2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52" creationId="{7C233B63-7DC9-7F16-47B4-086DAF2F3E37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54" creationId="{E7FFB904-08C5-A263-481C-47E05AEC6128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56" creationId="{55AA43D9-F6EA-7F22-77F3-51315515DA45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59" creationId="{D39F6B74-BAC8-F7C2-6069-30A43A117C69}"/>
          </ac:spMkLst>
        </pc:spChg>
        <pc:spChg chg="mod">
          <ac:chgData name="Alberto Moni" userId="546c147c-c4a9-42a8-b697-901c7fae71d7" providerId="ADAL" clId="{DB367EE9-E2D5-4862-9FE9-2AD88C3F7296}" dt="2023-12-05T10:21:42.742" v="7899"/>
          <ac:spMkLst>
            <pc:docMk/>
            <pc:sldMk cId="2312291737" sldId="384"/>
            <ac:spMk id="160" creationId="{B5A73D98-01AA-B4A7-6A87-10420801BCC3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64" creationId="{87C1D249-0FFE-511C-E698-581691560CEE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65" creationId="{B0060626-630B-7273-2A94-165D96732268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72" creationId="{31E74987-B45E-503E-0A79-FC3C0CD308C0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73" creationId="{05A62452-E8C8-322C-AEAE-5B96862EBB42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74" creationId="{8B39F62F-8A4F-8D11-A0AE-BDA2A3168209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75" creationId="{B1A6E53A-B385-82CF-CC01-BE5EB1E72AD4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76" creationId="{3D85D452-497D-25AF-12FB-9842D2E56FEC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77" creationId="{B24C3959-262A-1EED-961B-D14F7B93E9B9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78" creationId="{F2072EC5-19E3-7E36-CF96-DB7331B2995F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82" creationId="{7C1D3CFB-AE35-3328-4135-44D89BAD7329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87" creationId="{E6E3EA23-7032-7567-F059-AF29FD319E0C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90" creationId="{A18ECAED-2210-A562-CBBB-2A770734B7D4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91" creationId="{83C49BA9-A774-88A2-237B-7BC24A1C41CD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93" creationId="{8C06F220-3D81-31F1-B2C3-1426AE3C7DCD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94" creationId="{1E0BE933-9CE5-9ADA-5A98-D6E06845E08B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195" creationId="{201342AA-FD60-A715-243D-608277ECA632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200" creationId="{B0D2B0D9-BF1E-1B32-24EC-C4D3F768E7D6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204" creationId="{F1FE3F91-DF3D-94EF-EFA9-EB37619BB1A4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205" creationId="{45720C04-F727-CFB3-BEA5-A835BCA82F09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207" creationId="{28675ADE-9774-6023-E6A4-DBB730A2E54D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209" creationId="{A7A117DC-63D0-D328-B32B-C08BD9EF692A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212" creationId="{435E122D-F56C-8475-8210-1AF99CC8630F}"/>
          </ac:spMkLst>
        </pc:spChg>
        <pc:spChg chg="mod">
          <ac:chgData name="Alberto Moni" userId="546c147c-c4a9-42a8-b697-901c7fae71d7" providerId="ADAL" clId="{DB367EE9-E2D5-4862-9FE9-2AD88C3F7296}" dt="2023-12-05T10:21:49.381" v="7900"/>
          <ac:spMkLst>
            <pc:docMk/>
            <pc:sldMk cId="2312291737" sldId="384"/>
            <ac:spMk id="213" creationId="{C9164E80-63D0-FE79-C50E-2337E58030AF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17" creationId="{541A2814-5A46-4085-9DAA-296E6FB91B60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18" creationId="{6089F917-C1E6-607C-1CD3-670CBDFA35C5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25" creationId="{DC5D7646-D949-E47C-716E-F71CAB86A379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26" creationId="{9E32C687-A6F3-601F-AC06-1B329744CAED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27" creationId="{9EE26424-ED20-0690-9678-8DB385B59C29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28" creationId="{3B2B65BA-73C3-78B4-B90C-0FB4764724D0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29" creationId="{3DDD6A06-3691-D0BF-C655-F63C1286EE40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30" creationId="{84ED90C6-F4CF-81CF-6029-D720040C2B28}"/>
          </ac:spMkLst>
        </pc:spChg>
        <pc:spChg chg="mod">
          <ac:chgData name="Alberto Moni" userId="546c147c-c4a9-42a8-b697-901c7fae71d7" providerId="ADAL" clId="{DB367EE9-E2D5-4862-9FE9-2AD88C3F7296}" dt="2023-12-05T10:23:31.369" v="8003" actId="1076"/>
          <ac:spMkLst>
            <pc:docMk/>
            <pc:sldMk cId="2312291737" sldId="384"/>
            <ac:spMk id="231" creationId="{21566CA4-25ED-2E8E-CFBE-B9FBA0DCDA1A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35" creationId="{E2606907-9FA1-9DFE-6795-315171F11415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40" creationId="{2A604621-24B6-A83C-B48C-AF28282733D9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43" creationId="{B618632D-29A9-5158-AFAE-E5C6FD24AA5B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44" creationId="{ABD8C1C2-C420-5858-2169-A5C54BB30166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46" creationId="{F59133AD-81EA-2B9B-FCD6-36E1976E9C3C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47" creationId="{BBBB4957-7CB6-0B7A-C849-13C6D677C81B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48" creationId="{B57CE984-1D7B-9826-F132-3596CD9ECCFE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53" creationId="{892D6587-6654-69A5-3960-7793E72A4A0B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57" creationId="{2F0381FC-DD8D-5759-EED8-B2F0887A5767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58" creationId="{F288D7E5-8574-0336-4F5E-423E0E6343D7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60" creationId="{2797FB90-5338-C5C6-6A56-1A86C20B60C2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62" creationId="{9DAE3D62-780E-58AA-B497-3E5FD00DF34D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65" creationId="{31A861D8-7563-761A-17A9-EDFCBFD86324}"/>
          </ac:spMkLst>
        </pc:spChg>
        <pc:spChg chg="mod">
          <ac:chgData name="Alberto Moni" userId="546c147c-c4a9-42a8-b697-901c7fae71d7" providerId="ADAL" clId="{DB367EE9-E2D5-4862-9FE9-2AD88C3F7296}" dt="2023-12-05T10:21:54.344" v="7903"/>
          <ac:spMkLst>
            <pc:docMk/>
            <pc:sldMk cId="2312291737" sldId="384"/>
            <ac:spMk id="266" creationId="{EA6DB1A0-9531-8DF7-0DC5-67794AAC5790}"/>
          </ac:spMkLst>
        </pc:spChg>
        <pc:grpChg chg="add del mod">
          <ac:chgData name="Alberto Moni" userId="546c147c-c4a9-42a8-b697-901c7fae71d7" providerId="ADAL" clId="{DB367EE9-E2D5-4862-9FE9-2AD88C3F7296}" dt="2023-12-05T10:21:40.284" v="7898" actId="478"/>
          <ac:grpSpMkLst>
            <pc:docMk/>
            <pc:sldMk cId="2312291737" sldId="384"/>
            <ac:grpSpMk id="4" creationId="{554024F9-7BEF-2D5D-257B-E15207E83B44}"/>
          </ac:grpSpMkLst>
        </pc:grpChg>
        <pc:grpChg chg="add mod">
          <ac:chgData name="Alberto Moni" userId="546c147c-c4a9-42a8-b697-901c7fae71d7" providerId="ADAL" clId="{DB367EE9-E2D5-4862-9FE9-2AD88C3F7296}" dt="2023-12-05T10:21:23.354" v="7894"/>
          <ac:grpSpMkLst>
            <pc:docMk/>
            <pc:sldMk cId="2312291737" sldId="384"/>
            <ac:grpSpMk id="24" creationId="{A7C7ED17-30D6-71ED-C143-E3C559F899F1}"/>
          </ac:grpSpMkLst>
        </pc:grpChg>
        <pc:grpChg chg="add mod">
          <ac:chgData name="Alberto Moni" userId="546c147c-c4a9-42a8-b697-901c7fae71d7" providerId="ADAL" clId="{DB367EE9-E2D5-4862-9FE9-2AD88C3F7296}" dt="2023-12-05T10:21:23.354" v="7894"/>
          <ac:grpSpMkLst>
            <pc:docMk/>
            <pc:sldMk cId="2312291737" sldId="384"/>
            <ac:grpSpMk id="25" creationId="{04C32BD0-684C-7A85-5622-AA733A1C071F}"/>
          </ac:grpSpMkLst>
        </pc:grpChg>
        <pc:grpChg chg="add mod">
          <ac:chgData name="Alberto Moni" userId="546c147c-c4a9-42a8-b697-901c7fae71d7" providerId="ADAL" clId="{DB367EE9-E2D5-4862-9FE9-2AD88C3F7296}" dt="2023-12-05T10:21:23.354" v="7894"/>
          <ac:grpSpMkLst>
            <pc:docMk/>
            <pc:sldMk cId="2312291737" sldId="384"/>
            <ac:grpSpMk id="26" creationId="{3BFDE611-8E12-B15B-15CB-4575FEDB51C1}"/>
          </ac:grpSpMkLst>
        </pc:grpChg>
        <pc:grpChg chg="add mod">
          <ac:chgData name="Alberto Moni" userId="546c147c-c4a9-42a8-b697-901c7fae71d7" providerId="ADAL" clId="{DB367EE9-E2D5-4862-9FE9-2AD88C3F7296}" dt="2023-12-05T10:21:23.354" v="7894"/>
          <ac:grpSpMkLst>
            <pc:docMk/>
            <pc:sldMk cId="2312291737" sldId="384"/>
            <ac:grpSpMk id="27" creationId="{7B181658-3ABB-503E-BBD5-2D122E753FD9}"/>
          </ac:grpSpMkLst>
        </pc:grpChg>
        <pc:grpChg chg="add del mod">
          <ac:chgData name="Alberto Moni" userId="546c147c-c4a9-42a8-b697-901c7fae71d7" providerId="ADAL" clId="{DB367EE9-E2D5-4862-9FE9-2AD88C3F7296}" dt="2023-12-05T10:21:37.631" v="7897" actId="478"/>
          <ac:grpSpMkLst>
            <pc:docMk/>
            <pc:sldMk cId="2312291737" sldId="384"/>
            <ac:grpSpMk id="57" creationId="{7D37A771-F202-60A3-ACE9-06A38E16CCAB}"/>
          </ac:grpSpMkLst>
        </pc:grpChg>
        <pc:grpChg chg="mod">
          <ac:chgData name="Alberto Moni" userId="546c147c-c4a9-42a8-b697-901c7fae71d7" providerId="ADAL" clId="{DB367EE9-E2D5-4862-9FE9-2AD88C3F7296}" dt="2023-12-05T10:21:35.241" v="7896"/>
          <ac:grpSpMkLst>
            <pc:docMk/>
            <pc:sldMk cId="2312291737" sldId="384"/>
            <ac:grpSpMk id="77" creationId="{5C4FD92B-8C64-3FA5-0117-B551F1DB8A90}"/>
          </ac:grpSpMkLst>
        </pc:grpChg>
        <pc:grpChg chg="mod">
          <ac:chgData name="Alberto Moni" userId="546c147c-c4a9-42a8-b697-901c7fae71d7" providerId="ADAL" clId="{DB367EE9-E2D5-4862-9FE9-2AD88C3F7296}" dt="2023-12-05T10:21:35.241" v="7896"/>
          <ac:grpSpMkLst>
            <pc:docMk/>
            <pc:sldMk cId="2312291737" sldId="384"/>
            <ac:grpSpMk id="78" creationId="{1880309D-0094-AEDA-4ADB-AD8E7C47AD27}"/>
          </ac:grpSpMkLst>
        </pc:grpChg>
        <pc:grpChg chg="mod">
          <ac:chgData name="Alberto Moni" userId="546c147c-c4a9-42a8-b697-901c7fae71d7" providerId="ADAL" clId="{DB367EE9-E2D5-4862-9FE9-2AD88C3F7296}" dt="2023-12-05T10:21:35.241" v="7896"/>
          <ac:grpSpMkLst>
            <pc:docMk/>
            <pc:sldMk cId="2312291737" sldId="384"/>
            <ac:grpSpMk id="79" creationId="{BD198C22-5C3C-993E-AAF0-BDF670DD5B44}"/>
          </ac:grpSpMkLst>
        </pc:grpChg>
        <pc:grpChg chg="mod">
          <ac:chgData name="Alberto Moni" userId="546c147c-c4a9-42a8-b697-901c7fae71d7" providerId="ADAL" clId="{DB367EE9-E2D5-4862-9FE9-2AD88C3F7296}" dt="2023-12-05T10:21:35.241" v="7896"/>
          <ac:grpSpMkLst>
            <pc:docMk/>
            <pc:sldMk cId="2312291737" sldId="384"/>
            <ac:grpSpMk id="80" creationId="{8DF0486B-AD9A-9164-FFA0-4532CA20370C}"/>
          </ac:grpSpMkLst>
        </pc:grpChg>
        <pc:grpChg chg="add del mod">
          <ac:chgData name="Alberto Moni" userId="546c147c-c4a9-42a8-b697-901c7fae71d7" providerId="ADAL" clId="{DB367EE9-E2D5-4862-9FE9-2AD88C3F7296}" dt="2023-12-05T10:21:50.779" v="7902"/>
          <ac:grpSpMkLst>
            <pc:docMk/>
            <pc:sldMk cId="2312291737" sldId="384"/>
            <ac:grpSpMk id="110" creationId="{7069487E-C568-36F2-012F-2C66CA35CDAD}"/>
          </ac:grpSpMkLst>
        </pc:grpChg>
        <pc:grpChg chg="mod">
          <ac:chgData name="Alberto Moni" userId="546c147c-c4a9-42a8-b697-901c7fae71d7" providerId="ADAL" clId="{DB367EE9-E2D5-4862-9FE9-2AD88C3F7296}" dt="2023-12-05T10:21:42.742" v="7899"/>
          <ac:grpSpMkLst>
            <pc:docMk/>
            <pc:sldMk cId="2312291737" sldId="384"/>
            <ac:grpSpMk id="130" creationId="{3603127B-05DE-26C0-4B2D-1E282B279078}"/>
          </ac:grpSpMkLst>
        </pc:grpChg>
        <pc:grpChg chg="mod">
          <ac:chgData name="Alberto Moni" userId="546c147c-c4a9-42a8-b697-901c7fae71d7" providerId="ADAL" clId="{DB367EE9-E2D5-4862-9FE9-2AD88C3F7296}" dt="2023-12-05T10:21:42.742" v="7899"/>
          <ac:grpSpMkLst>
            <pc:docMk/>
            <pc:sldMk cId="2312291737" sldId="384"/>
            <ac:grpSpMk id="131" creationId="{4BEE71C6-A88C-0833-E730-13B7748D9759}"/>
          </ac:grpSpMkLst>
        </pc:grpChg>
        <pc:grpChg chg="mod">
          <ac:chgData name="Alberto Moni" userId="546c147c-c4a9-42a8-b697-901c7fae71d7" providerId="ADAL" clId="{DB367EE9-E2D5-4862-9FE9-2AD88C3F7296}" dt="2023-12-05T10:21:42.742" v="7899"/>
          <ac:grpSpMkLst>
            <pc:docMk/>
            <pc:sldMk cId="2312291737" sldId="384"/>
            <ac:grpSpMk id="132" creationId="{02DDBE7B-F0C1-345B-65CB-3DEBED9C98E3}"/>
          </ac:grpSpMkLst>
        </pc:grpChg>
        <pc:grpChg chg="mod">
          <ac:chgData name="Alberto Moni" userId="546c147c-c4a9-42a8-b697-901c7fae71d7" providerId="ADAL" clId="{DB367EE9-E2D5-4862-9FE9-2AD88C3F7296}" dt="2023-12-05T10:21:42.742" v="7899"/>
          <ac:grpSpMkLst>
            <pc:docMk/>
            <pc:sldMk cId="2312291737" sldId="384"/>
            <ac:grpSpMk id="133" creationId="{0D044D93-C8D9-E7E5-1F19-23EF84D9BF60}"/>
          </ac:grpSpMkLst>
        </pc:grpChg>
        <pc:grpChg chg="add del mod">
          <ac:chgData name="Alberto Moni" userId="546c147c-c4a9-42a8-b697-901c7fae71d7" providerId="ADAL" clId="{DB367EE9-E2D5-4862-9FE9-2AD88C3F7296}" dt="2023-12-05T10:21:50.418" v="7901"/>
          <ac:grpSpMkLst>
            <pc:docMk/>
            <pc:sldMk cId="2312291737" sldId="384"/>
            <ac:grpSpMk id="163" creationId="{25F1C362-E3B9-3341-EFB2-71B0277F3BB6}"/>
          </ac:grpSpMkLst>
        </pc:grpChg>
        <pc:grpChg chg="mod">
          <ac:chgData name="Alberto Moni" userId="546c147c-c4a9-42a8-b697-901c7fae71d7" providerId="ADAL" clId="{DB367EE9-E2D5-4862-9FE9-2AD88C3F7296}" dt="2023-12-05T10:21:49.381" v="7900"/>
          <ac:grpSpMkLst>
            <pc:docMk/>
            <pc:sldMk cId="2312291737" sldId="384"/>
            <ac:grpSpMk id="183" creationId="{74062951-A4C8-BCAF-A034-D0ED60439536}"/>
          </ac:grpSpMkLst>
        </pc:grpChg>
        <pc:grpChg chg="mod">
          <ac:chgData name="Alberto Moni" userId="546c147c-c4a9-42a8-b697-901c7fae71d7" providerId="ADAL" clId="{DB367EE9-E2D5-4862-9FE9-2AD88C3F7296}" dt="2023-12-05T10:21:49.381" v="7900"/>
          <ac:grpSpMkLst>
            <pc:docMk/>
            <pc:sldMk cId="2312291737" sldId="384"/>
            <ac:grpSpMk id="184" creationId="{A73EA26C-D539-2AEA-E136-195693C8244A}"/>
          </ac:grpSpMkLst>
        </pc:grpChg>
        <pc:grpChg chg="mod">
          <ac:chgData name="Alberto Moni" userId="546c147c-c4a9-42a8-b697-901c7fae71d7" providerId="ADAL" clId="{DB367EE9-E2D5-4862-9FE9-2AD88C3F7296}" dt="2023-12-05T10:21:49.381" v="7900"/>
          <ac:grpSpMkLst>
            <pc:docMk/>
            <pc:sldMk cId="2312291737" sldId="384"/>
            <ac:grpSpMk id="185" creationId="{4773974B-57F1-193B-94E5-9491ADE7EFA2}"/>
          </ac:grpSpMkLst>
        </pc:grpChg>
        <pc:grpChg chg="mod">
          <ac:chgData name="Alberto Moni" userId="546c147c-c4a9-42a8-b697-901c7fae71d7" providerId="ADAL" clId="{DB367EE9-E2D5-4862-9FE9-2AD88C3F7296}" dt="2023-12-05T10:21:49.381" v="7900"/>
          <ac:grpSpMkLst>
            <pc:docMk/>
            <pc:sldMk cId="2312291737" sldId="384"/>
            <ac:grpSpMk id="186" creationId="{317A7C92-AF42-4640-B918-0B41FD9C2735}"/>
          </ac:grpSpMkLst>
        </pc:grpChg>
        <pc:grpChg chg="add mod">
          <ac:chgData name="Alberto Moni" userId="546c147c-c4a9-42a8-b697-901c7fae71d7" providerId="ADAL" clId="{DB367EE9-E2D5-4862-9FE9-2AD88C3F7296}" dt="2023-12-05T10:23:55.253" v="8013" actId="1038"/>
          <ac:grpSpMkLst>
            <pc:docMk/>
            <pc:sldMk cId="2312291737" sldId="384"/>
            <ac:grpSpMk id="216" creationId="{0D9A21D4-DACB-5382-CCB8-2B2429A919D2}"/>
          </ac:grpSpMkLst>
        </pc:grpChg>
        <pc:grpChg chg="mod">
          <ac:chgData name="Alberto Moni" userId="546c147c-c4a9-42a8-b697-901c7fae71d7" providerId="ADAL" clId="{DB367EE9-E2D5-4862-9FE9-2AD88C3F7296}" dt="2023-12-05T10:21:54.344" v="7903"/>
          <ac:grpSpMkLst>
            <pc:docMk/>
            <pc:sldMk cId="2312291737" sldId="384"/>
            <ac:grpSpMk id="236" creationId="{7EE38483-E05E-8D50-B8C9-D46C8AF5AD02}"/>
          </ac:grpSpMkLst>
        </pc:grpChg>
        <pc:grpChg chg="mod">
          <ac:chgData name="Alberto Moni" userId="546c147c-c4a9-42a8-b697-901c7fae71d7" providerId="ADAL" clId="{DB367EE9-E2D5-4862-9FE9-2AD88C3F7296}" dt="2023-12-05T10:21:54.344" v="7903"/>
          <ac:grpSpMkLst>
            <pc:docMk/>
            <pc:sldMk cId="2312291737" sldId="384"/>
            <ac:grpSpMk id="237" creationId="{D95AB3AD-D9CA-DCCB-D586-61EC637A2DC5}"/>
          </ac:grpSpMkLst>
        </pc:grpChg>
        <pc:grpChg chg="mod">
          <ac:chgData name="Alberto Moni" userId="546c147c-c4a9-42a8-b697-901c7fae71d7" providerId="ADAL" clId="{DB367EE9-E2D5-4862-9FE9-2AD88C3F7296}" dt="2023-12-05T10:21:54.344" v="7903"/>
          <ac:grpSpMkLst>
            <pc:docMk/>
            <pc:sldMk cId="2312291737" sldId="384"/>
            <ac:grpSpMk id="238" creationId="{9817C660-CFFC-9F70-2B8F-A5B443DB31EA}"/>
          </ac:grpSpMkLst>
        </pc:grpChg>
        <pc:grpChg chg="mod">
          <ac:chgData name="Alberto Moni" userId="546c147c-c4a9-42a8-b697-901c7fae71d7" providerId="ADAL" clId="{DB367EE9-E2D5-4862-9FE9-2AD88C3F7296}" dt="2023-12-05T10:21:54.344" v="7903"/>
          <ac:grpSpMkLst>
            <pc:docMk/>
            <pc:sldMk cId="2312291737" sldId="384"/>
            <ac:grpSpMk id="239" creationId="{2EF13DC3-D0B0-0214-4ACB-8BDC2C1ACBF1}"/>
          </ac:grpSpMkLst>
        </pc:grp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37" creationId="{4B953ED0-D41F-9D30-2039-A574490ECBC3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38" creationId="{2C066367-D896-F31E-879E-CE93F674D7F3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39" creationId="{0A638C82-38D6-66CC-13D6-1DD916650F82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40" creationId="{93D7F969-1D54-50DE-D2BD-19EE5567DEDF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42" creationId="{5F1B71E6-3F0D-FCCB-C1B3-BB4FCEF05F15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43" creationId="{2CD81277-8A8C-350C-7F08-1BDFF1B0725A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44" creationId="{3FC89CA8-3C2F-5B6A-FA07-D408CCBF4026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47" creationId="{3349CC8E-7780-D659-B3DD-B917FAD5956D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49" creationId="{2E1CDF37-8B8E-B2FF-B25E-839AE286298C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51" creationId="{785DA0DC-B38C-9166-A72E-D55BE50752C6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52" creationId="{9C4E81C1-DE47-4847-FB1F-15597FBBA506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55" creationId="{CD02F671-A479-F921-65F6-92F5BE767440}"/>
          </ac:picMkLst>
        </pc:picChg>
        <pc:picChg chg="add mod">
          <ac:chgData name="Alberto Moni" userId="546c147c-c4a9-42a8-b697-901c7fae71d7" providerId="ADAL" clId="{DB367EE9-E2D5-4862-9FE9-2AD88C3F7296}" dt="2023-12-05T10:21:23.354" v="7894"/>
          <ac:picMkLst>
            <pc:docMk/>
            <pc:sldMk cId="2312291737" sldId="384"/>
            <ac:picMk id="56" creationId="{9905C8A7-C607-098F-9856-D1DB2EFE966C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90" creationId="{1CC3895D-0DB5-6E5A-159E-DDD76EBCE351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91" creationId="{B7683C83-5800-9E49-BEB1-06B8006E1137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92" creationId="{5FB92A4C-A73F-A8F4-FD9F-C71E226C9EF8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93" creationId="{3503F948-7A39-1F34-BD76-2BC5A94A9939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95" creationId="{290BF4F0-3275-920D-88EF-69A3D6EC9418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96" creationId="{1291930C-DC6E-9220-E974-BD5FAD3E8D4C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97" creationId="{7331154C-8147-AF6D-7522-8C1D2DA70B9F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100" creationId="{8BDBF66E-E038-6C50-2004-E14998975E98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102" creationId="{1B0FD533-43A4-C37F-CC20-E6E652DA63C3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104" creationId="{3594F8F1-F09A-A1B1-E0CB-C85FAACC5586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105" creationId="{DE1C081C-0C6D-3D05-BAFB-A09758C20674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108" creationId="{68EA7900-6720-F57F-4A3D-A2D1DB467307}"/>
          </ac:picMkLst>
        </pc:picChg>
        <pc:picChg chg="mod">
          <ac:chgData name="Alberto Moni" userId="546c147c-c4a9-42a8-b697-901c7fae71d7" providerId="ADAL" clId="{DB367EE9-E2D5-4862-9FE9-2AD88C3F7296}" dt="2023-12-05T10:21:35.241" v="7896"/>
          <ac:picMkLst>
            <pc:docMk/>
            <pc:sldMk cId="2312291737" sldId="384"/>
            <ac:picMk id="109" creationId="{166B7FF2-83A1-3322-B61B-D794C565FA7D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43" creationId="{8B9D89F9-53AD-4BDA-045A-4D1322BB5D22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44" creationId="{7AEFBBDD-8F78-EF2F-3575-967041F520BE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45" creationId="{523A587F-55E8-F625-3215-A1AC1E38AB91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46" creationId="{C30FCAEB-ED8A-5A0E-B8C4-83645DC1A3F0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48" creationId="{F5BE1DD1-30C6-280A-C163-4FC392CF8DE4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49" creationId="{16D07E44-3F72-F0E2-C319-C8DABBC9CB2F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50" creationId="{E5F7DC57-B055-5AF1-5875-AE9C5FAFA270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53" creationId="{822D0B01-515A-87C0-C6D4-665FE059C043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55" creationId="{12A37188-8FCD-31AC-F58B-5D2F08D336A7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57" creationId="{F12549A8-84DA-8E6E-B637-B11CF59E71A3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58" creationId="{47D92C65-3C8C-E7BB-634F-55CB457C349F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61" creationId="{40150EFB-FC30-8C02-E782-1E34986DB0B4}"/>
          </ac:picMkLst>
        </pc:picChg>
        <pc:picChg chg="mod">
          <ac:chgData name="Alberto Moni" userId="546c147c-c4a9-42a8-b697-901c7fae71d7" providerId="ADAL" clId="{DB367EE9-E2D5-4862-9FE9-2AD88C3F7296}" dt="2023-12-05T10:21:42.742" v="7899"/>
          <ac:picMkLst>
            <pc:docMk/>
            <pc:sldMk cId="2312291737" sldId="384"/>
            <ac:picMk id="162" creationId="{7B0CCFD3-A976-EA1A-E0C0-D42D84DDB141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196" creationId="{8A3EFC70-1C29-5000-DA65-6D9641E6CE94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197" creationId="{6C9250B3-7807-076B-84B9-473F5CB187D0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198" creationId="{13CB90C9-4281-BB19-08EE-CD116459B8BF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199" creationId="{E1C53658-477A-C687-554F-296E8A189C51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201" creationId="{913E4CC9-C914-65C1-56AE-36426D4C083A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202" creationId="{07578B5D-F705-B89D-DF29-CD90DEC0C19E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203" creationId="{8AFE2164-DC1A-94B1-E4E2-407A417A0B64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206" creationId="{8124BB58-835F-0642-468E-8C2E2110E59E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208" creationId="{C3484A1B-B29D-2867-AC38-8BA1F9FE4881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210" creationId="{6A029A32-9BCA-B1EA-25A2-CEE58C879B21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211" creationId="{FA86946E-8686-D047-6E2F-EB3B119D33F4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214" creationId="{AFCB6FE5-E08F-2669-8277-4532D3A94D88}"/>
          </ac:picMkLst>
        </pc:picChg>
        <pc:picChg chg="mod">
          <ac:chgData name="Alberto Moni" userId="546c147c-c4a9-42a8-b697-901c7fae71d7" providerId="ADAL" clId="{DB367EE9-E2D5-4862-9FE9-2AD88C3F7296}" dt="2023-12-05T10:21:49.381" v="7900"/>
          <ac:picMkLst>
            <pc:docMk/>
            <pc:sldMk cId="2312291737" sldId="384"/>
            <ac:picMk id="215" creationId="{76BC9891-AEE2-539C-3C13-A403D926D3D9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49" creationId="{F904CDFD-69D2-C9C6-564D-C5FD69067052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50" creationId="{BA3CD41D-9294-C8B1-4F68-9707FDCD6963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51" creationId="{959AF37E-A15E-35E5-FD6A-A2CDC42EC9E8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52" creationId="{FF476E9B-B14D-8980-A810-DC97633C60DD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54" creationId="{74E129B4-CB0B-45F1-6149-F27EE6070D99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55" creationId="{F3D50239-7702-ED19-CFBA-1D47C89005FE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56" creationId="{694A269E-3E7C-5C09-C094-A4545C904260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59" creationId="{09A77863-B0C7-782A-E3F8-62930BB292EA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61" creationId="{B08EB3E2-A2B0-4352-AE8D-EB654A95E6D1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63" creationId="{89F87403-4B7D-B06A-DA1C-1B03B3853F91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64" creationId="{01182685-3C52-83BB-7A1A-328EB3AA0EAD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67" creationId="{DF572A38-8C9D-ABC4-6D50-FE017D57DA7F}"/>
          </ac:picMkLst>
        </pc:picChg>
        <pc:picChg chg="mod">
          <ac:chgData name="Alberto Moni" userId="546c147c-c4a9-42a8-b697-901c7fae71d7" providerId="ADAL" clId="{DB367EE9-E2D5-4862-9FE9-2AD88C3F7296}" dt="2023-12-05T10:21:54.344" v="7903"/>
          <ac:picMkLst>
            <pc:docMk/>
            <pc:sldMk cId="2312291737" sldId="384"/>
            <ac:picMk id="268" creationId="{D06BEA0B-FFDE-BE25-44A7-EC2FC3D10273}"/>
          </ac:picMkLst>
        </pc:pic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7" creationId="{1A0730D1-D6A0-D4C8-69D5-6D0153A46706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8" creationId="{AF7A2796-3DC4-3A84-C0E3-BD1BADE02583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9" creationId="{BDE99756-1784-1997-C4EB-B981AB343C5D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10" creationId="{59E05976-F492-A1C1-0625-671C8F17A57C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11" creationId="{655C4785-AF35-EB3A-49E5-7EDD3E036C96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12" creationId="{1197D0DF-FD95-83D4-839E-C61B9B5F0669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20" creationId="{457A160C-1FD2-98A0-2589-BAC5647B467B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21" creationId="{84DCAD72-F7D6-B2E3-4A55-F6F769BD971A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22" creationId="{11B69397-C138-DE4C-D53A-C3FDF31692EF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29" creationId="{A6BBE8AF-4071-419B-C5FB-360BDE6A1013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30" creationId="{CFF193E4-E8ED-CA74-A718-AE7FF10E3C33}"/>
          </ac:cxnSpMkLst>
        </pc:cxnChg>
        <pc:cxnChg chg="add mod">
          <ac:chgData name="Alberto Moni" userId="546c147c-c4a9-42a8-b697-901c7fae71d7" providerId="ADAL" clId="{DB367EE9-E2D5-4862-9FE9-2AD88C3F7296}" dt="2023-12-05T10:21:23.354" v="7894"/>
          <ac:cxnSpMkLst>
            <pc:docMk/>
            <pc:sldMk cId="2312291737" sldId="384"/>
            <ac:cxnSpMk id="33" creationId="{A8A93640-171C-8014-6C0E-60E7D2E498C3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60" creationId="{163E9FAE-BA18-6D48-7A74-066C0F975B55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61" creationId="{CCCC880C-4C41-8AEB-16BB-80EB0167668F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62" creationId="{D7815A7B-2B6A-C5A9-10AC-32C7269E7FB5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63" creationId="{1E6BFA32-BEA4-FB3A-15EC-254CE71D2A65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64" creationId="{81D084F3-AD9C-6CC7-8565-BE654724F518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65" creationId="{1AF99886-99CC-6768-B182-F2F39893478D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73" creationId="{D8A311D0-10BB-12DE-E56B-1301A84743D6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74" creationId="{D557FB18-DF0E-A304-080C-AB0DBDAE1699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75" creationId="{CE1E0DFB-15A0-FED5-ED5E-F6796F3B0FC7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82" creationId="{0C05F58B-E137-2B40-737F-90AB25860528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83" creationId="{36075081-B0B3-FFB2-7532-D10CD991E8EE}"/>
          </ac:cxnSpMkLst>
        </pc:cxnChg>
        <pc:cxnChg chg="mod">
          <ac:chgData name="Alberto Moni" userId="546c147c-c4a9-42a8-b697-901c7fae71d7" providerId="ADAL" clId="{DB367EE9-E2D5-4862-9FE9-2AD88C3F7296}" dt="2023-12-05T10:21:35.241" v="7896"/>
          <ac:cxnSpMkLst>
            <pc:docMk/>
            <pc:sldMk cId="2312291737" sldId="384"/>
            <ac:cxnSpMk id="86" creationId="{4007AC22-C546-74A9-01FB-DD86C3B75F29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13" creationId="{C2EB7185-D16B-ADE0-64EB-5BED7FDDC0B6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14" creationId="{4C4297BA-2BEA-C2E3-F8FC-274A0E471303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15" creationId="{518199B1-3B88-6226-8A60-888A0D55A941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16" creationId="{E7EF4CA0-CAB1-7CFA-9BB4-11286A020359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17" creationId="{2BC66957-D8C6-01F4-3F81-A12809030D95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18" creationId="{9C27FBF2-C356-E047-C666-A9BC3602183D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26" creationId="{697D42BE-1F6F-C33D-BBA2-3ECF4DD2C2B2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27" creationId="{698F1F1E-9262-530E-7B73-33BCBF8C91D1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28" creationId="{2D1F5E4B-9E61-DD33-7AFC-A2785D4082FB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35" creationId="{1728F7EF-2E11-0B9C-EC3D-589E274896DF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36" creationId="{1D47CDD8-8880-8460-ACB9-D5C196869D6C}"/>
          </ac:cxnSpMkLst>
        </pc:cxnChg>
        <pc:cxnChg chg="mod">
          <ac:chgData name="Alberto Moni" userId="546c147c-c4a9-42a8-b697-901c7fae71d7" providerId="ADAL" clId="{DB367EE9-E2D5-4862-9FE9-2AD88C3F7296}" dt="2023-12-05T10:21:42.742" v="7899"/>
          <ac:cxnSpMkLst>
            <pc:docMk/>
            <pc:sldMk cId="2312291737" sldId="384"/>
            <ac:cxnSpMk id="139" creationId="{8D24C0D1-335E-7CCF-2B50-F7E9991902DD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66" creationId="{D349CFC8-56A5-44D8-1B10-E0D61F4DCC3A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67" creationId="{5F19A61A-69C6-7B0F-EB1F-CD9B8746509F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68" creationId="{5BAAA411-D1BD-28B1-0537-E43C03DC9211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69" creationId="{768E1D1D-87E7-4953-ED93-1B865195225E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70" creationId="{254071B4-2EDF-B0A8-0206-821616E115B5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71" creationId="{FC3F8993-6AB9-77D8-5482-82C2B4995A1C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79" creationId="{7A692E3A-81E6-B5DD-8E80-8325B0BEA268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80" creationId="{3DC1A71D-05A0-5442-87B7-E9715FC26124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81" creationId="{E36AA3CC-BB84-DFC2-F5B4-CB360533A50B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88" creationId="{91D210AD-FC89-F5A1-085B-75BCFB82F278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89" creationId="{A8B0903E-C2FA-EB7F-C6B6-AA8291F3970A}"/>
          </ac:cxnSpMkLst>
        </pc:cxnChg>
        <pc:cxnChg chg="mod">
          <ac:chgData name="Alberto Moni" userId="546c147c-c4a9-42a8-b697-901c7fae71d7" providerId="ADAL" clId="{DB367EE9-E2D5-4862-9FE9-2AD88C3F7296}" dt="2023-12-05T10:21:49.381" v="7900"/>
          <ac:cxnSpMkLst>
            <pc:docMk/>
            <pc:sldMk cId="2312291737" sldId="384"/>
            <ac:cxnSpMk id="192" creationId="{7EC9BACC-DB59-AC74-CD27-2F360BE9B0A1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19" creationId="{EA5BD3CB-5389-0D04-822B-253DB1263CEA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20" creationId="{1753BE68-2145-6B1C-7049-B7F96F52BB18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21" creationId="{D43DBD09-B8F9-3EF5-5B7D-8A57C8C6CD19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22" creationId="{88668872-C92A-8606-77D1-093301C1FF10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23" creationId="{3A863C2E-C939-F90C-76F9-A871D0CD23B3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24" creationId="{A44A5B2B-8C6A-58C9-AD91-7142AD8A3F7B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32" creationId="{1526129C-34E1-1297-A20E-B25C185B30C8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33" creationId="{E175B3DB-BD8D-94B3-CE39-6ACA0747D4A7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34" creationId="{FD84C65B-EDFC-B2E9-33A7-D6441E8F900C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41" creationId="{3B864368-040A-2A99-D2AC-DEE07AFBEFEA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42" creationId="{B5B13851-A555-DFB1-3F07-43DC33F8DA5A}"/>
          </ac:cxnSpMkLst>
        </pc:cxnChg>
        <pc:cxnChg chg="mod">
          <ac:chgData name="Alberto Moni" userId="546c147c-c4a9-42a8-b697-901c7fae71d7" providerId="ADAL" clId="{DB367EE9-E2D5-4862-9FE9-2AD88C3F7296}" dt="2023-12-05T10:21:54.344" v="7903"/>
          <ac:cxnSpMkLst>
            <pc:docMk/>
            <pc:sldMk cId="2312291737" sldId="384"/>
            <ac:cxnSpMk id="245" creationId="{8EDAD4A1-2C2C-7BD5-461E-14127C405686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Un ticket deve essere evaso entro 3 giorni dalla sua apertura</a:t>
            </a:r>
            <a:br>
              <a:rPr lang="it-IT"/>
            </a:br>
            <a:r>
              <a:rPr lang="it-IT" sz="1200"/>
              <a:t>(o messo in analisi in caso di sospetto bug)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Foglio1!$D$1</c:f>
              <c:strCache>
                <c:ptCount val="1"/>
                <c:pt idx="0">
                  <c:v>% Ticket evasi entro 3 giorni sul totale (da maggio 2023)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3BEF-441D-9A7C-768FC63E4CAB}"/>
              </c:ext>
            </c:extLst>
          </c:dPt>
          <c:dLbls>
            <c:dLbl>
              <c:idx val="0"/>
              <c:layout>
                <c:manualLayout>
                  <c:x val="3.8888161322508344E-2"/>
                  <c:y val="-2.4963553866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EF-441D-9A7C-768FC63E4CAB}"/>
                </c:ext>
              </c:extLst>
            </c:dLbl>
            <c:dLbl>
              <c:idx val="1"/>
              <c:layout>
                <c:manualLayout>
                  <c:x val="4.4870955372125078E-2"/>
                  <c:y val="-3.051101028135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EF-441D-9A7C-768FC63E4CA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II semestre 2023</c:v>
                </c:pt>
                <c:pt idx="1">
                  <c:v>I semestre 2024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0.8820486290739783</c:v>
                </c:pt>
                <c:pt idx="1">
                  <c:v>0.84655261793675485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F-441D-9A7C-768FC63E4C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478287"/>
        <c:axId val="168564223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Foglio1!$A$1</c15:sqref>
                        </c15:formulaRef>
                      </c:ext>
                    </c:extLst>
                    <c:strCache>
                      <c:ptCount val="1"/>
                      <c:pt idx="0">
                        <c:v>Anno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Foglio1!$A$2:$A$3</c15:sqref>
                        </c15:formulaRef>
                      </c:ext>
                    </c:extLst>
                    <c:strCache>
                      <c:ptCount val="2"/>
                      <c:pt idx="0">
                        <c:v>II semestre 2023</c:v>
                      </c:pt>
                      <c:pt idx="1">
                        <c:v>I semestre 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8E0C-493D-A630-80711DA21183}"/>
                  </c:ext>
                </c:extLst>
              </c15:ser>
            </c15:filteredBarSeries>
          </c:ext>
        </c:extLst>
      </c:bar3DChart>
      <c:catAx>
        <c:axId val="99478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IT"/>
          </a:p>
        </c:txPr>
        <c:crossAx val="168564223"/>
        <c:crosses val="autoZero"/>
        <c:auto val="1"/>
        <c:lblAlgn val="ctr"/>
        <c:lblOffset val="100"/>
        <c:noMultiLvlLbl val="0"/>
      </c:catAx>
      <c:valAx>
        <c:axId val="168564223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99478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Foglio1!$A$2:$B$20</cx:f>
        <cx:lvl ptCount="19">
          <cx:pt idx="0">Bilancio</cx:pt>
          <cx:pt idx="1">Ciclo passivo</cx:pt>
          <cx:pt idx="2">Fondo economale</cx:pt>
          <cx:pt idx="3">Missioni</cx:pt>
          <cx:pt idx="4">Patrimonio</cx:pt>
          <cx:pt idx="5">Post-ordine</cx:pt>
          <cx:pt idx="6">Business Intelligence</cx:pt>
          <cx:pt idx="7">Seminari</cx:pt>
          <cx:pt idx="8">Ciclo acquisti</cx:pt>
          <cx:pt idx="9">Fondi del Personale</cx:pt>
          <cx:pt idx="10">Bilanci  Ricerca</cx:pt>
          <cx:pt idx="11">Godiva</cx:pt>
          <cx:pt idx="12">Prodotti  Ricerca</cx:pt>
          <cx:pt idx="13">Progetti (sigle)</cx:pt>
          <cx:pt idx="14">Timesheet</cx:pt>
          <cx:pt idx="15">Affari legali</cx:pt>
          <cx:pt idx="16">Anagr. Unica</cx:pt>
          <cx:pt idx="17">Accordi</cx:pt>
          <cx:pt idx="18">Presenze</cx:pt>
        </cx:lvl>
        <cx:lvl ptCount="19">
          <cx:pt idx="0">Sprint con pesatura 40%</cx:pt>
          <cx:pt idx="8">Sprint senza pesatura 10%</cx:pt>
          <cx:pt idx="10">User stories 25%</cx:pt>
          <cx:pt idx="15">No 25%</cx:pt>
        </cx:lvl>
      </cx:strDim>
      <cx:numDim type="size">
        <cx:f>Foglio1!$C$2:$C$21</cx:f>
        <cx:lvl ptCount="20" formatCode="Standard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  <cx:pt idx="19">1</cx:pt>
        </cx:lvl>
      </cx:numDim>
    </cx:data>
  </cx:chartData>
  <cx:chart>
    <cx:plotArea>
      <cx:plotAreaRegion>
        <cx:series layoutId="sunburst" uniqueId="{11E5A22D-81FC-4844-8FEF-C74445072CC4}">
          <cx:tx>
            <cx:txData>
              <cx:f>Foglio1!$C$1</cx:f>
              <cx:v>Peso</cx:v>
            </cx:txData>
          </cx:tx>
          <cx:dataPt idx="0">
            <cx:spPr>
              <a:solidFill>
                <a:srgbClr val="70AD47"/>
              </a:solidFill>
              <a:effectLst>
                <a:glow rad="228600">
                  <a:srgbClr val="4472C4">
                    <a:satMod val="175000"/>
                    <a:alpha val="40000"/>
                  </a:srgbClr>
                </a:glow>
              </a:effectLst>
            </cx:spPr>
          </cx:dataPt>
          <cx:dataPt idx="9">
            <cx:spPr>
              <a:solidFill>
                <a:srgbClr val="5B9BD5"/>
              </a:solidFill>
            </cx:spPr>
          </cx:dataPt>
          <cx:dataPt idx="12">
            <cx:spPr>
              <a:solidFill>
                <a:srgbClr val="A5A5A5"/>
              </a:solidFill>
            </cx:spPr>
          </cx:dataPt>
          <cx:dataPt idx="18">
            <cx:spPr>
              <a:solidFill>
                <a:srgbClr val="ED7D31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/>
                </a:pPr>
                <a:endParaRPr lang="it-IT" sz="12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1" value="0"/>
            <cx:separator>, </cx:separator>
            <cx:dataLabel idx="12">
              <cx:numFmt formatCode="Standard" sourceLinked="0"/>
              <cx:visibility seriesName="0" categoryName="1" value="0"/>
              <cx:separator>, </cx:separator>
            </cx:dataLabel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1CB6E-04D1-4F6D-93BF-B83C8B6801F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it-IT"/>
        </a:p>
      </dgm:t>
    </dgm:pt>
    <dgm:pt modelId="{4DAD83AE-21C9-4CFA-98F8-D2440C8DD172}">
      <dgm:prSet custT="1"/>
      <dgm:spPr/>
      <dgm:t>
        <a:bodyPr/>
        <a:lstStyle/>
        <a:p>
          <a:pPr>
            <a:defRPr b="1"/>
          </a:pPr>
          <a:r>
            <a:rPr lang="en-US" sz="2000"/>
            <a:t>IN PROGRESS</a:t>
          </a:r>
          <a:endParaRPr lang="it-IT" sz="2000"/>
        </a:p>
      </dgm:t>
    </dgm:pt>
    <dgm:pt modelId="{1F036BA3-60C2-472E-AB56-2E3CEECA08CA}" type="parTrans" cxnId="{BA48351C-6C70-4DF1-BD46-DCDD9DB2F348}">
      <dgm:prSet/>
      <dgm:spPr/>
      <dgm:t>
        <a:bodyPr/>
        <a:lstStyle/>
        <a:p>
          <a:endParaRPr lang="it-IT" sz="1800"/>
        </a:p>
      </dgm:t>
    </dgm:pt>
    <dgm:pt modelId="{D9BBB82B-98E7-4EDE-9B58-BC9BDCEF50AA}" type="sibTrans" cxnId="{BA48351C-6C70-4DF1-BD46-DCDD9DB2F348}">
      <dgm:prSet/>
      <dgm:spPr/>
      <dgm:t>
        <a:bodyPr/>
        <a:lstStyle/>
        <a:p>
          <a:endParaRPr lang="it-IT" sz="1800"/>
        </a:p>
      </dgm:t>
    </dgm:pt>
    <dgm:pt modelId="{26D07043-0C9D-4181-8423-3D300733383B}">
      <dgm:prSet custT="1"/>
      <dgm:spPr/>
      <dgm:t>
        <a:bodyPr/>
        <a:lstStyle/>
        <a:p>
          <a:r>
            <a:rPr lang="it-IT" sz="2000" i="1"/>
            <a:t>In </a:t>
          </a:r>
          <a:r>
            <a:rPr lang="it-IT" sz="2000" i="1" err="1"/>
            <a:t>development</a:t>
          </a:r>
          <a:r>
            <a:rPr lang="it-IT" sz="2000"/>
            <a:t>: </a:t>
          </a:r>
          <a:r>
            <a:rPr lang="it-IT" sz="2000" b="1"/>
            <a:t>apertura automatica </a:t>
          </a:r>
          <a:r>
            <a:rPr lang="it-IT" sz="2000" b="1" err="1"/>
            <a:t>tkt</a:t>
          </a:r>
          <a:r>
            <a:rPr lang="it-IT" sz="2000" b="1"/>
            <a:t> </a:t>
          </a:r>
          <a:r>
            <a:rPr lang="it-IT" sz="2000"/>
            <a:t>correlato su </a:t>
          </a:r>
          <a:r>
            <a:rPr lang="it-IT" sz="2000" err="1"/>
            <a:t>issues</a:t>
          </a:r>
          <a:endParaRPr lang="it-IT" sz="2000"/>
        </a:p>
      </dgm:t>
    </dgm:pt>
    <dgm:pt modelId="{2E2B7BD2-40B1-4E7A-9ECC-310E1A79FF20}" type="parTrans" cxnId="{F9AE9D46-6BE3-412F-9D16-06565B5F9542}">
      <dgm:prSet/>
      <dgm:spPr/>
      <dgm:t>
        <a:bodyPr/>
        <a:lstStyle/>
        <a:p>
          <a:endParaRPr lang="it-IT" sz="1800"/>
        </a:p>
      </dgm:t>
    </dgm:pt>
    <dgm:pt modelId="{99A4BD40-47D1-42C2-93B1-41862B652FCC}" type="sibTrans" cxnId="{F9AE9D46-6BE3-412F-9D16-06565B5F9542}">
      <dgm:prSet/>
      <dgm:spPr/>
      <dgm:t>
        <a:bodyPr/>
        <a:lstStyle/>
        <a:p>
          <a:endParaRPr lang="it-IT" sz="1800"/>
        </a:p>
      </dgm:t>
    </dgm:pt>
    <dgm:pt modelId="{4A766999-1250-46E8-B8B2-77B46C6919BC}">
      <dgm:prSet custT="1"/>
      <dgm:spPr/>
      <dgm:t>
        <a:bodyPr/>
        <a:lstStyle/>
        <a:p>
          <a:pPr>
            <a:defRPr b="1"/>
          </a:pPr>
          <a:r>
            <a:rPr lang="it-IT" sz="2000"/>
            <a:t>DONE (TEST)</a:t>
          </a:r>
        </a:p>
      </dgm:t>
    </dgm:pt>
    <dgm:pt modelId="{85435479-532D-4DC8-98C7-8B5B98066C85}" type="parTrans" cxnId="{CA87A083-EE57-404B-BAF1-986A33FF41CE}">
      <dgm:prSet/>
      <dgm:spPr/>
      <dgm:t>
        <a:bodyPr/>
        <a:lstStyle/>
        <a:p>
          <a:endParaRPr lang="it-IT" sz="1800"/>
        </a:p>
      </dgm:t>
    </dgm:pt>
    <dgm:pt modelId="{4217000C-9594-4457-A427-10D5421C3105}" type="sibTrans" cxnId="{CA87A083-EE57-404B-BAF1-986A33FF41CE}">
      <dgm:prSet/>
      <dgm:spPr/>
      <dgm:t>
        <a:bodyPr/>
        <a:lstStyle/>
        <a:p>
          <a:endParaRPr lang="it-IT" sz="1800"/>
        </a:p>
      </dgm:t>
    </dgm:pt>
    <dgm:pt modelId="{4C8A7717-8E45-4A82-86B3-9C715CCBC219}">
      <dgm:prSet custT="1"/>
      <dgm:spPr/>
      <dgm:t>
        <a:bodyPr/>
        <a:lstStyle/>
        <a:p>
          <a:r>
            <a:rPr lang="it-IT" sz="2000" b="1"/>
            <a:t>Script </a:t>
          </a:r>
          <a:r>
            <a:rPr lang="it-IT" sz="2000" b="1" err="1"/>
            <a:t>Herzum</a:t>
          </a:r>
          <a:r>
            <a:rPr lang="it-IT" sz="2000" b="1"/>
            <a:t> </a:t>
          </a:r>
          <a:r>
            <a:rPr lang="it-IT" sz="2000"/>
            <a:t>per link da </a:t>
          </a:r>
          <a:r>
            <a:rPr lang="it-IT" sz="2000" i="1" err="1"/>
            <a:t>issues</a:t>
          </a:r>
          <a:r>
            <a:rPr lang="it-IT" sz="2000"/>
            <a:t>  v/ </a:t>
          </a:r>
          <a:r>
            <a:rPr lang="it-IT" sz="2000" i="1" err="1"/>
            <a:t>servicedesk</a:t>
          </a:r>
          <a:r>
            <a:rPr lang="it-IT" sz="2000"/>
            <a:t> (puntano ancora a </a:t>
          </a:r>
          <a:r>
            <a:rPr lang="it-IT" sz="2000" i="1"/>
            <a:t>supporto</a:t>
          </a:r>
          <a:r>
            <a:rPr lang="it-IT" sz="2000"/>
            <a:t>)</a:t>
          </a:r>
          <a:r>
            <a:rPr lang="en-US" sz="2000"/>
            <a:t>​</a:t>
          </a:r>
          <a:endParaRPr lang="it-IT" sz="2000"/>
        </a:p>
      </dgm:t>
    </dgm:pt>
    <dgm:pt modelId="{5635D175-1145-40AF-AAF2-EC6F1D53E884}" type="parTrans" cxnId="{E6CCCD79-103E-4EC9-B386-8764AC89DA5E}">
      <dgm:prSet/>
      <dgm:spPr/>
      <dgm:t>
        <a:bodyPr/>
        <a:lstStyle/>
        <a:p>
          <a:endParaRPr lang="it-IT" sz="1800"/>
        </a:p>
      </dgm:t>
    </dgm:pt>
    <dgm:pt modelId="{76F0910D-CC62-4145-98F4-D5FE20708710}" type="sibTrans" cxnId="{E6CCCD79-103E-4EC9-B386-8764AC89DA5E}">
      <dgm:prSet/>
      <dgm:spPr/>
      <dgm:t>
        <a:bodyPr/>
        <a:lstStyle/>
        <a:p>
          <a:endParaRPr lang="it-IT" sz="1800"/>
        </a:p>
      </dgm:t>
    </dgm:pt>
    <dgm:pt modelId="{B8E88916-3DD5-4EE8-8957-27F057962F9E}">
      <dgm:prSet custT="1"/>
      <dgm:spPr/>
      <dgm:t>
        <a:bodyPr/>
        <a:lstStyle/>
        <a:p>
          <a:pPr>
            <a:defRPr b="1"/>
          </a:pPr>
          <a:r>
            <a:rPr lang="en-US" sz="2000"/>
            <a:t>TO DO</a:t>
          </a:r>
          <a:endParaRPr lang="it-IT" sz="2000"/>
        </a:p>
      </dgm:t>
    </dgm:pt>
    <dgm:pt modelId="{D870D2CA-AF37-4538-9DA7-B8F84C4B97BC}" type="parTrans" cxnId="{94DDDF9C-FD46-4180-80F6-DA82CC4E9A6D}">
      <dgm:prSet/>
      <dgm:spPr/>
      <dgm:t>
        <a:bodyPr/>
        <a:lstStyle/>
        <a:p>
          <a:endParaRPr lang="it-IT" sz="1800"/>
        </a:p>
      </dgm:t>
    </dgm:pt>
    <dgm:pt modelId="{E59E790E-6DD9-4EC1-BFB7-2D5C00FB5E8F}" type="sibTrans" cxnId="{94DDDF9C-FD46-4180-80F6-DA82CC4E9A6D}">
      <dgm:prSet/>
      <dgm:spPr/>
      <dgm:t>
        <a:bodyPr/>
        <a:lstStyle/>
        <a:p>
          <a:endParaRPr lang="it-IT" sz="1800"/>
        </a:p>
      </dgm:t>
    </dgm:pt>
    <dgm:pt modelId="{CDA81FFC-58BA-410A-BDDE-9D42F53EA730}">
      <dgm:prSet custT="1"/>
      <dgm:spPr/>
      <dgm:t>
        <a:bodyPr/>
        <a:lstStyle/>
        <a:p>
          <a:r>
            <a:rPr lang="it-IT" sz="2000"/>
            <a:t>Ticket </a:t>
          </a:r>
          <a:r>
            <a:rPr lang="it-IT" sz="2000" i="1"/>
            <a:t>in progress </a:t>
          </a:r>
          <a:r>
            <a:rPr lang="it-IT" sz="2000"/>
            <a:t>al </a:t>
          </a:r>
          <a:r>
            <a:rPr lang="it-IT" sz="2000" b="1"/>
            <a:t>commento utente </a:t>
          </a:r>
          <a:r>
            <a:rPr lang="it-IT" sz="2000"/>
            <a:t>(&gt;10 caratteri) </a:t>
          </a:r>
          <a:r>
            <a:rPr lang="it-IT" sz="2000" b="1">
              <a:solidFill>
                <a:srgbClr val="FF0000"/>
              </a:solidFill>
              <a:sym typeface="Wingdings" panose="05000000000000000000" pitchFamily="2" charset="2"/>
            </a:rPr>
            <a:t> miglioramenti (</a:t>
          </a:r>
          <a:r>
            <a:rPr lang="it-IT" sz="2000" b="1" err="1">
              <a:solidFill>
                <a:srgbClr val="FF0000"/>
              </a:solidFill>
              <a:sym typeface="Wingdings" panose="05000000000000000000" pitchFamily="2" charset="2"/>
            </a:rPr>
            <a:t>regexp</a:t>
          </a:r>
          <a:r>
            <a:rPr lang="it-IT" sz="2000" b="1">
              <a:solidFill>
                <a:srgbClr val="FF0000"/>
              </a:solidFill>
              <a:sym typeface="Wingdings" panose="05000000000000000000" pitchFamily="2" charset="2"/>
            </a:rPr>
            <a:t>, non riapertura al commento </a:t>
          </a:r>
          <a:r>
            <a:rPr lang="it-IT" sz="2000" b="1" err="1">
              <a:solidFill>
                <a:srgbClr val="FF0000"/>
              </a:solidFill>
              <a:sym typeface="Wingdings" panose="05000000000000000000" pitchFamily="2" charset="2"/>
            </a:rPr>
            <a:t>internal</a:t>
          </a:r>
          <a:r>
            <a:rPr lang="it-IT" sz="2000" b="1">
              <a:solidFill>
                <a:srgbClr val="FF0000"/>
              </a:solidFill>
              <a:sym typeface="Wingdings" panose="05000000000000000000" pitchFamily="2" charset="2"/>
            </a:rPr>
            <a:t>)</a:t>
          </a:r>
          <a:endParaRPr lang="it-IT" sz="2000" b="1">
            <a:solidFill>
              <a:srgbClr val="FF0000"/>
            </a:solidFill>
          </a:endParaRPr>
        </a:p>
      </dgm:t>
    </dgm:pt>
    <dgm:pt modelId="{DD55E219-C5FF-4CCC-88CF-CE153B28FC48}" type="parTrans" cxnId="{AEEB83A7-0F5F-44C8-BE88-725AE230DC73}">
      <dgm:prSet/>
      <dgm:spPr/>
      <dgm:t>
        <a:bodyPr/>
        <a:lstStyle/>
        <a:p>
          <a:endParaRPr lang="it-IT" sz="1800"/>
        </a:p>
      </dgm:t>
    </dgm:pt>
    <dgm:pt modelId="{6BE9FC22-7375-4EA5-AB67-9FA265E1FC03}" type="sibTrans" cxnId="{AEEB83A7-0F5F-44C8-BE88-725AE230DC73}">
      <dgm:prSet/>
      <dgm:spPr/>
      <dgm:t>
        <a:bodyPr/>
        <a:lstStyle/>
        <a:p>
          <a:endParaRPr lang="it-IT" sz="1800"/>
        </a:p>
      </dgm:t>
    </dgm:pt>
    <dgm:pt modelId="{5B05A6D1-1043-4E2C-9815-549D23112E51}">
      <dgm:prSet custT="1"/>
      <dgm:spPr/>
      <dgm:t>
        <a:bodyPr/>
        <a:lstStyle/>
        <a:p>
          <a:r>
            <a:rPr lang="en-US" sz="2000" b="1" err="1"/>
            <a:t>Assegnazione</a:t>
          </a:r>
          <a:r>
            <a:rPr lang="en-US" sz="2000" b="1"/>
            <a:t> </a:t>
          </a:r>
          <a:r>
            <a:rPr lang="en-US" sz="2000" b="1" err="1"/>
            <a:t>automatica</a:t>
          </a:r>
          <a:r>
            <a:rPr lang="en-US" sz="2000" b="1"/>
            <a:t> </a:t>
          </a:r>
          <a:r>
            <a:rPr lang="en-US" sz="2000"/>
            <a:t>a </a:t>
          </a:r>
          <a:br>
            <a:rPr lang="en-US" sz="2000"/>
          </a:br>
          <a:r>
            <a:rPr lang="en-US" sz="2000"/>
            <a:t>Helpdesk/Developers dopo 1 </a:t>
          </a:r>
          <a:r>
            <a:rPr lang="en-US" sz="2000" err="1"/>
            <a:t>giorno</a:t>
          </a:r>
          <a:r>
            <a:rPr lang="en-US" sz="2000"/>
            <a:t> non </a:t>
          </a:r>
          <a:r>
            <a:rPr lang="en-US" sz="2000" err="1"/>
            <a:t>preso</a:t>
          </a:r>
          <a:r>
            <a:rPr lang="en-US" sz="2000"/>
            <a:t> in </a:t>
          </a:r>
          <a:r>
            <a:rPr lang="en-US" sz="2000" err="1"/>
            <a:t>carico</a:t>
          </a:r>
          <a:r>
            <a:rPr lang="en-US" sz="2000"/>
            <a:t> </a:t>
          </a:r>
          <a:r>
            <a:rPr lang="en-US" sz="2000">
              <a:solidFill>
                <a:srgbClr val="FF0000"/>
              </a:solidFill>
              <a:sym typeface="Wingdings" panose="05000000000000000000" pitchFamily="2" charset="2"/>
            </a:rPr>
            <a:t></a:t>
          </a:r>
          <a:r>
            <a:rPr lang="en-US" sz="2000">
              <a:sym typeface="Wingdings" panose="05000000000000000000" pitchFamily="2" charset="2"/>
            </a:rPr>
            <a:t> </a:t>
          </a:r>
          <a:r>
            <a:rPr lang="en-US" sz="2000" b="1">
              <a:solidFill>
                <a:srgbClr val="FF0000"/>
              </a:solidFill>
              <a:sym typeface="Wingdings" panose="05000000000000000000" pitchFamily="2" charset="2"/>
            </a:rPr>
            <a:t>round-robin</a:t>
          </a:r>
          <a:endParaRPr lang="it-IT" sz="2000" b="1">
            <a:solidFill>
              <a:srgbClr val="FF0000"/>
            </a:solidFill>
          </a:endParaRPr>
        </a:p>
      </dgm:t>
    </dgm:pt>
    <dgm:pt modelId="{BC705EBD-3737-4ABD-A58D-B819BC0245CF}" type="parTrans" cxnId="{138C7CE0-DBF0-4243-9ADD-201B068785C0}">
      <dgm:prSet/>
      <dgm:spPr/>
      <dgm:t>
        <a:bodyPr/>
        <a:lstStyle/>
        <a:p>
          <a:endParaRPr lang="it-IT" sz="1800"/>
        </a:p>
      </dgm:t>
    </dgm:pt>
    <dgm:pt modelId="{BA555605-292D-4B2D-B3B9-49B39CC7C11F}" type="sibTrans" cxnId="{138C7CE0-DBF0-4243-9ADD-201B068785C0}">
      <dgm:prSet/>
      <dgm:spPr/>
      <dgm:t>
        <a:bodyPr/>
        <a:lstStyle/>
        <a:p>
          <a:endParaRPr lang="it-IT" sz="1800"/>
        </a:p>
      </dgm:t>
    </dgm:pt>
    <dgm:pt modelId="{B1BDDD45-0689-4E6E-ADD2-B61C7C70DE22}">
      <dgm:prSet custT="1"/>
      <dgm:spPr/>
      <dgm:t>
        <a:bodyPr/>
        <a:lstStyle/>
        <a:p>
          <a:r>
            <a:rPr lang="en-US" sz="2000" err="1"/>
            <a:t>All’assegnatario</a:t>
          </a:r>
          <a:r>
            <a:rPr lang="en-US" sz="2000"/>
            <a:t> </a:t>
          </a:r>
          <a:r>
            <a:rPr lang="en-US" sz="2000" err="1"/>
            <a:t>arriva</a:t>
          </a:r>
          <a:r>
            <a:rPr lang="en-US" sz="2000"/>
            <a:t> </a:t>
          </a:r>
          <a:r>
            <a:rPr lang="en-US" sz="2000" err="1"/>
            <a:t>un’email</a:t>
          </a:r>
          <a:r>
            <a:rPr lang="en-US" sz="2000"/>
            <a:t> </a:t>
          </a:r>
          <a:r>
            <a:rPr lang="en-US" sz="2000" b="1"/>
            <a:t>1 </a:t>
          </a:r>
          <a:r>
            <a:rPr lang="en-US" sz="2000" b="1" err="1"/>
            <a:t>giorno</a:t>
          </a:r>
          <a:r>
            <a:rPr lang="en-US" sz="2000" b="1"/>
            <a:t> prima </a:t>
          </a:r>
          <a:r>
            <a:rPr lang="en-US" sz="2000" b="1" err="1"/>
            <a:t>della</a:t>
          </a:r>
          <a:r>
            <a:rPr lang="en-US" sz="2000" b="1"/>
            <a:t> </a:t>
          </a:r>
          <a:r>
            <a:rPr lang="en-US" sz="2000" b="1" err="1"/>
            <a:t>scadenza</a:t>
          </a:r>
          <a:r>
            <a:rPr lang="en-US" sz="2000" b="1"/>
            <a:t> </a:t>
          </a:r>
          <a:r>
            <a:rPr lang="en-US" sz="2000" b="1" err="1"/>
            <a:t>dello</a:t>
          </a:r>
          <a:r>
            <a:rPr lang="en-US" sz="2000" b="1"/>
            <a:t> SLA</a:t>
          </a:r>
          <a:endParaRPr lang="it-IT" sz="2000" b="1"/>
        </a:p>
      </dgm:t>
    </dgm:pt>
    <dgm:pt modelId="{8377136A-BFF9-4BD5-A7C4-8EB9F2B01026}" type="parTrans" cxnId="{4A4FA5C8-5492-49E3-AE9C-A7758BFA8375}">
      <dgm:prSet/>
      <dgm:spPr/>
      <dgm:t>
        <a:bodyPr/>
        <a:lstStyle/>
        <a:p>
          <a:endParaRPr lang="it-IT" sz="1800"/>
        </a:p>
      </dgm:t>
    </dgm:pt>
    <dgm:pt modelId="{71C22133-FFB6-4876-9C48-2F9748C8F9CC}" type="sibTrans" cxnId="{4A4FA5C8-5492-49E3-AE9C-A7758BFA8375}">
      <dgm:prSet/>
      <dgm:spPr/>
      <dgm:t>
        <a:bodyPr/>
        <a:lstStyle/>
        <a:p>
          <a:endParaRPr lang="it-IT" sz="1800"/>
        </a:p>
      </dgm:t>
    </dgm:pt>
    <dgm:pt modelId="{FDBB2D6F-005F-42F4-A79C-037787644D55}">
      <dgm:prSet custT="1"/>
      <dgm:spPr/>
      <dgm:t>
        <a:bodyPr/>
        <a:lstStyle/>
        <a:p>
          <a:r>
            <a:rPr lang="en-US" sz="2000" b="1" err="1"/>
            <a:t>Chiusura</a:t>
          </a:r>
          <a:r>
            <a:rPr lang="en-US" sz="2000"/>
            <a:t> del ticket dopo 2 </a:t>
          </a:r>
          <a:r>
            <a:rPr lang="en-US" sz="2000" err="1"/>
            <a:t>mesi</a:t>
          </a:r>
          <a:r>
            <a:rPr lang="en-US" sz="2000"/>
            <a:t> di </a:t>
          </a:r>
          <a:r>
            <a:rPr lang="en-US" sz="2000" b="1" err="1"/>
            <a:t>inerzia</a:t>
          </a:r>
          <a:r>
            <a:rPr lang="en-US" sz="2000"/>
            <a:t> (</a:t>
          </a:r>
          <a:r>
            <a:rPr lang="en-US" sz="2000" err="1"/>
            <a:t>utente</a:t>
          </a:r>
          <a:r>
            <a:rPr lang="en-US" sz="2000"/>
            <a:t> o </a:t>
          </a:r>
          <a:r>
            <a:rPr lang="en-US" sz="2000" err="1"/>
            <a:t>assistenza</a:t>
          </a:r>
          <a:r>
            <a:rPr lang="en-US" sz="2000"/>
            <a:t>) </a:t>
          </a:r>
          <a:r>
            <a:rPr lang="en-US" sz="2000">
              <a:solidFill>
                <a:srgbClr val="FF0000"/>
              </a:solidFill>
              <a:sym typeface="Wingdings" panose="05000000000000000000" pitchFamily="2" charset="2"/>
            </a:rPr>
            <a:t></a:t>
          </a:r>
          <a:r>
            <a:rPr lang="en-US" sz="2000">
              <a:sym typeface="Wingdings" panose="05000000000000000000" pitchFamily="2" charset="2"/>
            </a:rPr>
            <a:t> </a:t>
          </a:r>
          <a:r>
            <a:rPr lang="en-US" sz="2000"/>
            <a:t> </a:t>
          </a:r>
          <a:r>
            <a:rPr lang="en-US" sz="2000" b="1">
              <a:solidFill>
                <a:srgbClr val="FF0000"/>
              </a:solidFill>
            </a:rPr>
            <a:t>non ha </a:t>
          </a:r>
          <a:r>
            <a:rPr lang="en-US" sz="2000" b="1" err="1">
              <a:solidFill>
                <a:srgbClr val="FF0000"/>
              </a:solidFill>
            </a:rPr>
            <a:t>funzionato</a:t>
          </a:r>
          <a:endParaRPr lang="it-IT" sz="2000" b="1">
            <a:solidFill>
              <a:srgbClr val="FF0000"/>
            </a:solidFill>
          </a:endParaRPr>
        </a:p>
      </dgm:t>
    </dgm:pt>
    <dgm:pt modelId="{BA192080-2716-434C-B090-957E52C5679F}" type="parTrans" cxnId="{9075CF80-8D74-42C8-B2A3-7E0EF262ACB3}">
      <dgm:prSet/>
      <dgm:spPr/>
      <dgm:t>
        <a:bodyPr/>
        <a:lstStyle/>
        <a:p>
          <a:endParaRPr lang="it-IT" sz="1800"/>
        </a:p>
      </dgm:t>
    </dgm:pt>
    <dgm:pt modelId="{34B2A6D9-55E3-49C7-B274-32AAD85926F0}" type="sibTrans" cxnId="{9075CF80-8D74-42C8-B2A3-7E0EF262ACB3}">
      <dgm:prSet/>
      <dgm:spPr/>
      <dgm:t>
        <a:bodyPr/>
        <a:lstStyle/>
        <a:p>
          <a:endParaRPr lang="it-IT" sz="1800"/>
        </a:p>
      </dgm:t>
    </dgm:pt>
    <dgm:pt modelId="{0A3E1C2E-0EAA-49AB-9183-D44EF95CC619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000"/>
            <a:t>​</a:t>
          </a:r>
          <a:r>
            <a:rPr lang="en-US" sz="2000" b="1" i="1"/>
            <a:t>In development</a:t>
          </a:r>
          <a:r>
            <a:rPr lang="en-US" sz="2000" b="1"/>
            <a:t>: max 3 </a:t>
          </a:r>
          <a:r>
            <a:rPr lang="en-US" sz="2000" b="1" err="1"/>
            <a:t>mesi</a:t>
          </a:r>
          <a:endParaRPr lang="it-IT" sz="2000" b="1"/>
        </a:p>
      </dgm:t>
    </dgm:pt>
    <dgm:pt modelId="{B1695F33-DCB5-4CB3-9012-FA9FF9EE88DC}" type="parTrans" cxnId="{C59B7068-B239-4F72-9631-83BAD6EA00FC}">
      <dgm:prSet/>
      <dgm:spPr/>
      <dgm:t>
        <a:bodyPr/>
        <a:lstStyle/>
        <a:p>
          <a:endParaRPr lang="it-IT" sz="1800"/>
        </a:p>
      </dgm:t>
    </dgm:pt>
    <dgm:pt modelId="{EC01BF83-EB94-4C3D-81E7-B24EB7F8E727}" type="sibTrans" cxnId="{C59B7068-B239-4F72-9631-83BAD6EA00FC}">
      <dgm:prSet/>
      <dgm:spPr/>
      <dgm:t>
        <a:bodyPr/>
        <a:lstStyle/>
        <a:p>
          <a:endParaRPr lang="it-IT" sz="1800"/>
        </a:p>
      </dgm:t>
    </dgm:pt>
    <dgm:pt modelId="{C3EC15CA-7B88-4622-A5D7-DF6A859F19C4}">
      <dgm:prSet custT="1"/>
      <dgm:spPr/>
      <dgm:t>
        <a:bodyPr/>
        <a:lstStyle/>
        <a:p>
          <a:r>
            <a:rPr lang="en-US" sz="2000" b="1" err="1"/>
            <a:t>Analisi</a:t>
          </a:r>
          <a:r>
            <a:rPr lang="en-US" sz="2000" b="1"/>
            <a:t> 100 </a:t>
          </a:r>
          <a:r>
            <a:rPr lang="en-US" sz="2000" err="1"/>
            <a:t>tkt</a:t>
          </a:r>
          <a:r>
            <a:rPr lang="en-US" sz="2000"/>
            <a:t> a cui </a:t>
          </a:r>
          <a:r>
            <a:rPr lang="en-US" sz="2000" err="1"/>
            <a:t>manca</a:t>
          </a:r>
          <a:r>
            <a:rPr lang="en-US" sz="2000"/>
            <a:t> il </a:t>
          </a:r>
          <a:r>
            <a:rPr lang="en-US" sz="2000" err="1"/>
            <a:t>correlato</a:t>
          </a:r>
          <a:r>
            <a:rPr lang="en-US" sz="2000"/>
            <a:t> </a:t>
          </a:r>
          <a:r>
            <a:rPr lang="en-US" sz="2000" err="1"/>
            <a:t>su</a:t>
          </a:r>
          <a:r>
            <a:rPr lang="en-US" sz="2000"/>
            <a:t> issues (</a:t>
          </a:r>
          <a:r>
            <a:rPr lang="en-US" sz="2000" err="1"/>
            <a:t>risolti</a:t>
          </a:r>
          <a:r>
            <a:rPr lang="en-US" sz="2000"/>
            <a:t>?)</a:t>
          </a:r>
          <a:endParaRPr lang="it-IT" sz="2000">
            <a:solidFill>
              <a:srgbClr val="FF0000"/>
            </a:solidFill>
          </a:endParaRPr>
        </a:p>
      </dgm:t>
    </dgm:pt>
    <dgm:pt modelId="{F8DF49B9-EC3D-4D27-90E6-DBF8DDA0D8F4}" type="parTrans" cxnId="{63A043C7-975C-4826-AC50-E2CC3C386C72}">
      <dgm:prSet/>
      <dgm:spPr/>
      <dgm:t>
        <a:bodyPr/>
        <a:lstStyle/>
        <a:p>
          <a:endParaRPr lang="it-IT" sz="1800"/>
        </a:p>
      </dgm:t>
    </dgm:pt>
    <dgm:pt modelId="{FAEEE72B-8137-4D28-BDCA-6937F05A56B0}" type="sibTrans" cxnId="{63A043C7-975C-4826-AC50-E2CC3C386C72}">
      <dgm:prSet/>
      <dgm:spPr/>
      <dgm:t>
        <a:bodyPr/>
        <a:lstStyle/>
        <a:p>
          <a:endParaRPr lang="it-IT" sz="1800"/>
        </a:p>
      </dgm:t>
    </dgm:pt>
    <dgm:pt modelId="{281DB851-7AC0-4413-BC2D-877C4700EDE0}">
      <dgm:prSet custT="1"/>
      <dgm:spPr/>
      <dgm:t>
        <a:bodyPr/>
        <a:lstStyle/>
        <a:p>
          <a:r>
            <a:rPr lang="en-US" sz="2000" b="0" err="1"/>
            <a:t>Promemoria</a:t>
          </a:r>
          <a:r>
            <a:rPr lang="en-US" sz="2000"/>
            <a:t> (</a:t>
          </a:r>
          <a:r>
            <a:rPr lang="en-US" sz="2000" b="1"/>
            <a:t>email</a:t>
          </a:r>
          <a:r>
            <a:rPr lang="en-US" sz="2000"/>
            <a:t>) per </a:t>
          </a:r>
          <a:r>
            <a:rPr lang="en-US" sz="2000" err="1"/>
            <a:t>i</a:t>
          </a:r>
          <a:r>
            <a:rPr lang="en-US" sz="2000"/>
            <a:t> ticket a cui </a:t>
          </a:r>
          <a:r>
            <a:rPr lang="en-US" sz="2000" err="1"/>
            <a:t>manca</a:t>
          </a:r>
          <a:r>
            <a:rPr lang="en-US" sz="2000"/>
            <a:t> un mese</a:t>
          </a:r>
          <a:endParaRPr lang="it-IT" sz="2000">
            <a:solidFill>
              <a:srgbClr val="FF0000"/>
            </a:solidFill>
          </a:endParaRPr>
        </a:p>
      </dgm:t>
    </dgm:pt>
    <dgm:pt modelId="{FE7BA8B1-25ED-407A-98A2-6562004B43A1}" type="parTrans" cxnId="{D9E62E0F-0D25-4A9F-B650-4B89728A0603}">
      <dgm:prSet/>
      <dgm:spPr/>
      <dgm:t>
        <a:bodyPr/>
        <a:lstStyle/>
        <a:p>
          <a:endParaRPr lang="it-IT" sz="1800"/>
        </a:p>
      </dgm:t>
    </dgm:pt>
    <dgm:pt modelId="{7A9C2791-67F1-40A7-8EC1-82BC25DB8537}" type="sibTrans" cxnId="{D9E62E0F-0D25-4A9F-B650-4B89728A0603}">
      <dgm:prSet/>
      <dgm:spPr/>
      <dgm:t>
        <a:bodyPr/>
        <a:lstStyle/>
        <a:p>
          <a:endParaRPr lang="it-IT" sz="1800"/>
        </a:p>
      </dgm:t>
    </dgm:pt>
    <dgm:pt modelId="{AAC5DF0C-821E-40FC-9D76-0233D85E59B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/>
            <a:t>Knowledge base utenti / milestones sviluppo (per </a:t>
          </a:r>
          <a:r>
            <a:rPr lang="it-IT" sz="2000" err="1"/>
            <a:t>proprdom</a:t>
          </a:r>
          <a:r>
            <a:rPr lang="it-IT" sz="2000"/>
            <a:t> e management): </a:t>
          </a:r>
          <a:r>
            <a:rPr lang="it-IT" sz="2000" b="1"/>
            <a:t>proxy per </a:t>
          </a:r>
          <a:r>
            <a:rPr lang="it-IT" sz="2000" b="1" err="1"/>
            <a:t>Confluence</a:t>
          </a:r>
          <a:r>
            <a:rPr lang="it-IT" sz="2000" b="1"/>
            <a:t> </a:t>
          </a:r>
          <a:r>
            <a:rPr lang="it-IT" sz="2000"/>
            <a:t>(Amministratori </a:t>
          </a:r>
          <a:r>
            <a:rPr lang="it-IT" sz="2000" err="1"/>
            <a:t>Jira</a:t>
          </a:r>
          <a:r>
            <a:rPr lang="it-IT" sz="2000"/>
            <a:t>) </a:t>
          </a:r>
          <a:r>
            <a:rPr lang="it-IT" sz="2000" b="1">
              <a:solidFill>
                <a:srgbClr val="FF0000"/>
              </a:solidFill>
              <a:sym typeface="Wingdings" panose="05000000000000000000" pitchFamily="2" charset="2"/>
            </a:rPr>
            <a:t> serve ancora o andiamo verso AI?</a:t>
          </a:r>
          <a:endParaRPr lang="it-IT" sz="2000" b="1">
            <a:solidFill>
              <a:srgbClr val="FF0000"/>
            </a:solidFill>
          </a:endParaRPr>
        </a:p>
      </dgm:t>
    </dgm:pt>
    <dgm:pt modelId="{67E2C8B7-89F7-4B31-ADEE-FC6D24522A4A}" type="parTrans" cxnId="{BD983107-E43D-4FB4-9D97-2EFE21951B87}">
      <dgm:prSet/>
      <dgm:spPr/>
      <dgm:t>
        <a:bodyPr/>
        <a:lstStyle/>
        <a:p>
          <a:endParaRPr lang="it-IT" sz="1800"/>
        </a:p>
      </dgm:t>
    </dgm:pt>
    <dgm:pt modelId="{B0C99BA5-C7E3-4F5A-944D-0FD8886C6669}" type="sibTrans" cxnId="{BD983107-E43D-4FB4-9D97-2EFE21951B87}">
      <dgm:prSet/>
      <dgm:spPr/>
      <dgm:t>
        <a:bodyPr/>
        <a:lstStyle/>
        <a:p>
          <a:endParaRPr lang="it-IT" sz="1800"/>
        </a:p>
      </dgm:t>
    </dgm:pt>
    <dgm:pt modelId="{1ACD5089-5912-4A74-B3C9-FAC7F5FE4535}">
      <dgm:prSet custT="1"/>
      <dgm:spPr/>
      <dgm:t>
        <a:bodyPr/>
        <a:lstStyle/>
        <a:p>
          <a:pPr>
            <a:buNone/>
          </a:pPr>
          <a:r>
            <a:rPr lang="it-IT" sz="2000"/>
            <a:t>Integrazione </a:t>
          </a:r>
          <a:r>
            <a:rPr lang="it-IT" sz="2000" i="1" err="1"/>
            <a:t>issues</a:t>
          </a:r>
          <a:r>
            <a:rPr lang="it-IT" sz="2000" i="1"/>
            <a:t> </a:t>
          </a:r>
          <a:r>
            <a:rPr lang="it-IT" sz="2000"/>
            <a:t>&lt;-&gt; </a:t>
          </a:r>
          <a:r>
            <a:rPr lang="it-IT" sz="2000" b="1"/>
            <a:t>GITLAB</a:t>
          </a:r>
          <a:endParaRPr lang="en-US" sz="2000" b="1"/>
        </a:p>
      </dgm:t>
    </dgm:pt>
    <dgm:pt modelId="{20C18D0B-9E42-4990-814C-DAAB141DF191}" type="parTrans" cxnId="{C480DCD2-9FEB-433F-BF80-7C0C0BCB3D9A}">
      <dgm:prSet/>
      <dgm:spPr/>
      <dgm:t>
        <a:bodyPr/>
        <a:lstStyle/>
        <a:p>
          <a:endParaRPr lang="it-IT" sz="1800"/>
        </a:p>
      </dgm:t>
    </dgm:pt>
    <dgm:pt modelId="{51A15BBC-F3A0-4178-8259-19D14081A78F}" type="sibTrans" cxnId="{C480DCD2-9FEB-433F-BF80-7C0C0BCB3D9A}">
      <dgm:prSet/>
      <dgm:spPr/>
      <dgm:t>
        <a:bodyPr/>
        <a:lstStyle/>
        <a:p>
          <a:endParaRPr lang="it-IT" sz="1800"/>
        </a:p>
      </dgm:t>
    </dgm:pt>
    <dgm:pt modelId="{3926799C-53D9-46E5-8446-615F4124F438}" type="pres">
      <dgm:prSet presAssocID="{E781CB6E-04D1-4F6D-93BF-B83C8B6801FF}" presName="root" presStyleCnt="0">
        <dgm:presLayoutVars>
          <dgm:dir/>
          <dgm:resizeHandles val="exact"/>
        </dgm:presLayoutVars>
      </dgm:prSet>
      <dgm:spPr/>
    </dgm:pt>
    <dgm:pt modelId="{800C5034-9763-47B5-A55E-BFA47149E055}" type="pres">
      <dgm:prSet presAssocID="{B8E88916-3DD5-4EE8-8957-27F057962F9E}" presName="compNode" presStyleCnt="0"/>
      <dgm:spPr/>
    </dgm:pt>
    <dgm:pt modelId="{800C06B2-0904-43A0-8A35-EE5FA61F0C7B}" type="pres">
      <dgm:prSet presAssocID="{B8E88916-3DD5-4EE8-8957-27F057962F9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ttotitoli"/>
        </a:ext>
      </dgm:extLst>
    </dgm:pt>
    <dgm:pt modelId="{4E495C3E-F00E-434A-82C5-FB0B5BC49967}" type="pres">
      <dgm:prSet presAssocID="{B8E88916-3DD5-4EE8-8957-27F057962F9E}" presName="iconSpace" presStyleCnt="0"/>
      <dgm:spPr/>
    </dgm:pt>
    <dgm:pt modelId="{95460C78-80D3-42D2-BD40-75602E64983D}" type="pres">
      <dgm:prSet presAssocID="{B8E88916-3DD5-4EE8-8957-27F057962F9E}" presName="parTx" presStyleLbl="revTx" presStyleIdx="0" presStyleCnt="6" custLinFactNeighborX="875" custLinFactNeighborY="-68005">
        <dgm:presLayoutVars>
          <dgm:chMax val="0"/>
          <dgm:chPref val="0"/>
        </dgm:presLayoutVars>
      </dgm:prSet>
      <dgm:spPr/>
    </dgm:pt>
    <dgm:pt modelId="{24FC9E2F-42AC-4FDC-BD4E-E40367E13302}" type="pres">
      <dgm:prSet presAssocID="{B8E88916-3DD5-4EE8-8957-27F057962F9E}" presName="txSpace" presStyleCnt="0"/>
      <dgm:spPr/>
    </dgm:pt>
    <dgm:pt modelId="{DD313802-9694-482A-8347-B5490713BD1A}" type="pres">
      <dgm:prSet presAssocID="{B8E88916-3DD5-4EE8-8957-27F057962F9E}" presName="desTx" presStyleLbl="revTx" presStyleIdx="1" presStyleCnt="6" custLinFactNeighborY="-15028">
        <dgm:presLayoutVars/>
      </dgm:prSet>
      <dgm:spPr/>
    </dgm:pt>
    <dgm:pt modelId="{8F83EF41-E13B-48D7-96D8-1222A03B9DBE}" type="pres">
      <dgm:prSet presAssocID="{E59E790E-6DD9-4EC1-BFB7-2D5C00FB5E8F}" presName="sibTrans" presStyleCnt="0"/>
      <dgm:spPr/>
    </dgm:pt>
    <dgm:pt modelId="{60F92C09-C8DB-438D-8A87-76A4A4A0EAA0}" type="pres">
      <dgm:prSet presAssocID="{4DAD83AE-21C9-4CFA-98F8-D2440C8DD172}" presName="compNode" presStyleCnt="0"/>
      <dgm:spPr/>
    </dgm:pt>
    <dgm:pt modelId="{700BCE0B-5293-4D84-B682-FCBF3AFCA8AB}" type="pres">
      <dgm:prSet presAssocID="{4DAD83AE-21C9-4CFA-98F8-D2440C8DD1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he"/>
        </a:ext>
      </dgm:extLst>
    </dgm:pt>
    <dgm:pt modelId="{9EDDB6FC-D6BF-477E-A3BF-FC4AEC17516E}" type="pres">
      <dgm:prSet presAssocID="{4DAD83AE-21C9-4CFA-98F8-D2440C8DD172}" presName="iconSpace" presStyleCnt="0"/>
      <dgm:spPr/>
    </dgm:pt>
    <dgm:pt modelId="{8542A68C-DB5F-489F-B7E0-63C22EFF2849}" type="pres">
      <dgm:prSet presAssocID="{4DAD83AE-21C9-4CFA-98F8-D2440C8DD172}" presName="parTx" presStyleLbl="revTx" presStyleIdx="2" presStyleCnt="6" custLinFactNeighborX="875" custLinFactNeighborY="-68005">
        <dgm:presLayoutVars>
          <dgm:chMax val="0"/>
          <dgm:chPref val="0"/>
        </dgm:presLayoutVars>
      </dgm:prSet>
      <dgm:spPr/>
    </dgm:pt>
    <dgm:pt modelId="{8074F598-0174-4EDF-939F-3744EA80CE1B}" type="pres">
      <dgm:prSet presAssocID="{4DAD83AE-21C9-4CFA-98F8-D2440C8DD172}" presName="txSpace" presStyleCnt="0"/>
      <dgm:spPr/>
    </dgm:pt>
    <dgm:pt modelId="{472BB377-CECF-4F2C-8F3E-79881C5C98D7}" type="pres">
      <dgm:prSet presAssocID="{4DAD83AE-21C9-4CFA-98F8-D2440C8DD172}" presName="desTx" presStyleLbl="revTx" presStyleIdx="3" presStyleCnt="6" custLinFactNeighborY="-15028">
        <dgm:presLayoutVars/>
      </dgm:prSet>
      <dgm:spPr/>
    </dgm:pt>
    <dgm:pt modelId="{99D53BD1-9235-4C3F-A1D6-00C8C961F427}" type="pres">
      <dgm:prSet presAssocID="{D9BBB82B-98E7-4EDE-9B58-BC9BDCEF50AA}" presName="sibTrans" presStyleCnt="0"/>
      <dgm:spPr/>
    </dgm:pt>
    <dgm:pt modelId="{50743ABF-9873-430D-A03E-51E060125C67}" type="pres">
      <dgm:prSet presAssocID="{4A766999-1250-46E8-B8B2-77B46C6919BC}" presName="compNode" presStyleCnt="0"/>
      <dgm:spPr/>
    </dgm:pt>
    <dgm:pt modelId="{AE9A640D-25F8-4528-9359-BC405F50C491}" type="pres">
      <dgm:prSet presAssocID="{4A766999-1250-46E8-B8B2-77B46C6919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51E58147-4BD4-4A42-91C4-A474DBB8D8C9}" type="pres">
      <dgm:prSet presAssocID="{4A766999-1250-46E8-B8B2-77B46C6919BC}" presName="iconSpace" presStyleCnt="0"/>
      <dgm:spPr/>
    </dgm:pt>
    <dgm:pt modelId="{44CC5D4C-7836-4348-AB4E-30B4F60577D4}" type="pres">
      <dgm:prSet presAssocID="{4A766999-1250-46E8-B8B2-77B46C6919BC}" presName="parTx" presStyleLbl="revTx" presStyleIdx="4" presStyleCnt="6" custLinFactNeighborY="-68005">
        <dgm:presLayoutVars>
          <dgm:chMax val="0"/>
          <dgm:chPref val="0"/>
        </dgm:presLayoutVars>
      </dgm:prSet>
      <dgm:spPr/>
    </dgm:pt>
    <dgm:pt modelId="{53807CA2-E640-4F38-8C2F-41EBF24151E9}" type="pres">
      <dgm:prSet presAssocID="{4A766999-1250-46E8-B8B2-77B46C6919BC}" presName="txSpace" presStyleCnt="0"/>
      <dgm:spPr/>
    </dgm:pt>
    <dgm:pt modelId="{5E74A1F7-9D2D-4B2C-9FC1-B0194C78BAC1}" type="pres">
      <dgm:prSet presAssocID="{4A766999-1250-46E8-B8B2-77B46C6919BC}" presName="desTx" presStyleLbl="revTx" presStyleIdx="5" presStyleCnt="6" custLinFactNeighborY="-15028">
        <dgm:presLayoutVars/>
      </dgm:prSet>
      <dgm:spPr/>
    </dgm:pt>
  </dgm:ptLst>
  <dgm:cxnLst>
    <dgm:cxn modelId="{85BCF901-D20F-448E-BEE9-F4CA495BD927}" type="presOf" srcId="{C3EC15CA-7B88-4622-A5D7-DF6A859F19C4}" destId="{DD313802-9694-482A-8347-B5490713BD1A}" srcOrd="0" destOrd="1" presId="urn:microsoft.com/office/officeart/2018/5/layout/CenteredIconLabelDescriptionList"/>
    <dgm:cxn modelId="{BD983107-E43D-4FB4-9D97-2EFE21951B87}" srcId="{B8E88916-3DD5-4EE8-8957-27F057962F9E}" destId="{AAC5DF0C-821E-40FC-9D76-0233D85E59BC}" srcOrd="1" destOrd="0" parTransId="{67E2C8B7-89F7-4B31-ADEE-FC6D24522A4A}" sibTransId="{B0C99BA5-C7E3-4F5A-944D-0FD8886C6669}"/>
    <dgm:cxn modelId="{D18B020F-AC66-425C-8367-9F954E129B49}" type="presOf" srcId="{B8E88916-3DD5-4EE8-8957-27F057962F9E}" destId="{95460C78-80D3-42D2-BD40-75602E64983D}" srcOrd="0" destOrd="0" presId="urn:microsoft.com/office/officeart/2018/5/layout/CenteredIconLabelDescriptionList"/>
    <dgm:cxn modelId="{D9E62E0F-0D25-4A9F-B650-4B89728A0603}" srcId="{0A3E1C2E-0EAA-49AB-9183-D44EF95CC619}" destId="{281DB851-7AC0-4413-BC2D-877C4700EDE0}" srcOrd="1" destOrd="0" parTransId="{FE7BA8B1-25ED-407A-98A2-6562004B43A1}" sibTransId="{7A9C2791-67F1-40A7-8EC1-82BC25DB8537}"/>
    <dgm:cxn modelId="{BA48351C-6C70-4DF1-BD46-DCDD9DB2F348}" srcId="{E781CB6E-04D1-4F6D-93BF-B83C8B6801FF}" destId="{4DAD83AE-21C9-4CFA-98F8-D2440C8DD172}" srcOrd="1" destOrd="0" parTransId="{1F036BA3-60C2-472E-AB56-2E3CEECA08CA}" sibTransId="{D9BBB82B-98E7-4EDE-9B58-BC9BDCEF50AA}"/>
    <dgm:cxn modelId="{7F27D01D-F86B-43B3-BAB6-253873734461}" type="presOf" srcId="{4DAD83AE-21C9-4CFA-98F8-D2440C8DD172}" destId="{8542A68C-DB5F-489F-B7E0-63C22EFF2849}" srcOrd="0" destOrd="0" presId="urn:microsoft.com/office/officeart/2018/5/layout/CenteredIconLabelDescriptionList"/>
    <dgm:cxn modelId="{BE5CEF2E-0588-4A46-829A-43F26C5282C1}" type="presOf" srcId="{281DB851-7AC0-4413-BC2D-877C4700EDE0}" destId="{DD313802-9694-482A-8347-B5490713BD1A}" srcOrd="0" destOrd="2" presId="urn:microsoft.com/office/officeart/2018/5/layout/CenteredIconLabelDescriptionList"/>
    <dgm:cxn modelId="{F9AE9D46-6BE3-412F-9D16-06565B5F9542}" srcId="{4DAD83AE-21C9-4CFA-98F8-D2440C8DD172}" destId="{26D07043-0C9D-4181-8423-3D300733383B}" srcOrd="0" destOrd="0" parTransId="{2E2B7BD2-40B1-4E7A-9ECC-310E1A79FF20}" sibTransId="{99A4BD40-47D1-42C2-93B1-41862B652FCC}"/>
    <dgm:cxn modelId="{27150E4D-7036-46AD-9293-D00209AA9315}" type="presOf" srcId="{AAC5DF0C-821E-40FC-9D76-0233D85E59BC}" destId="{DD313802-9694-482A-8347-B5490713BD1A}" srcOrd="0" destOrd="3" presId="urn:microsoft.com/office/officeart/2018/5/layout/CenteredIconLabelDescriptionList"/>
    <dgm:cxn modelId="{72048F65-5AE4-4717-A44A-CD9B656977CB}" type="presOf" srcId="{26D07043-0C9D-4181-8423-3D300733383B}" destId="{472BB377-CECF-4F2C-8F3E-79881C5C98D7}" srcOrd="0" destOrd="0" presId="urn:microsoft.com/office/officeart/2018/5/layout/CenteredIconLabelDescriptionList"/>
    <dgm:cxn modelId="{C59B7068-B239-4F72-9631-83BAD6EA00FC}" srcId="{B8E88916-3DD5-4EE8-8957-27F057962F9E}" destId="{0A3E1C2E-0EAA-49AB-9183-D44EF95CC619}" srcOrd="0" destOrd="0" parTransId="{B1695F33-DCB5-4CB3-9012-FA9FF9EE88DC}" sibTransId="{EC01BF83-EB94-4C3D-81E7-B24EB7F8E727}"/>
    <dgm:cxn modelId="{4F3F106D-329D-41C3-B95C-363B83103CFE}" type="presOf" srcId="{4A766999-1250-46E8-B8B2-77B46C6919BC}" destId="{44CC5D4C-7836-4348-AB4E-30B4F60577D4}" srcOrd="0" destOrd="0" presId="urn:microsoft.com/office/officeart/2018/5/layout/CenteredIconLabelDescriptionList"/>
    <dgm:cxn modelId="{378E0A71-1D9C-4CFC-8CD8-488969413C2E}" type="presOf" srcId="{CDA81FFC-58BA-410A-BDDE-9D42F53EA730}" destId="{5E74A1F7-9D2D-4B2C-9FC1-B0194C78BAC1}" srcOrd="0" destOrd="0" presId="urn:microsoft.com/office/officeart/2018/5/layout/CenteredIconLabelDescriptionList"/>
    <dgm:cxn modelId="{1A0E6271-B880-4D95-9856-628695D064F3}" type="presOf" srcId="{5B05A6D1-1043-4E2C-9815-549D23112E51}" destId="{5E74A1F7-9D2D-4B2C-9FC1-B0194C78BAC1}" srcOrd="0" destOrd="1" presId="urn:microsoft.com/office/officeart/2018/5/layout/CenteredIconLabelDescriptionList"/>
    <dgm:cxn modelId="{E6CCCD79-103E-4EC9-B386-8764AC89DA5E}" srcId="{4DAD83AE-21C9-4CFA-98F8-D2440C8DD172}" destId="{4C8A7717-8E45-4A82-86B3-9C715CCBC219}" srcOrd="1" destOrd="0" parTransId="{5635D175-1145-40AF-AAF2-EC6F1D53E884}" sibTransId="{76F0910D-CC62-4145-98F4-D5FE20708710}"/>
    <dgm:cxn modelId="{9075CF80-8D74-42C8-B2A3-7E0EF262ACB3}" srcId="{4A766999-1250-46E8-B8B2-77B46C6919BC}" destId="{FDBB2D6F-005F-42F4-A79C-037787644D55}" srcOrd="3" destOrd="0" parTransId="{BA192080-2716-434C-B090-957E52C5679F}" sibTransId="{34B2A6D9-55E3-49C7-B274-32AAD85926F0}"/>
    <dgm:cxn modelId="{CA87A083-EE57-404B-BAF1-986A33FF41CE}" srcId="{E781CB6E-04D1-4F6D-93BF-B83C8B6801FF}" destId="{4A766999-1250-46E8-B8B2-77B46C6919BC}" srcOrd="2" destOrd="0" parTransId="{85435479-532D-4DC8-98C7-8B5B98066C85}" sibTransId="{4217000C-9594-4457-A427-10D5421C3105}"/>
    <dgm:cxn modelId="{94DDDF9C-FD46-4180-80F6-DA82CC4E9A6D}" srcId="{E781CB6E-04D1-4F6D-93BF-B83C8B6801FF}" destId="{B8E88916-3DD5-4EE8-8957-27F057962F9E}" srcOrd="0" destOrd="0" parTransId="{D870D2CA-AF37-4538-9DA7-B8F84C4B97BC}" sibTransId="{E59E790E-6DD9-4EC1-BFB7-2D5C00FB5E8F}"/>
    <dgm:cxn modelId="{5AB1F2A5-1C4C-44B0-B9BC-3B46AA447ADC}" type="presOf" srcId="{B1BDDD45-0689-4E6E-ADD2-B61C7C70DE22}" destId="{5E74A1F7-9D2D-4B2C-9FC1-B0194C78BAC1}" srcOrd="0" destOrd="2" presId="urn:microsoft.com/office/officeart/2018/5/layout/CenteredIconLabelDescriptionList"/>
    <dgm:cxn modelId="{AEEB83A7-0F5F-44C8-BE88-725AE230DC73}" srcId="{4A766999-1250-46E8-B8B2-77B46C6919BC}" destId="{CDA81FFC-58BA-410A-BDDE-9D42F53EA730}" srcOrd="0" destOrd="0" parTransId="{DD55E219-C5FF-4CCC-88CF-CE153B28FC48}" sibTransId="{6BE9FC22-7375-4EA5-AB67-9FA265E1FC03}"/>
    <dgm:cxn modelId="{63714AAE-5C16-4074-9CE0-BBCC3715F3BD}" type="presOf" srcId="{1ACD5089-5912-4A74-B3C9-FAC7F5FE4535}" destId="{DD313802-9694-482A-8347-B5490713BD1A}" srcOrd="0" destOrd="4" presId="urn:microsoft.com/office/officeart/2018/5/layout/CenteredIconLabelDescriptionList"/>
    <dgm:cxn modelId="{A99764BE-3649-4C96-AF2A-D9907A7CDB12}" type="presOf" srcId="{FDBB2D6F-005F-42F4-A79C-037787644D55}" destId="{5E74A1F7-9D2D-4B2C-9FC1-B0194C78BAC1}" srcOrd="0" destOrd="3" presId="urn:microsoft.com/office/officeart/2018/5/layout/CenteredIconLabelDescriptionList"/>
    <dgm:cxn modelId="{63A043C7-975C-4826-AC50-E2CC3C386C72}" srcId="{0A3E1C2E-0EAA-49AB-9183-D44EF95CC619}" destId="{C3EC15CA-7B88-4622-A5D7-DF6A859F19C4}" srcOrd="0" destOrd="0" parTransId="{F8DF49B9-EC3D-4D27-90E6-DBF8DDA0D8F4}" sibTransId="{FAEEE72B-8137-4D28-BDCA-6937F05A56B0}"/>
    <dgm:cxn modelId="{4A4FA5C8-5492-49E3-AE9C-A7758BFA8375}" srcId="{4A766999-1250-46E8-B8B2-77B46C6919BC}" destId="{B1BDDD45-0689-4E6E-ADD2-B61C7C70DE22}" srcOrd="2" destOrd="0" parTransId="{8377136A-BFF9-4BD5-A7C4-8EB9F2B01026}" sibTransId="{71C22133-FFB6-4876-9C48-2F9748C8F9CC}"/>
    <dgm:cxn modelId="{F49B1CCB-A86E-4EE0-B310-DDC103F8A2DA}" type="presOf" srcId="{4C8A7717-8E45-4A82-86B3-9C715CCBC219}" destId="{472BB377-CECF-4F2C-8F3E-79881C5C98D7}" srcOrd="0" destOrd="1" presId="urn:microsoft.com/office/officeart/2018/5/layout/CenteredIconLabelDescriptionList"/>
    <dgm:cxn modelId="{C480DCD2-9FEB-433F-BF80-7C0C0BCB3D9A}" srcId="{B8E88916-3DD5-4EE8-8957-27F057962F9E}" destId="{1ACD5089-5912-4A74-B3C9-FAC7F5FE4535}" srcOrd="2" destOrd="0" parTransId="{20C18D0B-9E42-4990-814C-DAAB141DF191}" sibTransId="{51A15BBC-F3A0-4178-8259-19D14081A78F}"/>
    <dgm:cxn modelId="{138C7CE0-DBF0-4243-9ADD-201B068785C0}" srcId="{4A766999-1250-46E8-B8B2-77B46C6919BC}" destId="{5B05A6D1-1043-4E2C-9815-549D23112E51}" srcOrd="1" destOrd="0" parTransId="{BC705EBD-3737-4ABD-A58D-B819BC0245CF}" sibTransId="{BA555605-292D-4B2D-B3B9-49B39CC7C11F}"/>
    <dgm:cxn modelId="{A06E86F9-CB67-4CC4-803C-655415BFDD69}" type="presOf" srcId="{E781CB6E-04D1-4F6D-93BF-B83C8B6801FF}" destId="{3926799C-53D9-46E5-8446-615F4124F438}" srcOrd="0" destOrd="0" presId="urn:microsoft.com/office/officeart/2018/5/layout/CenteredIconLabelDescriptionList"/>
    <dgm:cxn modelId="{74E3C8FC-7D3E-4C52-934C-779441B32932}" type="presOf" srcId="{0A3E1C2E-0EAA-49AB-9183-D44EF95CC619}" destId="{DD313802-9694-482A-8347-B5490713BD1A}" srcOrd="0" destOrd="0" presId="urn:microsoft.com/office/officeart/2018/5/layout/CenteredIconLabelDescriptionList"/>
    <dgm:cxn modelId="{C433635A-2F6B-4BD3-A58A-C055F3F716F0}" type="presParOf" srcId="{3926799C-53D9-46E5-8446-615F4124F438}" destId="{800C5034-9763-47B5-A55E-BFA47149E055}" srcOrd="0" destOrd="0" presId="urn:microsoft.com/office/officeart/2018/5/layout/CenteredIconLabelDescriptionList"/>
    <dgm:cxn modelId="{3D921268-9CDC-4DA0-A5B0-377DBF6A689D}" type="presParOf" srcId="{800C5034-9763-47B5-A55E-BFA47149E055}" destId="{800C06B2-0904-43A0-8A35-EE5FA61F0C7B}" srcOrd="0" destOrd="0" presId="urn:microsoft.com/office/officeart/2018/5/layout/CenteredIconLabelDescriptionList"/>
    <dgm:cxn modelId="{10849810-F71F-498E-8D3E-C1C952365E97}" type="presParOf" srcId="{800C5034-9763-47B5-A55E-BFA47149E055}" destId="{4E495C3E-F00E-434A-82C5-FB0B5BC49967}" srcOrd="1" destOrd="0" presId="urn:microsoft.com/office/officeart/2018/5/layout/CenteredIconLabelDescriptionList"/>
    <dgm:cxn modelId="{A8F4DD0D-BF4C-423A-AD84-4278C1972E42}" type="presParOf" srcId="{800C5034-9763-47B5-A55E-BFA47149E055}" destId="{95460C78-80D3-42D2-BD40-75602E64983D}" srcOrd="2" destOrd="0" presId="urn:microsoft.com/office/officeart/2018/5/layout/CenteredIconLabelDescriptionList"/>
    <dgm:cxn modelId="{138624AD-C6F2-4E47-B8E0-79A060B40D97}" type="presParOf" srcId="{800C5034-9763-47B5-A55E-BFA47149E055}" destId="{24FC9E2F-42AC-4FDC-BD4E-E40367E13302}" srcOrd="3" destOrd="0" presId="urn:microsoft.com/office/officeart/2018/5/layout/CenteredIconLabelDescriptionList"/>
    <dgm:cxn modelId="{DCE44685-F063-4711-9072-073033E64957}" type="presParOf" srcId="{800C5034-9763-47B5-A55E-BFA47149E055}" destId="{DD313802-9694-482A-8347-B5490713BD1A}" srcOrd="4" destOrd="0" presId="urn:microsoft.com/office/officeart/2018/5/layout/CenteredIconLabelDescriptionList"/>
    <dgm:cxn modelId="{214D1362-34CA-40EB-B733-89CB42FBBE42}" type="presParOf" srcId="{3926799C-53D9-46E5-8446-615F4124F438}" destId="{8F83EF41-E13B-48D7-96D8-1222A03B9DBE}" srcOrd="1" destOrd="0" presId="urn:microsoft.com/office/officeart/2018/5/layout/CenteredIconLabelDescriptionList"/>
    <dgm:cxn modelId="{88694EE3-8B06-4583-8EF0-EAD05AB5FE7C}" type="presParOf" srcId="{3926799C-53D9-46E5-8446-615F4124F438}" destId="{60F92C09-C8DB-438D-8A87-76A4A4A0EAA0}" srcOrd="2" destOrd="0" presId="urn:microsoft.com/office/officeart/2018/5/layout/CenteredIconLabelDescriptionList"/>
    <dgm:cxn modelId="{29CD4DCB-F8A6-47BC-909B-64D1D98B8AC5}" type="presParOf" srcId="{60F92C09-C8DB-438D-8A87-76A4A4A0EAA0}" destId="{700BCE0B-5293-4D84-B682-FCBF3AFCA8AB}" srcOrd="0" destOrd="0" presId="urn:microsoft.com/office/officeart/2018/5/layout/CenteredIconLabelDescriptionList"/>
    <dgm:cxn modelId="{901CB764-A904-44A3-9594-050EF5F29005}" type="presParOf" srcId="{60F92C09-C8DB-438D-8A87-76A4A4A0EAA0}" destId="{9EDDB6FC-D6BF-477E-A3BF-FC4AEC17516E}" srcOrd="1" destOrd="0" presId="urn:microsoft.com/office/officeart/2018/5/layout/CenteredIconLabelDescriptionList"/>
    <dgm:cxn modelId="{3F912119-DF5E-4AFF-BE84-C026562746CA}" type="presParOf" srcId="{60F92C09-C8DB-438D-8A87-76A4A4A0EAA0}" destId="{8542A68C-DB5F-489F-B7E0-63C22EFF2849}" srcOrd="2" destOrd="0" presId="urn:microsoft.com/office/officeart/2018/5/layout/CenteredIconLabelDescriptionList"/>
    <dgm:cxn modelId="{51D3AAAF-429A-4577-9B50-DAA750751636}" type="presParOf" srcId="{60F92C09-C8DB-438D-8A87-76A4A4A0EAA0}" destId="{8074F598-0174-4EDF-939F-3744EA80CE1B}" srcOrd="3" destOrd="0" presId="urn:microsoft.com/office/officeart/2018/5/layout/CenteredIconLabelDescriptionList"/>
    <dgm:cxn modelId="{0E9FA7B0-E363-445F-A497-906C99D79A89}" type="presParOf" srcId="{60F92C09-C8DB-438D-8A87-76A4A4A0EAA0}" destId="{472BB377-CECF-4F2C-8F3E-79881C5C98D7}" srcOrd="4" destOrd="0" presId="urn:microsoft.com/office/officeart/2018/5/layout/CenteredIconLabelDescriptionList"/>
    <dgm:cxn modelId="{520B7A62-35D4-4FEC-BFC0-875931576053}" type="presParOf" srcId="{3926799C-53D9-46E5-8446-615F4124F438}" destId="{99D53BD1-9235-4C3F-A1D6-00C8C961F427}" srcOrd="3" destOrd="0" presId="urn:microsoft.com/office/officeart/2018/5/layout/CenteredIconLabelDescriptionList"/>
    <dgm:cxn modelId="{177B4770-5DC3-4A12-AA09-F92A7A20302E}" type="presParOf" srcId="{3926799C-53D9-46E5-8446-615F4124F438}" destId="{50743ABF-9873-430D-A03E-51E060125C67}" srcOrd="4" destOrd="0" presId="urn:microsoft.com/office/officeart/2018/5/layout/CenteredIconLabelDescriptionList"/>
    <dgm:cxn modelId="{69167C75-639C-42B0-AB9F-37585A593FF3}" type="presParOf" srcId="{50743ABF-9873-430D-A03E-51E060125C67}" destId="{AE9A640D-25F8-4528-9359-BC405F50C491}" srcOrd="0" destOrd="0" presId="urn:microsoft.com/office/officeart/2018/5/layout/CenteredIconLabelDescriptionList"/>
    <dgm:cxn modelId="{1C394289-7933-4FAD-95EC-08D69090FF26}" type="presParOf" srcId="{50743ABF-9873-430D-A03E-51E060125C67}" destId="{51E58147-4BD4-4A42-91C4-A474DBB8D8C9}" srcOrd="1" destOrd="0" presId="urn:microsoft.com/office/officeart/2018/5/layout/CenteredIconLabelDescriptionList"/>
    <dgm:cxn modelId="{0CCE0581-ED20-4534-A916-9B2016C8A0DE}" type="presParOf" srcId="{50743ABF-9873-430D-A03E-51E060125C67}" destId="{44CC5D4C-7836-4348-AB4E-30B4F60577D4}" srcOrd="2" destOrd="0" presId="urn:microsoft.com/office/officeart/2018/5/layout/CenteredIconLabelDescriptionList"/>
    <dgm:cxn modelId="{6ADAF4BA-35BD-4AE1-9581-AC00BE704889}" type="presParOf" srcId="{50743ABF-9873-430D-A03E-51E060125C67}" destId="{53807CA2-E640-4F38-8C2F-41EBF24151E9}" srcOrd="3" destOrd="0" presId="urn:microsoft.com/office/officeart/2018/5/layout/CenteredIconLabelDescriptionList"/>
    <dgm:cxn modelId="{76836864-AD91-4616-9545-F077474B4C86}" type="presParOf" srcId="{50743ABF-9873-430D-A03E-51E060125C67}" destId="{5E74A1F7-9D2D-4B2C-9FC1-B0194C78BAC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4D71F-DDE0-4C7F-9131-40B619CA08B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A2FB63F-E592-495D-AC7B-1676FC3E5185}">
      <dgm:prSet custT="1"/>
      <dgm:spPr/>
      <dgm:t>
        <a:bodyPr/>
        <a:lstStyle/>
        <a:p>
          <a:pPr>
            <a:defRPr b="1"/>
          </a:pPr>
          <a:r>
            <a:rPr lang="it-IT" sz="1800"/>
            <a:t>Il portale DSI è online</a:t>
          </a:r>
          <a:endParaRPr lang="en-US" sz="1800"/>
        </a:p>
      </dgm:t>
    </dgm:pt>
    <dgm:pt modelId="{4752177F-073A-475C-AA28-8A2C34A2FAD2}" type="parTrans" cxnId="{1950D57D-1747-44C0-AD7C-02EA83677735}">
      <dgm:prSet/>
      <dgm:spPr/>
      <dgm:t>
        <a:bodyPr/>
        <a:lstStyle/>
        <a:p>
          <a:pPr algn="l"/>
          <a:endParaRPr lang="en-US" sz="3200"/>
        </a:p>
      </dgm:t>
    </dgm:pt>
    <dgm:pt modelId="{AD5B7456-5E9E-412B-8C94-295DB1AEDC4E}" type="sibTrans" cxnId="{1950D57D-1747-44C0-AD7C-02EA83677735}">
      <dgm:prSet/>
      <dgm:spPr/>
      <dgm:t>
        <a:bodyPr/>
        <a:lstStyle/>
        <a:p>
          <a:endParaRPr lang="en-US"/>
        </a:p>
      </dgm:t>
    </dgm:pt>
    <dgm:pt modelId="{15962F34-15CA-4E96-88C8-0BADBFA6C7DA}">
      <dgm:prSet custT="1"/>
      <dgm:spPr/>
      <dgm:t>
        <a:bodyPr/>
        <a:lstStyle/>
        <a:p>
          <a:pPr>
            <a:defRPr b="1"/>
          </a:pPr>
          <a:r>
            <a:rPr lang="it-IT" sz="1800"/>
            <a:t>Il portale generale</a:t>
          </a:r>
          <a:endParaRPr lang="en-US" sz="1800"/>
        </a:p>
      </dgm:t>
    </dgm:pt>
    <dgm:pt modelId="{ABF7BB16-782D-4B85-8F48-4F4AEEACAE9C}" type="parTrans" cxnId="{A33436B5-054E-4FEE-BB01-6F6EC78F79AB}">
      <dgm:prSet/>
      <dgm:spPr/>
      <dgm:t>
        <a:bodyPr/>
        <a:lstStyle/>
        <a:p>
          <a:pPr algn="l"/>
          <a:endParaRPr lang="en-US" sz="3200"/>
        </a:p>
      </dgm:t>
    </dgm:pt>
    <dgm:pt modelId="{AA55BAA6-2418-433F-95FE-0AB98529F8FF}" type="sibTrans" cxnId="{A33436B5-054E-4FEE-BB01-6F6EC78F79AB}">
      <dgm:prSet/>
      <dgm:spPr/>
      <dgm:t>
        <a:bodyPr/>
        <a:lstStyle/>
        <a:p>
          <a:endParaRPr lang="en-US"/>
        </a:p>
      </dgm:t>
    </dgm:pt>
    <dgm:pt modelId="{28186279-94A3-4B25-86E1-7BD51092482A}">
      <dgm:prSet custT="1"/>
      <dgm:spPr/>
      <dgm:t>
        <a:bodyPr/>
        <a:lstStyle/>
        <a:p>
          <a:r>
            <a:rPr lang="it-IT" sz="1800"/>
            <a:t>Non è direttamente visibile agli utenti perché manca…</a:t>
          </a:r>
          <a:endParaRPr lang="en-US" sz="1800"/>
        </a:p>
      </dgm:t>
    </dgm:pt>
    <dgm:pt modelId="{3B930684-C815-450C-AC1C-84208DB7618F}" type="parTrans" cxnId="{0C963384-D882-40D2-96B1-492EBED0895A}">
      <dgm:prSet/>
      <dgm:spPr/>
      <dgm:t>
        <a:bodyPr/>
        <a:lstStyle/>
        <a:p>
          <a:pPr algn="l"/>
          <a:endParaRPr lang="en-US" sz="3200"/>
        </a:p>
      </dgm:t>
    </dgm:pt>
    <dgm:pt modelId="{ABC2AF63-1868-4FB8-90DA-DAA0A48A2B99}" type="sibTrans" cxnId="{0C963384-D882-40D2-96B1-492EBED0895A}">
      <dgm:prSet/>
      <dgm:spPr/>
      <dgm:t>
        <a:bodyPr/>
        <a:lstStyle/>
        <a:p>
          <a:endParaRPr lang="en-US"/>
        </a:p>
      </dgm:t>
    </dgm:pt>
    <dgm:pt modelId="{18E72C95-6B4D-4CB4-8BD5-6788840014DC}">
      <dgm:prSet custT="1"/>
      <dgm:spPr/>
      <dgm:t>
        <a:bodyPr/>
        <a:lstStyle/>
        <a:p>
          <a:pPr>
            <a:defRPr b="1"/>
          </a:pPr>
          <a:r>
            <a:rPr lang="en-US" sz="1800" err="1"/>
            <a:t>Mancano</a:t>
          </a:r>
          <a:r>
            <a:rPr lang="en-US" sz="1800"/>
            <a:t> request type </a:t>
          </a:r>
          <a:br>
            <a:rPr lang="en-US" sz="1800"/>
          </a:br>
          <a:r>
            <a:rPr lang="en-US" sz="1800"/>
            <a:t>(in </a:t>
          </a:r>
          <a:r>
            <a:rPr lang="en-US" sz="1800" err="1"/>
            <a:t>molti</a:t>
          </a:r>
          <a:r>
            <a:rPr lang="en-US" sz="1800"/>
            <a:t> </a:t>
          </a:r>
          <a:r>
            <a:rPr lang="en-US" sz="1800" err="1"/>
            <a:t>progetti</a:t>
          </a:r>
          <a:r>
            <a:rPr lang="en-US" sz="1800"/>
            <a:t>)</a:t>
          </a:r>
        </a:p>
      </dgm:t>
    </dgm:pt>
    <dgm:pt modelId="{75B96CAB-DC00-4227-99AD-378E9D2E0750}" type="parTrans" cxnId="{33D2B73E-8E77-48B0-8594-E5BD10388CF7}">
      <dgm:prSet/>
      <dgm:spPr/>
      <dgm:t>
        <a:bodyPr/>
        <a:lstStyle/>
        <a:p>
          <a:pPr algn="l"/>
          <a:endParaRPr lang="it-IT" sz="2000"/>
        </a:p>
      </dgm:t>
    </dgm:pt>
    <dgm:pt modelId="{98ADBD3A-A6FE-4728-BCAC-3B6F767D5D3B}" type="sibTrans" cxnId="{33D2B73E-8E77-48B0-8594-E5BD10388CF7}">
      <dgm:prSet/>
      <dgm:spPr/>
      <dgm:t>
        <a:bodyPr/>
        <a:lstStyle/>
        <a:p>
          <a:endParaRPr lang="it-IT"/>
        </a:p>
      </dgm:t>
    </dgm:pt>
    <dgm:pt modelId="{17A6DA53-D9D0-400C-8C34-596C7224A659}">
      <dgm:prSet custT="1"/>
      <dgm:spPr/>
      <dgm:t>
        <a:bodyPr/>
        <a:lstStyle/>
        <a:p>
          <a:r>
            <a:rPr lang="it-IT" sz="1800"/>
            <a:t>Invito a tutti a dare un occhio e «arricchire» il motore di ricerca con link a pillole formative, FAQ, news del sito</a:t>
          </a:r>
          <a:endParaRPr lang="en-US" sz="1800"/>
        </a:p>
      </dgm:t>
    </dgm:pt>
    <dgm:pt modelId="{01398D8E-42F6-4616-80E7-EC68285D4B17}" type="sibTrans" cxnId="{EDA41E96-6EC5-450E-A0B6-FEC60480A76C}">
      <dgm:prSet/>
      <dgm:spPr/>
      <dgm:t>
        <a:bodyPr/>
        <a:lstStyle/>
        <a:p>
          <a:endParaRPr lang="en-US"/>
        </a:p>
      </dgm:t>
    </dgm:pt>
    <dgm:pt modelId="{8A846078-C546-49A7-928C-AA37FF0938E4}" type="parTrans" cxnId="{EDA41E96-6EC5-450E-A0B6-FEC60480A76C}">
      <dgm:prSet/>
      <dgm:spPr/>
      <dgm:t>
        <a:bodyPr/>
        <a:lstStyle/>
        <a:p>
          <a:pPr algn="l"/>
          <a:endParaRPr lang="en-US" sz="3200"/>
        </a:p>
      </dgm:t>
    </dgm:pt>
    <dgm:pt modelId="{E152D6AE-2499-4778-B96A-4C30D34C451F}">
      <dgm:prSet custT="1"/>
      <dgm:spPr/>
      <dgm:t>
        <a:bodyPr/>
        <a:lstStyle/>
        <a:p>
          <a:r>
            <a:rPr lang="it-IT" sz="1800"/>
            <a:t>Grazie Simona, Rossana e Marzio</a:t>
          </a:r>
          <a:endParaRPr lang="en-US" sz="1800"/>
        </a:p>
      </dgm:t>
    </dgm:pt>
    <dgm:pt modelId="{C8AE182C-1CA7-4C26-9954-8EF764485328}" type="parTrans" cxnId="{988C604B-86CB-4A08-A138-8AD6A70C404F}">
      <dgm:prSet/>
      <dgm:spPr/>
      <dgm:t>
        <a:bodyPr/>
        <a:lstStyle/>
        <a:p>
          <a:endParaRPr lang="it-IT"/>
        </a:p>
      </dgm:t>
    </dgm:pt>
    <dgm:pt modelId="{BF841735-81C1-4668-9C3A-5569FD3F1315}" type="sibTrans" cxnId="{988C604B-86CB-4A08-A138-8AD6A70C404F}">
      <dgm:prSet/>
      <dgm:spPr/>
      <dgm:t>
        <a:bodyPr/>
        <a:lstStyle/>
        <a:p>
          <a:endParaRPr lang="it-IT"/>
        </a:p>
      </dgm:t>
    </dgm:pt>
    <dgm:pt modelId="{F3358D94-FC24-45AD-B97F-074FC82136D1}">
      <dgm:prSet custT="1"/>
      <dgm:spPr/>
      <dgm:t>
        <a:bodyPr/>
        <a:lstStyle/>
        <a:p>
          <a:r>
            <a:rPr lang="it-IT" sz="1800"/>
            <a:t>Alberto proporrà bozza ai JSM Admin (II </a:t>
          </a:r>
          <a:r>
            <a:rPr lang="it-IT" sz="1800" err="1"/>
            <a:t>sem</a:t>
          </a:r>
          <a:r>
            <a:rPr lang="it-IT" sz="1800"/>
            <a:t>. 2024) </a:t>
          </a:r>
          <a:endParaRPr lang="en-US" sz="1800"/>
        </a:p>
      </dgm:t>
    </dgm:pt>
    <dgm:pt modelId="{EEC7FA31-4F7A-4A80-9E12-18E4EE18B7E3}" type="parTrans" cxnId="{E11C048D-2198-4B45-8066-4E08BCE1DF1F}">
      <dgm:prSet/>
      <dgm:spPr/>
      <dgm:t>
        <a:bodyPr/>
        <a:lstStyle/>
        <a:p>
          <a:endParaRPr lang="it-IT"/>
        </a:p>
      </dgm:t>
    </dgm:pt>
    <dgm:pt modelId="{48530187-3A2D-4B7E-8D86-8903CF772BDF}" type="sibTrans" cxnId="{E11C048D-2198-4B45-8066-4E08BCE1DF1F}">
      <dgm:prSet/>
      <dgm:spPr/>
      <dgm:t>
        <a:bodyPr/>
        <a:lstStyle/>
        <a:p>
          <a:endParaRPr lang="it-IT"/>
        </a:p>
      </dgm:t>
    </dgm:pt>
    <dgm:pt modelId="{62F636F8-ED4A-4016-B76D-91CD625B9D7D}">
      <dgm:prSet custT="1"/>
      <dgm:spPr/>
      <dgm:t>
        <a:bodyPr/>
        <a:lstStyle/>
        <a:p>
          <a:r>
            <a:rPr lang="en-US" sz="1800" err="1"/>
            <a:t>Discussione</a:t>
          </a:r>
          <a:r>
            <a:rPr lang="en-US" sz="1800"/>
            <a:t> e review</a:t>
          </a:r>
        </a:p>
      </dgm:t>
    </dgm:pt>
    <dgm:pt modelId="{B6E7DB7F-1ED7-49DF-8A51-EF3DCCC52D41}" type="parTrans" cxnId="{238BE9A0-8885-4432-9ACA-36AA3E9F9026}">
      <dgm:prSet/>
      <dgm:spPr/>
      <dgm:t>
        <a:bodyPr/>
        <a:lstStyle/>
        <a:p>
          <a:endParaRPr lang="it-IT"/>
        </a:p>
      </dgm:t>
    </dgm:pt>
    <dgm:pt modelId="{86A5A113-57D7-4544-8460-7E41F520836B}" type="sibTrans" cxnId="{238BE9A0-8885-4432-9ACA-36AA3E9F9026}">
      <dgm:prSet/>
      <dgm:spPr/>
      <dgm:t>
        <a:bodyPr/>
        <a:lstStyle/>
        <a:p>
          <a:endParaRPr lang="it-IT"/>
        </a:p>
      </dgm:t>
    </dgm:pt>
    <dgm:pt modelId="{462EA13A-8EA9-4603-B4FF-8F82D1B16707}">
      <dgm:prSet custT="1"/>
      <dgm:spPr/>
      <dgm:t>
        <a:bodyPr/>
        <a:lstStyle/>
        <a:p>
          <a:r>
            <a:rPr lang="en-US" sz="1800" err="1"/>
            <a:t>Facendo</a:t>
          </a:r>
          <a:r>
            <a:rPr lang="en-US" sz="1800"/>
            <a:t> </a:t>
          </a:r>
          <a:r>
            <a:rPr lang="en-US" sz="1800" err="1"/>
            <a:t>assistenza</a:t>
          </a:r>
          <a:r>
            <a:rPr lang="en-US" sz="1800"/>
            <a:t> </a:t>
          </a:r>
          <a:r>
            <a:rPr lang="en-US" sz="1800" err="1"/>
            <a:t>segnalateci</a:t>
          </a:r>
          <a:r>
            <a:rPr lang="en-US" sz="1800"/>
            <a:t> le </a:t>
          </a:r>
          <a:r>
            <a:rPr lang="en-US" sz="1800" err="1"/>
            <a:t>tipologie</a:t>
          </a:r>
          <a:r>
            <a:rPr lang="en-US" sz="1800"/>
            <a:t> di </a:t>
          </a:r>
          <a:r>
            <a:rPr lang="en-US" sz="1800" err="1"/>
            <a:t>cose</a:t>
          </a:r>
          <a:r>
            <a:rPr lang="en-US" sz="1800"/>
            <a:t> </a:t>
          </a:r>
          <a:r>
            <a:rPr lang="en-US" sz="1800" err="1"/>
            <a:t>più</a:t>
          </a:r>
          <a:r>
            <a:rPr lang="en-US" sz="1800"/>
            <a:t> </a:t>
          </a:r>
          <a:r>
            <a:rPr lang="en-US" sz="1800" err="1"/>
            <a:t>richieste</a:t>
          </a:r>
          <a:r>
            <a:rPr lang="en-US" sz="1800"/>
            <a:t> </a:t>
          </a:r>
          <a:r>
            <a:rPr lang="en-US" sz="1800" err="1"/>
            <a:t>dall’utenza</a:t>
          </a:r>
          <a:endParaRPr lang="en-US" sz="1800"/>
        </a:p>
      </dgm:t>
    </dgm:pt>
    <dgm:pt modelId="{187AC381-875A-4C9F-A7AF-C3C4475204F6}" type="parTrans" cxnId="{38AD989F-4495-42E0-96AC-98DF7211B63E}">
      <dgm:prSet/>
      <dgm:spPr/>
      <dgm:t>
        <a:bodyPr/>
        <a:lstStyle/>
        <a:p>
          <a:endParaRPr lang="it-IT"/>
        </a:p>
      </dgm:t>
    </dgm:pt>
    <dgm:pt modelId="{A59FD965-B583-4593-BFB2-05F80B663459}" type="sibTrans" cxnId="{38AD989F-4495-42E0-96AC-98DF7211B63E}">
      <dgm:prSet/>
      <dgm:spPr/>
      <dgm:t>
        <a:bodyPr/>
        <a:lstStyle/>
        <a:p>
          <a:endParaRPr lang="it-IT"/>
        </a:p>
      </dgm:t>
    </dgm:pt>
    <dgm:pt modelId="{333CCB07-C99A-401A-8247-7C14B4837532}" type="pres">
      <dgm:prSet presAssocID="{CC34D71F-DDE0-4C7F-9131-40B619CA08B4}" presName="root" presStyleCnt="0">
        <dgm:presLayoutVars>
          <dgm:dir/>
          <dgm:resizeHandles val="exact"/>
        </dgm:presLayoutVars>
      </dgm:prSet>
      <dgm:spPr/>
    </dgm:pt>
    <dgm:pt modelId="{50591BAA-B164-46F7-AA35-489E38FF417A}" type="pres">
      <dgm:prSet presAssocID="{AA2FB63F-E592-495D-AC7B-1676FC3E5185}" presName="compNode" presStyleCnt="0"/>
      <dgm:spPr/>
    </dgm:pt>
    <dgm:pt modelId="{C06CA31F-E4D9-4DBE-A6BC-793AEBE9D3F9}" type="pres">
      <dgm:prSet presAssocID="{AA2FB63F-E592-495D-AC7B-1676FC3E518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e"/>
        </a:ext>
      </dgm:extLst>
    </dgm:pt>
    <dgm:pt modelId="{12C31107-23DE-469E-A0C3-DCBA0E9FF16E}" type="pres">
      <dgm:prSet presAssocID="{AA2FB63F-E592-495D-AC7B-1676FC3E5185}" presName="iconSpace" presStyleCnt="0"/>
      <dgm:spPr/>
    </dgm:pt>
    <dgm:pt modelId="{F8A65E01-15CB-4B82-87B9-95C449AE66AB}" type="pres">
      <dgm:prSet presAssocID="{AA2FB63F-E592-495D-AC7B-1676FC3E5185}" presName="parTx" presStyleLbl="revTx" presStyleIdx="0" presStyleCnt="6">
        <dgm:presLayoutVars>
          <dgm:chMax val="0"/>
          <dgm:chPref val="0"/>
        </dgm:presLayoutVars>
      </dgm:prSet>
      <dgm:spPr/>
    </dgm:pt>
    <dgm:pt modelId="{AA6E8E14-FF12-4CC7-8D77-C6C376EDCDCC}" type="pres">
      <dgm:prSet presAssocID="{AA2FB63F-E592-495D-AC7B-1676FC3E5185}" presName="txSpace" presStyleCnt="0"/>
      <dgm:spPr/>
    </dgm:pt>
    <dgm:pt modelId="{39D43A13-5139-470D-A732-CAC166E949BD}" type="pres">
      <dgm:prSet presAssocID="{AA2FB63F-E592-495D-AC7B-1676FC3E5185}" presName="desTx" presStyleLbl="revTx" presStyleIdx="1" presStyleCnt="6">
        <dgm:presLayoutVars/>
      </dgm:prSet>
      <dgm:spPr/>
    </dgm:pt>
    <dgm:pt modelId="{0B18B1FA-CF34-411C-A8A8-BEB543EDEFD1}" type="pres">
      <dgm:prSet presAssocID="{AD5B7456-5E9E-412B-8C94-295DB1AEDC4E}" presName="sibTrans" presStyleCnt="0"/>
      <dgm:spPr/>
    </dgm:pt>
    <dgm:pt modelId="{4F5683DD-1C76-4729-AA31-22E99A419448}" type="pres">
      <dgm:prSet presAssocID="{15962F34-15CA-4E96-88C8-0BADBFA6C7DA}" presName="compNode" presStyleCnt="0"/>
      <dgm:spPr/>
    </dgm:pt>
    <dgm:pt modelId="{33802254-2603-4794-88E1-3451269ECF54}" type="pres">
      <dgm:prSet presAssocID="{15962F34-15CA-4E96-88C8-0BADBFA6C7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rarchia"/>
        </a:ext>
      </dgm:extLst>
    </dgm:pt>
    <dgm:pt modelId="{E5A5591E-F4FE-4900-9EC9-5B151776C58D}" type="pres">
      <dgm:prSet presAssocID="{15962F34-15CA-4E96-88C8-0BADBFA6C7DA}" presName="iconSpace" presStyleCnt="0"/>
      <dgm:spPr/>
    </dgm:pt>
    <dgm:pt modelId="{1249A4F7-53C0-4289-B12B-B3CB0759E090}" type="pres">
      <dgm:prSet presAssocID="{15962F34-15CA-4E96-88C8-0BADBFA6C7DA}" presName="parTx" presStyleLbl="revTx" presStyleIdx="2" presStyleCnt="6">
        <dgm:presLayoutVars>
          <dgm:chMax val="0"/>
          <dgm:chPref val="0"/>
        </dgm:presLayoutVars>
      </dgm:prSet>
      <dgm:spPr/>
    </dgm:pt>
    <dgm:pt modelId="{12872BF6-F771-4594-951B-D63AA5E50716}" type="pres">
      <dgm:prSet presAssocID="{15962F34-15CA-4E96-88C8-0BADBFA6C7DA}" presName="txSpace" presStyleCnt="0"/>
      <dgm:spPr/>
    </dgm:pt>
    <dgm:pt modelId="{E6097257-8983-4854-A64C-6EBA0D8FA082}" type="pres">
      <dgm:prSet presAssocID="{15962F34-15CA-4E96-88C8-0BADBFA6C7DA}" presName="desTx" presStyleLbl="revTx" presStyleIdx="3" presStyleCnt="6">
        <dgm:presLayoutVars/>
      </dgm:prSet>
      <dgm:spPr/>
    </dgm:pt>
    <dgm:pt modelId="{91012364-7784-40B6-BFD2-4EFE11089B18}" type="pres">
      <dgm:prSet presAssocID="{AA55BAA6-2418-433F-95FE-0AB98529F8FF}" presName="sibTrans" presStyleCnt="0"/>
      <dgm:spPr/>
    </dgm:pt>
    <dgm:pt modelId="{C07088C0-1D75-4CDE-BF58-4EBD67AEA3C5}" type="pres">
      <dgm:prSet presAssocID="{18E72C95-6B4D-4CB4-8BD5-6788840014DC}" presName="compNode" presStyleCnt="0"/>
      <dgm:spPr/>
    </dgm:pt>
    <dgm:pt modelId="{0E06C197-189B-4DEB-9F29-0E7CE32FC262}" type="pres">
      <dgm:prSet presAssocID="{18E72C95-6B4D-4CB4-8BD5-6788840014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3A46838E-6D1E-44E6-A3A7-21C8C16DEE2B}" type="pres">
      <dgm:prSet presAssocID="{18E72C95-6B4D-4CB4-8BD5-6788840014DC}" presName="iconSpace" presStyleCnt="0"/>
      <dgm:spPr/>
    </dgm:pt>
    <dgm:pt modelId="{04417773-9544-48F2-8445-2F453DDDB2F6}" type="pres">
      <dgm:prSet presAssocID="{18E72C95-6B4D-4CB4-8BD5-6788840014DC}" presName="parTx" presStyleLbl="revTx" presStyleIdx="4" presStyleCnt="6">
        <dgm:presLayoutVars>
          <dgm:chMax val="0"/>
          <dgm:chPref val="0"/>
        </dgm:presLayoutVars>
      </dgm:prSet>
      <dgm:spPr/>
    </dgm:pt>
    <dgm:pt modelId="{F430E8BF-16D3-4070-88B9-96960C3A1BD9}" type="pres">
      <dgm:prSet presAssocID="{18E72C95-6B4D-4CB4-8BD5-6788840014DC}" presName="txSpace" presStyleCnt="0"/>
      <dgm:spPr/>
    </dgm:pt>
    <dgm:pt modelId="{A601ED42-B1B7-4994-ADA4-73A42880E424}" type="pres">
      <dgm:prSet presAssocID="{18E72C95-6B4D-4CB4-8BD5-6788840014DC}" presName="desTx" presStyleLbl="revTx" presStyleIdx="5" presStyleCnt="6">
        <dgm:presLayoutVars/>
      </dgm:prSet>
      <dgm:spPr/>
    </dgm:pt>
  </dgm:ptLst>
  <dgm:cxnLst>
    <dgm:cxn modelId="{33D2B73E-8E77-48B0-8594-E5BD10388CF7}" srcId="{CC34D71F-DDE0-4C7F-9131-40B619CA08B4}" destId="{18E72C95-6B4D-4CB4-8BD5-6788840014DC}" srcOrd="2" destOrd="0" parTransId="{75B96CAB-DC00-4227-99AD-378E9D2E0750}" sibTransId="{98ADBD3A-A6FE-4728-BCAC-3B6F767D5D3B}"/>
    <dgm:cxn modelId="{988C604B-86CB-4A08-A138-8AD6A70C404F}" srcId="{AA2FB63F-E592-495D-AC7B-1676FC3E5185}" destId="{E152D6AE-2499-4778-B96A-4C30D34C451F}" srcOrd="0" destOrd="0" parTransId="{C8AE182C-1CA7-4C26-9954-8EF764485328}" sibTransId="{BF841735-81C1-4668-9C3A-5569FD3F1315}"/>
    <dgm:cxn modelId="{E919116D-F936-4AA9-BF56-933528DB647B}" type="presOf" srcId="{E152D6AE-2499-4778-B96A-4C30D34C451F}" destId="{39D43A13-5139-470D-A732-CAC166E949BD}" srcOrd="0" destOrd="0" presId="urn:microsoft.com/office/officeart/2018/2/layout/IconLabelDescriptionList"/>
    <dgm:cxn modelId="{B704E46E-9E51-4347-B18D-A8EB44D494E3}" type="presOf" srcId="{15962F34-15CA-4E96-88C8-0BADBFA6C7DA}" destId="{1249A4F7-53C0-4289-B12B-B3CB0759E090}" srcOrd="0" destOrd="0" presId="urn:microsoft.com/office/officeart/2018/2/layout/IconLabelDescriptionList"/>
    <dgm:cxn modelId="{1950D57D-1747-44C0-AD7C-02EA83677735}" srcId="{CC34D71F-DDE0-4C7F-9131-40B619CA08B4}" destId="{AA2FB63F-E592-495D-AC7B-1676FC3E5185}" srcOrd="0" destOrd="0" parTransId="{4752177F-073A-475C-AA28-8A2C34A2FAD2}" sibTransId="{AD5B7456-5E9E-412B-8C94-295DB1AEDC4E}"/>
    <dgm:cxn modelId="{0C963384-D882-40D2-96B1-492EBED0895A}" srcId="{AA2FB63F-E592-495D-AC7B-1676FC3E5185}" destId="{28186279-94A3-4B25-86E1-7BD51092482A}" srcOrd="2" destOrd="0" parTransId="{3B930684-C815-450C-AC1C-84208DB7618F}" sibTransId="{ABC2AF63-1868-4FB8-90DA-DAA0A48A2B99}"/>
    <dgm:cxn modelId="{AADE5385-3276-489A-9E1F-1C87D3657DDE}" type="presOf" srcId="{28186279-94A3-4B25-86E1-7BD51092482A}" destId="{39D43A13-5139-470D-A732-CAC166E949BD}" srcOrd="0" destOrd="2" presId="urn:microsoft.com/office/officeart/2018/2/layout/IconLabelDescriptionList"/>
    <dgm:cxn modelId="{E57F4189-1540-4A25-9845-99FAB3D83F58}" type="presOf" srcId="{F3358D94-FC24-45AD-B97F-074FC82136D1}" destId="{E6097257-8983-4854-A64C-6EBA0D8FA082}" srcOrd="0" destOrd="0" presId="urn:microsoft.com/office/officeart/2018/2/layout/IconLabelDescriptionList"/>
    <dgm:cxn modelId="{E11C048D-2198-4B45-8066-4E08BCE1DF1F}" srcId="{15962F34-15CA-4E96-88C8-0BADBFA6C7DA}" destId="{F3358D94-FC24-45AD-B97F-074FC82136D1}" srcOrd="0" destOrd="0" parTransId="{EEC7FA31-4F7A-4A80-9E12-18E4EE18B7E3}" sibTransId="{48530187-3A2D-4B7E-8D86-8903CF772BDF}"/>
    <dgm:cxn modelId="{A1F4888E-E72B-43EE-A2B0-762F641404A3}" type="presOf" srcId="{17A6DA53-D9D0-400C-8C34-596C7224A659}" destId="{39D43A13-5139-470D-A732-CAC166E949BD}" srcOrd="0" destOrd="1" presId="urn:microsoft.com/office/officeart/2018/2/layout/IconLabelDescriptionList"/>
    <dgm:cxn modelId="{D871348F-77F5-4176-B8B7-36330943E47A}" type="presOf" srcId="{62F636F8-ED4A-4016-B76D-91CD625B9D7D}" destId="{E6097257-8983-4854-A64C-6EBA0D8FA082}" srcOrd="0" destOrd="1" presId="urn:microsoft.com/office/officeart/2018/2/layout/IconLabelDescriptionList"/>
    <dgm:cxn modelId="{75C56992-5FED-4C00-BDDE-2FDEECD4A9AF}" type="presOf" srcId="{AA2FB63F-E592-495D-AC7B-1676FC3E5185}" destId="{F8A65E01-15CB-4B82-87B9-95C449AE66AB}" srcOrd="0" destOrd="0" presId="urn:microsoft.com/office/officeart/2018/2/layout/IconLabelDescriptionList"/>
    <dgm:cxn modelId="{EDA41E96-6EC5-450E-A0B6-FEC60480A76C}" srcId="{AA2FB63F-E592-495D-AC7B-1676FC3E5185}" destId="{17A6DA53-D9D0-400C-8C34-596C7224A659}" srcOrd="1" destOrd="0" parTransId="{8A846078-C546-49A7-928C-AA37FF0938E4}" sibTransId="{01398D8E-42F6-4616-80E7-EC68285D4B17}"/>
    <dgm:cxn modelId="{38AD989F-4495-42E0-96AC-98DF7211B63E}" srcId="{18E72C95-6B4D-4CB4-8BD5-6788840014DC}" destId="{462EA13A-8EA9-4603-B4FF-8F82D1B16707}" srcOrd="0" destOrd="0" parTransId="{187AC381-875A-4C9F-A7AF-C3C4475204F6}" sibTransId="{A59FD965-B583-4593-BFB2-05F80B663459}"/>
    <dgm:cxn modelId="{238BE9A0-8885-4432-9ACA-36AA3E9F9026}" srcId="{15962F34-15CA-4E96-88C8-0BADBFA6C7DA}" destId="{62F636F8-ED4A-4016-B76D-91CD625B9D7D}" srcOrd="1" destOrd="0" parTransId="{B6E7DB7F-1ED7-49DF-8A51-EF3DCCC52D41}" sibTransId="{86A5A113-57D7-4544-8460-7E41F520836B}"/>
    <dgm:cxn modelId="{A33436B5-054E-4FEE-BB01-6F6EC78F79AB}" srcId="{CC34D71F-DDE0-4C7F-9131-40B619CA08B4}" destId="{15962F34-15CA-4E96-88C8-0BADBFA6C7DA}" srcOrd="1" destOrd="0" parTransId="{ABF7BB16-782D-4B85-8F48-4F4AEEACAE9C}" sibTransId="{AA55BAA6-2418-433F-95FE-0AB98529F8FF}"/>
    <dgm:cxn modelId="{107992BD-BC05-415A-9A11-4F990BB8BAF9}" type="presOf" srcId="{462EA13A-8EA9-4603-B4FF-8F82D1B16707}" destId="{A601ED42-B1B7-4994-ADA4-73A42880E424}" srcOrd="0" destOrd="0" presId="urn:microsoft.com/office/officeart/2018/2/layout/IconLabelDescriptionList"/>
    <dgm:cxn modelId="{19C7CBC2-A91A-497C-9B4B-75E699828126}" type="presOf" srcId="{CC34D71F-DDE0-4C7F-9131-40B619CA08B4}" destId="{333CCB07-C99A-401A-8247-7C14B4837532}" srcOrd="0" destOrd="0" presId="urn:microsoft.com/office/officeart/2018/2/layout/IconLabelDescriptionList"/>
    <dgm:cxn modelId="{554FD3E9-19B5-43AF-9182-2CDA4D2B91D4}" type="presOf" srcId="{18E72C95-6B4D-4CB4-8BD5-6788840014DC}" destId="{04417773-9544-48F2-8445-2F453DDDB2F6}" srcOrd="0" destOrd="0" presId="urn:microsoft.com/office/officeart/2018/2/layout/IconLabelDescriptionList"/>
    <dgm:cxn modelId="{B69CEC62-FEB7-40BA-9434-26E5FF5A961E}" type="presParOf" srcId="{333CCB07-C99A-401A-8247-7C14B4837532}" destId="{50591BAA-B164-46F7-AA35-489E38FF417A}" srcOrd="0" destOrd="0" presId="urn:microsoft.com/office/officeart/2018/2/layout/IconLabelDescriptionList"/>
    <dgm:cxn modelId="{2F3FDFEC-55C9-4B23-9115-6EE9271E1869}" type="presParOf" srcId="{50591BAA-B164-46F7-AA35-489E38FF417A}" destId="{C06CA31F-E4D9-4DBE-A6BC-793AEBE9D3F9}" srcOrd="0" destOrd="0" presId="urn:microsoft.com/office/officeart/2018/2/layout/IconLabelDescriptionList"/>
    <dgm:cxn modelId="{C0DF103C-4C5A-4A6A-A061-72D63FD20663}" type="presParOf" srcId="{50591BAA-B164-46F7-AA35-489E38FF417A}" destId="{12C31107-23DE-469E-A0C3-DCBA0E9FF16E}" srcOrd="1" destOrd="0" presId="urn:microsoft.com/office/officeart/2018/2/layout/IconLabelDescriptionList"/>
    <dgm:cxn modelId="{F562702B-5907-4FA3-863F-40AB009DFC53}" type="presParOf" srcId="{50591BAA-B164-46F7-AA35-489E38FF417A}" destId="{F8A65E01-15CB-4B82-87B9-95C449AE66AB}" srcOrd="2" destOrd="0" presId="urn:microsoft.com/office/officeart/2018/2/layout/IconLabelDescriptionList"/>
    <dgm:cxn modelId="{46EF3D40-01F5-4CB9-A4CC-847AC847C5BB}" type="presParOf" srcId="{50591BAA-B164-46F7-AA35-489E38FF417A}" destId="{AA6E8E14-FF12-4CC7-8D77-C6C376EDCDCC}" srcOrd="3" destOrd="0" presId="urn:microsoft.com/office/officeart/2018/2/layout/IconLabelDescriptionList"/>
    <dgm:cxn modelId="{B3D4EC56-7C32-4B35-BC6B-6C1085DB7E50}" type="presParOf" srcId="{50591BAA-B164-46F7-AA35-489E38FF417A}" destId="{39D43A13-5139-470D-A732-CAC166E949BD}" srcOrd="4" destOrd="0" presId="urn:microsoft.com/office/officeart/2018/2/layout/IconLabelDescriptionList"/>
    <dgm:cxn modelId="{B586440C-98A1-4153-9F2E-B2368BF68D82}" type="presParOf" srcId="{333CCB07-C99A-401A-8247-7C14B4837532}" destId="{0B18B1FA-CF34-411C-A8A8-BEB543EDEFD1}" srcOrd="1" destOrd="0" presId="urn:microsoft.com/office/officeart/2018/2/layout/IconLabelDescriptionList"/>
    <dgm:cxn modelId="{10A9145E-B901-4C58-AB9E-4EA1FFC9B925}" type="presParOf" srcId="{333CCB07-C99A-401A-8247-7C14B4837532}" destId="{4F5683DD-1C76-4729-AA31-22E99A419448}" srcOrd="2" destOrd="0" presId="urn:microsoft.com/office/officeart/2018/2/layout/IconLabelDescriptionList"/>
    <dgm:cxn modelId="{1BA9C5E3-780E-4166-8BB4-73E1F015E8F5}" type="presParOf" srcId="{4F5683DD-1C76-4729-AA31-22E99A419448}" destId="{33802254-2603-4794-88E1-3451269ECF54}" srcOrd="0" destOrd="0" presId="urn:microsoft.com/office/officeart/2018/2/layout/IconLabelDescriptionList"/>
    <dgm:cxn modelId="{F4680F68-1FB1-4DB1-81F2-A7E244940EEB}" type="presParOf" srcId="{4F5683DD-1C76-4729-AA31-22E99A419448}" destId="{E5A5591E-F4FE-4900-9EC9-5B151776C58D}" srcOrd="1" destOrd="0" presId="urn:microsoft.com/office/officeart/2018/2/layout/IconLabelDescriptionList"/>
    <dgm:cxn modelId="{4B3E7C9C-7F96-4F75-A339-5778FD782D5D}" type="presParOf" srcId="{4F5683DD-1C76-4729-AA31-22E99A419448}" destId="{1249A4F7-53C0-4289-B12B-B3CB0759E090}" srcOrd="2" destOrd="0" presId="urn:microsoft.com/office/officeart/2018/2/layout/IconLabelDescriptionList"/>
    <dgm:cxn modelId="{1A33CE44-AD99-434C-8ED5-E4A243FDC80A}" type="presParOf" srcId="{4F5683DD-1C76-4729-AA31-22E99A419448}" destId="{12872BF6-F771-4594-951B-D63AA5E50716}" srcOrd="3" destOrd="0" presId="urn:microsoft.com/office/officeart/2018/2/layout/IconLabelDescriptionList"/>
    <dgm:cxn modelId="{8AAE059B-874B-48FB-A652-CC75A6D7C7AE}" type="presParOf" srcId="{4F5683DD-1C76-4729-AA31-22E99A419448}" destId="{E6097257-8983-4854-A64C-6EBA0D8FA082}" srcOrd="4" destOrd="0" presId="urn:microsoft.com/office/officeart/2018/2/layout/IconLabelDescriptionList"/>
    <dgm:cxn modelId="{3C1897B4-1F29-4D7A-964A-A3C3F23E9FF5}" type="presParOf" srcId="{333CCB07-C99A-401A-8247-7C14B4837532}" destId="{91012364-7784-40B6-BFD2-4EFE11089B18}" srcOrd="3" destOrd="0" presId="urn:microsoft.com/office/officeart/2018/2/layout/IconLabelDescriptionList"/>
    <dgm:cxn modelId="{CE25E56C-41C7-4A8B-94BE-E152770BFC1D}" type="presParOf" srcId="{333CCB07-C99A-401A-8247-7C14B4837532}" destId="{C07088C0-1D75-4CDE-BF58-4EBD67AEA3C5}" srcOrd="4" destOrd="0" presId="urn:microsoft.com/office/officeart/2018/2/layout/IconLabelDescriptionList"/>
    <dgm:cxn modelId="{F81EE77D-E148-4875-9817-1594157D9EFF}" type="presParOf" srcId="{C07088C0-1D75-4CDE-BF58-4EBD67AEA3C5}" destId="{0E06C197-189B-4DEB-9F29-0E7CE32FC262}" srcOrd="0" destOrd="0" presId="urn:microsoft.com/office/officeart/2018/2/layout/IconLabelDescriptionList"/>
    <dgm:cxn modelId="{9520BC01-3523-4367-BE38-A65E516703CD}" type="presParOf" srcId="{C07088C0-1D75-4CDE-BF58-4EBD67AEA3C5}" destId="{3A46838E-6D1E-44E6-A3A7-21C8C16DEE2B}" srcOrd="1" destOrd="0" presId="urn:microsoft.com/office/officeart/2018/2/layout/IconLabelDescriptionList"/>
    <dgm:cxn modelId="{599F85E9-11AB-419A-BFB0-3E48F42F4B4F}" type="presParOf" srcId="{C07088C0-1D75-4CDE-BF58-4EBD67AEA3C5}" destId="{04417773-9544-48F2-8445-2F453DDDB2F6}" srcOrd="2" destOrd="0" presId="urn:microsoft.com/office/officeart/2018/2/layout/IconLabelDescriptionList"/>
    <dgm:cxn modelId="{C33AADDB-AED8-463D-83D6-94E8E0194781}" type="presParOf" srcId="{C07088C0-1D75-4CDE-BF58-4EBD67AEA3C5}" destId="{F430E8BF-16D3-4070-88B9-96960C3A1BD9}" srcOrd="3" destOrd="0" presId="urn:microsoft.com/office/officeart/2018/2/layout/IconLabelDescriptionList"/>
    <dgm:cxn modelId="{FAAD7EB7-A6E1-4AC5-9BF7-032A73538612}" type="presParOf" srcId="{C07088C0-1D75-4CDE-BF58-4EBD67AEA3C5}" destId="{A601ED42-B1B7-4994-ADA4-73A42880E42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B8E928-1F82-481B-AEDD-79C19123226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8447BEA-BC5C-4645-8AA0-510C98573B60}">
      <dgm:prSet custT="1"/>
      <dgm:spPr/>
      <dgm:t>
        <a:bodyPr/>
        <a:lstStyle/>
        <a:p>
          <a:pPr>
            <a:defRPr b="1"/>
          </a:pPr>
          <a:r>
            <a:rPr lang="en-GB" sz="1700" err="1"/>
            <a:t>Istruzioni</a:t>
          </a:r>
          <a:r>
            <a:rPr lang="en-GB" sz="1700"/>
            <a:t> </a:t>
          </a:r>
          <a:r>
            <a:rPr lang="en-GB" sz="1700" err="1"/>
            <a:t>puntuali</a:t>
          </a:r>
          <a:r>
            <a:rPr lang="en-GB" sz="1700"/>
            <a:t> per </a:t>
          </a:r>
          <a:r>
            <a:rPr lang="en-GB" sz="1700" err="1"/>
            <a:t>l'avvio</a:t>
          </a:r>
          <a:r>
            <a:rPr lang="en-GB" sz="1700"/>
            <a:t> del tool in </a:t>
          </a:r>
          <a:r>
            <a:rPr lang="en-GB" sz="1700" err="1"/>
            <a:t>struttura</a:t>
          </a:r>
          <a:endParaRPr lang="en-US" sz="1700"/>
        </a:p>
      </dgm:t>
    </dgm:pt>
    <dgm:pt modelId="{0820EDAF-511C-4760-807A-1ED54CA0B636}" type="parTrans" cxnId="{1C2D017F-B970-44CB-868E-A09B3E6688F5}">
      <dgm:prSet/>
      <dgm:spPr/>
      <dgm:t>
        <a:bodyPr/>
        <a:lstStyle/>
        <a:p>
          <a:endParaRPr lang="en-US"/>
        </a:p>
      </dgm:t>
    </dgm:pt>
    <dgm:pt modelId="{2B10410A-5511-4C1D-AC66-928C5373AF9C}" type="sibTrans" cxnId="{1C2D017F-B970-44CB-868E-A09B3E6688F5}">
      <dgm:prSet/>
      <dgm:spPr/>
      <dgm:t>
        <a:bodyPr/>
        <a:lstStyle/>
        <a:p>
          <a:endParaRPr lang="en-US"/>
        </a:p>
      </dgm:t>
    </dgm:pt>
    <dgm:pt modelId="{5E20F5D9-BED1-4212-A2B9-FBC7B2C918EF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1600" err="1"/>
            <a:t>Compresa</a:t>
          </a:r>
          <a:r>
            <a:rPr lang="en-GB" sz="1600"/>
            <a:t> </a:t>
          </a:r>
          <a:r>
            <a:rPr lang="en-GB" sz="1600" err="1"/>
            <a:t>bozza</a:t>
          </a:r>
          <a:r>
            <a:rPr lang="en-GB" sz="1600"/>
            <a:t> email da </a:t>
          </a:r>
          <a:r>
            <a:rPr lang="en-GB" sz="1600" err="1"/>
            <a:t>mandare</a:t>
          </a:r>
          <a:r>
            <a:rPr lang="en-GB" sz="1600"/>
            <a:t> </a:t>
          </a:r>
          <a:r>
            <a:rPr lang="en-GB" sz="1600" err="1"/>
            <a:t>agli</a:t>
          </a:r>
          <a:r>
            <a:rPr lang="en-GB" sz="1600"/>
            <a:t> </a:t>
          </a:r>
          <a:r>
            <a:rPr lang="en-GB" sz="1600" err="1"/>
            <a:t>utenti</a:t>
          </a:r>
          <a:endParaRPr lang="en-US" sz="1600"/>
        </a:p>
      </dgm:t>
    </dgm:pt>
    <dgm:pt modelId="{AB93ABFA-295C-4D26-8B00-84D70C643431}" type="parTrans" cxnId="{FA293071-43C9-48CF-9CF5-108BCC33E680}">
      <dgm:prSet/>
      <dgm:spPr/>
      <dgm:t>
        <a:bodyPr/>
        <a:lstStyle/>
        <a:p>
          <a:endParaRPr lang="en-US"/>
        </a:p>
      </dgm:t>
    </dgm:pt>
    <dgm:pt modelId="{1FD2927B-1DE5-4B68-BAD6-0AEE52735290}" type="sibTrans" cxnId="{FA293071-43C9-48CF-9CF5-108BCC33E680}">
      <dgm:prSet/>
      <dgm:spPr/>
      <dgm:t>
        <a:bodyPr/>
        <a:lstStyle/>
        <a:p>
          <a:endParaRPr lang="en-US"/>
        </a:p>
      </dgm:t>
    </dgm:pt>
    <dgm:pt modelId="{D1955BE8-639F-4626-B186-A693131F26EA}">
      <dgm:prSet custT="1"/>
      <dgm:spPr/>
      <dgm:t>
        <a:bodyPr/>
        <a:lstStyle/>
        <a:p>
          <a:pPr>
            <a:defRPr b="1"/>
          </a:pPr>
          <a:r>
            <a:rPr lang="en-GB" sz="1700" err="1"/>
            <a:t>Temporaneo</a:t>
          </a:r>
          <a:r>
            <a:rPr lang="en-GB" sz="1700"/>
            <a:t> </a:t>
          </a:r>
          <a:r>
            <a:rPr lang="en-GB" sz="1700" err="1"/>
            <a:t>Canale</a:t>
          </a:r>
          <a:r>
            <a:rPr lang="en-GB" sz="1700"/>
            <a:t> Teams per le </a:t>
          </a:r>
          <a:r>
            <a:rPr lang="en-GB" sz="1700" err="1"/>
            <a:t>richieste</a:t>
          </a:r>
          <a:r>
            <a:rPr lang="en-GB" sz="1700"/>
            <a:t> di </a:t>
          </a:r>
          <a:r>
            <a:rPr lang="en-GB" sz="1700" err="1"/>
            <a:t>assistenza</a:t>
          </a:r>
          <a:endParaRPr lang="en-US" sz="1700"/>
        </a:p>
      </dgm:t>
    </dgm:pt>
    <dgm:pt modelId="{57467BE1-688A-4272-9E84-F89C5B9C429A}" type="parTrans" cxnId="{7543C09D-0D97-405C-95B3-416C54B641CF}">
      <dgm:prSet/>
      <dgm:spPr/>
      <dgm:t>
        <a:bodyPr/>
        <a:lstStyle/>
        <a:p>
          <a:endParaRPr lang="en-US"/>
        </a:p>
      </dgm:t>
    </dgm:pt>
    <dgm:pt modelId="{A82895CA-1739-4BB7-BCBB-B2A5A4C582E3}" type="sibTrans" cxnId="{7543C09D-0D97-405C-95B3-416C54B641CF}">
      <dgm:prSet/>
      <dgm:spPr/>
      <dgm:t>
        <a:bodyPr/>
        <a:lstStyle/>
        <a:p>
          <a:endParaRPr lang="en-US"/>
        </a:p>
      </dgm:t>
    </dgm:pt>
    <dgm:pt modelId="{D9CBE1F4-6636-4979-AE4E-1576ABC96CB5}">
      <dgm:prSet custT="1"/>
      <dgm:spPr/>
      <dgm:t>
        <a:bodyPr/>
        <a:lstStyle/>
        <a:p>
          <a:r>
            <a:rPr lang="en-GB" sz="1600" err="1"/>
            <a:t>Mantenuto</a:t>
          </a:r>
          <a:r>
            <a:rPr lang="en-GB" sz="1600"/>
            <a:t> </a:t>
          </a:r>
          <a:r>
            <a:rPr lang="en-GB" sz="1600" err="1"/>
            <a:t>anche</a:t>
          </a:r>
          <a:r>
            <a:rPr lang="en-GB" sz="1600"/>
            <a:t> per le prime </a:t>
          </a:r>
          <a:r>
            <a:rPr lang="en-GB" sz="1600" err="1"/>
            <a:t>strutture</a:t>
          </a:r>
          <a:r>
            <a:rPr lang="en-GB" sz="1600"/>
            <a:t> partite, ma non </a:t>
          </a:r>
          <a:r>
            <a:rPr lang="en-GB" sz="1600" err="1"/>
            <a:t>più</a:t>
          </a:r>
          <a:r>
            <a:rPr lang="en-GB" sz="1600"/>
            <a:t> </a:t>
          </a:r>
          <a:r>
            <a:rPr lang="en-GB" sz="1600" err="1"/>
            <a:t>usato</a:t>
          </a:r>
          <a:endParaRPr lang="en-GB" sz="1600"/>
        </a:p>
        <a:p>
          <a:r>
            <a:rPr lang="en-GB" sz="1600"/>
            <a:t>Il tool </a:t>
          </a:r>
          <a:r>
            <a:rPr lang="en-GB" sz="1600" err="1"/>
            <a:t>è</a:t>
          </a:r>
          <a:r>
            <a:rPr lang="en-GB" sz="1600"/>
            <a:t> </a:t>
          </a:r>
          <a:r>
            <a:rPr lang="en-GB" sz="1600" err="1"/>
            <a:t>chiaro</a:t>
          </a:r>
          <a:r>
            <a:rPr lang="en-GB" sz="1600"/>
            <a:t> e </a:t>
          </a:r>
          <a:r>
            <a:rPr lang="en-GB" sz="1600" err="1"/>
            <a:t>funziona</a:t>
          </a:r>
          <a:r>
            <a:rPr lang="en-GB" sz="1600"/>
            <a:t> bene</a:t>
          </a:r>
          <a:endParaRPr lang="en-US" sz="1600"/>
        </a:p>
      </dgm:t>
    </dgm:pt>
    <dgm:pt modelId="{7E00C7E4-4601-41A1-B809-075FF98CE40F}" type="parTrans" cxnId="{C70A31C4-EB50-4DAE-A777-C9FB774E09C5}">
      <dgm:prSet/>
      <dgm:spPr/>
      <dgm:t>
        <a:bodyPr/>
        <a:lstStyle/>
        <a:p>
          <a:endParaRPr lang="en-US"/>
        </a:p>
      </dgm:t>
    </dgm:pt>
    <dgm:pt modelId="{BBFA309C-09FF-4FFA-93FB-6340B91F36FC}" type="sibTrans" cxnId="{C70A31C4-EB50-4DAE-A777-C9FB774E09C5}">
      <dgm:prSet/>
      <dgm:spPr/>
      <dgm:t>
        <a:bodyPr/>
        <a:lstStyle/>
        <a:p>
          <a:endParaRPr lang="en-US"/>
        </a:p>
      </dgm:t>
    </dgm:pt>
    <dgm:pt modelId="{2EE3BA3D-DE8A-49DD-8DFA-817C2F402FC4}">
      <dgm:prSet custT="1"/>
      <dgm:spPr/>
      <dgm:t>
        <a:bodyPr/>
        <a:lstStyle/>
        <a:p>
          <a:pPr>
            <a:defRPr b="1"/>
          </a:pPr>
          <a:r>
            <a:rPr lang="en-GB" sz="1700" err="1"/>
            <a:t>Possiamo</a:t>
          </a:r>
          <a:r>
            <a:rPr lang="en-GB" sz="1700"/>
            <a:t> “</a:t>
          </a:r>
          <a:r>
            <a:rPr lang="en-GB" sz="1700" err="1"/>
            <a:t>vedere</a:t>
          </a:r>
          <a:r>
            <a:rPr lang="en-GB" sz="1700"/>
            <a:t>” le </a:t>
          </a:r>
          <a:r>
            <a:rPr lang="en-GB" sz="1700" err="1"/>
            <a:t>pratiche</a:t>
          </a:r>
          <a:r>
            <a:rPr lang="en-GB" sz="1700"/>
            <a:t>, ma non </a:t>
          </a:r>
          <a:r>
            <a:rPr lang="en-GB" sz="1700" err="1"/>
            <a:t>intervenire</a:t>
          </a:r>
          <a:endParaRPr lang="en-US" sz="1700"/>
        </a:p>
      </dgm:t>
    </dgm:pt>
    <dgm:pt modelId="{57EC9FAD-5424-4EC5-A34B-DCD9BE979638}" type="parTrans" cxnId="{585FE4AA-1907-4D23-8D16-D6854E13466C}">
      <dgm:prSet/>
      <dgm:spPr/>
      <dgm:t>
        <a:bodyPr/>
        <a:lstStyle/>
        <a:p>
          <a:endParaRPr lang="en-US"/>
        </a:p>
      </dgm:t>
    </dgm:pt>
    <dgm:pt modelId="{58AEDE7A-6DF5-471D-BAF7-383A440EA4C9}" type="sibTrans" cxnId="{585FE4AA-1907-4D23-8D16-D6854E13466C}">
      <dgm:prSet/>
      <dgm:spPr/>
      <dgm:t>
        <a:bodyPr/>
        <a:lstStyle/>
        <a:p>
          <a:endParaRPr lang="en-US"/>
        </a:p>
      </dgm:t>
    </dgm:pt>
    <dgm:pt modelId="{61474C45-E8F2-49A1-AABB-6AC41F1C8680}">
      <dgm:prSet custT="1"/>
      <dgm:spPr/>
      <dgm:t>
        <a:bodyPr/>
        <a:lstStyle/>
        <a:p>
          <a:r>
            <a:rPr lang="en-GB" sz="1600"/>
            <a:t>Le </a:t>
          </a:r>
          <a:r>
            <a:rPr lang="en-GB" sz="1600" err="1"/>
            <a:t>sedi</a:t>
          </a:r>
          <a:r>
            <a:rPr lang="en-GB" sz="1600"/>
            <a:t> </a:t>
          </a:r>
          <a:r>
            <a:rPr lang="en-GB" sz="1600" err="1"/>
            <a:t>sono</a:t>
          </a:r>
          <a:r>
            <a:rPr lang="en-GB" sz="1600"/>
            <a:t> </a:t>
          </a:r>
          <a:r>
            <a:rPr lang="en-GB" sz="1600" err="1"/>
            <a:t>autonome</a:t>
          </a:r>
          <a:r>
            <a:rPr lang="en-GB" sz="1600"/>
            <a:t> </a:t>
          </a:r>
          <a:r>
            <a:rPr lang="en-GB" sz="1600" err="1"/>
            <a:t>nello</a:t>
          </a:r>
          <a:r>
            <a:rPr lang="en-GB" sz="1600"/>
            <a:t> </a:t>
          </a:r>
          <a:r>
            <a:rPr lang="en-GB" sz="1600" err="1"/>
            <a:t>sbloccare</a:t>
          </a:r>
          <a:r>
            <a:rPr lang="en-GB" sz="1600"/>
            <a:t> le </a:t>
          </a:r>
          <a:r>
            <a:rPr lang="en-GB" sz="1600" err="1"/>
            <a:t>pratiche</a:t>
          </a:r>
          <a:endParaRPr lang="en-US" sz="1600"/>
        </a:p>
      </dgm:t>
    </dgm:pt>
    <dgm:pt modelId="{CB9CEDE9-998A-4BD6-8B85-8F00554CC736}" type="parTrans" cxnId="{6585C143-A093-402F-AFD3-159BE53B0BF2}">
      <dgm:prSet/>
      <dgm:spPr/>
      <dgm:t>
        <a:bodyPr/>
        <a:lstStyle/>
        <a:p>
          <a:endParaRPr lang="en-US"/>
        </a:p>
      </dgm:t>
    </dgm:pt>
    <dgm:pt modelId="{340DC7CA-B86A-42DA-8DB2-DDEBD9D27742}" type="sibTrans" cxnId="{6585C143-A093-402F-AFD3-159BE53B0BF2}">
      <dgm:prSet/>
      <dgm:spPr/>
      <dgm:t>
        <a:bodyPr/>
        <a:lstStyle/>
        <a:p>
          <a:endParaRPr lang="en-US"/>
        </a:p>
      </dgm:t>
    </dgm:pt>
    <dgm:pt modelId="{9061EDF7-598E-4994-9387-D72E117D454B}">
      <dgm:prSet/>
      <dgm:spPr/>
      <dgm:t>
        <a:bodyPr/>
        <a:lstStyle/>
        <a:p>
          <a:pPr>
            <a:defRPr b="1"/>
          </a:pPr>
          <a:r>
            <a:rPr lang="en-GB" err="1"/>
            <a:t>Verrà</a:t>
          </a:r>
          <a:r>
            <a:rPr lang="en-GB"/>
            <a:t> </a:t>
          </a:r>
          <a:r>
            <a:rPr lang="en-GB" err="1"/>
            <a:t>attivata</a:t>
          </a:r>
          <a:r>
            <a:rPr lang="en-GB"/>
            <a:t> area </a:t>
          </a:r>
          <a:r>
            <a:rPr lang="en-GB" err="1"/>
            <a:t>apposita</a:t>
          </a:r>
          <a:r>
            <a:rPr lang="en-GB"/>
            <a:t> </a:t>
          </a:r>
          <a:r>
            <a:rPr lang="en-GB" err="1"/>
            <a:t>sul</a:t>
          </a:r>
          <a:r>
            <a:rPr lang="en-GB"/>
            <a:t> </a:t>
          </a:r>
          <a:r>
            <a:rPr lang="en-GB" err="1"/>
            <a:t>Portale</a:t>
          </a:r>
          <a:r>
            <a:rPr lang="en-GB"/>
            <a:t> </a:t>
          </a:r>
          <a:r>
            <a:rPr lang="en-GB" err="1"/>
            <a:t>Assistenza</a:t>
          </a:r>
          <a:endParaRPr lang="en-US"/>
        </a:p>
      </dgm:t>
    </dgm:pt>
    <dgm:pt modelId="{C69CEF70-98B8-4331-A5A7-3B89B1CAC817}" type="parTrans" cxnId="{EEB312EF-4F59-4985-8925-9B6928EE3BEF}">
      <dgm:prSet/>
      <dgm:spPr/>
      <dgm:t>
        <a:bodyPr/>
        <a:lstStyle/>
        <a:p>
          <a:endParaRPr lang="en-US"/>
        </a:p>
      </dgm:t>
    </dgm:pt>
    <dgm:pt modelId="{68024D50-63A2-4757-9CF1-A5E4F3570C05}" type="sibTrans" cxnId="{EEB312EF-4F59-4985-8925-9B6928EE3BEF}">
      <dgm:prSet/>
      <dgm:spPr/>
      <dgm:t>
        <a:bodyPr/>
        <a:lstStyle/>
        <a:p>
          <a:endParaRPr lang="en-US"/>
        </a:p>
      </dgm:t>
    </dgm:pt>
    <dgm:pt modelId="{58C380FD-4237-4918-A8EE-B557E38E466C}" type="pres">
      <dgm:prSet presAssocID="{58B8E928-1F82-481B-AEDD-79C19123226E}" presName="root" presStyleCnt="0">
        <dgm:presLayoutVars>
          <dgm:dir/>
          <dgm:resizeHandles val="exact"/>
        </dgm:presLayoutVars>
      </dgm:prSet>
      <dgm:spPr/>
    </dgm:pt>
    <dgm:pt modelId="{35AC5594-574C-47FC-92FC-E8AE3B2817B8}" type="pres">
      <dgm:prSet presAssocID="{F8447BEA-BC5C-4645-8AA0-510C98573B60}" presName="compNode" presStyleCnt="0"/>
      <dgm:spPr/>
    </dgm:pt>
    <dgm:pt modelId="{39F88842-3D14-45D8-AB31-5AB9C66CFEDA}" type="pres">
      <dgm:prSet presAssocID="{F8447BEA-BC5C-4645-8AA0-510C98573B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DD7D2FE-D4FC-43A3-80E1-1907264AA6FC}" type="pres">
      <dgm:prSet presAssocID="{F8447BEA-BC5C-4645-8AA0-510C98573B60}" presName="iconSpace" presStyleCnt="0"/>
      <dgm:spPr/>
    </dgm:pt>
    <dgm:pt modelId="{3A126E4D-D450-41BC-9B12-077E40E36344}" type="pres">
      <dgm:prSet presAssocID="{F8447BEA-BC5C-4645-8AA0-510C98573B60}" presName="parTx" presStyleLbl="revTx" presStyleIdx="0" presStyleCnt="8" custScaleX="124681" custLinFactNeighborX="-649" custLinFactNeighborY="5455">
        <dgm:presLayoutVars>
          <dgm:chMax val="0"/>
          <dgm:chPref val="0"/>
        </dgm:presLayoutVars>
      </dgm:prSet>
      <dgm:spPr/>
    </dgm:pt>
    <dgm:pt modelId="{9D00F672-F0E5-4BDB-BF24-E1D95077548A}" type="pres">
      <dgm:prSet presAssocID="{F8447BEA-BC5C-4645-8AA0-510C98573B60}" presName="txSpace" presStyleCnt="0"/>
      <dgm:spPr/>
    </dgm:pt>
    <dgm:pt modelId="{AF3ADADB-866F-4253-AF35-FE91A5FA590A}" type="pres">
      <dgm:prSet presAssocID="{F8447BEA-BC5C-4645-8AA0-510C98573B60}" presName="desTx" presStyleLbl="revTx" presStyleIdx="1" presStyleCnt="8" custScaleX="107715" custLinFactNeighborX="-8740" custLinFactNeighborY="3948">
        <dgm:presLayoutVars/>
      </dgm:prSet>
      <dgm:spPr/>
    </dgm:pt>
    <dgm:pt modelId="{EB9B4E29-2E49-4C52-B6CE-5F7277FE6A47}" type="pres">
      <dgm:prSet presAssocID="{2B10410A-5511-4C1D-AC66-928C5373AF9C}" presName="sibTrans" presStyleCnt="0"/>
      <dgm:spPr/>
    </dgm:pt>
    <dgm:pt modelId="{7251F62A-870A-448B-AFA5-77ED8E650971}" type="pres">
      <dgm:prSet presAssocID="{D1955BE8-639F-4626-B186-A693131F26EA}" presName="compNode" presStyleCnt="0"/>
      <dgm:spPr/>
    </dgm:pt>
    <dgm:pt modelId="{0585D469-458B-4974-9473-FA253CED48F7}" type="pres">
      <dgm:prSet presAssocID="{D1955BE8-639F-4626-B186-A693131F26EA}" presName="iconRect" presStyleLbl="node1" presStyleIdx="1" presStyleCnt="4" custLinFactNeighborX="31864" custLinFactNeighborY="131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250E83F2-EF92-4DB0-A1B6-98FA82B0A91D}" type="pres">
      <dgm:prSet presAssocID="{D1955BE8-639F-4626-B186-A693131F26EA}" presName="iconSpace" presStyleCnt="0"/>
      <dgm:spPr/>
    </dgm:pt>
    <dgm:pt modelId="{52574528-B26F-4A6A-BF01-F5079F74A6F1}" type="pres">
      <dgm:prSet presAssocID="{D1955BE8-639F-4626-B186-A693131F26EA}" presName="parTx" presStyleLbl="revTx" presStyleIdx="2" presStyleCnt="8" custScaleX="143740" custLinFactNeighborX="-1232" custLinFactNeighborY="13027">
        <dgm:presLayoutVars>
          <dgm:chMax val="0"/>
          <dgm:chPref val="0"/>
        </dgm:presLayoutVars>
      </dgm:prSet>
      <dgm:spPr/>
    </dgm:pt>
    <dgm:pt modelId="{DC3DE39D-2344-47B4-B2D3-F333127A55F4}" type="pres">
      <dgm:prSet presAssocID="{D1955BE8-639F-4626-B186-A693131F26EA}" presName="txSpace" presStyleCnt="0"/>
      <dgm:spPr/>
    </dgm:pt>
    <dgm:pt modelId="{BF3A130C-9DD5-45C3-BD4B-C40926DA0C67}" type="pres">
      <dgm:prSet presAssocID="{D1955BE8-639F-4626-B186-A693131F26EA}" presName="desTx" presStyleLbl="revTx" presStyleIdx="3" presStyleCnt="8" custScaleX="140934" custLinFactNeighborX="-2786" custLinFactNeighborY="16273">
        <dgm:presLayoutVars/>
      </dgm:prSet>
      <dgm:spPr/>
    </dgm:pt>
    <dgm:pt modelId="{6CB903FF-E78C-4DD1-BDE4-57021C18FD8D}" type="pres">
      <dgm:prSet presAssocID="{A82895CA-1739-4BB7-BCBB-B2A5A4C582E3}" presName="sibTrans" presStyleCnt="0"/>
      <dgm:spPr/>
    </dgm:pt>
    <dgm:pt modelId="{BE045D97-6953-4809-AC94-8B264AFFC896}" type="pres">
      <dgm:prSet presAssocID="{2EE3BA3D-DE8A-49DD-8DFA-817C2F402FC4}" presName="compNode" presStyleCnt="0"/>
      <dgm:spPr/>
    </dgm:pt>
    <dgm:pt modelId="{C83ABED9-16CF-4F7C-A861-96AD11496894}" type="pres">
      <dgm:prSet presAssocID="{2EE3BA3D-DE8A-49DD-8DFA-817C2F402FC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65D21574-983E-4B83-B633-43A7428475C5}" type="pres">
      <dgm:prSet presAssocID="{2EE3BA3D-DE8A-49DD-8DFA-817C2F402FC4}" presName="iconSpace" presStyleCnt="0"/>
      <dgm:spPr/>
    </dgm:pt>
    <dgm:pt modelId="{36A22468-99E1-418B-9C98-D577FC70DF9A}" type="pres">
      <dgm:prSet presAssocID="{2EE3BA3D-DE8A-49DD-8DFA-817C2F402FC4}" presName="parTx" presStyleLbl="revTx" presStyleIdx="4" presStyleCnt="8" custScaleX="125937" custLinFactNeighborX="-1672" custLinFactNeighborY="5407">
        <dgm:presLayoutVars>
          <dgm:chMax val="0"/>
          <dgm:chPref val="0"/>
        </dgm:presLayoutVars>
      </dgm:prSet>
      <dgm:spPr/>
    </dgm:pt>
    <dgm:pt modelId="{47DD7B8F-0D9E-4414-B23C-9C5ED52F7A8F}" type="pres">
      <dgm:prSet presAssocID="{2EE3BA3D-DE8A-49DD-8DFA-817C2F402FC4}" presName="txSpace" presStyleCnt="0"/>
      <dgm:spPr/>
    </dgm:pt>
    <dgm:pt modelId="{22D0125D-8595-4FD6-B3E3-1FA82279D80C}" type="pres">
      <dgm:prSet presAssocID="{2EE3BA3D-DE8A-49DD-8DFA-817C2F402FC4}" presName="desTx" presStyleLbl="revTx" presStyleIdx="5" presStyleCnt="8" custScaleX="127934">
        <dgm:presLayoutVars/>
      </dgm:prSet>
      <dgm:spPr/>
    </dgm:pt>
    <dgm:pt modelId="{B4A0AA47-62FF-43F1-8079-B8E2B5EDC006}" type="pres">
      <dgm:prSet presAssocID="{58AEDE7A-6DF5-471D-BAF7-383A440EA4C9}" presName="sibTrans" presStyleCnt="0"/>
      <dgm:spPr/>
    </dgm:pt>
    <dgm:pt modelId="{CB7A4280-35AB-4D9F-A31B-8C89D72C3C70}" type="pres">
      <dgm:prSet presAssocID="{9061EDF7-598E-4994-9387-D72E117D454B}" presName="compNode" presStyleCnt="0"/>
      <dgm:spPr/>
    </dgm:pt>
    <dgm:pt modelId="{8F7BD7EE-475D-4A5A-AC12-965D8EC6396C}" type="pres">
      <dgm:prSet presAssocID="{9061EDF7-598E-4994-9387-D72E117D45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88CD62F-73C3-4DFD-B64E-2DA94C96B682}" type="pres">
      <dgm:prSet presAssocID="{9061EDF7-598E-4994-9387-D72E117D454B}" presName="iconSpace" presStyleCnt="0"/>
      <dgm:spPr/>
    </dgm:pt>
    <dgm:pt modelId="{3DE358CA-DF4B-4EB8-9C3F-4675534A4083}" type="pres">
      <dgm:prSet presAssocID="{9061EDF7-598E-4994-9387-D72E117D454B}" presName="parTx" presStyleLbl="revTx" presStyleIdx="6" presStyleCnt="8" custScaleX="123715">
        <dgm:presLayoutVars>
          <dgm:chMax val="0"/>
          <dgm:chPref val="0"/>
        </dgm:presLayoutVars>
      </dgm:prSet>
      <dgm:spPr/>
    </dgm:pt>
    <dgm:pt modelId="{42B51A56-8927-4E49-9A80-C863A4B5884F}" type="pres">
      <dgm:prSet presAssocID="{9061EDF7-598E-4994-9387-D72E117D454B}" presName="txSpace" presStyleCnt="0"/>
      <dgm:spPr/>
    </dgm:pt>
    <dgm:pt modelId="{1D909A0C-FEA5-4F2F-AE41-CCFEE3DC53A2}" type="pres">
      <dgm:prSet presAssocID="{9061EDF7-598E-4994-9387-D72E117D454B}" presName="desTx" presStyleLbl="revTx" presStyleIdx="7" presStyleCnt="8">
        <dgm:presLayoutVars/>
      </dgm:prSet>
      <dgm:spPr/>
    </dgm:pt>
  </dgm:ptLst>
  <dgm:cxnLst>
    <dgm:cxn modelId="{6585C143-A093-402F-AFD3-159BE53B0BF2}" srcId="{2EE3BA3D-DE8A-49DD-8DFA-817C2F402FC4}" destId="{61474C45-E8F2-49A1-AABB-6AC41F1C8680}" srcOrd="0" destOrd="0" parTransId="{CB9CEDE9-998A-4BD6-8B85-8F00554CC736}" sibTransId="{340DC7CA-B86A-42DA-8DB2-DDEBD9D27742}"/>
    <dgm:cxn modelId="{C8849645-EAA6-4660-872A-58ABCF4B4335}" type="presOf" srcId="{F8447BEA-BC5C-4645-8AA0-510C98573B60}" destId="{3A126E4D-D450-41BC-9B12-077E40E36344}" srcOrd="0" destOrd="0" presId="urn:microsoft.com/office/officeart/2018/2/layout/IconLabelDescriptionList"/>
    <dgm:cxn modelId="{3096E747-7ACA-422F-8C7B-294C1B68244C}" type="presOf" srcId="{2EE3BA3D-DE8A-49DD-8DFA-817C2F402FC4}" destId="{36A22468-99E1-418B-9C98-D577FC70DF9A}" srcOrd="0" destOrd="0" presId="urn:microsoft.com/office/officeart/2018/2/layout/IconLabelDescriptionList"/>
    <dgm:cxn modelId="{5F39374D-8765-4651-AA89-2B29EA620B70}" type="presOf" srcId="{D9CBE1F4-6636-4979-AE4E-1576ABC96CB5}" destId="{BF3A130C-9DD5-45C3-BD4B-C40926DA0C67}" srcOrd="0" destOrd="0" presId="urn:microsoft.com/office/officeart/2018/2/layout/IconLabelDescriptionList"/>
    <dgm:cxn modelId="{FA293071-43C9-48CF-9CF5-108BCC33E680}" srcId="{F8447BEA-BC5C-4645-8AA0-510C98573B60}" destId="{5E20F5D9-BED1-4212-A2B9-FBC7B2C918EF}" srcOrd="0" destOrd="0" parTransId="{AB93ABFA-295C-4D26-8B00-84D70C643431}" sibTransId="{1FD2927B-1DE5-4B68-BAD6-0AEE52735290}"/>
    <dgm:cxn modelId="{1C2D017F-B970-44CB-868E-A09B3E6688F5}" srcId="{58B8E928-1F82-481B-AEDD-79C19123226E}" destId="{F8447BEA-BC5C-4645-8AA0-510C98573B60}" srcOrd="0" destOrd="0" parTransId="{0820EDAF-511C-4760-807A-1ED54CA0B636}" sibTransId="{2B10410A-5511-4C1D-AC66-928C5373AF9C}"/>
    <dgm:cxn modelId="{7543C09D-0D97-405C-95B3-416C54B641CF}" srcId="{58B8E928-1F82-481B-AEDD-79C19123226E}" destId="{D1955BE8-639F-4626-B186-A693131F26EA}" srcOrd="1" destOrd="0" parTransId="{57467BE1-688A-4272-9E84-F89C5B9C429A}" sibTransId="{A82895CA-1739-4BB7-BCBB-B2A5A4C582E3}"/>
    <dgm:cxn modelId="{99DFFFA8-D301-498A-9088-AB4F4E97B1C8}" type="presOf" srcId="{5E20F5D9-BED1-4212-A2B9-FBC7B2C918EF}" destId="{AF3ADADB-866F-4253-AF35-FE91A5FA590A}" srcOrd="0" destOrd="0" presId="urn:microsoft.com/office/officeart/2018/2/layout/IconLabelDescriptionList"/>
    <dgm:cxn modelId="{585FE4AA-1907-4D23-8D16-D6854E13466C}" srcId="{58B8E928-1F82-481B-AEDD-79C19123226E}" destId="{2EE3BA3D-DE8A-49DD-8DFA-817C2F402FC4}" srcOrd="2" destOrd="0" parTransId="{57EC9FAD-5424-4EC5-A34B-DCD9BE979638}" sibTransId="{58AEDE7A-6DF5-471D-BAF7-383A440EA4C9}"/>
    <dgm:cxn modelId="{87EF86AB-7F6B-4F8B-B4FA-9986A5062580}" type="presOf" srcId="{9061EDF7-598E-4994-9387-D72E117D454B}" destId="{3DE358CA-DF4B-4EB8-9C3F-4675534A4083}" srcOrd="0" destOrd="0" presId="urn:microsoft.com/office/officeart/2018/2/layout/IconLabelDescriptionList"/>
    <dgm:cxn modelId="{E0EDDCAD-1390-431A-AA02-8FB0B86B968B}" type="presOf" srcId="{58B8E928-1F82-481B-AEDD-79C19123226E}" destId="{58C380FD-4237-4918-A8EE-B557E38E466C}" srcOrd="0" destOrd="0" presId="urn:microsoft.com/office/officeart/2018/2/layout/IconLabelDescriptionList"/>
    <dgm:cxn modelId="{C70A31C4-EB50-4DAE-A777-C9FB774E09C5}" srcId="{D1955BE8-639F-4626-B186-A693131F26EA}" destId="{D9CBE1F4-6636-4979-AE4E-1576ABC96CB5}" srcOrd="0" destOrd="0" parTransId="{7E00C7E4-4601-41A1-B809-075FF98CE40F}" sibTransId="{BBFA309C-09FF-4FFA-93FB-6340B91F36FC}"/>
    <dgm:cxn modelId="{3983D4D9-E778-4034-87C3-B0F185D88F37}" type="presOf" srcId="{61474C45-E8F2-49A1-AABB-6AC41F1C8680}" destId="{22D0125D-8595-4FD6-B3E3-1FA82279D80C}" srcOrd="0" destOrd="0" presId="urn:microsoft.com/office/officeart/2018/2/layout/IconLabelDescriptionList"/>
    <dgm:cxn modelId="{D73A26E1-7B3B-4AC6-AA47-97B66DD95D99}" type="presOf" srcId="{D1955BE8-639F-4626-B186-A693131F26EA}" destId="{52574528-B26F-4A6A-BF01-F5079F74A6F1}" srcOrd="0" destOrd="0" presId="urn:microsoft.com/office/officeart/2018/2/layout/IconLabelDescriptionList"/>
    <dgm:cxn modelId="{EEB312EF-4F59-4985-8925-9B6928EE3BEF}" srcId="{58B8E928-1F82-481B-AEDD-79C19123226E}" destId="{9061EDF7-598E-4994-9387-D72E117D454B}" srcOrd="3" destOrd="0" parTransId="{C69CEF70-98B8-4331-A5A7-3B89B1CAC817}" sibTransId="{68024D50-63A2-4757-9CF1-A5E4F3570C05}"/>
    <dgm:cxn modelId="{CED1D436-F7BC-418D-948E-D88119DA098D}" type="presParOf" srcId="{58C380FD-4237-4918-A8EE-B557E38E466C}" destId="{35AC5594-574C-47FC-92FC-E8AE3B2817B8}" srcOrd="0" destOrd="0" presId="urn:microsoft.com/office/officeart/2018/2/layout/IconLabelDescriptionList"/>
    <dgm:cxn modelId="{867AD54E-CD7F-4DF8-826F-C52793ABB0C0}" type="presParOf" srcId="{35AC5594-574C-47FC-92FC-E8AE3B2817B8}" destId="{39F88842-3D14-45D8-AB31-5AB9C66CFEDA}" srcOrd="0" destOrd="0" presId="urn:microsoft.com/office/officeart/2018/2/layout/IconLabelDescriptionList"/>
    <dgm:cxn modelId="{52D7A681-8C18-4148-A055-AEA2998AA450}" type="presParOf" srcId="{35AC5594-574C-47FC-92FC-E8AE3B2817B8}" destId="{BDD7D2FE-D4FC-43A3-80E1-1907264AA6FC}" srcOrd="1" destOrd="0" presId="urn:microsoft.com/office/officeart/2018/2/layout/IconLabelDescriptionList"/>
    <dgm:cxn modelId="{9D2D8E1D-16FC-4FAA-93CC-A6D0C0A5801B}" type="presParOf" srcId="{35AC5594-574C-47FC-92FC-E8AE3B2817B8}" destId="{3A126E4D-D450-41BC-9B12-077E40E36344}" srcOrd="2" destOrd="0" presId="urn:microsoft.com/office/officeart/2018/2/layout/IconLabelDescriptionList"/>
    <dgm:cxn modelId="{08E997A6-10E0-4350-A0F5-55B0518886C7}" type="presParOf" srcId="{35AC5594-574C-47FC-92FC-E8AE3B2817B8}" destId="{9D00F672-F0E5-4BDB-BF24-E1D95077548A}" srcOrd="3" destOrd="0" presId="urn:microsoft.com/office/officeart/2018/2/layout/IconLabelDescriptionList"/>
    <dgm:cxn modelId="{264F848E-3BE7-4DF0-8B16-732B2AD0DA50}" type="presParOf" srcId="{35AC5594-574C-47FC-92FC-E8AE3B2817B8}" destId="{AF3ADADB-866F-4253-AF35-FE91A5FA590A}" srcOrd="4" destOrd="0" presId="urn:microsoft.com/office/officeart/2018/2/layout/IconLabelDescriptionList"/>
    <dgm:cxn modelId="{135425EA-A0EF-4C1D-9096-A28135A61EF3}" type="presParOf" srcId="{58C380FD-4237-4918-A8EE-B557E38E466C}" destId="{EB9B4E29-2E49-4C52-B6CE-5F7277FE6A47}" srcOrd="1" destOrd="0" presId="urn:microsoft.com/office/officeart/2018/2/layout/IconLabelDescriptionList"/>
    <dgm:cxn modelId="{6F67BB9A-16D2-4781-A7F0-EC1AAD9C8604}" type="presParOf" srcId="{58C380FD-4237-4918-A8EE-B557E38E466C}" destId="{7251F62A-870A-448B-AFA5-77ED8E650971}" srcOrd="2" destOrd="0" presId="urn:microsoft.com/office/officeart/2018/2/layout/IconLabelDescriptionList"/>
    <dgm:cxn modelId="{58D1E5D9-D9CA-4C7A-96ED-C258504DB1EE}" type="presParOf" srcId="{7251F62A-870A-448B-AFA5-77ED8E650971}" destId="{0585D469-458B-4974-9473-FA253CED48F7}" srcOrd="0" destOrd="0" presId="urn:microsoft.com/office/officeart/2018/2/layout/IconLabelDescriptionList"/>
    <dgm:cxn modelId="{05783993-8B98-4100-8AC4-32F9488CB673}" type="presParOf" srcId="{7251F62A-870A-448B-AFA5-77ED8E650971}" destId="{250E83F2-EF92-4DB0-A1B6-98FA82B0A91D}" srcOrd="1" destOrd="0" presId="urn:microsoft.com/office/officeart/2018/2/layout/IconLabelDescriptionList"/>
    <dgm:cxn modelId="{252F4DA6-0E75-4857-9218-AB3248FCE9F8}" type="presParOf" srcId="{7251F62A-870A-448B-AFA5-77ED8E650971}" destId="{52574528-B26F-4A6A-BF01-F5079F74A6F1}" srcOrd="2" destOrd="0" presId="urn:microsoft.com/office/officeart/2018/2/layout/IconLabelDescriptionList"/>
    <dgm:cxn modelId="{2642F3C4-704A-4C85-B82D-E33F9A7560B7}" type="presParOf" srcId="{7251F62A-870A-448B-AFA5-77ED8E650971}" destId="{DC3DE39D-2344-47B4-B2D3-F333127A55F4}" srcOrd="3" destOrd="0" presId="urn:microsoft.com/office/officeart/2018/2/layout/IconLabelDescriptionList"/>
    <dgm:cxn modelId="{210F1A15-9DF0-4E0C-A712-76F143273D9D}" type="presParOf" srcId="{7251F62A-870A-448B-AFA5-77ED8E650971}" destId="{BF3A130C-9DD5-45C3-BD4B-C40926DA0C67}" srcOrd="4" destOrd="0" presId="urn:microsoft.com/office/officeart/2018/2/layout/IconLabelDescriptionList"/>
    <dgm:cxn modelId="{4316ADEB-24D2-49B6-A43F-6B5B0A7A59CB}" type="presParOf" srcId="{58C380FD-4237-4918-A8EE-B557E38E466C}" destId="{6CB903FF-E78C-4DD1-BDE4-57021C18FD8D}" srcOrd="3" destOrd="0" presId="urn:microsoft.com/office/officeart/2018/2/layout/IconLabelDescriptionList"/>
    <dgm:cxn modelId="{3B704B83-DB1E-4226-8505-76FDB4D2390E}" type="presParOf" srcId="{58C380FD-4237-4918-A8EE-B557E38E466C}" destId="{BE045D97-6953-4809-AC94-8B264AFFC896}" srcOrd="4" destOrd="0" presId="urn:microsoft.com/office/officeart/2018/2/layout/IconLabelDescriptionList"/>
    <dgm:cxn modelId="{00F2F27C-D930-48FB-9DE9-FB97038621C7}" type="presParOf" srcId="{BE045D97-6953-4809-AC94-8B264AFFC896}" destId="{C83ABED9-16CF-4F7C-A861-96AD11496894}" srcOrd="0" destOrd="0" presId="urn:microsoft.com/office/officeart/2018/2/layout/IconLabelDescriptionList"/>
    <dgm:cxn modelId="{95F4F563-EFA0-4480-BC49-A6A52B6243D0}" type="presParOf" srcId="{BE045D97-6953-4809-AC94-8B264AFFC896}" destId="{65D21574-983E-4B83-B633-43A7428475C5}" srcOrd="1" destOrd="0" presId="urn:microsoft.com/office/officeart/2018/2/layout/IconLabelDescriptionList"/>
    <dgm:cxn modelId="{1CA9411E-05CC-481C-808C-4F47639BEA90}" type="presParOf" srcId="{BE045D97-6953-4809-AC94-8B264AFFC896}" destId="{36A22468-99E1-418B-9C98-D577FC70DF9A}" srcOrd="2" destOrd="0" presId="urn:microsoft.com/office/officeart/2018/2/layout/IconLabelDescriptionList"/>
    <dgm:cxn modelId="{08518DAB-85D7-4D55-908A-F7F892FF2FA8}" type="presParOf" srcId="{BE045D97-6953-4809-AC94-8B264AFFC896}" destId="{47DD7B8F-0D9E-4414-B23C-9C5ED52F7A8F}" srcOrd="3" destOrd="0" presId="urn:microsoft.com/office/officeart/2018/2/layout/IconLabelDescriptionList"/>
    <dgm:cxn modelId="{6591749C-AD66-4F93-93A6-4440F7637B90}" type="presParOf" srcId="{BE045D97-6953-4809-AC94-8B264AFFC896}" destId="{22D0125D-8595-4FD6-B3E3-1FA82279D80C}" srcOrd="4" destOrd="0" presId="urn:microsoft.com/office/officeart/2018/2/layout/IconLabelDescriptionList"/>
    <dgm:cxn modelId="{612A5BF5-AA9F-47C9-A415-DA970ADF4B8C}" type="presParOf" srcId="{58C380FD-4237-4918-A8EE-B557E38E466C}" destId="{B4A0AA47-62FF-43F1-8079-B8E2B5EDC006}" srcOrd="5" destOrd="0" presId="urn:microsoft.com/office/officeart/2018/2/layout/IconLabelDescriptionList"/>
    <dgm:cxn modelId="{F53C5F49-6A7E-4BCB-BAF7-CB4CD09CAE38}" type="presParOf" srcId="{58C380FD-4237-4918-A8EE-B557E38E466C}" destId="{CB7A4280-35AB-4D9F-A31B-8C89D72C3C70}" srcOrd="6" destOrd="0" presId="urn:microsoft.com/office/officeart/2018/2/layout/IconLabelDescriptionList"/>
    <dgm:cxn modelId="{D7D44B0A-A77F-4767-8418-48FD097D7864}" type="presParOf" srcId="{CB7A4280-35AB-4D9F-A31B-8C89D72C3C70}" destId="{8F7BD7EE-475D-4A5A-AC12-965D8EC6396C}" srcOrd="0" destOrd="0" presId="urn:microsoft.com/office/officeart/2018/2/layout/IconLabelDescriptionList"/>
    <dgm:cxn modelId="{73497C93-62FB-4945-8D18-DD12B127BF0F}" type="presParOf" srcId="{CB7A4280-35AB-4D9F-A31B-8C89D72C3C70}" destId="{588CD62F-73C3-4DFD-B64E-2DA94C96B682}" srcOrd="1" destOrd="0" presId="urn:microsoft.com/office/officeart/2018/2/layout/IconLabelDescriptionList"/>
    <dgm:cxn modelId="{0C8B0DB3-2041-406B-943C-05A8CC6E56DA}" type="presParOf" srcId="{CB7A4280-35AB-4D9F-A31B-8C89D72C3C70}" destId="{3DE358CA-DF4B-4EB8-9C3F-4675534A4083}" srcOrd="2" destOrd="0" presId="urn:microsoft.com/office/officeart/2018/2/layout/IconLabelDescriptionList"/>
    <dgm:cxn modelId="{CED718EB-4809-43B4-A9A5-B33FFDECDE92}" type="presParOf" srcId="{CB7A4280-35AB-4D9F-A31B-8C89D72C3C70}" destId="{42B51A56-8927-4E49-9A80-C863A4B5884F}" srcOrd="3" destOrd="0" presId="urn:microsoft.com/office/officeart/2018/2/layout/IconLabelDescriptionList"/>
    <dgm:cxn modelId="{F90C9923-4DA9-4ACB-81F0-BE6B2F8FBD64}" type="presParOf" srcId="{CB7A4280-35AB-4D9F-A31B-8C89D72C3C70}" destId="{1D909A0C-FEA5-4F2F-AE41-CCFEE3DC53A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742466-89FF-4E52-A9F6-08CB9950AD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AEFFA-1C21-4514-90A1-95CFA854AD23}">
      <dgm:prSet/>
      <dgm:spPr>
        <a:solidFill>
          <a:schemeClr val="accent6"/>
        </a:solidFill>
      </dgm:spPr>
      <dgm:t>
        <a:bodyPr/>
        <a:lstStyle/>
        <a:p>
          <a:r>
            <a:rPr lang="it-IT"/>
            <a:t>Missioni: vedi slide Barbara</a:t>
          </a:r>
          <a:endParaRPr lang="en-US"/>
        </a:p>
      </dgm:t>
    </dgm:pt>
    <dgm:pt modelId="{AC4FAB56-D528-48A3-A45F-B733331086C5}" type="parTrans" cxnId="{23D60BFC-0F3D-4966-9A06-41255AD44485}">
      <dgm:prSet/>
      <dgm:spPr/>
      <dgm:t>
        <a:bodyPr/>
        <a:lstStyle/>
        <a:p>
          <a:endParaRPr lang="en-US"/>
        </a:p>
      </dgm:t>
    </dgm:pt>
    <dgm:pt modelId="{9BDF71A3-3854-4A88-BF40-83A2884399B6}" type="sibTrans" cxnId="{23D60BFC-0F3D-4966-9A06-41255AD44485}">
      <dgm:prSet/>
      <dgm:spPr/>
      <dgm:t>
        <a:bodyPr/>
        <a:lstStyle/>
        <a:p>
          <a:endParaRPr lang="en-US"/>
        </a:p>
      </dgm:t>
    </dgm:pt>
    <dgm:pt modelId="{A9632950-0719-4494-873B-36D0BC19E184}">
      <dgm:prSet/>
      <dgm:spPr/>
      <dgm:t>
        <a:bodyPr/>
        <a:lstStyle/>
        <a:p>
          <a:r>
            <a:rPr lang="it-IT"/>
            <a:t>Contabilità economico / patrimoniale</a:t>
          </a:r>
          <a:endParaRPr lang="en-US"/>
        </a:p>
      </dgm:t>
    </dgm:pt>
    <dgm:pt modelId="{4104DF76-BA8D-4859-8100-B5273F041179}" type="parTrans" cxnId="{2F3ADA21-89AF-4533-A4CE-A2EE2F591739}">
      <dgm:prSet/>
      <dgm:spPr/>
      <dgm:t>
        <a:bodyPr/>
        <a:lstStyle/>
        <a:p>
          <a:endParaRPr lang="en-US"/>
        </a:p>
      </dgm:t>
    </dgm:pt>
    <dgm:pt modelId="{1BC86DF0-742E-4E0B-956B-965F5AA0D711}" type="sibTrans" cxnId="{2F3ADA21-89AF-4533-A4CE-A2EE2F591739}">
      <dgm:prSet/>
      <dgm:spPr/>
      <dgm:t>
        <a:bodyPr/>
        <a:lstStyle/>
        <a:p>
          <a:endParaRPr lang="en-US"/>
        </a:p>
      </dgm:t>
    </dgm:pt>
    <dgm:pt modelId="{A94266E8-213C-4BFD-86B9-65C8BA7EE3B2}">
      <dgm:prSet/>
      <dgm:spPr/>
      <dgm:t>
        <a:bodyPr/>
        <a:lstStyle/>
        <a:p>
          <a:r>
            <a:rPr lang="it-IT"/>
            <a:t>Presenze</a:t>
          </a:r>
          <a:endParaRPr lang="en-US"/>
        </a:p>
      </dgm:t>
    </dgm:pt>
    <dgm:pt modelId="{F558C1F6-0123-4E2C-8FB6-381EE23EA501}" type="parTrans" cxnId="{14446A87-6E59-4DE4-B2BB-16355531D440}">
      <dgm:prSet/>
      <dgm:spPr/>
      <dgm:t>
        <a:bodyPr/>
        <a:lstStyle/>
        <a:p>
          <a:endParaRPr lang="en-US"/>
        </a:p>
      </dgm:t>
    </dgm:pt>
    <dgm:pt modelId="{CDBC88F1-C81C-4945-8E05-9DC57CE45AB2}" type="sibTrans" cxnId="{14446A87-6E59-4DE4-B2BB-16355531D440}">
      <dgm:prSet/>
      <dgm:spPr/>
      <dgm:t>
        <a:bodyPr/>
        <a:lstStyle/>
        <a:p>
          <a:endParaRPr lang="en-US"/>
        </a:p>
      </dgm:t>
    </dgm:pt>
    <dgm:pt modelId="{86EAA65F-A47F-4A60-8604-02DF2453F850}">
      <dgm:prSet/>
      <dgm:spPr/>
      <dgm:t>
        <a:bodyPr/>
        <a:lstStyle/>
        <a:p>
          <a:r>
            <a:rPr lang="it-IT"/>
            <a:t>Fatture (rifacimento Alfr&amp;D) + PCC</a:t>
          </a:r>
          <a:endParaRPr lang="en-US"/>
        </a:p>
      </dgm:t>
    </dgm:pt>
    <dgm:pt modelId="{5EE1B3F4-D519-4D57-B0C7-64EDAD07E321}" type="parTrans" cxnId="{493E25C3-30E8-43A8-9B61-1EAB1807ED00}">
      <dgm:prSet/>
      <dgm:spPr/>
      <dgm:t>
        <a:bodyPr/>
        <a:lstStyle/>
        <a:p>
          <a:endParaRPr lang="en-US"/>
        </a:p>
      </dgm:t>
    </dgm:pt>
    <dgm:pt modelId="{158EDDB5-71D2-48BB-8372-D51784D76701}" type="sibTrans" cxnId="{493E25C3-30E8-43A8-9B61-1EAB1807ED00}">
      <dgm:prSet/>
      <dgm:spPr/>
      <dgm:t>
        <a:bodyPr/>
        <a:lstStyle/>
        <a:p>
          <a:endParaRPr lang="en-US"/>
        </a:p>
      </dgm:t>
    </dgm:pt>
    <dgm:pt modelId="{6AD0A65F-B8B8-4DC2-BC84-D0CE1893C2A0}">
      <dgm:prSet/>
      <dgm:spPr/>
      <dgm:t>
        <a:bodyPr/>
        <a:lstStyle/>
        <a:p>
          <a:r>
            <a:rPr lang="it-IT"/>
            <a:t>Rifacimento UI + backend RDA + Nuovo portale approvvigionamento </a:t>
          </a:r>
          <a:endParaRPr lang="en-US"/>
        </a:p>
      </dgm:t>
    </dgm:pt>
    <dgm:pt modelId="{2AF4E1DF-DE66-4D6B-9DE6-CDF9CA0E8269}" type="parTrans" cxnId="{5613E148-5225-4DA8-BE7F-CB2961C1071A}">
      <dgm:prSet/>
      <dgm:spPr/>
      <dgm:t>
        <a:bodyPr/>
        <a:lstStyle/>
        <a:p>
          <a:endParaRPr lang="en-US"/>
        </a:p>
      </dgm:t>
    </dgm:pt>
    <dgm:pt modelId="{2155C253-FF37-41E4-8E77-667F0187488C}" type="sibTrans" cxnId="{5613E148-5225-4DA8-BE7F-CB2961C1071A}">
      <dgm:prSet/>
      <dgm:spPr/>
      <dgm:t>
        <a:bodyPr/>
        <a:lstStyle/>
        <a:p>
          <a:endParaRPr lang="en-US"/>
        </a:p>
      </dgm:t>
    </dgm:pt>
    <dgm:pt modelId="{EB7B4603-4402-4DC9-98D8-713753277E66}">
      <dgm:prSet/>
      <dgm:spPr/>
      <dgm:t>
        <a:bodyPr/>
        <a:lstStyle/>
        <a:p>
          <a:r>
            <a:rPr lang="it-IT"/>
            <a:t>Storni «automatici» + incentivi di gara (Fiori scorsa plenaria)</a:t>
          </a:r>
          <a:endParaRPr lang="en-US"/>
        </a:p>
      </dgm:t>
    </dgm:pt>
    <dgm:pt modelId="{624740E7-9BAF-465F-8EBC-67A54D360B8E}" type="parTrans" cxnId="{B53F39A7-F2A6-4862-A0E8-7F4ED99ADDE4}">
      <dgm:prSet/>
      <dgm:spPr/>
      <dgm:t>
        <a:bodyPr/>
        <a:lstStyle/>
        <a:p>
          <a:endParaRPr lang="en-US"/>
        </a:p>
      </dgm:t>
    </dgm:pt>
    <dgm:pt modelId="{06038F43-E5F1-46E8-8ED5-C5B551391687}" type="sibTrans" cxnId="{B53F39A7-F2A6-4862-A0E8-7F4ED99ADDE4}">
      <dgm:prSet/>
      <dgm:spPr/>
      <dgm:t>
        <a:bodyPr/>
        <a:lstStyle/>
        <a:p>
          <a:endParaRPr lang="en-US"/>
        </a:p>
      </dgm:t>
    </dgm:pt>
    <dgm:pt modelId="{BC0DCBF1-D34A-4ACA-8E8D-20D39DB37660}">
      <dgm:prSet/>
      <dgm:spPr/>
      <dgm:t>
        <a:bodyPr/>
        <a:lstStyle/>
        <a:p>
          <a:r>
            <a:rPr lang="it-IT"/>
            <a:t>Fascicolo di gara </a:t>
          </a:r>
          <a:r>
            <a:rPr lang="it-IT">
              <a:sym typeface="Wingdings" panose="05000000000000000000" pitchFamily="2" charset="2"/>
            </a:rPr>
            <a:t></a:t>
          </a:r>
          <a:r>
            <a:rPr lang="it-IT"/>
            <a:t> nuovo documentale</a:t>
          </a:r>
          <a:endParaRPr lang="en-US"/>
        </a:p>
      </dgm:t>
    </dgm:pt>
    <dgm:pt modelId="{E4E0E66E-9D23-4025-B003-80CFD2307409}" type="parTrans" cxnId="{DEF2D08C-AE4C-4481-B467-894232F751B1}">
      <dgm:prSet/>
      <dgm:spPr/>
      <dgm:t>
        <a:bodyPr/>
        <a:lstStyle/>
        <a:p>
          <a:endParaRPr lang="en-US"/>
        </a:p>
      </dgm:t>
    </dgm:pt>
    <dgm:pt modelId="{E898B39C-1345-4113-9B58-CD99FC21BF5C}" type="sibTrans" cxnId="{DEF2D08C-AE4C-4481-B467-894232F751B1}">
      <dgm:prSet/>
      <dgm:spPr/>
      <dgm:t>
        <a:bodyPr/>
        <a:lstStyle/>
        <a:p>
          <a:endParaRPr lang="en-US"/>
        </a:p>
      </dgm:t>
    </dgm:pt>
    <dgm:pt modelId="{8CAA86E9-A019-47C0-9F87-8D6818C5BC33}">
      <dgm:prSet/>
      <dgm:spPr>
        <a:solidFill>
          <a:schemeClr val="accent6"/>
        </a:solidFill>
      </dgm:spPr>
      <dgm:t>
        <a:bodyPr/>
        <a:lstStyle/>
        <a:p>
          <a:r>
            <a:rPr lang="it-IT"/>
            <a:t>Trasferimento tecnologico: vedi slide Barbara</a:t>
          </a:r>
          <a:endParaRPr lang="en-US"/>
        </a:p>
      </dgm:t>
    </dgm:pt>
    <dgm:pt modelId="{36D78DD9-D8C8-4EF6-BD01-E25A47A9F072}" type="parTrans" cxnId="{1186F2C6-A34B-491F-BB51-AC0DC067492B}">
      <dgm:prSet/>
      <dgm:spPr/>
      <dgm:t>
        <a:bodyPr/>
        <a:lstStyle/>
        <a:p>
          <a:endParaRPr lang="en-US"/>
        </a:p>
      </dgm:t>
    </dgm:pt>
    <dgm:pt modelId="{66FDE6A9-5CBE-4936-B892-5A5627CBBC45}" type="sibTrans" cxnId="{1186F2C6-A34B-491F-BB51-AC0DC067492B}">
      <dgm:prSet/>
      <dgm:spPr/>
      <dgm:t>
        <a:bodyPr/>
        <a:lstStyle/>
        <a:p>
          <a:endParaRPr lang="en-US"/>
        </a:p>
      </dgm:t>
    </dgm:pt>
    <dgm:pt modelId="{8A8CC99A-AD92-4974-8B25-C591C8ADE207}">
      <dgm:prSet/>
      <dgm:spPr/>
      <dgm:t>
        <a:bodyPr/>
        <a:lstStyle/>
        <a:p>
          <a:r>
            <a:rPr lang="it-IT"/>
            <a:t>Fondo economale (specifiche?)</a:t>
          </a:r>
          <a:endParaRPr lang="en-US"/>
        </a:p>
      </dgm:t>
    </dgm:pt>
    <dgm:pt modelId="{FB6BAEB5-2A4B-4C8C-B4B0-C281474498DD}" type="parTrans" cxnId="{2E4F1AA6-F505-438E-9671-1F0CB7E4BBDB}">
      <dgm:prSet/>
      <dgm:spPr/>
      <dgm:t>
        <a:bodyPr/>
        <a:lstStyle/>
        <a:p>
          <a:endParaRPr lang="en-US"/>
        </a:p>
      </dgm:t>
    </dgm:pt>
    <dgm:pt modelId="{DFB35967-8E17-44DF-90A3-8D0ABD5FED8B}" type="sibTrans" cxnId="{2E4F1AA6-F505-438E-9671-1F0CB7E4BBDB}">
      <dgm:prSet/>
      <dgm:spPr/>
      <dgm:t>
        <a:bodyPr/>
        <a:lstStyle/>
        <a:p>
          <a:endParaRPr lang="en-US"/>
        </a:p>
      </dgm:t>
    </dgm:pt>
    <dgm:pt modelId="{76618658-DF55-47D3-912E-D165D85165A6}">
      <dgm:prSet/>
      <dgm:spPr/>
      <dgm:t>
        <a:bodyPr/>
        <a:lstStyle/>
        <a:p>
          <a:r>
            <a:rPr lang="it-IT"/>
            <a:t>Fondi del Personale</a:t>
          </a:r>
          <a:endParaRPr lang="en-US"/>
        </a:p>
      </dgm:t>
    </dgm:pt>
    <dgm:pt modelId="{BF2BE972-2302-4078-ACBB-090F7399A8A3}" type="parTrans" cxnId="{7121D816-F9F7-4F4A-8293-C1E52453C3FD}">
      <dgm:prSet/>
      <dgm:spPr/>
      <dgm:t>
        <a:bodyPr/>
        <a:lstStyle/>
        <a:p>
          <a:endParaRPr lang="en-US"/>
        </a:p>
      </dgm:t>
    </dgm:pt>
    <dgm:pt modelId="{A5FC7D40-8A6C-43AC-B856-C5533DD46D59}" type="sibTrans" cxnId="{7121D816-F9F7-4F4A-8293-C1E52453C3FD}">
      <dgm:prSet/>
      <dgm:spPr/>
      <dgm:t>
        <a:bodyPr/>
        <a:lstStyle/>
        <a:p>
          <a:endParaRPr lang="en-US"/>
        </a:p>
      </dgm:t>
    </dgm:pt>
    <dgm:pt modelId="{A06CE285-8C23-4824-A9DE-31BE7BD97BE0}">
      <dgm:prSet/>
      <dgm:spPr/>
      <dgm:t>
        <a:bodyPr/>
        <a:lstStyle/>
        <a:p>
          <a:r>
            <a:rPr lang="it-IT"/>
            <a:t>Accessi</a:t>
          </a:r>
          <a:endParaRPr lang="en-US"/>
        </a:p>
      </dgm:t>
    </dgm:pt>
    <dgm:pt modelId="{3FD87803-9DE7-4E7F-9B67-B58E12D8EF11}" type="parTrans" cxnId="{7B54CFCB-AA61-4FDD-8DDA-676DCB39906F}">
      <dgm:prSet/>
      <dgm:spPr/>
      <dgm:t>
        <a:bodyPr/>
        <a:lstStyle/>
        <a:p>
          <a:endParaRPr lang="en-US"/>
        </a:p>
      </dgm:t>
    </dgm:pt>
    <dgm:pt modelId="{ECF3B5F9-AC11-478E-96B6-F3D547C7D87E}" type="sibTrans" cxnId="{7B54CFCB-AA61-4FDD-8DDA-676DCB39906F}">
      <dgm:prSet/>
      <dgm:spPr/>
      <dgm:t>
        <a:bodyPr/>
        <a:lstStyle/>
        <a:p>
          <a:endParaRPr lang="en-US"/>
        </a:p>
      </dgm:t>
    </dgm:pt>
    <dgm:pt modelId="{F1AF9E72-2639-4FBD-9AD0-4314F80EF347}">
      <dgm:prSet/>
      <dgm:spPr/>
      <dgm:t>
        <a:bodyPr/>
        <a:lstStyle/>
        <a:p>
          <a:r>
            <a:rPr lang="it-IT"/>
            <a:t>Prodotti della ricerca</a:t>
          </a:r>
          <a:endParaRPr lang="en-US"/>
        </a:p>
      </dgm:t>
    </dgm:pt>
    <dgm:pt modelId="{8C8DD4F0-CCB9-4E1C-AE65-C64495DD2CB2}" type="parTrans" cxnId="{29218F35-11FA-4833-8A21-8256520245AD}">
      <dgm:prSet/>
      <dgm:spPr/>
      <dgm:t>
        <a:bodyPr/>
        <a:lstStyle/>
        <a:p>
          <a:endParaRPr lang="en-US"/>
        </a:p>
      </dgm:t>
    </dgm:pt>
    <dgm:pt modelId="{B953E71A-2506-4DBA-A9EF-208B357951CF}" type="sibTrans" cxnId="{29218F35-11FA-4833-8A21-8256520245AD}">
      <dgm:prSet/>
      <dgm:spPr/>
      <dgm:t>
        <a:bodyPr/>
        <a:lstStyle/>
        <a:p>
          <a:endParaRPr lang="en-US"/>
        </a:p>
      </dgm:t>
    </dgm:pt>
    <dgm:pt modelId="{B6855DAC-4A18-4941-9591-F03EBDB26CFD}">
      <dgm:prSet/>
      <dgm:spPr/>
      <dgm:t>
        <a:bodyPr/>
        <a:lstStyle/>
        <a:p>
          <a:r>
            <a:rPr lang="it-IT"/>
            <a:t>Anagrafica (gestione aziende) </a:t>
          </a:r>
          <a:endParaRPr lang="en-US"/>
        </a:p>
      </dgm:t>
    </dgm:pt>
    <dgm:pt modelId="{777CB114-8B9E-4B5E-978F-2C364E2A0C0F}" type="parTrans" cxnId="{FB2CEF2F-4AE4-4882-8325-C8EB3BD4A95D}">
      <dgm:prSet/>
      <dgm:spPr/>
      <dgm:t>
        <a:bodyPr/>
        <a:lstStyle/>
        <a:p>
          <a:endParaRPr lang="en-US"/>
        </a:p>
      </dgm:t>
    </dgm:pt>
    <dgm:pt modelId="{F78EB135-64E6-4740-ABCE-224C2F7AEE23}" type="sibTrans" cxnId="{FB2CEF2F-4AE4-4882-8325-C8EB3BD4A95D}">
      <dgm:prSet/>
      <dgm:spPr/>
      <dgm:t>
        <a:bodyPr/>
        <a:lstStyle/>
        <a:p>
          <a:endParaRPr lang="en-US"/>
        </a:p>
      </dgm:t>
    </dgm:pt>
    <dgm:pt modelId="{8289AAAB-3B54-47F8-8F18-0EEBFC6C3E44}">
      <dgm:prSet/>
      <dgm:spPr/>
      <dgm:t>
        <a:bodyPr/>
        <a:lstStyle/>
        <a:p>
          <a:r>
            <a:rPr lang="it-IT"/>
            <a:t>App web Inventario e precarico note di carico (gestione dati da post-ordine)</a:t>
          </a:r>
          <a:endParaRPr lang="en-US"/>
        </a:p>
      </dgm:t>
    </dgm:pt>
    <dgm:pt modelId="{44C3A8F3-CF5D-47B3-A437-5BD9B1B1B223}" type="parTrans" cxnId="{50E7FA59-7CCA-45A6-A23C-5113051FE155}">
      <dgm:prSet/>
      <dgm:spPr/>
      <dgm:t>
        <a:bodyPr/>
        <a:lstStyle/>
        <a:p>
          <a:endParaRPr lang="en-US"/>
        </a:p>
      </dgm:t>
    </dgm:pt>
    <dgm:pt modelId="{CAA2D6F9-9E1A-4229-A1BF-C2379F311AAE}" type="sibTrans" cxnId="{50E7FA59-7CCA-45A6-A23C-5113051FE155}">
      <dgm:prSet/>
      <dgm:spPr/>
      <dgm:t>
        <a:bodyPr/>
        <a:lstStyle/>
        <a:p>
          <a:endParaRPr lang="en-US"/>
        </a:p>
      </dgm:t>
    </dgm:pt>
    <dgm:pt modelId="{07009B03-0A63-3F44-A0E2-F5B8B49311B5}" type="pres">
      <dgm:prSet presAssocID="{6B742466-89FF-4E52-A9F6-08CB9950AD90}" presName="diagram" presStyleCnt="0">
        <dgm:presLayoutVars>
          <dgm:dir/>
          <dgm:resizeHandles val="exact"/>
        </dgm:presLayoutVars>
      </dgm:prSet>
      <dgm:spPr/>
    </dgm:pt>
    <dgm:pt modelId="{307B8BA2-C94A-5B4A-979D-67C92C1D448A}" type="pres">
      <dgm:prSet presAssocID="{DA2AEFFA-1C21-4514-90A1-95CFA854AD23}" presName="node" presStyleLbl="node1" presStyleIdx="0" presStyleCnt="14">
        <dgm:presLayoutVars>
          <dgm:bulletEnabled val="1"/>
        </dgm:presLayoutVars>
      </dgm:prSet>
      <dgm:spPr/>
    </dgm:pt>
    <dgm:pt modelId="{C14A11AF-1D96-D74F-A408-044DA2387C7E}" type="pres">
      <dgm:prSet presAssocID="{9BDF71A3-3854-4A88-BF40-83A2884399B6}" presName="sibTrans" presStyleCnt="0"/>
      <dgm:spPr/>
    </dgm:pt>
    <dgm:pt modelId="{3AAE543B-D526-8D47-98A6-74E7491C3A98}" type="pres">
      <dgm:prSet presAssocID="{A9632950-0719-4494-873B-36D0BC19E184}" presName="node" presStyleLbl="node1" presStyleIdx="1" presStyleCnt="14">
        <dgm:presLayoutVars>
          <dgm:bulletEnabled val="1"/>
        </dgm:presLayoutVars>
      </dgm:prSet>
      <dgm:spPr/>
    </dgm:pt>
    <dgm:pt modelId="{7EBC8FC6-7166-E249-A586-8AC1E4C99E58}" type="pres">
      <dgm:prSet presAssocID="{1BC86DF0-742E-4E0B-956B-965F5AA0D711}" presName="sibTrans" presStyleCnt="0"/>
      <dgm:spPr/>
    </dgm:pt>
    <dgm:pt modelId="{F5CBCC8A-D171-4447-AE2D-865337CBF1C0}" type="pres">
      <dgm:prSet presAssocID="{A94266E8-213C-4BFD-86B9-65C8BA7EE3B2}" presName="node" presStyleLbl="node1" presStyleIdx="2" presStyleCnt="14">
        <dgm:presLayoutVars>
          <dgm:bulletEnabled val="1"/>
        </dgm:presLayoutVars>
      </dgm:prSet>
      <dgm:spPr/>
    </dgm:pt>
    <dgm:pt modelId="{768B7D44-4F57-7845-B053-49F8AE5AA818}" type="pres">
      <dgm:prSet presAssocID="{CDBC88F1-C81C-4945-8E05-9DC57CE45AB2}" presName="sibTrans" presStyleCnt="0"/>
      <dgm:spPr/>
    </dgm:pt>
    <dgm:pt modelId="{FCF2EB3C-5446-5B4D-9F11-1DD758DD18FB}" type="pres">
      <dgm:prSet presAssocID="{86EAA65F-A47F-4A60-8604-02DF2453F850}" presName="node" presStyleLbl="node1" presStyleIdx="3" presStyleCnt="14">
        <dgm:presLayoutVars>
          <dgm:bulletEnabled val="1"/>
        </dgm:presLayoutVars>
      </dgm:prSet>
      <dgm:spPr/>
    </dgm:pt>
    <dgm:pt modelId="{12729538-B0A1-3245-909A-68169C5E0E35}" type="pres">
      <dgm:prSet presAssocID="{158EDDB5-71D2-48BB-8372-D51784D76701}" presName="sibTrans" presStyleCnt="0"/>
      <dgm:spPr/>
    </dgm:pt>
    <dgm:pt modelId="{58DE7571-D7F1-054B-86EB-4FCA716477ED}" type="pres">
      <dgm:prSet presAssocID="{6AD0A65F-B8B8-4DC2-BC84-D0CE1893C2A0}" presName="node" presStyleLbl="node1" presStyleIdx="4" presStyleCnt="14">
        <dgm:presLayoutVars>
          <dgm:bulletEnabled val="1"/>
        </dgm:presLayoutVars>
      </dgm:prSet>
      <dgm:spPr/>
    </dgm:pt>
    <dgm:pt modelId="{29D0C819-739C-3149-B74D-401B4D96A40B}" type="pres">
      <dgm:prSet presAssocID="{2155C253-FF37-41E4-8E77-667F0187488C}" presName="sibTrans" presStyleCnt="0"/>
      <dgm:spPr/>
    </dgm:pt>
    <dgm:pt modelId="{FAFC483F-681A-C746-BBE4-A9230FBED733}" type="pres">
      <dgm:prSet presAssocID="{EB7B4603-4402-4DC9-98D8-713753277E66}" presName="node" presStyleLbl="node1" presStyleIdx="5" presStyleCnt="14">
        <dgm:presLayoutVars>
          <dgm:bulletEnabled val="1"/>
        </dgm:presLayoutVars>
      </dgm:prSet>
      <dgm:spPr/>
    </dgm:pt>
    <dgm:pt modelId="{637D4F5B-1436-644C-8A06-55CB66E7A425}" type="pres">
      <dgm:prSet presAssocID="{06038F43-E5F1-46E8-8ED5-C5B551391687}" presName="sibTrans" presStyleCnt="0"/>
      <dgm:spPr/>
    </dgm:pt>
    <dgm:pt modelId="{960BAA0C-4CCB-A64E-A518-E645A09D6649}" type="pres">
      <dgm:prSet presAssocID="{BC0DCBF1-D34A-4ACA-8E8D-20D39DB37660}" presName="node" presStyleLbl="node1" presStyleIdx="6" presStyleCnt="14">
        <dgm:presLayoutVars>
          <dgm:bulletEnabled val="1"/>
        </dgm:presLayoutVars>
      </dgm:prSet>
      <dgm:spPr/>
    </dgm:pt>
    <dgm:pt modelId="{FCEF4345-4DB9-EA4B-9D51-C128C1CC0224}" type="pres">
      <dgm:prSet presAssocID="{E898B39C-1345-4113-9B58-CD99FC21BF5C}" presName="sibTrans" presStyleCnt="0"/>
      <dgm:spPr/>
    </dgm:pt>
    <dgm:pt modelId="{A0D29CF8-7F37-674B-9811-005F7C8870F2}" type="pres">
      <dgm:prSet presAssocID="{8CAA86E9-A019-47C0-9F87-8D6818C5BC33}" presName="node" presStyleLbl="node1" presStyleIdx="7" presStyleCnt="14">
        <dgm:presLayoutVars>
          <dgm:bulletEnabled val="1"/>
        </dgm:presLayoutVars>
      </dgm:prSet>
      <dgm:spPr/>
    </dgm:pt>
    <dgm:pt modelId="{3B2170AB-9251-DF49-B7B3-A4FB1F29D63A}" type="pres">
      <dgm:prSet presAssocID="{66FDE6A9-5CBE-4936-B892-5A5627CBBC45}" presName="sibTrans" presStyleCnt="0"/>
      <dgm:spPr/>
    </dgm:pt>
    <dgm:pt modelId="{80AB9558-2AC2-8D48-9080-82CF4B057E2F}" type="pres">
      <dgm:prSet presAssocID="{8A8CC99A-AD92-4974-8B25-C591C8ADE207}" presName="node" presStyleLbl="node1" presStyleIdx="8" presStyleCnt="14">
        <dgm:presLayoutVars>
          <dgm:bulletEnabled val="1"/>
        </dgm:presLayoutVars>
      </dgm:prSet>
      <dgm:spPr/>
    </dgm:pt>
    <dgm:pt modelId="{41E11594-420B-5D42-A9DB-18660496CEF9}" type="pres">
      <dgm:prSet presAssocID="{DFB35967-8E17-44DF-90A3-8D0ABD5FED8B}" presName="sibTrans" presStyleCnt="0"/>
      <dgm:spPr/>
    </dgm:pt>
    <dgm:pt modelId="{1734577D-FCC0-4546-97E8-CADCF2F64668}" type="pres">
      <dgm:prSet presAssocID="{76618658-DF55-47D3-912E-D165D85165A6}" presName="node" presStyleLbl="node1" presStyleIdx="9" presStyleCnt="14">
        <dgm:presLayoutVars>
          <dgm:bulletEnabled val="1"/>
        </dgm:presLayoutVars>
      </dgm:prSet>
      <dgm:spPr/>
    </dgm:pt>
    <dgm:pt modelId="{CBCB163E-FF4D-714E-8727-FA2A6FBFCFBC}" type="pres">
      <dgm:prSet presAssocID="{A5FC7D40-8A6C-43AC-B856-C5533DD46D59}" presName="sibTrans" presStyleCnt="0"/>
      <dgm:spPr/>
    </dgm:pt>
    <dgm:pt modelId="{1A358D36-BCD9-F548-9421-2BC74C4F8712}" type="pres">
      <dgm:prSet presAssocID="{A06CE285-8C23-4824-A9DE-31BE7BD97BE0}" presName="node" presStyleLbl="node1" presStyleIdx="10" presStyleCnt="14">
        <dgm:presLayoutVars>
          <dgm:bulletEnabled val="1"/>
        </dgm:presLayoutVars>
      </dgm:prSet>
      <dgm:spPr/>
    </dgm:pt>
    <dgm:pt modelId="{7995B10B-3099-9C48-8182-B4DD8F2EE422}" type="pres">
      <dgm:prSet presAssocID="{ECF3B5F9-AC11-478E-96B6-F3D547C7D87E}" presName="sibTrans" presStyleCnt="0"/>
      <dgm:spPr/>
    </dgm:pt>
    <dgm:pt modelId="{3F5D4C4F-67AC-8347-BB18-56ECB0D5BCB0}" type="pres">
      <dgm:prSet presAssocID="{F1AF9E72-2639-4FBD-9AD0-4314F80EF347}" presName="node" presStyleLbl="node1" presStyleIdx="11" presStyleCnt="14">
        <dgm:presLayoutVars>
          <dgm:bulletEnabled val="1"/>
        </dgm:presLayoutVars>
      </dgm:prSet>
      <dgm:spPr/>
    </dgm:pt>
    <dgm:pt modelId="{D12A1A24-CC3A-4E45-87FC-0965BFB8BA88}" type="pres">
      <dgm:prSet presAssocID="{B953E71A-2506-4DBA-A9EF-208B357951CF}" presName="sibTrans" presStyleCnt="0"/>
      <dgm:spPr/>
    </dgm:pt>
    <dgm:pt modelId="{668D80B8-23F2-C041-A458-F0884926D719}" type="pres">
      <dgm:prSet presAssocID="{B6855DAC-4A18-4941-9591-F03EBDB26CFD}" presName="node" presStyleLbl="node1" presStyleIdx="12" presStyleCnt="14">
        <dgm:presLayoutVars>
          <dgm:bulletEnabled val="1"/>
        </dgm:presLayoutVars>
      </dgm:prSet>
      <dgm:spPr/>
    </dgm:pt>
    <dgm:pt modelId="{7BD86EF6-97D4-B048-A07E-AB75BA62EB6A}" type="pres">
      <dgm:prSet presAssocID="{F78EB135-64E6-4740-ABCE-224C2F7AEE23}" presName="sibTrans" presStyleCnt="0"/>
      <dgm:spPr/>
    </dgm:pt>
    <dgm:pt modelId="{99CE9B74-1CDE-8D46-8DD6-1BE2CEB9908B}" type="pres">
      <dgm:prSet presAssocID="{8289AAAB-3B54-47F8-8F18-0EEBFC6C3E44}" presName="node" presStyleLbl="node1" presStyleIdx="13" presStyleCnt="14">
        <dgm:presLayoutVars>
          <dgm:bulletEnabled val="1"/>
        </dgm:presLayoutVars>
      </dgm:prSet>
      <dgm:spPr/>
    </dgm:pt>
  </dgm:ptLst>
  <dgm:cxnLst>
    <dgm:cxn modelId="{7121D816-F9F7-4F4A-8293-C1E52453C3FD}" srcId="{6B742466-89FF-4E52-A9F6-08CB9950AD90}" destId="{76618658-DF55-47D3-912E-D165D85165A6}" srcOrd="9" destOrd="0" parTransId="{BF2BE972-2302-4078-ACBB-090F7399A8A3}" sibTransId="{A5FC7D40-8A6C-43AC-B856-C5533DD46D59}"/>
    <dgm:cxn modelId="{2E130E18-EB79-1E40-9228-8D554D188DDA}" type="presOf" srcId="{76618658-DF55-47D3-912E-D165D85165A6}" destId="{1734577D-FCC0-4546-97E8-CADCF2F64668}" srcOrd="0" destOrd="0" presId="urn:microsoft.com/office/officeart/2005/8/layout/default"/>
    <dgm:cxn modelId="{F981E41B-914B-824D-897A-193449230C2F}" type="presOf" srcId="{B6855DAC-4A18-4941-9591-F03EBDB26CFD}" destId="{668D80B8-23F2-C041-A458-F0884926D719}" srcOrd="0" destOrd="0" presId="urn:microsoft.com/office/officeart/2005/8/layout/default"/>
    <dgm:cxn modelId="{5C9CF91C-274B-D446-B421-167F91EFB934}" type="presOf" srcId="{A06CE285-8C23-4824-A9DE-31BE7BD97BE0}" destId="{1A358D36-BCD9-F548-9421-2BC74C4F8712}" srcOrd="0" destOrd="0" presId="urn:microsoft.com/office/officeart/2005/8/layout/default"/>
    <dgm:cxn modelId="{2F3ADA21-89AF-4533-A4CE-A2EE2F591739}" srcId="{6B742466-89FF-4E52-A9F6-08CB9950AD90}" destId="{A9632950-0719-4494-873B-36D0BC19E184}" srcOrd="1" destOrd="0" parTransId="{4104DF76-BA8D-4859-8100-B5273F041179}" sibTransId="{1BC86DF0-742E-4E0B-956B-965F5AA0D711}"/>
    <dgm:cxn modelId="{8EF77A2B-42AA-CF49-AEA6-AE898FA2827D}" type="presOf" srcId="{A94266E8-213C-4BFD-86B9-65C8BA7EE3B2}" destId="{F5CBCC8A-D171-4447-AE2D-865337CBF1C0}" srcOrd="0" destOrd="0" presId="urn:microsoft.com/office/officeart/2005/8/layout/default"/>
    <dgm:cxn modelId="{FB2CEF2F-4AE4-4882-8325-C8EB3BD4A95D}" srcId="{6B742466-89FF-4E52-A9F6-08CB9950AD90}" destId="{B6855DAC-4A18-4941-9591-F03EBDB26CFD}" srcOrd="12" destOrd="0" parTransId="{777CB114-8B9E-4B5E-978F-2C364E2A0C0F}" sibTransId="{F78EB135-64E6-4740-ABCE-224C2F7AEE23}"/>
    <dgm:cxn modelId="{4A850730-5F54-A642-9FAC-BCD4D88CC6FA}" type="presOf" srcId="{8289AAAB-3B54-47F8-8F18-0EEBFC6C3E44}" destId="{99CE9B74-1CDE-8D46-8DD6-1BE2CEB9908B}" srcOrd="0" destOrd="0" presId="urn:microsoft.com/office/officeart/2005/8/layout/default"/>
    <dgm:cxn modelId="{29218F35-11FA-4833-8A21-8256520245AD}" srcId="{6B742466-89FF-4E52-A9F6-08CB9950AD90}" destId="{F1AF9E72-2639-4FBD-9AD0-4314F80EF347}" srcOrd="11" destOrd="0" parTransId="{8C8DD4F0-CCB9-4E1C-AE65-C64495DD2CB2}" sibTransId="{B953E71A-2506-4DBA-A9EF-208B357951CF}"/>
    <dgm:cxn modelId="{3CF2E13D-CB5D-6842-ABB8-850817BFE131}" type="presOf" srcId="{86EAA65F-A47F-4A60-8604-02DF2453F850}" destId="{FCF2EB3C-5446-5B4D-9F11-1DD758DD18FB}" srcOrd="0" destOrd="0" presId="urn:microsoft.com/office/officeart/2005/8/layout/default"/>
    <dgm:cxn modelId="{5613E148-5225-4DA8-BE7F-CB2961C1071A}" srcId="{6B742466-89FF-4E52-A9F6-08CB9950AD90}" destId="{6AD0A65F-B8B8-4DC2-BC84-D0CE1893C2A0}" srcOrd="4" destOrd="0" parTransId="{2AF4E1DF-DE66-4D6B-9DE6-CDF9CA0E8269}" sibTransId="{2155C253-FF37-41E4-8E77-667F0187488C}"/>
    <dgm:cxn modelId="{AE6B2550-AA40-E541-84BC-6B7CFE0542F9}" type="presOf" srcId="{6B742466-89FF-4E52-A9F6-08CB9950AD90}" destId="{07009B03-0A63-3F44-A0E2-F5B8B49311B5}" srcOrd="0" destOrd="0" presId="urn:microsoft.com/office/officeart/2005/8/layout/default"/>
    <dgm:cxn modelId="{50E7FA59-7CCA-45A6-A23C-5113051FE155}" srcId="{6B742466-89FF-4E52-A9F6-08CB9950AD90}" destId="{8289AAAB-3B54-47F8-8F18-0EEBFC6C3E44}" srcOrd="13" destOrd="0" parTransId="{44C3A8F3-CF5D-47B3-A437-5BD9B1B1B223}" sibTransId="{CAA2D6F9-9E1A-4229-A1BF-C2379F311AAE}"/>
    <dgm:cxn modelId="{3A963E74-D386-4848-9F51-FB78573559CE}" type="presOf" srcId="{EB7B4603-4402-4DC9-98D8-713753277E66}" destId="{FAFC483F-681A-C746-BBE4-A9230FBED733}" srcOrd="0" destOrd="0" presId="urn:microsoft.com/office/officeart/2005/8/layout/default"/>
    <dgm:cxn modelId="{6918CA7C-0F4F-0547-B38F-F6A70019578A}" type="presOf" srcId="{8CAA86E9-A019-47C0-9F87-8D6818C5BC33}" destId="{A0D29CF8-7F37-674B-9811-005F7C8870F2}" srcOrd="0" destOrd="0" presId="urn:microsoft.com/office/officeart/2005/8/layout/default"/>
    <dgm:cxn modelId="{14446A87-6E59-4DE4-B2BB-16355531D440}" srcId="{6B742466-89FF-4E52-A9F6-08CB9950AD90}" destId="{A94266E8-213C-4BFD-86B9-65C8BA7EE3B2}" srcOrd="2" destOrd="0" parTransId="{F558C1F6-0123-4E2C-8FB6-381EE23EA501}" sibTransId="{CDBC88F1-C81C-4945-8E05-9DC57CE45AB2}"/>
    <dgm:cxn modelId="{C669CD8C-9CEE-BB40-96C4-025D14EEC6BD}" type="presOf" srcId="{F1AF9E72-2639-4FBD-9AD0-4314F80EF347}" destId="{3F5D4C4F-67AC-8347-BB18-56ECB0D5BCB0}" srcOrd="0" destOrd="0" presId="urn:microsoft.com/office/officeart/2005/8/layout/default"/>
    <dgm:cxn modelId="{DEF2D08C-AE4C-4481-B467-894232F751B1}" srcId="{6B742466-89FF-4E52-A9F6-08CB9950AD90}" destId="{BC0DCBF1-D34A-4ACA-8E8D-20D39DB37660}" srcOrd="6" destOrd="0" parTransId="{E4E0E66E-9D23-4025-B003-80CFD2307409}" sibTransId="{E898B39C-1345-4113-9B58-CD99FC21BF5C}"/>
    <dgm:cxn modelId="{2E4F1AA6-F505-438E-9671-1F0CB7E4BBDB}" srcId="{6B742466-89FF-4E52-A9F6-08CB9950AD90}" destId="{8A8CC99A-AD92-4974-8B25-C591C8ADE207}" srcOrd="8" destOrd="0" parTransId="{FB6BAEB5-2A4B-4C8C-B4B0-C281474498DD}" sibTransId="{DFB35967-8E17-44DF-90A3-8D0ABD5FED8B}"/>
    <dgm:cxn modelId="{B53F39A7-F2A6-4862-A0E8-7F4ED99ADDE4}" srcId="{6B742466-89FF-4E52-A9F6-08CB9950AD90}" destId="{EB7B4603-4402-4DC9-98D8-713753277E66}" srcOrd="5" destOrd="0" parTransId="{624740E7-9BAF-465F-8EBC-67A54D360B8E}" sibTransId="{06038F43-E5F1-46E8-8ED5-C5B551391687}"/>
    <dgm:cxn modelId="{B4A1F0B5-43FE-A943-8C73-70876D5C3527}" type="presOf" srcId="{A9632950-0719-4494-873B-36D0BC19E184}" destId="{3AAE543B-D526-8D47-98A6-74E7491C3A98}" srcOrd="0" destOrd="0" presId="urn:microsoft.com/office/officeart/2005/8/layout/default"/>
    <dgm:cxn modelId="{493E25C3-30E8-43A8-9B61-1EAB1807ED00}" srcId="{6B742466-89FF-4E52-A9F6-08CB9950AD90}" destId="{86EAA65F-A47F-4A60-8604-02DF2453F850}" srcOrd="3" destOrd="0" parTransId="{5EE1B3F4-D519-4D57-B0C7-64EDAD07E321}" sibTransId="{158EDDB5-71D2-48BB-8372-D51784D76701}"/>
    <dgm:cxn modelId="{1186F2C6-A34B-491F-BB51-AC0DC067492B}" srcId="{6B742466-89FF-4E52-A9F6-08CB9950AD90}" destId="{8CAA86E9-A019-47C0-9F87-8D6818C5BC33}" srcOrd="7" destOrd="0" parTransId="{36D78DD9-D8C8-4EF6-BD01-E25A47A9F072}" sibTransId="{66FDE6A9-5CBE-4936-B892-5A5627CBBC45}"/>
    <dgm:cxn modelId="{741270C8-0C04-0442-BDB2-CD5DDE244E63}" type="presOf" srcId="{DA2AEFFA-1C21-4514-90A1-95CFA854AD23}" destId="{307B8BA2-C94A-5B4A-979D-67C92C1D448A}" srcOrd="0" destOrd="0" presId="urn:microsoft.com/office/officeart/2005/8/layout/default"/>
    <dgm:cxn modelId="{7B54CFCB-AA61-4FDD-8DDA-676DCB39906F}" srcId="{6B742466-89FF-4E52-A9F6-08CB9950AD90}" destId="{A06CE285-8C23-4824-A9DE-31BE7BD97BE0}" srcOrd="10" destOrd="0" parTransId="{3FD87803-9DE7-4E7F-9B67-B58E12D8EF11}" sibTransId="{ECF3B5F9-AC11-478E-96B6-F3D547C7D87E}"/>
    <dgm:cxn modelId="{3839BCE5-DA61-F745-92F5-803D07CFCBAF}" type="presOf" srcId="{BC0DCBF1-D34A-4ACA-8E8D-20D39DB37660}" destId="{960BAA0C-4CCB-A64E-A518-E645A09D6649}" srcOrd="0" destOrd="0" presId="urn:microsoft.com/office/officeart/2005/8/layout/default"/>
    <dgm:cxn modelId="{AFD14BEB-9963-FE49-9B27-607CA45EF3A4}" type="presOf" srcId="{8A8CC99A-AD92-4974-8B25-C591C8ADE207}" destId="{80AB9558-2AC2-8D48-9080-82CF4B057E2F}" srcOrd="0" destOrd="0" presId="urn:microsoft.com/office/officeart/2005/8/layout/default"/>
    <dgm:cxn modelId="{E9006CEC-4F47-5D44-8097-FBAC9637DE64}" type="presOf" srcId="{6AD0A65F-B8B8-4DC2-BC84-D0CE1893C2A0}" destId="{58DE7571-D7F1-054B-86EB-4FCA716477ED}" srcOrd="0" destOrd="0" presId="urn:microsoft.com/office/officeart/2005/8/layout/default"/>
    <dgm:cxn modelId="{23D60BFC-0F3D-4966-9A06-41255AD44485}" srcId="{6B742466-89FF-4E52-A9F6-08CB9950AD90}" destId="{DA2AEFFA-1C21-4514-90A1-95CFA854AD23}" srcOrd="0" destOrd="0" parTransId="{AC4FAB56-D528-48A3-A45F-B733331086C5}" sibTransId="{9BDF71A3-3854-4A88-BF40-83A2884399B6}"/>
    <dgm:cxn modelId="{EA20E2CB-F5FD-CC40-9890-091E6277D986}" type="presParOf" srcId="{07009B03-0A63-3F44-A0E2-F5B8B49311B5}" destId="{307B8BA2-C94A-5B4A-979D-67C92C1D448A}" srcOrd="0" destOrd="0" presId="urn:microsoft.com/office/officeart/2005/8/layout/default"/>
    <dgm:cxn modelId="{61CAC1BF-8B59-A84B-AFE0-0B27435CAC82}" type="presParOf" srcId="{07009B03-0A63-3F44-A0E2-F5B8B49311B5}" destId="{C14A11AF-1D96-D74F-A408-044DA2387C7E}" srcOrd="1" destOrd="0" presId="urn:microsoft.com/office/officeart/2005/8/layout/default"/>
    <dgm:cxn modelId="{E69A5AFB-D451-1341-82C1-A2A72A5BD249}" type="presParOf" srcId="{07009B03-0A63-3F44-A0E2-F5B8B49311B5}" destId="{3AAE543B-D526-8D47-98A6-74E7491C3A98}" srcOrd="2" destOrd="0" presId="urn:microsoft.com/office/officeart/2005/8/layout/default"/>
    <dgm:cxn modelId="{2558EB84-9700-C14F-9C83-1744758BBA50}" type="presParOf" srcId="{07009B03-0A63-3F44-A0E2-F5B8B49311B5}" destId="{7EBC8FC6-7166-E249-A586-8AC1E4C99E58}" srcOrd="3" destOrd="0" presId="urn:microsoft.com/office/officeart/2005/8/layout/default"/>
    <dgm:cxn modelId="{D78666D6-588E-5E42-8C31-016D4EF8388D}" type="presParOf" srcId="{07009B03-0A63-3F44-A0E2-F5B8B49311B5}" destId="{F5CBCC8A-D171-4447-AE2D-865337CBF1C0}" srcOrd="4" destOrd="0" presId="urn:microsoft.com/office/officeart/2005/8/layout/default"/>
    <dgm:cxn modelId="{9EBC9824-956F-1447-B38B-C1F0E09D9F48}" type="presParOf" srcId="{07009B03-0A63-3F44-A0E2-F5B8B49311B5}" destId="{768B7D44-4F57-7845-B053-49F8AE5AA818}" srcOrd="5" destOrd="0" presId="urn:microsoft.com/office/officeart/2005/8/layout/default"/>
    <dgm:cxn modelId="{543B334D-CBCF-2342-A038-F6CEC6037AD4}" type="presParOf" srcId="{07009B03-0A63-3F44-A0E2-F5B8B49311B5}" destId="{FCF2EB3C-5446-5B4D-9F11-1DD758DD18FB}" srcOrd="6" destOrd="0" presId="urn:microsoft.com/office/officeart/2005/8/layout/default"/>
    <dgm:cxn modelId="{196021D6-7778-8B46-967C-827216A5512A}" type="presParOf" srcId="{07009B03-0A63-3F44-A0E2-F5B8B49311B5}" destId="{12729538-B0A1-3245-909A-68169C5E0E35}" srcOrd="7" destOrd="0" presId="urn:microsoft.com/office/officeart/2005/8/layout/default"/>
    <dgm:cxn modelId="{FB82DC02-0C8C-AE42-B676-D7D84CF4F235}" type="presParOf" srcId="{07009B03-0A63-3F44-A0E2-F5B8B49311B5}" destId="{58DE7571-D7F1-054B-86EB-4FCA716477ED}" srcOrd="8" destOrd="0" presId="urn:microsoft.com/office/officeart/2005/8/layout/default"/>
    <dgm:cxn modelId="{34AD6D2A-27FF-FF47-AD58-8A768FEE318A}" type="presParOf" srcId="{07009B03-0A63-3F44-A0E2-F5B8B49311B5}" destId="{29D0C819-739C-3149-B74D-401B4D96A40B}" srcOrd="9" destOrd="0" presId="urn:microsoft.com/office/officeart/2005/8/layout/default"/>
    <dgm:cxn modelId="{B0CFB4A3-C819-914C-BC80-553DA6FE1DA1}" type="presParOf" srcId="{07009B03-0A63-3F44-A0E2-F5B8B49311B5}" destId="{FAFC483F-681A-C746-BBE4-A9230FBED733}" srcOrd="10" destOrd="0" presId="urn:microsoft.com/office/officeart/2005/8/layout/default"/>
    <dgm:cxn modelId="{AB9F90BA-F876-204E-AEBC-801ED7E09925}" type="presParOf" srcId="{07009B03-0A63-3F44-A0E2-F5B8B49311B5}" destId="{637D4F5B-1436-644C-8A06-55CB66E7A425}" srcOrd="11" destOrd="0" presId="urn:microsoft.com/office/officeart/2005/8/layout/default"/>
    <dgm:cxn modelId="{12A7298F-F9E6-CB4D-AFD9-0B7F47627EB9}" type="presParOf" srcId="{07009B03-0A63-3F44-A0E2-F5B8B49311B5}" destId="{960BAA0C-4CCB-A64E-A518-E645A09D6649}" srcOrd="12" destOrd="0" presId="urn:microsoft.com/office/officeart/2005/8/layout/default"/>
    <dgm:cxn modelId="{BB6242B8-8A3F-A947-A610-4D81F20887D5}" type="presParOf" srcId="{07009B03-0A63-3F44-A0E2-F5B8B49311B5}" destId="{FCEF4345-4DB9-EA4B-9D51-C128C1CC0224}" srcOrd="13" destOrd="0" presId="urn:microsoft.com/office/officeart/2005/8/layout/default"/>
    <dgm:cxn modelId="{898F8916-91E7-0149-AA27-DA51D5F2189C}" type="presParOf" srcId="{07009B03-0A63-3F44-A0E2-F5B8B49311B5}" destId="{A0D29CF8-7F37-674B-9811-005F7C8870F2}" srcOrd="14" destOrd="0" presId="urn:microsoft.com/office/officeart/2005/8/layout/default"/>
    <dgm:cxn modelId="{1C8F9E87-7835-5345-B873-CDF2C40B23B0}" type="presParOf" srcId="{07009B03-0A63-3F44-A0E2-F5B8B49311B5}" destId="{3B2170AB-9251-DF49-B7B3-A4FB1F29D63A}" srcOrd="15" destOrd="0" presId="urn:microsoft.com/office/officeart/2005/8/layout/default"/>
    <dgm:cxn modelId="{E6E83665-CFC6-044F-9688-422144B28166}" type="presParOf" srcId="{07009B03-0A63-3F44-A0E2-F5B8B49311B5}" destId="{80AB9558-2AC2-8D48-9080-82CF4B057E2F}" srcOrd="16" destOrd="0" presId="urn:microsoft.com/office/officeart/2005/8/layout/default"/>
    <dgm:cxn modelId="{0FD04F0B-CC3C-D746-BCA4-8245E460068A}" type="presParOf" srcId="{07009B03-0A63-3F44-A0E2-F5B8B49311B5}" destId="{41E11594-420B-5D42-A9DB-18660496CEF9}" srcOrd="17" destOrd="0" presId="urn:microsoft.com/office/officeart/2005/8/layout/default"/>
    <dgm:cxn modelId="{796BFBCB-70B5-3F49-8F6F-984E348361AF}" type="presParOf" srcId="{07009B03-0A63-3F44-A0E2-F5B8B49311B5}" destId="{1734577D-FCC0-4546-97E8-CADCF2F64668}" srcOrd="18" destOrd="0" presId="urn:microsoft.com/office/officeart/2005/8/layout/default"/>
    <dgm:cxn modelId="{57FDFAFA-E7B3-9E4F-A4CC-ABA75A726C8E}" type="presParOf" srcId="{07009B03-0A63-3F44-A0E2-F5B8B49311B5}" destId="{CBCB163E-FF4D-714E-8727-FA2A6FBFCFBC}" srcOrd="19" destOrd="0" presId="urn:microsoft.com/office/officeart/2005/8/layout/default"/>
    <dgm:cxn modelId="{7109D9E2-DAF5-8B4F-8271-1B908F58E9B4}" type="presParOf" srcId="{07009B03-0A63-3F44-A0E2-F5B8B49311B5}" destId="{1A358D36-BCD9-F548-9421-2BC74C4F8712}" srcOrd="20" destOrd="0" presId="urn:microsoft.com/office/officeart/2005/8/layout/default"/>
    <dgm:cxn modelId="{3AE2428F-B3C2-3445-943F-CACDDD4C2240}" type="presParOf" srcId="{07009B03-0A63-3F44-A0E2-F5B8B49311B5}" destId="{7995B10B-3099-9C48-8182-B4DD8F2EE422}" srcOrd="21" destOrd="0" presId="urn:microsoft.com/office/officeart/2005/8/layout/default"/>
    <dgm:cxn modelId="{F3AA5262-5DC9-5F48-89D8-C8385990BE7D}" type="presParOf" srcId="{07009B03-0A63-3F44-A0E2-F5B8B49311B5}" destId="{3F5D4C4F-67AC-8347-BB18-56ECB0D5BCB0}" srcOrd="22" destOrd="0" presId="urn:microsoft.com/office/officeart/2005/8/layout/default"/>
    <dgm:cxn modelId="{3BD7455F-8FD7-5F45-A774-910FD908A963}" type="presParOf" srcId="{07009B03-0A63-3F44-A0E2-F5B8B49311B5}" destId="{D12A1A24-CC3A-4E45-87FC-0965BFB8BA88}" srcOrd="23" destOrd="0" presId="urn:microsoft.com/office/officeart/2005/8/layout/default"/>
    <dgm:cxn modelId="{F43DDEB6-41A8-784A-9152-45BE503E5A72}" type="presParOf" srcId="{07009B03-0A63-3F44-A0E2-F5B8B49311B5}" destId="{668D80B8-23F2-C041-A458-F0884926D719}" srcOrd="24" destOrd="0" presId="urn:microsoft.com/office/officeart/2005/8/layout/default"/>
    <dgm:cxn modelId="{BFA8E081-8B67-D842-9D75-737A8E262E36}" type="presParOf" srcId="{07009B03-0A63-3F44-A0E2-F5B8B49311B5}" destId="{7BD86EF6-97D4-B048-A07E-AB75BA62EB6A}" srcOrd="25" destOrd="0" presId="urn:microsoft.com/office/officeart/2005/8/layout/default"/>
    <dgm:cxn modelId="{325F3DB1-C6F4-FD4D-A053-2B6AF8B391A0}" type="presParOf" srcId="{07009B03-0A63-3F44-A0E2-F5B8B49311B5}" destId="{99CE9B74-1CDE-8D46-8DD6-1BE2CEB9908B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C06B2-0904-43A0-8A35-EE5FA61F0C7B}">
      <dsp:nvSpPr>
        <dsp:cNvPr id="0" name=""/>
        <dsp:cNvSpPr/>
      </dsp:nvSpPr>
      <dsp:spPr>
        <a:xfrm>
          <a:off x="1110340" y="0"/>
          <a:ext cx="1180417" cy="1094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60C78-80D3-42D2-BD40-75602E64983D}">
      <dsp:nvSpPr>
        <dsp:cNvPr id="0" name=""/>
        <dsp:cNvSpPr/>
      </dsp:nvSpPr>
      <dsp:spPr>
        <a:xfrm>
          <a:off x="43748" y="997818"/>
          <a:ext cx="3372621" cy="46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TO DO</a:t>
          </a:r>
          <a:endParaRPr lang="it-IT" sz="2000" kern="1200"/>
        </a:p>
      </dsp:txBody>
      <dsp:txXfrm>
        <a:off x="43748" y="997818"/>
        <a:ext cx="3372621" cy="469191"/>
      </dsp:txXfrm>
    </dsp:sp>
    <dsp:sp modelId="{DD313802-9694-482A-8347-B5490713BD1A}">
      <dsp:nvSpPr>
        <dsp:cNvPr id="0" name=""/>
        <dsp:cNvSpPr/>
      </dsp:nvSpPr>
      <dsp:spPr>
        <a:xfrm>
          <a:off x="14238" y="1335534"/>
          <a:ext cx="3372621" cy="368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​</a:t>
          </a:r>
          <a:r>
            <a:rPr lang="en-US" sz="2000" b="1" i="1" kern="1200"/>
            <a:t>In development</a:t>
          </a:r>
          <a:r>
            <a:rPr lang="en-US" sz="2000" b="1" kern="1200"/>
            <a:t>: max 3 </a:t>
          </a:r>
          <a:r>
            <a:rPr lang="en-US" sz="2000" b="1" kern="1200" err="1"/>
            <a:t>mesi</a:t>
          </a:r>
          <a:endParaRPr lang="it-IT" sz="2000" b="1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err="1"/>
            <a:t>Analisi</a:t>
          </a:r>
          <a:r>
            <a:rPr lang="en-US" sz="2000" b="1" kern="1200"/>
            <a:t> 100 </a:t>
          </a:r>
          <a:r>
            <a:rPr lang="en-US" sz="2000" kern="1200" err="1"/>
            <a:t>tkt</a:t>
          </a:r>
          <a:r>
            <a:rPr lang="en-US" sz="2000" kern="1200"/>
            <a:t> a cui </a:t>
          </a:r>
          <a:r>
            <a:rPr lang="en-US" sz="2000" kern="1200" err="1"/>
            <a:t>manca</a:t>
          </a:r>
          <a:r>
            <a:rPr lang="en-US" sz="2000" kern="1200"/>
            <a:t> il </a:t>
          </a:r>
          <a:r>
            <a:rPr lang="en-US" sz="2000" kern="1200" err="1"/>
            <a:t>correlato</a:t>
          </a:r>
          <a:r>
            <a:rPr lang="en-US" sz="2000" kern="1200"/>
            <a:t> </a:t>
          </a:r>
          <a:r>
            <a:rPr lang="en-US" sz="2000" kern="1200" err="1"/>
            <a:t>su</a:t>
          </a:r>
          <a:r>
            <a:rPr lang="en-US" sz="2000" kern="1200"/>
            <a:t> issues (</a:t>
          </a:r>
          <a:r>
            <a:rPr lang="en-US" sz="2000" kern="1200" err="1"/>
            <a:t>risolti</a:t>
          </a:r>
          <a:r>
            <a:rPr lang="en-US" sz="2000" kern="1200"/>
            <a:t>?)</a:t>
          </a:r>
          <a:endParaRPr lang="it-IT" sz="2000" kern="120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err="1"/>
            <a:t>Promemoria</a:t>
          </a:r>
          <a:r>
            <a:rPr lang="en-US" sz="2000" kern="1200"/>
            <a:t> (</a:t>
          </a:r>
          <a:r>
            <a:rPr lang="en-US" sz="2000" b="1" kern="1200"/>
            <a:t>email</a:t>
          </a:r>
          <a:r>
            <a:rPr lang="en-US" sz="2000" kern="1200"/>
            <a:t>) per </a:t>
          </a:r>
          <a:r>
            <a:rPr lang="en-US" sz="2000" kern="1200" err="1"/>
            <a:t>i</a:t>
          </a:r>
          <a:r>
            <a:rPr lang="en-US" sz="2000" kern="1200"/>
            <a:t> ticket a cui </a:t>
          </a:r>
          <a:r>
            <a:rPr lang="en-US" sz="2000" kern="1200" err="1"/>
            <a:t>manca</a:t>
          </a:r>
          <a:r>
            <a:rPr lang="en-US" sz="2000" kern="1200"/>
            <a:t> un mese</a:t>
          </a:r>
          <a:endParaRPr lang="it-IT" sz="2000" kern="1200">
            <a:solidFill>
              <a:srgbClr val="FF0000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/>
            <a:t>Knowledge base utenti / milestones sviluppo (per </a:t>
          </a:r>
          <a:r>
            <a:rPr lang="it-IT" sz="2000" kern="1200" err="1"/>
            <a:t>proprdom</a:t>
          </a:r>
          <a:r>
            <a:rPr lang="it-IT" sz="2000" kern="1200"/>
            <a:t> e management): </a:t>
          </a:r>
          <a:r>
            <a:rPr lang="it-IT" sz="2000" b="1" kern="1200"/>
            <a:t>proxy per </a:t>
          </a:r>
          <a:r>
            <a:rPr lang="it-IT" sz="2000" b="1" kern="1200" err="1"/>
            <a:t>Confluence</a:t>
          </a:r>
          <a:r>
            <a:rPr lang="it-IT" sz="2000" b="1" kern="1200"/>
            <a:t> </a:t>
          </a:r>
          <a:r>
            <a:rPr lang="it-IT" sz="2000" kern="1200"/>
            <a:t>(Amministratori </a:t>
          </a:r>
          <a:r>
            <a:rPr lang="it-IT" sz="2000" kern="1200" err="1"/>
            <a:t>Jira</a:t>
          </a:r>
          <a:r>
            <a:rPr lang="it-IT" sz="2000" kern="1200"/>
            <a:t>) </a:t>
          </a:r>
          <a:r>
            <a:rPr lang="it-IT" sz="2000" b="1" kern="1200">
              <a:solidFill>
                <a:srgbClr val="FF0000"/>
              </a:solidFill>
              <a:sym typeface="Wingdings" panose="05000000000000000000" pitchFamily="2" charset="2"/>
            </a:rPr>
            <a:t> serve ancora o andiamo verso AI?</a:t>
          </a:r>
          <a:endParaRPr lang="it-IT" sz="2000" b="1" kern="1200">
            <a:solidFill>
              <a:srgbClr val="FF0000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Integrazione </a:t>
          </a:r>
          <a:r>
            <a:rPr lang="it-IT" sz="2000" i="1" kern="1200" err="1"/>
            <a:t>issues</a:t>
          </a:r>
          <a:r>
            <a:rPr lang="it-IT" sz="2000" i="1" kern="1200"/>
            <a:t> </a:t>
          </a:r>
          <a:r>
            <a:rPr lang="it-IT" sz="2000" kern="1200"/>
            <a:t>&lt;-&gt; </a:t>
          </a:r>
          <a:r>
            <a:rPr lang="it-IT" sz="2000" b="1" kern="1200"/>
            <a:t>GITLAB</a:t>
          </a:r>
          <a:endParaRPr lang="en-US" sz="2000" b="1" kern="1200"/>
        </a:p>
      </dsp:txBody>
      <dsp:txXfrm>
        <a:off x="14238" y="1335534"/>
        <a:ext cx="3372621" cy="3685499"/>
      </dsp:txXfrm>
    </dsp:sp>
    <dsp:sp modelId="{700BCE0B-5293-4D84-B682-FCBF3AFCA8AB}">
      <dsp:nvSpPr>
        <dsp:cNvPr id="0" name=""/>
        <dsp:cNvSpPr/>
      </dsp:nvSpPr>
      <dsp:spPr>
        <a:xfrm>
          <a:off x="5073171" y="0"/>
          <a:ext cx="1180417" cy="1094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2A68C-DB5F-489F-B7E0-63C22EFF2849}">
      <dsp:nvSpPr>
        <dsp:cNvPr id="0" name=""/>
        <dsp:cNvSpPr/>
      </dsp:nvSpPr>
      <dsp:spPr>
        <a:xfrm>
          <a:off x="4006579" y="997818"/>
          <a:ext cx="3372621" cy="46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IN PROGRESS</a:t>
          </a:r>
          <a:endParaRPr lang="it-IT" sz="2000" kern="1200"/>
        </a:p>
      </dsp:txBody>
      <dsp:txXfrm>
        <a:off x="4006579" y="997818"/>
        <a:ext cx="3372621" cy="469191"/>
      </dsp:txXfrm>
    </dsp:sp>
    <dsp:sp modelId="{472BB377-CECF-4F2C-8F3E-79881C5C98D7}">
      <dsp:nvSpPr>
        <dsp:cNvPr id="0" name=""/>
        <dsp:cNvSpPr/>
      </dsp:nvSpPr>
      <dsp:spPr>
        <a:xfrm>
          <a:off x="3977069" y="1335534"/>
          <a:ext cx="3372621" cy="368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1" kern="1200"/>
            <a:t>In </a:t>
          </a:r>
          <a:r>
            <a:rPr lang="it-IT" sz="2000" i="1" kern="1200" err="1"/>
            <a:t>development</a:t>
          </a:r>
          <a:r>
            <a:rPr lang="it-IT" sz="2000" kern="1200"/>
            <a:t>: </a:t>
          </a:r>
          <a:r>
            <a:rPr lang="it-IT" sz="2000" b="1" kern="1200"/>
            <a:t>apertura automatica </a:t>
          </a:r>
          <a:r>
            <a:rPr lang="it-IT" sz="2000" b="1" kern="1200" err="1"/>
            <a:t>tkt</a:t>
          </a:r>
          <a:r>
            <a:rPr lang="it-IT" sz="2000" b="1" kern="1200"/>
            <a:t> </a:t>
          </a:r>
          <a:r>
            <a:rPr lang="it-IT" sz="2000" kern="1200"/>
            <a:t>correlato su </a:t>
          </a:r>
          <a:r>
            <a:rPr lang="it-IT" sz="2000" kern="1200" err="1"/>
            <a:t>issues</a:t>
          </a:r>
          <a:endParaRPr lang="it-IT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Script </a:t>
          </a:r>
          <a:r>
            <a:rPr lang="it-IT" sz="2000" b="1" kern="1200" err="1"/>
            <a:t>Herzum</a:t>
          </a:r>
          <a:r>
            <a:rPr lang="it-IT" sz="2000" b="1" kern="1200"/>
            <a:t> </a:t>
          </a:r>
          <a:r>
            <a:rPr lang="it-IT" sz="2000" kern="1200"/>
            <a:t>per link da </a:t>
          </a:r>
          <a:r>
            <a:rPr lang="it-IT" sz="2000" i="1" kern="1200" err="1"/>
            <a:t>issues</a:t>
          </a:r>
          <a:r>
            <a:rPr lang="it-IT" sz="2000" kern="1200"/>
            <a:t>  v/ </a:t>
          </a:r>
          <a:r>
            <a:rPr lang="it-IT" sz="2000" i="1" kern="1200" err="1"/>
            <a:t>servicedesk</a:t>
          </a:r>
          <a:r>
            <a:rPr lang="it-IT" sz="2000" kern="1200"/>
            <a:t> (puntano ancora a </a:t>
          </a:r>
          <a:r>
            <a:rPr lang="it-IT" sz="2000" i="1" kern="1200"/>
            <a:t>supporto</a:t>
          </a:r>
          <a:r>
            <a:rPr lang="it-IT" sz="2000" kern="1200"/>
            <a:t>)</a:t>
          </a:r>
          <a:r>
            <a:rPr lang="en-US" sz="2000" kern="1200"/>
            <a:t>​</a:t>
          </a:r>
          <a:endParaRPr lang="it-IT" sz="2000" kern="1200"/>
        </a:p>
      </dsp:txBody>
      <dsp:txXfrm>
        <a:off x="3977069" y="1335534"/>
        <a:ext cx="3372621" cy="3685499"/>
      </dsp:txXfrm>
    </dsp:sp>
    <dsp:sp modelId="{AE9A640D-25F8-4528-9359-BC405F50C491}">
      <dsp:nvSpPr>
        <dsp:cNvPr id="0" name=""/>
        <dsp:cNvSpPr/>
      </dsp:nvSpPr>
      <dsp:spPr>
        <a:xfrm>
          <a:off x="9036001" y="0"/>
          <a:ext cx="1180417" cy="1094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C5D4C-7836-4348-AB4E-30B4F60577D4}">
      <dsp:nvSpPr>
        <dsp:cNvPr id="0" name=""/>
        <dsp:cNvSpPr/>
      </dsp:nvSpPr>
      <dsp:spPr>
        <a:xfrm>
          <a:off x="7939899" y="997818"/>
          <a:ext cx="3372621" cy="46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/>
            <a:t>DONE (TEST)</a:t>
          </a:r>
        </a:p>
      </dsp:txBody>
      <dsp:txXfrm>
        <a:off x="7939899" y="997818"/>
        <a:ext cx="3372621" cy="469191"/>
      </dsp:txXfrm>
    </dsp:sp>
    <dsp:sp modelId="{5E74A1F7-9D2D-4B2C-9FC1-B0194C78BAC1}">
      <dsp:nvSpPr>
        <dsp:cNvPr id="0" name=""/>
        <dsp:cNvSpPr/>
      </dsp:nvSpPr>
      <dsp:spPr>
        <a:xfrm>
          <a:off x="7939899" y="1335534"/>
          <a:ext cx="3372621" cy="368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Ticket </a:t>
          </a:r>
          <a:r>
            <a:rPr lang="it-IT" sz="2000" i="1" kern="1200"/>
            <a:t>in progress </a:t>
          </a:r>
          <a:r>
            <a:rPr lang="it-IT" sz="2000" kern="1200"/>
            <a:t>al </a:t>
          </a:r>
          <a:r>
            <a:rPr lang="it-IT" sz="2000" b="1" kern="1200"/>
            <a:t>commento utente </a:t>
          </a:r>
          <a:r>
            <a:rPr lang="it-IT" sz="2000" kern="1200"/>
            <a:t>(&gt;10 caratteri) </a:t>
          </a:r>
          <a:r>
            <a:rPr lang="it-IT" sz="2000" b="1" kern="1200">
              <a:solidFill>
                <a:srgbClr val="FF0000"/>
              </a:solidFill>
              <a:sym typeface="Wingdings" panose="05000000000000000000" pitchFamily="2" charset="2"/>
            </a:rPr>
            <a:t> miglioramenti (</a:t>
          </a:r>
          <a:r>
            <a:rPr lang="it-IT" sz="2000" b="1" kern="1200" err="1">
              <a:solidFill>
                <a:srgbClr val="FF0000"/>
              </a:solidFill>
              <a:sym typeface="Wingdings" panose="05000000000000000000" pitchFamily="2" charset="2"/>
            </a:rPr>
            <a:t>regexp</a:t>
          </a:r>
          <a:r>
            <a:rPr lang="it-IT" sz="2000" b="1" kern="1200">
              <a:solidFill>
                <a:srgbClr val="FF0000"/>
              </a:solidFill>
              <a:sym typeface="Wingdings" panose="05000000000000000000" pitchFamily="2" charset="2"/>
            </a:rPr>
            <a:t>, non riapertura al commento </a:t>
          </a:r>
          <a:r>
            <a:rPr lang="it-IT" sz="2000" b="1" kern="1200" err="1">
              <a:solidFill>
                <a:srgbClr val="FF0000"/>
              </a:solidFill>
              <a:sym typeface="Wingdings" panose="05000000000000000000" pitchFamily="2" charset="2"/>
            </a:rPr>
            <a:t>internal</a:t>
          </a:r>
          <a:r>
            <a:rPr lang="it-IT" sz="2000" b="1" kern="1200">
              <a:solidFill>
                <a:srgbClr val="FF0000"/>
              </a:solidFill>
              <a:sym typeface="Wingdings" panose="05000000000000000000" pitchFamily="2" charset="2"/>
            </a:rPr>
            <a:t>)</a:t>
          </a:r>
          <a:endParaRPr lang="it-IT" sz="2000" b="1" kern="1200">
            <a:solidFill>
              <a:srgbClr val="FF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err="1"/>
            <a:t>Assegnazione</a:t>
          </a:r>
          <a:r>
            <a:rPr lang="en-US" sz="2000" b="1" kern="1200"/>
            <a:t> </a:t>
          </a:r>
          <a:r>
            <a:rPr lang="en-US" sz="2000" b="1" kern="1200" err="1"/>
            <a:t>automatica</a:t>
          </a:r>
          <a:r>
            <a:rPr lang="en-US" sz="2000" b="1" kern="1200"/>
            <a:t> </a:t>
          </a:r>
          <a:r>
            <a:rPr lang="en-US" sz="2000" kern="1200"/>
            <a:t>a </a:t>
          </a:r>
          <a:br>
            <a:rPr lang="en-US" sz="2000" kern="1200"/>
          </a:br>
          <a:r>
            <a:rPr lang="en-US" sz="2000" kern="1200"/>
            <a:t>Helpdesk/Developers dopo 1 </a:t>
          </a:r>
          <a:r>
            <a:rPr lang="en-US" sz="2000" kern="1200" err="1"/>
            <a:t>giorno</a:t>
          </a:r>
          <a:r>
            <a:rPr lang="en-US" sz="2000" kern="1200"/>
            <a:t> non </a:t>
          </a:r>
          <a:r>
            <a:rPr lang="en-US" sz="2000" kern="1200" err="1"/>
            <a:t>preso</a:t>
          </a:r>
          <a:r>
            <a:rPr lang="en-US" sz="2000" kern="1200"/>
            <a:t> in </a:t>
          </a:r>
          <a:r>
            <a:rPr lang="en-US" sz="2000" kern="1200" err="1"/>
            <a:t>carico</a:t>
          </a:r>
          <a:r>
            <a:rPr lang="en-US" sz="2000" kern="1200"/>
            <a:t> </a:t>
          </a:r>
          <a:r>
            <a:rPr lang="en-US" sz="2000" kern="1200">
              <a:solidFill>
                <a:srgbClr val="FF0000"/>
              </a:solidFill>
              <a:sym typeface="Wingdings" panose="05000000000000000000" pitchFamily="2" charset="2"/>
            </a:rPr>
            <a:t></a:t>
          </a:r>
          <a:r>
            <a:rPr lang="en-US" sz="2000" kern="1200">
              <a:sym typeface="Wingdings" panose="05000000000000000000" pitchFamily="2" charset="2"/>
            </a:rPr>
            <a:t> </a:t>
          </a:r>
          <a:r>
            <a:rPr lang="en-US" sz="2000" b="1" kern="1200">
              <a:solidFill>
                <a:srgbClr val="FF0000"/>
              </a:solidFill>
              <a:sym typeface="Wingdings" panose="05000000000000000000" pitchFamily="2" charset="2"/>
            </a:rPr>
            <a:t>round-robin</a:t>
          </a:r>
          <a:endParaRPr lang="it-IT" sz="2000" b="1" kern="1200">
            <a:solidFill>
              <a:srgbClr val="FF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err="1"/>
            <a:t>All’assegnatario</a:t>
          </a:r>
          <a:r>
            <a:rPr lang="en-US" sz="2000" kern="1200"/>
            <a:t> </a:t>
          </a:r>
          <a:r>
            <a:rPr lang="en-US" sz="2000" kern="1200" err="1"/>
            <a:t>arriva</a:t>
          </a:r>
          <a:r>
            <a:rPr lang="en-US" sz="2000" kern="1200"/>
            <a:t> </a:t>
          </a:r>
          <a:r>
            <a:rPr lang="en-US" sz="2000" kern="1200" err="1"/>
            <a:t>un’email</a:t>
          </a:r>
          <a:r>
            <a:rPr lang="en-US" sz="2000" kern="1200"/>
            <a:t> </a:t>
          </a:r>
          <a:r>
            <a:rPr lang="en-US" sz="2000" b="1" kern="1200"/>
            <a:t>1 </a:t>
          </a:r>
          <a:r>
            <a:rPr lang="en-US" sz="2000" b="1" kern="1200" err="1"/>
            <a:t>giorno</a:t>
          </a:r>
          <a:r>
            <a:rPr lang="en-US" sz="2000" b="1" kern="1200"/>
            <a:t> prima </a:t>
          </a:r>
          <a:r>
            <a:rPr lang="en-US" sz="2000" b="1" kern="1200" err="1"/>
            <a:t>della</a:t>
          </a:r>
          <a:r>
            <a:rPr lang="en-US" sz="2000" b="1" kern="1200"/>
            <a:t> </a:t>
          </a:r>
          <a:r>
            <a:rPr lang="en-US" sz="2000" b="1" kern="1200" err="1"/>
            <a:t>scadenza</a:t>
          </a:r>
          <a:r>
            <a:rPr lang="en-US" sz="2000" b="1" kern="1200"/>
            <a:t> </a:t>
          </a:r>
          <a:r>
            <a:rPr lang="en-US" sz="2000" b="1" kern="1200" err="1"/>
            <a:t>dello</a:t>
          </a:r>
          <a:r>
            <a:rPr lang="en-US" sz="2000" b="1" kern="1200"/>
            <a:t> SLA</a:t>
          </a:r>
          <a:endParaRPr lang="it-IT" sz="2000" b="1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err="1"/>
            <a:t>Chiusura</a:t>
          </a:r>
          <a:r>
            <a:rPr lang="en-US" sz="2000" kern="1200"/>
            <a:t> del ticket dopo 2 </a:t>
          </a:r>
          <a:r>
            <a:rPr lang="en-US" sz="2000" kern="1200" err="1"/>
            <a:t>mesi</a:t>
          </a:r>
          <a:r>
            <a:rPr lang="en-US" sz="2000" kern="1200"/>
            <a:t> di </a:t>
          </a:r>
          <a:r>
            <a:rPr lang="en-US" sz="2000" b="1" kern="1200" err="1"/>
            <a:t>inerzia</a:t>
          </a:r>
          <a:r>
            <a:rPr lang="en-US" sz="2000" kern="1200"/>
            <a:t> (</a:t>
          </a:r>
          <a:r>
            <a:rPr lang="en-US" sz="2000" kern="1200" err="1"/>
            <a:t>utente</a:t>
          </a:r>
          <a:r>
            <a:rPr lang="en-US" sz="2000" kern="1200"/>
            <a:t> o </a:t>
          </a:r>
          <a:r>
            <a:rPr lang="en-US" sz="2000" kern="1200" err="1"/>
            <a:t>assistenza</a:t>
          </a:r>
          <a:r>
            <a:rPr lang="en-US" sz="2000" kern="1200"/>
            <a:t>) </a:t>
          </a:r>
          <a:r>
            <a:rPr lang="en-US" sz="2000" kern="1200">
              <a:solidFill>
                <a:srgbClr val="FF0000"/>
              </a:solidFill>
              <a:sym typeface="Wingdings" panose="05000000000000000000" pitchFamily="2" charset="2"/>
            </a:rPr>
            <a:t></a:t>
          </a:r>
          <a:r>
            <a:rPr lang="en-US" sz="2000" kern="1200">
              <a:sym typeface="Wingdings" panose="05000000000000000000" pitchFamily="2" charset="2"/>
            </a:rPr>
            <a:t> </a:t>
          </a:r>
          <a:r>
            <a:rPr lang="en-US" sz="2000" kern="1200"/>
            <a:t> </a:t>
          </a:r>
          <a:r>
            <a:rPr lang="en-US" sz="2000" b="1" kern="1200">
              <a:solidFill>
                <a:srgbClr val="FF0000"/>
              </a:solidFill>
            </a:rPr>
            <a:t>non ha </a:t>
          </a:r>
          <a:r>
            <a:rPr lang="en-US" sz="2000" b="1" kern="1200" err="1">
              <a:solidFill>
                <a:srgbClr val="FF0000"/>
              </a:solidFill>
            </a:rPr>
            <a:t>funzionato</a:t>
          </a:r>
          <a:endParaRPr lang="it-IT" sz="2000" b="1" kern="1200">
            <a:solidFill>
              <a:srgbClr val="FF0000"/>
            </a:solidFill>
          </a:endParaRPr>
        </a:p>
      </dsp:txBody>
      <dsp:txXfrm>
        <a:off x="7939899" y="1335534"/>
        <a:ext cx="3372621" cy="368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CA31F-E4D9-4DBE-A6BC-793AEBE9D3F9}">
      <dsp:nvSpPr>
        <dsp:cNvPr id="0" name=""/>
        <dsp:cNvSpPr/>
      </dsp:nvSpPr>
      <dsp:spPr>
        <a:xfrm>
          <a:off x="5070" y="576053"/>
          <a:ext cx="1138429" cy="11384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65E01-15CB-4B82-87B9-95C449AE66AB}">
      <dsp:nvSpPr>
        <dsp:cNvPr id="0" name=""/>
        <dsp:cNvSpPr/>
      </dsp:nvSpPr>
      <dsp:spPr>
        <a:xfrm>
          <a:off x="5070" y="1879444"/>
          <a:ext cx="3252656" cy="503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800" kern="1200"/>
            <a:t>Il portale DSI è online</a:t>
          </a:r>
          <a:endParaRPr lang="en-US" sz="1800" kern="1200"/>
        </a:p>
      </dsp:txBody>
      <dsp:txXfrm>
        <a:off x="5070" y="1879444"/>
        <a:ext cx="3252656" cy="503145"/>
      </dsp:txXfrm>
    </dsp:sp>
    <dsp:sp modelId="{39D43A13-5139-470D-A732-CAC166E949BD}">
      <dsp:nvSpPr>
        <dsp:cNvPr id="0" name=""/>
        <dsp:cNvSpPr/>
      </dsp:nvSpPr>
      <dsp:spPr>
        <a:xfrm>
          <a:off x="5070" y="2459315"/>
          <a:ext cx="3252656" cy="19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Grazie Simona, Rossana e Marzio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Invito a tutti a dare un occhio e «arricchire» il motore di ricerca con link a pillole formative, FAQ, news del sito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Non è direttamente visibile agli utenti perché manca…</a:t>
          </a:r>
          <a:endParaRPr lang="en-US" sz="1800" kern="1200"/>
        </a:p>
      </dsp:txBody>
      <dsp:txXfrm>
        <a:off x="5070" y="2459315"/>
        <a:ext cx="3252656" cy="1953037"/>
      </dsp:txXfrm>
    </dsp:sp>
    <dsp:sp modelId="{33802254-2603-4794-88E1-3451269ECF54}">
      <dsp:nvSpPr>
        <dsp:cNvPr id="0" name=""/>
        <dsp:cNvSpPr/>
      </dsp:nvSpPr>
      <dsp:spPr>
        <a:xfrm>
          <a:off x="3826941" y="576053"/>
          <a:ext cx="1138429" cy="11384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9A4F7-53C0-4289-B12B-B3CB0759E090}">
      <dsp:nvSpPr>
        <dsp:cNvPr id="0" name=""/>
        <dsp:cNvSpPr/>
      </dsp:nvSpPr>
      <dsp:spPr>
        <a:xfrm>
          <a:off x="3826941" y="1879444"/>
          <a:ext cx="3252656" cy="503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800" kern="1200"/>
            <a:t>Il portale generale</a:t>
          </a:r>
          <a:endParaRPr lang="en-US" sz="1800" kern="1200"/>
        </a:p>
      </dsp:txBody>
      <dsp:txXfrm>
        <a:off x="3826941" y="1879444"/>
        <a:ext cx="3252656" cy="503145"/>
      </dsp:txXfrm>
    </dsp:sp>
    <dsp:sp modelId="{E6097257-8983-4854-A64C-6EBA0D8FA082}">
      <dsp:nvSpPr>
        <dsp:cNvPr id="0" name=""/>
        <dsp:cNvSpPr/>
      </dsp:nvSpPr>
      <dsp:spPr>
        <a:xfrm>
          <a:off x="3826941" y="2459315"/>
          <a:ext cx="3252656" cy="19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Alberto proporrà bozza ai JSM Admin (II </a:t>
          </a:r>
          <a:r>
            <a:rPr lang="it-IT" sz="1800" kern="1200" err="1"/>
            <a:t>sem</a:t>
          </a:r>
          <a:r>
            <a:rPr lang="it-IT" sz="1800" kern="1200"/>
            <a:t>. 2024) 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Discussione</a:t>
          </a:r>
          <a:r>
            <a:rPr lang="en-US" sz="1800" kern="1200"/>
            <a:t> e review</a:t>
          </a:r>
        </a:p>
      </dsp:txBody>
      <dsp:txXfrm>
        <a:off x="3826941" y="2459315"/>
        <a:ext cx="3252656" cy="1953037"/>
      </dsp:txXfrm>
    </dsp:sp>
    <dsp:sp modelId="{0E06C197-189B-4DEB-9F29-0E7CE32FC262}">
      <dsp:nvSpPr>
        <dsp:cNvPr id="0" name=""/>
        <dsp:cNvSpPr/>
      </dsp:nvSpPr>
      <dsp:spPr>
        <a:xfrm>
          <a:off x="7648812" y="576053"/>
          <a:ext cx="1138429" cy="11384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17773-9544-48F2-8445-2F453DDDB2F6}">
      <dsp:nvSpPr>
        <dsp:cNvPr id="0" name=""/>
        <dsp:cNvSpPr/>
      </dsp:nvSpPr>
      <dsp:spPr>
        <a:xfrm>
          <a:off x="7648812" y="1879444"/>
          <a:ext cx="3252656" cy="503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err="1"/>
            <a:t>Mancano</a:t>
          </a:r>
          <a:r>
            <a:rPr lang="en-US" sz="1800" kern="1200"/>
            <a:t> request type </a:t>
          </a:r>
          <a:br>
            <a:rPr lang="en-US" sz="1800" kern="1200"/>
          </a:br>
          <a:r>
            <a:rPr lang="en-US" sz="1800" kern="1200"/>
            <a:t>(in </a:t>
          </a:r>
          <a:r>
            <a:rPr lang="en-US" sz="1800" kern="1200" err="1"/>
            <a:t>molti</a:t>
          </a:r>
          <a:r>
            <a:rPr lang="en-US" sz="1800" kern="1200"/>
            <a:t> </a:t>
          </a:r>
          <a:r>
            <a:rPr lang="en-US" sz="1800" kern="1200" err="1"/>
            <a:t>progetti</a:t>
          </a:r>
          <a:r>
            <a:rPr lang="en-US" sz="1800" kern="1200"/>
            <a:t>)</a:t>
          </a:r>
        </a:p>
      </dsp:txBody>
      <dsp:txXfrm>
        <a:off x="7648812" y="1879444"/>
        <a:ext cx="3252656" cy="503145"/>
      </dsp:txXfrm>
    </dsp:sp>
    <dsp:sp modelId="{A601ED42-B1B7-4994-ADA4-73A42880E424}">
      <dsp:nvSpPr>
        <dsp:cNvPr id="0" name=""/>
        <dsp:cNvSpPr/>
      </dsp:nvSpPr>
      <dsp:spPr>
        <a:xfrm>
          <a:off x="7648812" y="2459315"/>
          <a:ext cx="3252656" cy="19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Facendo</a:t>
          </a:r>
          <a:r>
            <a:rPr lang="en-US" sz="1800" kern="1200"/>
            <a:t> </a:t>
          </a:r>
          <a:r>
            <a:rPr lang="en-US" sz="1800" kern="1200" err="1"/>
            <a:t>assistenza</a:t>
          </a:r>
          <a:r>
            <a:rPr lang="en-US" sz="1800" kern="1200"/>
            <a:t> </a:t>
          </a:r>
          <a:r>
            <a:rPr lang="en-US" sz="1800" kern="1200" err="1"/>
            <a:t>segnalateci</a:t>
          </a:r>
          <a:r>
            <a:rPr lang="en-US" sz="1800" kern="1200"/>
            <a:t> le </a:t>
          </a:r>
          <a:r>
            <a:rPr lang="en-US" sz="1800" kern="1200" err="1"/>
            <a:t>tipologie</a:t>
          </a:r>
          <a:r>
            <a:rPr lang="en-US" sz="1800" kern="1200"/>
            <a:t> di </a:t>
          </a:r>
          <a:r>
            <a:rPr lang="en-US" sz="1800" kern="1200" err="1"/>
            <a:t>cose</a:t>
          </a:r>
          <a:r>
            <a:rPr lang="en-US" sz="1800" kern="1200"/>
            <a:t> </a:t>
          </a:r>
          <a:r>
            <a:rPr lang="en-US" sz="1800" kern="1200" err="1"/>
            <a:t>più</a:t>
          </a:r>
          <a:r>
            <a:rPr lang="en-US" sz="1800" kern="1200"/>
            <a:t> </a:t>
          </a:r>
          <a:r>
            <a:rPr lang="en-US" sz="1800" kern="1200" err="1"/>
            <a:t>richieste</a:t>
          </a:r>
          <a:r>
            <a:rPr lang="en-US" sz="1800" kern="1200"/>
            <a:t> </a:t>
          </a:r>
          <a:r>
            <a:rPr lang="en-US" sz="1800" kern="1200" err="1"/>
            <a:t>dall’utenza</a:t>
          </a:r>
          <a:endParaRPr lang="en-US" sz="1800" kern="1200"/>
        </a:p>
      </dsp:txBody>
      <dsp:txXfrm>
        <a:off x="7648812" y="2459315"/>
        <a:ext cx="3252656" cy="1953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88842-3D14-45D8-AB31-5AB9C66CFEDA}">
      <dsp:nvSpPr>
        <dsp:cNvPr id="0" name=""/>
        <dsp:cNvSpPr/>
      </dsp:nvSpPr>
      <dsp:spPr>
        <a:xfrm>
          <a:off x="257230" y="1196617"/>
          <a:ext cx="714656" cy="714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6E4D-D450-41BC-9B12-077E40E36344}">
      <dsp:nvSpPr>
        <dsp:cNvPr id="0" name=""/>
        <dsp:cNvSpPr/>
      </dsp:nvSpPr>
      <dsp:spPr>
        <a:xfrm>
          <a:off x="0" y="2021972"/>
          <a:ext cx="2545830" cy="485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kern="1200" err="1"/>
            <a:t>Istruzioni</a:t>
          </a:r>
          <a:r>
            <a:rPr lang="en-GB" sz="1700" kern="1200"/>
            <a:t> </a:t>
          </a:r>
          <a:r>
            <a:rPr lang="en-GB" sz="1700" kern="1200" err="1"/>
            <a:t>puntuali</a:t>
          </a:r>
          <a:r>
            <a:rPr lang="en-GB" sz="1700" kern="1200"/>
            <a:t> per </a:t>
          </a:r>
          <a:r>
            <a:rPr lang="en-GB" sz="1700" kern="1200" err="1"/>
            <a:t>l'avvio</a:t>
          </a:r>
          <a:r>
            <a:rPr lang="en-GB" sz="1700" kern="1200"/>
            <a:t> del tool in </a:t>
          </a:r>
          <a:r>
            <a:rPr lang="en-GB" sz="1700" kern="1200" err="1"/>
            <a:t>struttura</a:t>
          </a:r>
          <a:endParaRPr lang="en-US" sz="1700" kern="1200"/>
        </a:p>
      </dsp:txBody>
      <dsp:txXfrm>
        <a:off x="0" y="2021972"/>
        <a:ext cx="2545830" cy="485795"/>
      </dsp:txXfrm>
    </dsp:sp>
    <dsp:sp modelId="{AF3ADADB-866F-4253-AF35-FE91A5FA590A}">
      <dsp:nvSpPr>
        <dsp:cNvPr id="0" name=""/>
        <dsp:cNvSpPr/>
      </dsp:nvSpPr>
      <dsp:spPr>
        <a:xfrm>
          <a:off x="5" y="2545472"/>
          <a:ext cx="2199405" cy="634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kern="1200" err="1"/>
            <a:t>Compresa</a:t>
          </a:r>
          <a:r>
            <a:rPr lang="en-GB" sz="1600" kern="1200"/>
            <a:t> </a:t>
          </a:r>
          <a:r>
            <a:rPr lang="en-GB" sz="1600" kern="1200" err="1"/>
            <a:t>bozza</a:t>
          </a:r>
          <a:r>
            <a:rPr lang="en-GB" sz="1600" kern="1200"/>
            <a:t> email da </a:t>
          </a:r>
          <a:r>
            <a:rPr lang="en-GB" sz="1600" kern="1200" err="1"/>
            <a:t>mandare</a:t>
          </a:r>
          <a:r>
            <a:rPr lang="en-GB" sz="1600" kern="1200"/>
            <a:t> </a:t>
          </a:r>
          <a:r>
            <a:rPr lang="en-GB" sz="1600" kern="1200" err="1"/>
            <a:t>agli</a:t>
          </a:r>
          <a:r>
            <a:rPr lang="en-GB" sz="1600" kern="1200"/>
            <a:t> </a:t>
          </a:r>
          <a:r>
            <a:rPr lang="en-GB" sz="1600" kern="1200" err="1"/>
            <a:t>utenti</a:t>
          </a:r>
          <a:endParaRPr lang="en-US" sz="1600" kern="1200"/>
        </a:p>
      </dsp:txBody>
      <dsp:txXfrm>
        <a:off x="5" y="2545472"/>
        <a:ext cx="2199405" cy="634289"/>
      </dsp:txXfrm>
    </dsp:sp>
    <dsp:sp modelId="{0585D469-458B-4974-9473-FA253CED48F7}">
      <dsp:nvSpPr>
        <dsp:cNvPr id="0" name=""/>
        <dsp:cNvSpPr/>
      </dsp:nvSpPr>
      <dsp:spPr>
        <a:xfrm>
          <a:off x="3582687" y="1258939"/>
          <a:ext cx="714656" cy="7146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74528-B26F-4A6A-BF01-F5079F74A6F1}">
      <dsp:nvSpPr>
        <dsp:cNvPr id="0" name=""/>
        <dsp:cNvSpPr/>
      </dsp:nvSpPr>
      <dsp:spPr>
        <a:xfrm>
          <a:off x="2883255" y="2027052"/>
          <a:ext cx="2934991" cy="48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kern="1200" err="1"/>
            <a:t>Temporaneo</a:t>
          </a:r>
          <a:r>
            <a:rPr lang="en-GB" sz="1700" kern="1200"/>
            <a:t> </a:t>
          </a:r>
          <a:r>
            <a:rPr lang="en-GB" sz="1700" kern="1200" err="1"/>
            <a:t>Canale</a:t>
          </a:r>
          <a:r>
            <a:rPr lang="en-GB" sz="1700" kern="1200"/>
            <a:t> Teams per le </a:t>
          </a:r>
          <a:r>
            <a:rPr lang="en-GB" sz="1700" kern="1200" err="1"/>
            <a:t>richieste</a:t>
          </a:r>
          <a:r>
            <a:rPr lang="en-GB" sz="1700" kern="1200"/>
            <a:t> di </a:t>
          </a:r>
          <a:r>
            <a:rPr lang="en-GB" sz="1700" kern="1200" err="1"/>
            <a:t>assistenza</a:t>
          </a:r>
          <a:endParaRPr lang="en-US" sz="1700" kern="1200"/>
        </a:p>
      </dsp:txBody>
      <dsp:txXfrm>
        <a:off x="2883255" y="2027052"/>
        <a:ext cx="2934991" cy="488057"/>
      </dsp:txXfrm>
    </dsp:sp>
    <dsp:sp modelId="{BF3A130C-9DD5-45C3-BD4B-C40926DA0C67}">
      <dsp:nvSpPr>
        <dsp:cNvPr id="0" name=""/>
        <dsp:cNvSpPr/>
      </dsp:nvSpPr>
      <dsp:spPr>
        <a:xfrm>
          <a:off x="2880172" y="2550373"/>
          <a:ext cx="2877696" cy="760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err="1"/>
            <a:t>Mantenuto</a:t>
          </a:r>
          <a:r>
            <a:rPr lang="en-GB" sz="1600" kern="1200"/>
            <a:t> </a:t>
          </a:r>
          <a:r>
            <a:rPr lang="en-GB" sz="1600" kern="1200" err="1"/>
            <a:t>anche</a:t>
          </a:r>
          <a:r>
            <a:rPr lang="en-GB" sz="1600" kern="1200"/>
            <a:t> per le prime </a:t>
          </a:r>
          <a:r>
            <a:rPr lang="en-GB" sz="1600" kern="1200" err="1"/>
            <a:t>strutture</a:t>
          </a:r>
          <a:r>
            <a:rPr lang="en-GB" sz="1600" kern="1200"/>
            <a:t> partite, ma non </a:t>
          </a:r>
          <a:r>
            <a:rPr lang="en-GB" sz="1600" kern="1200" err="1"/>
            <a:t>più</a:t>
          </a:r>
          <a:r>
            <a:rPr lang="en-GB" sz="1600" kern="1200"/>
            <a:t> </a:t>
          </a:r>
          <a:r>
            <a:rPr lang="en-GB" sz="1600" kern="1200" err="1"/>
            <a:t>usato</a:t>
          </a:r>
          <a:endParaRPr lang="en-GB" sz="16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Il tool </a:t>
          </a:r>
          <a:r>
            <a:rPr lang="en-GB" sz="1600" kern="1200" err="1"/>
            <a:t>è</a:t>
          </a:r>
          <a:r>
            <a:rPr lang="en-GB" sz="1600" kern="1200"/>
            <a:t> </a:t>
          </a:r>
          <a:r>
            <a:rPr lang="en-GB" sz="1600" kern="1200" err="1"/>
            <a:t>chiaro</a:t>
          </a:r>
          <a:r>
            <a:rPr lang="en-GB" sz="1600" kern="1200"/>
            <a:t> e </a:t>
          </a:r>
          <a:r>
            <a:rPr lang="en-GB" sz="1600" kern="1200" err="1"/>
            <a:t>funziona</a:t>
          </a:r>
          <a:r>
            <a:rPr lang="en-GB" sz="1600" kern="1200"/>
            <a:t> bene</a:t>
          </a:r>
          <a:endParaRPr lang="en-US" sz="1600" kern="1200"/>
        </a:p>
      </dsp:txBody>
      <dsp:txXfrm>
        <a:off x="2880172" y="2550373"/>
        <a:ext cx="2877696" cy="760024"/>
      </dsp:txXfrm>
    </dsp:sp>
    <dsp:sp modelId="{C83ABED9-16CF-4F7C-A861-96AD11496894}">
      <dsp:nvSpPr>
        <dsp:cNvPr id="0" name=""/>
        <dsp:cNvSpPr/>
      </dsp:nvSpPr>
      <dsp:spPr>
        <a:xfrm>
          <a:off x="6485919" y="1194600"/>
          <a:ext cx="714656" cy="7146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22468-99E1-418B-9C98-D577FC70DF9A}">
      <dsp:nvSpPr>
        <dsp:cNvPr id="0" name=""/>
        <dsp:cNvSpPr/>
      </dsp:nvSpPr>
      <dsp:spPr>
        <a:xfrm>
          <a:off x="6186978" y="2019963"/>
          <a:ext cx="2571476" cy="49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700" kern="1200" err="1"/>
            <a:t>Possiamo</a:t>
          </a:r>
          <a:r>
            <a:rPr lang="en-GB" sz="1700" kern="1200"/>
            <a:t> “</a:t>
          </a:r>
          <a:r>
            <a:rPr lang="en-GB" sz="1700" kern="1200" err="1"/>
            <a:t>vedere</a:t>
          </a:r>
          <a:r>
            <a:rPr lang="en-GB" sz="1700" kern="1200"/>
            <a:t>” le </a:t>
          </a:r>
          <a:r>
            <a:rPr lang="en-GB" sz="1700" kern="1200" err="1"/>
            <a:t>pratiche</a:t>
          </a:r>
          <a:r>
            <a:rPr lang="en-GB" sz="1700" kern="1200"/>
            <a:t>, ma non </a:t>
          </a:r>
          <a:r>
            <a:rPr lang="en-GB" sz="1700" kern="1200" err="1"/>
            <a:t>intervenire</a:t>
          </a:r>
          <a:endParaRPr lang="en-US" sz="1700" kern="1200"/>
        </a:p>
      </dsp:txBody>
      <dsp:txXfrm>
        <a:off x="6186978" y="2019963"/>
        <a:ext cx="2571476" cy="490248"/>
      </dsp:txXfrm>
    </dsp:sp>
    <dsp:sp modelId="{22D0125D-8595-4FD6-B3E3-1FA82279D80C}">
      <dsp:nvSpPr>
        <dsp:cNvPr id="0" name=""/>
        <dsp:cNvSpPr/>
      </dsp:nvSpPr>
      <dsp:spPr>
        <a:xfrm>
          <a:off x="6200730" y="2518831"/>
          <a:ext cx="2612252" cy="637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Le </a:t>
          </a:r>
          <a:r>
            <a:rPr lang="en-GB" sz="1600" kern="1200" err="1"/>
            <a:t>sedi</a:t>
          </a:r>
          <a:r>
            <a:rPr lang="en-GB" sz="1600" kern="1200"/>
            <a:t> </a:t>
          </a:r>
          <a:r>
            <a:rPr lang="en-GB" sz="1600" kern="1200" err="1"/>
            <a:t>sono</a:t>
          </a:r>
          <a:r>
            <a:rPr lang="en-GB" sz="1600" kern="1200"/>
            <a:t> </a:t>
          </a:r>
          <a:r>
            <a:rPr lang="en-GB" sz="1600" kern="1200" err="1"/>
            <a:t>autonome</a:t>
          </a:r>
          <a:r>
            <a:rPr lang="en-GB" sz="1600" kern="1200"/>
            <a:t> </a:t>
          </a:r>
          <a:r>
            <a:rPr lang="en-GB" sz="1600" kern="1200" err="1"/>
            <a:t>nello</a:t>
          </a:r>
          <a:r>
            <a:rPr lang="en-GB" sz="1600" kern="1200"/>
            <a:t> </a:t>
          </a:r>
          <a:r>
            <a:rPr lang="en-GB" sz="1600" kern="1200" err="1"/>
            <a:t>sbloccare</a:t>
          </a:r>
          <a:r>
            <a:rPr lang="en-GB" sz="1600" kern="1200"/>
            <a:t> le </a:t>
          </a:r>
          <a:r>
            <a:rPr lang="en-GB" sz="1600" kern="1200" err="1"/>
            <a:t>pratiche</a:t>
          </a:r>
          <a:endParaRPr lang="en-US" sz="1600" kern="1200"/>
        </a:p>
      </dsp:txBody>
      <dsp:txXfrm>
        <a:off x="6200730" y="2518831"/>
        <a:ext cx="2612252" cy="637905"/>
      </dsp:txXfrm>
    </dsp:sp>
    <dsp:sp modelId="{8F7BD7EE-475D-4A5A-AC12-965D8EC6396C}">
      <dsp:nvSpPr>
        <dsp:cNvPr id="0" name=""/>
        <dsp:cNvSpPr/>
      </dsp:nvSpPr>
      <dsp:spPr>
        <a:xfrm>
          <a:off x="9412426" y="1196617"/>
          <a:ext cx="714656" cy="7146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358CA-DF4B-4EB8-9C3F-4675534A4083}">
      <dsp:nvSpPr>
        <dsp:cNvPr id="0" name=""/>
        <dsp:cNvSpPr/>
      </dsp:nvSpPr>
      <dsp:spPr>
        <a:xfrm>
          <a:off x="9170311" y="1995472"/>
          <a:ext cx="2526105" cy="49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err="1"/>
            <a:t>Verrà</a:t>
          </a:r>
          <a:r>
            <a:rPr lang="en-GB" sz="1600" kern="1200"/>
            <a:t> </a:t>
          </a:r>
          <a:r>
            <a:rPr lang="en-GB" sz="1600" kern="1200" err="1"/>
            <a:t>attivata</a:t>
          </a:r>
          <a:r>
            <a:rPr lang="en-GB" sz="1600" kern="1200"/>
            <a:t> area </a:t>
          </a:r>
          <a:r>
            <a:rPr lang="en-GB" sz="1600" kern="1200" err="1"/>
            <a:t>apposita</a:t>
          </a:r>
          <a:r>
            <a:rPr lang="en-GB" sz="1600" kern="1200"/>
            <a:t> </a:t>
          </a:r>
          <a:r>
            <a:rPr lang="en-GB" sz="1600" kern="1200" err="1"/>
            <a:t>sul</a:t>
          </a:r>
          <a:r>
            <a:rPr lang="en-GB" sz="1600" kern="1200"/>
            <a:t> </a:t>
          </a:r>
          <a:r>
            <a:rPr lang="en-GB" sz="1600" kern="1200" err="1"/>
            <a:t>Portale</a:t>
          </a:r>
          <a:r>
            <a:rPr lang="en-GB" sz="1600" kern="1200"/>
            <a:t> </a:t>
          </a:r>
          <a:r>
            <a:rPr lang="en-GB" sz="1600" kern="1200" err="1"/>
            <a:t>Assistenza</a:t>
          </a:r>
          <a:endParaRPr lang="en-US" sz="1600" kern="1200"/>
        </a:p>
      </dsp:txBody>
      <dsp:txXfrm>
        <a:off x="9170311" y="1995472"/>
        <a:ext cx="2526105" cy="490248"/>
      </dsp:txXfrm>
    </dsp:sp>
    <dsp:sp modelId="{1D909A0C-FEA5-4F2F-AE41-CCFEE3DC53A2}">
      <dsp:nvSpPr>
        <dsp:cNvPr id="0" name=""/>
        <dsp:cNvSpPr/>
      </dsp:nvSpPr>
      <dsp:spPr>
        <a:xfrm>
          <a:off x="9412426" y="2524882"/>
          <a:ext cx="2041875" cy="62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B8BA2-C94A-5B4A-979D-67C92C1D448A}">
      <dsp:nvSpPr>
        <dsp:cNvPr id="0" name=""/>
        <dsp:cNvSpPr/>
      </dsp:nvSpPr>
      <dsp:spPr>
        <a:xfrm>
          <a:off x="3594" y="440976"/>
          <a:ext cx="1946002" cy="116760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Missioni: vedi slide Barbara</a:t>
          </a:r>
          <a:endParaRPr lang="en-US" sz="1600" kern="1200"/>
        </a:p>
      </dsp:txBody>
      <dsp:txXfrm>
        <a:off x="3594" y="440976"/>
        <a:ext cx="1946002" cy="1167601"/>
      </dsp:txXfrm>
    </dsp:sp>
    <dsp:sp modelId="{3AAE543B-D526-8D47-98A6-74E7491C3A98}">
      <dsp:nvSpPr>
        <dsp:cNvPr id="0" name=""/>
        <dsp:cNvSpPr/>
      </dsp:nvSpPr>
      <dsp:spPr>
        <a:xfrm>
          <a:off x="2144196" y="44097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Contabilità economico / patrimoniale</a:t>
          </a:r>
          <a:endParaRPr lang="en-US" sz="1600" kern="1200"/>
        </a:p>
      </dsp:txBody>
      <dsp:txXfrm>
        <a:off x="2144196" y="440976"/>
        <a:ext cx="1946002" cy="1167601"/>
      </dsp:txXfrm>
    </dsp:sp>
    <dsp:sp modelId="{F5CBCC8A-D171-4447-AE2D-865337CBF1C0}">
      <dsp:nvSpPr>
        <dsp:cNvPr id="0" name=""/>
        <dsp:cNvSpPr/>
      </dsp:nvSpPr>
      <dsp:spPr>
        <a:xfrm>
          <a:off x="4284798" y="44097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Presenze</a:t>
          </a:r>
          <a:endParaRPr lang="en-US" sz="1600" kern="1200"/>
        </a:p>
      </dsp:txBody>
      <dsp:txXfrm>
        <a:off x="4284798" y="440976"/>
        <a:ext cx="1946002" cy="1167601"/>
      </dsp:txXfrm>
    </dsp:sp>
    <dsp:sp modelId="{FCF2EB3C-5446-5B4D-9F11-1DD758DD18FB}">
      <dsp:nvSpPr>
        <dsp:cNvPr id="0" name=""/>
        <dsp:cNvSpPr/>
      </dsp:nvSpPr>
      <dsp:spPr>
        <a:xfrm>
          <a:off x="6425401" y="44097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Fatture (rifacimento Alfr&amp;D) + PCC</a:t>
          </a:r>
          <a:endParaRPr lang="en-US" sz="1600" kern="1200"/>
        </a:p>
      </dsp:txBody>
      <dsp:txXfrm>
        <a:off x="6425401" y="440976"/>
        <a:ext cx="1946002" cy="1167601"/>
      </dsp:txXfrm>
    </dsp:sp>
    <dsp:sp modelId="{58DE7571-D7F1-054B-86EB-4FCA716477ED}">
      <dsp:nvSpPr>
        <dsp:cNvPr id="0" name=""/>
        <dsp:cNvSpPr/>
      </dsp:nvSpPr>
      <dsp:spPr>
        <a:xfrm>
          <a:off x="8566003" y="44097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Rifacimento UI + backend RDA + Nuovo portale approvvigionamento </a:t>
          </a:r>
          <a:endParaRPr lang="en-US" sz="1600" kern="1200"/>
        </a:p>
      </dsp:txBody>
      <dsp:txXfrm>
        <a:off x="8566003" y="440976"/>
        <a:ext cx="1946002" cy="1167601"/>
      </dsp:txXfrm>
    </dsp:sp>
    <dsp:sp modelId="{FAFC483F-681A-C746-BBE4-A9230FBED733}">
      <dsp:nvSpPr>
        <dsp:cNvPr id="0" name=""/>
        <dsp:cNvSpPr/>
      </dsp:nvSpPr>
      <dsp:spPr>
        <a:xfrm>
          <a:off x="3594" y="180317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Storni «automatici» + incentivi di gara (Fiori scorsa plenaria)</a:t>
          </a:r>
          <a:endParaRPr lang="en-US" sz="1600" kern="1200"/>
        </a:p>
      </dsp:txBody>
      <dsp:txXfrm>
        <a:off x="3594" y="1803178"/>
        <a:ext cx="1946002" cy="1167601"/>
      </dsp:txXfrm>
    </dsp:sp>
    <dsp:sp modelId="{960BAA0C-4CCB-A64E-A518-E645A09D6649}">
      <dsp:nvSpPr>
        <dsp:cNvPr id="0" name=""/>
        <dsp:cNvSpPr/>
      </dsp:nvSpPr>
      <dsp:spPr>
        <a:xfrm>
          <a:off x="2144196" y="180317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Fascicolo di gara </a:t>
          </a:r>
          <a:r>
            <a:rPr lang="it-IT" sz="1600" kern="1200">
              <a:sym typeface="Wingdings" panose="05000000000000000000" pitchFamily="2" charset="2"/>
            </a:rPr>
            <a:t></a:t>
          </a:r>
          <a:r>
            <a:rPr lang="it-IT" sz="1600" kern="1200"/>
            <a:t> nuovo documentale</a:t>
          </a:r>
          <a:endParaRPr lang="en-US" sz="1600" kern="1200"/>
        </a:p>
      </dsp:txBody>
      <dsp:txXfrm>
        <a:off x="2144196" y="1803178"/>
        <a:ext cx="1946002" cy="1167601"/>
      </dsp:txXfrm>
    </dsp:sp>
    <dsp:sp modelId="{A0D29CF8-7F37-674B-9811-005F7C8870F2}">
      <dsp:nvSpPr>
        <dsp:cNvPr id="0" name=""/>
        <dsp:cNvSpPr/>
      </dsp:nvSpPr>
      <dsp:spPr>
        <a:xfrm>
          <a:off x="4284798" y="1803178"/>
          <a:ext cx="1946002" cy="116760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Trasferimento tecnologico: vedi slide Barbara</a:t>
          </a:r>
          <a:endParaRPr lang="en-US" sz="1600" kern="1200"/>
        </a:p>
      </dsp:txBody>
      <dsp:txXfrm>
        <a:off x="4284798" y="1803178"/>
        <a:ext cx="1946002" cy="1167601"/>
      </dsp:txXfrm>
    </dsp:sp>
    <dsp:sp modelId="{80AB9558-2AC2-8D48-9080-82CF4B057E2F}">
      <dsp:nvSpPr>
        <dsp:cNvPr id="0" name=""/>
        <dsp:cNvSpPr/>
      </dsp:nvSpPr>
      <dsp:spPr>
        <a:xfrm>
          <a:off x="6425401" y="180317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Fondo economale (specifiche?)</a:t>
          </a:r>
          <a:endParaRPr lang="en-US" sz="1600" kern="1200"/>
        </a:p>
      </dsp:txBody>
      <dsp:txXfrm>
        <a:off x="6425401" y="1803178"/>
        <a:ext cx="1946002" cy="1167601"/>
      </dsp:txXfrm>
    </dsp:sp>
    <dsp:sp modelId="{1734577D-FCC0-4546-97E8-CADCF2F64668}">
      <dsp:nvSpPr>
        <dsp:cNvPr id="0" name=""/>
        <dsp:cNvSpPr/>
      </dsp:nvSpPr>
      <dsp:spPr>
        <a:xfrm>
          <a:off x="8566003" y="180317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Fondi del Personale</a:t>
          </a:r>
          <a:endParaRPr lang="en-US" sz="1600" kern="1200"/>
        </a:p>
      </dsp:txBody>
      <dsp:txXfrm>
        <a:off x="8566003" y="1803178"/>
        <a:ext cx="1946002" cy="1167601"/>
      </dsp:txXfrm>
    </dsp:sp>
    <dsp:sp modelId="{1A358D36-BCD9-F548-9421-2BC74C4F8712}">
      <dsp:nvSpPr>
        <dsp:cNvPr id="0" name=""/>
        <dsp:cNvSpPr/>
      </dsp:nvSpPr>
      <dsp:spPr>
        <a:xfrm>
          <a:off x="1073895" y="316537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Accessi</a:t>
          </a:r>
          <a:endParaRPr lang="en-US" sz="1600" kern="1200"/>
        </a:p>
      </dsp:txBody>
      <dsp:txXfrm>
        <a:off x="1073895" y="3165379"/>
        <a:ext cx="1946002" cy="1167601"/>
      </dsp:txXfrm>
    </dsp:sp>
    <dsp:sp modelId="{3F5D4C4F-67AC-8347-BB18-56ECB0D5BCB0}">
      <dsp:nvSpPr>
        <dsp:cNvPr id="0" name=""/>
        <dsp:cNvSpPr/>
      </dsp:nvSpPr>
      <dsp:spPr>
        <a:xfrm>
          <a:off x="3214497" y="316537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Prodotti della ricerca</a:t>
          </a:r>
          <a:endParaRPr lang="en-US" sz="1600" kern="1200"/>
        </a:p>
      </dsp:txBody>
      <dsp:txXfrm>
        <a:off x="3214497" y="3165379"/>
        <a:ext cx="1946002" cy="1167601"/>
      </dsp:txXfrm>
    </dsp:sp>
    <dsp:sp modelId="{668D80B8-23F2-C041-A458-F0884926D719}">
      <dsp:nvSpPr>
        <dsp:cNvPr id="0" name=""/>
        <dsp:cNvSpPr/>
      </dsp:nvSpPr>
      <dsp:spPr>
        <a:xfrm>
          <a:off x="5355100" y="316537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Anagrafica (gestione aziende) </a:t>
          </a:r>
          <a:endParaRPr lang="en-US" sz="1600" kern="1200"/>
        </a:p>
      </dsp:txBody>
      <dsp:txXfrm>
        <a:off x="5355100" y="3165379"/>
        <a:ext cx="1946002" cy="1167601"/>
      </dsp:txXfrm>
    </dsp:sp>
    <dsp:sp modelId="{99CE9B74-1CDE-8D46-8DD6-1BE2CEB9908B}">
      <dsp:nvSpPr>
        <dsp:cNvPr id="0" name=""/>
        <dsp:cNvSpPr/>
      </dsp:nvSpPr>
      <dsp:spPr>
        <a:xfrm>
          <a:off x="7495702" y="316537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App web Inventario e precarico note di carico (gestione dati da post-ordine)</a:t>
          </a:r>
          <a:endParaRPr lang="en-US" sz="1600" kern="1200"/>
        </a:p>
      </dsp:txBody>
      <dsp:txXfrm>
        <a:off x="7495702" y="3165379"/>
        <a:ext cx="1946002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27BF-6AB0-4538-99AA-85C8EE87BED3}" type="datetimeFigureOut">
              <a:rPr lang="it-IT" smtClean="0"/>
              <a:t>04/06/24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ACA-06DB-4CEE-B266-53A85E73CB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1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02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86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55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0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7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54D73-A6C5-14E8-C5C7-EECF2BA6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3C9691-D4FC-AFFA-64E8-F4B98E487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820FDA-B6EE-51CB-DEEE-3BDFFD84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20DD65-47FF-F51C-6E41-BF633413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8693EE-4B39-B3C9-977F-5952DD9B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8A2B4E-F10E-CDAC-CA33-7D2409DD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95A9BA-4018-B9D0-DB97-39B4B1ADA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47F875-3947-4AE1-5A32-2D4A86B6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ED422A-C098-B2DF-89EC-70CF4A8B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99FE28-9FCC-7009-E4BD-5B0CB2F8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3D6DEF-6772-DEAC-3C29-BA406CD07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F6D382-655D-DABD-927F-DD793BA41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E018DF-F913-C3ED-3FCF-C4A24711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9E4BCE-7FAA-60D8-6427-F201C4B4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143261-1634-9625-F33A-A7394F5E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DB6C5-952A-8140-173C-D7537329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6B6A29-B62F-78F0-C6A8-D8A934B8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F85A05-928B-E9DC-0C5B-42270E02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6A0E2C-6517-4E1D-E14E-B0C10C6A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F89740-E44B-4248-6A11-01721062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58CCBB-11D8-17E1-798F-ED323ACC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728DF2-A0FA-865E-CE06-4D9E4BC7D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C0790A-2ED1-5033-D200-E8F0A724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A8F366-5124-1380-148E-3B009127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751A27-03E3-4412-4C12-CF9C2BC3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2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61DF5-2FF2-808B-B55F-ECF950AF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534FB3-22E4-D4E1-FE09-0B1D6BFDE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F70CE4-FD96-1824-C678-8BCDBC3EE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5823A8-2385-132E-B389-A00A32C3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DADEC3-875C-7FDD-AD21-CB29B806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59BC46-5174-F162-758E-22B6F78C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65F6D0-7A21-A0C4-4EA3-E4BCF04F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0F9422-4F05-95C6-5870-DFB0F601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5BC583-2E4B-0EAA-0DAF-45D520B1A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5FD3E02-CE51-DC3A-6869-30A99AFA3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2CB55B-9E51-466F-C7A3-7CD6959B7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4BB6EB-9648-6E89-4C44-42E90F3B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3188AC8-DCA4-87C4-9FC3-137A0450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4A8CBF-0F5B-BC47-F0CC-EE5EE001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5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FA88D-10EF-F05F-707B-FEFDD55B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2AECE7-B24A-C051-607B-FE9BF52D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D6A6D7-016E-EACF-52AD-662C1D28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40A452-F3D6-9141-A7B8-00AA2A35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A94757-9642-C527-34EA-927A22F9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053CE2-3521-D33E-7682-2D2ABC5A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0919A8-0BC3-1E7E-3DB6-8DC66103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3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38048-1101-4051-848A-61C5695D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1EAE6F-0F0E-27F7-E279-EF66DC5FA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D2E7AE-416D-BC2D-70F6-3983C5828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1AA7F6-0DE9-6341-6BA5-F2355D06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BA1C34-6227-35EE-C929-2728CA19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A2C332-3BA4-F78F-34A6-BC02DE6F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1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7F08A-8605-E5D8-351F-885B75D2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3A2B27-7F73-76DC-FA5C-A5E40190F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60B64A-B30B-03D6-5455-4F3A44EEC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02A1DE-12E0-2B79-9DCC-200C35DB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F9F597-3715-38E1-BC0F-AC572E38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1920F4-3646-FF6A-C285-6E1B00D6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7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9BFA51-21A6-2514-4957-0118C37F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83F685-46E7-BBB4-8689-CA970AC2D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11B7AE-266F-C614-0D64-37E65ADCE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6/4/24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498D58-D1CD-4E54-7A7F-D0C9B8FB5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5358F6-C4FC-899A-51A1-4B927C78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servicedesk.infn.it/plugins/servlet/desk/site/dsi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7" name="Rectangle 31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sinessman Idea">
            <a:extLst>
              <a:ext uri="{FF2B5EF4-FFF2-40B4-BE49-F238E27FC236}">
                <a16:creationId xmlns:a16="http://schemas.microsoft.com/office/drawing/2014/main" id="{DCDA23E3-F848-A5CE-A3E9-B6396B88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8E45AF0-1719-430F-8BFB-2CA28758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10" y="346443"/>
            <a:ext cx="5932424" cy="11245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3000" b="1" u="sng">
                <a:latin typeface="Tempus Sans ITC"/>
              </a:rPr>
              <a:t>Supporto all’utenza</a:t>
            </a:r>
            <a:br>
              <a:rPr lang="it-IT" sz="3000" b="1">
                <a:latin typeface="Tempus Sans ITC" panose="04020404030D07020202" pitchFamily="82" charset="0"/>
              </a:rPr>
            </a:br>
            <a:r>
              <a:rPr lang="it-IT" sz="3000" b="1">
                <a:latin typeface="Tempus Sans ITC"/>
              </a:rPr>
              <a:t>Direzione Sistemi Informativi</a:t>
            </a:r>
            <a:endParaRPr lang="en-US" sz="3000" b="1">
              <a:latin typeface="Tempus Sans ITC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310D6-AABF-4688-A19B-CA0A3A379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09" y="1785626"/>
            <a:ext cx="3973286" cy="44322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>
                <a:ea typeface="Calibri"/>
                <a:cs typeface="Calibri"/>
              </a:rPr>
              <a:t>Tirrenia, 3-6 giugno 2024</a:t>
            </a:r>
          </a:p>
          <a:p>
            <a:pPr marL="0" indent="0">
              <a:buNone/>
            </a:pPr>
            <a:endParaRPr lang="en-US" sz="2000" i="1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i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200" i="1">
                <a:ea typeface="Calibri"/>
                <a:cs typeface="Calibri"/>
              </a:rPr>
              <a:t>Il Team </a:t>
            </a:r>
          </a:p>
          <a:p>
            <a:pPr marL="0" indent="0">
              <a:buNone/>
            </a:pPr>
            <a:r>
              <a:rPr lang="en-US" sz="1600" i="1">
                <a:ea typeface="Calibri"/>
                <a:cs typeface="Calibri"/>
              </a:rPr>
              <a:t>Barbara Demin</a:t>
            </a:r>
          </a:p>
          <a:p>
            <a:pPr marL="0" indent="0">
              <a:buNone/>
            </a:pPr>
            <a:r>
              <a:rPr lang="en-US" sz="1600" i="1">
                <a:ea typeface="Calibri"/>
                <a:cs typeface="Calibri"/>
              </a:rPr>
              <a:t>Guido Guizzunti</a:t>
            </a:r>
          </a:p>
          <a:p>
            <a:pPr marL="0" indent="0">
              <a:buNone/>
            </a:pPr>
            <a:r>
              <a:rPr lang="en-US" sz="1600" i="1">
                <a:ea typeface="Calibri"/>
                <a:cs typeface="Calibri"/>
              </a:rPr>
              <a:t>Luigi Lancia</a:t>
            </a:r>
          </a:p>
          <a:p>
            <a:pPr marL="0" indent="0">
              <a:buNone/>
            </a:pPr>
            <a:r>
              <a:rPr lang="en-US" sz="1600" i="1">
                <a:ea typeface="Calibri"/>
                <a:cs typeface="Calibri"/>
              </a:rPr>
              <a:t>Alberto Moni</a:t>
            </a:r>
          </a:p>
          <a:p>
            <a:pPr marL="0" indent="0">
              <a:buNone/>
            </a:pPr>
            <a:r>
              <a:rPr lang="en-US" sz="1600" i="1">
                <a:ea typeface="Calibri"/>
                <a:cs typeface="Calibri"/>
              </a:rPr>
              <a:t>Marta Perucci</a:t>
            </a:r>
          </a:p>
          <a:p>
            <a:pPr marL="0" indent="0">
              <a:buNone/>
            </a:pPr>
            <a:r>
              <a:rPr lang="en-US" sz="1600" i="1">
                <a:ea typeface="Calibri"/>
                <a:cs typeface="Calibri"/>
              </a:rPr>
              <a:t>Giancarlo Terilli</a:t>
            </a:r>
          </a:p>
          <a:p>
            <a:pPr marL="0" indent="0">
              <a:buNone/>
            </a:pPr>
            <a:endParaRPr lang="en-US" sz="1200" i="1">
              <a:ea typeface="Calibri"/>
              <a:cs typeface="Calibri"/>
            </a:endParaRPr>
          </a:p>
        </p:txBody>
      </p:sp>
      <p:pic>
        <p:nvPicPr>
          <p:cNvPr id="4" name="Picture 2" descr="LOGO INFN NEWS sito">
            <a:extLst>
              <a:ext uri="{FF2B5EF4-FFF2-40B4-BE49-F238E27FC236}">
                <a16:creationId xmlns:a16="http://schemas.microsoft.com/office/drawing/2014/main" id="{449BFBDA-5840-46FB-CE9F-EDB4C45B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2" y="5532460"/>
            <a:ext cx="1848814" cy="10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4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A5A958-6505-834A-6094-0B887063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/>
              <a:t>Primo livello non DSI (Direzioni AC)</a:t>
            </a:r>
            <a:br>
              <a:rPr lang="it-IT"/>
            </a:br>
            <a:r>
              <a:rPr lang="it-IT" sz="2400"/>
              <a:t>(Presenze, Preventivi/Consuntivi della ricerca, Fondi esterni e </a:t>
            </a:r>
            <a:r>
              <a:rPr lang="it-IT" sz="2400" err="1"/>
              <a:t>Timesheet</a:t>
            </a:r>
            <a:r>
              <a:rPr lang="it-IT" sz="2400"/>
              <a:t>, Convenzioni, …)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DD94E-B547-64C0-1131-812213B3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652532"/>
          </a:xfrm>
        </p:spPr>
        <p:txBody>
          <a:bodyPr/>
          <a:lstStyle/>
          <a:p>
            <a:r>
              <a:rPr lang="it-IT"/>
              <a:t>Se applicassimo le SLA, sarebbero al 82% di rispetto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B5CC9F6-641B-5198-75BF-DBBC18BE8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504" y="2626112"/>
            <a:ext cx="5247209" cy="355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E010DC4-B0A1-0861-7A62-13CC66A6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87" y="2626112"/>
            <a:ext cx="6262513" cy="355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6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5B3FD4-9F16-27D6-BE27-F0454934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2" y="109906"/>
            <a:ext cx="11060356" cy="1133499"/>
          </a:xfrm>
        </p:spPr>
        <p:txBody>
          <a:bodyPr>
            <a:normAutofit fontScale="90000"/>
          </a:bodyPr>
          <a:lstStyle/>
          <a:p>
            <a:r>
              <a:rPr lang="it-IT" b="1"/>
              <a:t>Automazioni discusse/promesse: aggiornamento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5B300AC-4397-D620-A15C-35EA32116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226294"/>
              </p:ext>
            </p:extLst>
          </p:nvPr>
        </p:nvGraphicFramePr>
        <p:xfrm>
          <a:off x="294969" y="1002891"/>
          <a:ext cx="11326760" cy="557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259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489D60-7597-2EDF-0406-C40BAAEE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it-IT" sz="5200" b="1"/>
              <a:t>Il </a:t>
            </a:r>
            <a:r>
              <a:rPr lang="it-IT" sz="5200" b="1">
                <a:hlinkClick r:id="rId2"/>
              </a:rPr>
              <a:t>nuovo portale assistenza</a:t>
            </a:r>
            <a:endParaRPr lang="it-IT" sz="5200" b="1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D0812455-18C5-5935-9B54-76E983784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623470"/>
              </p:ext>
            </p:extLst>
          </p:nvPr>
        </p:nvGraphicFramePr>
        <p:xfrm>
          <a:off x="675861" y="1770200"/>
          <a:ext cx="10906539" cy="498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728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66473E-57E1-D99C-5FD8-1D9A19F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4336"/>
            <a:ext cx="11428917" cy="731918"/>
          </a:xfrm>
        </p:spPr>
        <p:txBody>
          <a:bodyPr>
            <a:normAutofit fontScale="90000"/>
          </a:bodyPr>
          <a:lstStyle/>
          <a:p>
            <a:r>
              <a:rPr lang="en-US" b="1" err="1"/>
              <a:t>Stato</a:t>
            </a:r>
            <a:r>
              <a:rPr lang="en-US" b="1"/>
              <a:t> </a:t>
            </a:r>
            <a:r>
              <a:rPr lang="en-US" b="1" err="1"/>
              <a:t>dell’adozione</a:t>
            </a:r>
            <a:r>
              <a:rPr lang="en-US" b="1"/>
              <a:t> </a:t>
            </a:r>
            <a:r>
              <a:rPr lang="en-US" b="1" err="1"/>
              <a:t>della</a:t>
            </a:r>
            <a:r>
              <a:rPr lang="en-US" b="1"/>
              <a:t> </a:t>
            </a:r>
            <a:r>
              <a:rPr lang="en-US" b="1" kern="1200" err="1">
                <a:latin typeface="+mj-lt"/>
                <a:ea typeface="+mj-ea"/>
                <a:cs typeface="+mj-cs"/>
              </a:rPr>
              <a:t>metodologia</a:t>
            </a:r>
            <a:r>
              <a:rPr lang="en-US" b="1" kern="1200">
                <a:latin typeface="+mj-lt"/>
                <a:ea typeface="+mj-ea"/>
                <a:cs typeface="+mj-cs"/>
              </a:rPr>
              <a:t> Agile Scrum</a:t>
            </a:r>
            <a:endParaRPr lang="it-IT" sz="4000" b="1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Grafico 14">
                <a:extLst>
                  <a:ext uri="{FF2B5EF4-FFF2-40B4-BE49-F238E27FC236}">
                    <a16:creationId xmlns:a16="http://schemas.microsoft.com/office/drawing/2014/main" id="{53914B53-95E7-CFB0-CB24-6BE625D00E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42058592"/>
                  </p:ext>
                </p:extLst>
              </p:nvPr>
            </p:nvGraphicFramePr>
            <p:xfrm>
              <a:off x="-904240" y="826253"/>
              <a:ext cx="9022079" cy="57675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5" name="Grafico 14">
                <a:extLst>
                  <a:ext uri="{FF2B5EF4-FFF2-40B4-BE49-F238E27FC236}">
                    <a16:creationId xmlns:a16="http://schemas.microsoft.com/office/drawing/2014/main" id="{53914B53-95E7-CFB0-CB24-6BE625D00E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04240" y="826253"/>
                <a:ext cx="9022079" cy="576758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DDDA43-F1AB-BDF5-52E9-E8C581AE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918" y="2357336"/>
            <a:ext cx="4109720" cy="2763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Perché è importante la pesatura? 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Perché ci dà la pianificazione «gratis» </a:t>
            </a:r>
          </a:p>
        </p:txBody>
      </p:sp>
      <p:pic>
        <p:nvPicPr>
          <p:cNvPr id="5" name="Elemento grafico 4" descr="Domande contorno">
            <a:extLst>
              <a:ext uri="{FF2B5EF4-FFF2-40B4-BE49-F238E27FC236}">
                <a16:creationId xmlns:a16="http://schemas.microsoft.com/office/drawing/2014/main" id="{39EAAF49-A6D8-E9D2-B08D-EC6EAC5C9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560" y="2306537"/>
            <a:ext cx="914400" cy="914400"/>
          </a:xfrm>
          <a:prstGeom prst="rect">
            <a:avLst/>
          </a:prstGeom>
        </p:spPr>
      </p:pic>
      <p:pic>
        <p:nvPicPr>
          <p:cNvPr id="7" name="Elemento grafico 6" descr="Recensione cliente contorno">
            <a:extLst>
              <a:ext uri="{FF2B5EF4-FFF2-40B4-BE49-F238E27FC236}">
                <a16:creationId xmlns:a16="http://schemas.microsoft.com/office/drawing/2014/main" id="{F5F616DE-1B82-E515-4243-205ABFE4A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0240" y="3764280"/>
            <a:ext cx="914400" cy="914400"/>
          </a:xfrm>
          <a:prstGeom prst="rect">
            <a:avLst/>
          </a:prstGeom>
        </p:spPr>
      </p:pic>
      <p:pic>
        <p:nvPicPr>
          <p:cNvPr id="9" name="Elemento grafico 8" descr="Badge nuovo contorno">
            <a:extLst>
              <a:ext uri="{FF2B5EF4-FFF2-40B4-BE49-F238E27FC236}">
                <a16:creationId xmlns:a16="http://schemas.microsoft.com/office/drawing/2014/main" id="{84B4C0F2-CB1B-20D5-3997-E41EE2414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2819" y="1143509"/>
            <a:ext cx="288877" cy="2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A708652-DB8E-373E-4F23-8C79DA7C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44" y="295952"/>
            <a:ext cx="10175631" cy="1111843"/>
          </a:xfrm>
        </p:spPr>
        <p:txBody>
          <a:bodyPr anchor="ctr">
            <a:normAutofit/>
          </a:bodyPr>
          <a:lstStyle/>
          <a:p>
            <a:r>
              <a:rPr lang="it-IT" b="1" err="1"/>
              <a:t>Atlassian</a:t>
            </a:r>
            <a:r>
              <a:rPr lang="it-IT" b="1"/>
              <a:t> </a:t>
            </a:r>
            <a:r>
              <a:rPr lang="it-IT" b="1" i="1"/>
              <a:t>Plans</a:t>
            </a:r>
            <a:r>
              <a:rPr lang="it-IT" b="1"/>
              <a:t>: il pulsante </a:t>
            </a:r>
            <a:r>
              <a:rPr lang="it-IT" b="1" err="1"/>
              <a:t>Autoschedule</a:t>
            </a:r>
            <a:endParaRPr lang="it-IT" b="1"/>
          </a:p>
        </p:txBody>
      </p:sp>
      <p:pic>
        <p:nvPicPr>
          <p:cNvPr id="4" name="Segnaposto contenuto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307A545D-5279-4476-AC28-705E5858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19" y="1163955"/>
            <a:ext cx="10969762" cy="50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9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41B82-A0A2-20A5-8098-67711E32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Post-ordine: formazione in loco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65C84-E9A2-18AE-AF41-FEDECC1AE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04" b="5260"/>
          <a:stretch/>
        </p:blipFill>
        <p:spPr>
          <a:xfrm>
            <a:off x="74029" y="2125880"/>
            <a:ext cx="7267938" cy="465333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FA87E2-F489-58EF-051D-0B95287CD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67" y="1508439"/>
            <a:ext cx="7372440" cy="1983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ea typeface="Calibri"/>
                <a:cs typeface="Calibri"/>
              </a:rPr>
              <a:t>Prossimamente</a:t>
            </a:r>
            <a:r>
              <a:rPr lang="en-US" sz="1800" dirty="0">
                <a:ea typeface="Calibri"/>
                <a:cs typeface="Calibri"/>
              </a:rPr>
              <a:t>: </a:t>
            </a:r>
            <a:r>
              <a:rPr lang="en-US" sz="1800" dirty="0" err="1">
                <a:ea typeface="Calibri"/>
                <a:cs typeface="Calibri"/>
              </a:rPr>
              <a:t>Bologna+CNAF</a:t>
            </a:r>
            <a:r>
              <a:rPr lang="en-US" sz="1800" dirty="0">
                <a:ea typeface="Calibri"/>
                <a:cs typeface="Calibri"/>
              </a:rPr>
              <a:t>, Genova, Roma 1-2-3, Milano e MIB, Napoli, Padova, Trieste</a:t>
            </a:r>
          </a:p>
        </p:txBody>
      </p:sp>
      <p:pic>
        <p:nvPicPr>
          <p:cNvPr id="6" name="Picture 5" descr="A map of italy with different colored areas&#10;&#10;Description automatically generated">
            <a:extLst>
              <a:ext uri="{FF2B5EF4-FFF2-40B4-BE49-F238E27FC236}">
                <a16:creationId xmlns:a16="http://schemas.microsoft.com/office/drawing/2014/main" id="{58CA876F-7363-2719-FEAB-F36D5D1F4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4474" b="3477"/>
          <a:stretch/>
        </p:blipFill>
        <p:spPr>
          <a:xfrm>
            <a:off x="7288961" y="1283848"/>
            <a:ext cx="4901434" cy="557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8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D7B28-5DA9-BCC9-A37B-1EA0C2FD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IT" sz="5200"/>
              <a:t>Post-ordine: l’assistenza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ED54A9-F8EA-0855-0707-6A2D54B2B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886694"/>
              </p:ext>
            </p:extLst>
          </p:nvPr>
        </p:nvGraphicFramePr>
        <p:xfrm>
          <a:off x="384313" y="1176271"/>
          <a:ext cx="1170167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1D8BAF-5903-0F0C-AEA8-4DC139F53567}"/>
              </a:ext>
            </a:extLst>
          </p:cNvPr>
          <p:cNvSpPr txBox="1"/>
          <p:nvPr/>
        </p:nvSpPr>
        <p:spPr>
          <a:xfrm>
            <a:off x="384313" y="5012505"/>
            <a:ext cx="4996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err="1"/>
              <a:t>L'assistenza</a:t>
            </a:r>
            <a:r>
              <a:rPr lang="en-GB" sz="2000" b="1"/>
              <a:t> </a:t>
            </a:r>
            <a:r>
              <a:rPr lang="en-GB" sz="2000" b="1" err="1"/>
              <a:t>richiede</a:t>
            </a:r>
            <a:r>
              <a:rPr lang="en-GB" sz="2000" b="1"/>
              <a:t> poco </a:t>
            </a:r>
            <a:r>
              <a:rPr lang="en-GB" sz="2000" b="1" err="1"/>
              <a:t>sforzo</a:t>
            </a:r>
            <a:r>
              <a:rPr lang="en-GB" sz="2000" b="1"/>
              <a:t> </a:t>
            </a:r>
            <a:r>
              <a:rPr lang="en-GB" sz="2000" b="1" err="1"/>
              <a:t>quando</a:t>
            </a:r>
            <a:r>
              <a:rPr lang="en-GB" sz="2000" b="1"/>
              <a:t> </a:t>
            </a:r>
            <a:r>
              <a:rPr lang="en-GB" sz="2000" b="1" err="1"/>
              <a:t>c’è</a:t>
            </a:r>
            <a:r>
              <a:rPr lang="en-GB" sz="2000" b="1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err="1"/>
              <a:t>corretta</a:t>
            </a:r>
            <a:r>
              <a:rPr lang="en-GB" sz="2000"/>
              <a:t> </a:t>
            </a:r>
            <a:r>
              <a:rPr lang="en-GB" sz="2000" err="1"/>
              <a:t>analisi</a:t>
            </a:r>
            <a:r>
              <a:rPr lang="en-GB" sz="2000"/>
              <a:t> </a:t>
            </a:r>
            <a:r>
              <a:rPr lang="en-GB" sz="2000" err="1"/>
              <a:t>dei</a:t>
            </a:r>
            <a:r>
              <a:rPr lang="en-GB" sz="2000"/>
              <a:t> </a:t>
            </a:r>
            <a:r>
              <a:rPr lang="en-GB" sz="2000" err="1"/>
              <a:t>requisiti</a:t>
            </a: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buona </a:t>
            </a:r>
            <a:r>
              <a:rPr lang="en-GB" sz="2000" err="1"/>
              <a:t>realizzazione</a:t>
            </a: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err="1"/>
              <a:t>solida</a:t>
            </a:r>
            <a:r>
              <a:rPr lang="en-GB" sz="2000"/>
              <a:t> </a:t>
            </a:r>
            <a:r>
              <a:rPr lang="en-GB" sz="2000" err="1"/>
              <a:t>formazione</a:t>
            </a:r>
            <a:endParaRPr lang="en-IT" sz="2000"/>
          </a:p>
        </p:txBody>
      </p:sp>
    </p:spTree>
    <p:extLst>
      <p:ext uri="{BB962C8B-B14F-4D97-AF65-F5344CB8AC3E}">
        <p14:creationId xmlns:p14="http://schemas.microsoft.com/office/powerpoint/2010/main" val="2596056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41C7E-2AA5-A752-4FCE-CC87A64F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Milestones: presa requisiti e analisi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8D35CFE-66CF-1FD2-8530-87B17CD24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980299"/>
              </p:ext>
            </p:extLst>
          </p:nvPr>
        </p:nvGraphicFramePr>
        <p:xfrm>
          <a:off x="838200" y="1825625"/>
          <a:ext cx="10515600" cy="477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30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D46B00-ED2F-FC56-5F21-46085F662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10977" r="24971"/>
          <a:stretch/>
        </p:blipFill>
        <p:spPr bwMode="auto">
          <a:xfrm>
            <a:off x="184250" y="225287"/>
            <a:ext cx="6831126" cy="641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Question mark">
            <a:extLst>
              <a:ext uri="{FF2B5EF4-FFF2-40B4-BE49-F238E27FC236}">
                <a16:creationId xmlns:a16="http://schemas.microsoft.com/office/drawing/2014/main" id="{F830D9AB-5E49-252B-2B85-1E9B8DC80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0903" y="942635"/>
            <a:ext cx="4691991" cy="46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6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6B97F-D17B-1CF4-3358-623C1039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24" y="86400"/>
            <a:ext cx="10515600" cy="1325563"/>
          </a:xfrm>
        </p:spPr>
        <p:txBody>
          <a:bodyPr/>
          <a:lstStyle/>
          <a:p>
            <a:r>
              <a:rPr lang="it-IT"/>
              <a:t>Il nostro modello per i requisiti utenza &lt;-&gt; DSI </a:t>
            </a:r>
          </a:p>
        </p:txBody>
      </p:sp>
      <p:grpSp>
        <p:nvGrpSpPr>
          <p:cNvPr id="216" name="Gruppo 215">
            <a:extLst>
              <a:ext uri="{FF2B5EF4-FFF2-40B4-BE49-F238E27FC236}">
                <a16:creationId xmlns:a16="http://schemas.microsoft.com/office/drawing/2014/main" id="{0D9A21D4-DACB-5382-CCB8-2B2429A919D2}"/>
              </a:ext>
            </a:extLst>
          </p:cNvPr>
          <p:cNvGrpSpPr/>
          <p:nvPr/>
        </p:nvGrpSpPr>
        <p:grpSpPr>
          <a:xfrm>
            <a:off x="755053" y="1411962"/>
            <a:ext cx="10628564" cy="5174367"/>
            <a:chOff x="547184" y="1128966"/>
            <a:chExt cx="9814650" cy="5555134"/>
          </a:xfrm>
        </p:grpSpPr>
        <p:sp>
          <p:nvSpPr>
            <p:cNvPr id="217" name="Rettangolo con angoli arrotondati 216">
              <a:extLst>
                <a:ext uri="{FF2B5EF4-FFF2-40B4-BE49-F238E27FC236}">
                  <a16:creationId xmlns:a16="http://schemas.microsoft.com/office/drawing/2014/main" id="{541A2814-5A46-4085-9DAA-296E6FB91B60}"/>
                </a:ext>
              </a:extLst>
            </p:cNvPr>
            <p:cNvSpPr/>
            <p:nvPr/>
          </p:nvSpPr>
          <p:spPr>
            <a:xfrm>
              <a:off x="2125751" y="1773886"/>
              <a:ext cx="1549064" cy="3769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Supporto</a:t>
              </a:r>
            </a:p>
          </p:txBody>
        </p:sp>
        <p:sp>
          <p:nvSpPr>
            <p:cNvPr id="218" name="Rettangolo con angoli arrotondati 217">
              <a:extLst>
                <a:ext uri="{FF2B5EF4-FFF2-40B4-BE49-F238E27FC236}">
                  <a16:creationId xmlns:a16="http://schemas.microsoft.com/office/drawing/2014/main" id="{6089F917-C1E6-607C-1CD3-670CBDFA35C5}"/>
                </a:ext>
              </a:extLst>
            </p:cNvPr>
            <p:cNvSpPr/>
            <p:nvPr/>
          </p:nvSpPr>
          <p:spPr>
            <a:xfrm>
              <a:off x="6322988" y="3244517"/>
              <a:ext cx="1314535" cy="35701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Requisiti</a:t>
              </a:r>
            </a:p>
          </p:txBody>
        </p:sp>
        <p:cxnSp>
          <p:nvCxnSpPr>
            <p:cNvPr id="219" name="Connettore 4 114">
              <a:extLst>
                <a:ext uri="{FF2B5EF4-FFF2-40B4-BE49-F238E27FC236}">
                  <a16:creationId xmlns:a16="http://schemas.microsoft.com/office/drawing/2014/main" id="{EA5BD3CB-5389-0D04-822B-253DB1263CE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755546" y="1881637"/>
              <a:ext cx="861760" cy="1023221"/>
            </a:xfrm>
            <a:prstGeom prst="bentConnector2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4 116">
              <a:extLst>
                <a:ext uri="{FF2B5EF4-FFF2-40B4-BE49-F238E27FC236}">
                  <a16:creationId xmlns:a16="http://schemas.microsoft.com/office/drawing/2014/main" id="{1753BE68-2145-6B1C-7049-B7F96F52BB18}"/>
                </a:ext>
              </a:extLst>
            </p:cNvPr>
            <p:cNvCxnSpPr>
              <a:cxnSpLocks/>
            </p:cNvCxnSpPr>
            <p:nvPr/>
          </p:nvCxnSpPr>
          <p:spPr>
            <a:xfrm>
              <a:off x="5292036" y="3418128"/>
              <a:ext cx="1030952" cy="489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4 118">
              <a:extLst>
                <a:ext uri="{FF2B5EF4-FFF2-40B4-BE49-F238E27FC236}">
                  <a16:creationId xmlns:a16="http://schemas.microsoft.com/office/drawing/2014/main" id="{D43DBD09-B8F9-3EF5-5B7D-8A57C8C6CD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63762" y="3467951"/>
              <a:ext cx="1235479" cy="3821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4 1077">
              <a:extLst>
                <a:ext uri="{FF2B5EF4-FFF2-40B4-BE49-F238E27FC236}">
                  <a16:creationId xmlns:a16="http://schemas.microsoft.com/office/drawing/2014/main" id="{88668872-C92A-8606-77D1-093301C1FF1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63201" y="1962368"/>
              <a:ext cx="1362549" cy="1888082"/>
            </a:xfrm>
            <a:prstGeom prst="bentConnector3">
              <a:avLst>
                <a:gd name="adj1" fmla="val -1677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4 8">
              <a:extLst>
                <a:ext uri="{FF2B5EF4-FFF2-40B4-BE49-F238E27FC236}">
                  <a16:creationId xmlns:a16="http://schemas.microsoft.com/office/drawing/2014/main" id="{3A863C2E-C939-F90C-76F9-A871D0CD23B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73869" y="3377263"/>
              <a:ext cx="3551151" cy="1098322"/>
            </a:xfrm>
            <a:prstGeom prst="bentConnector2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4 10">
              <a:extLst>
                <a:ext uri="{FF2B5EF4-FFF2-40B4-BE49-F238E27FC236}">
                  <a16:creationId xmlns:a16="http://schemas.microsoft.com/office/drawing/2014/main" id="{A44A5B2B-8C6A-58C9-AD91-7142AD8A3F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033197" y="3754940"/>
              <a:ext cx="2100469" cy="1793651"/>
            </a:xfrm>
            <a:prstGeom prst="bentConnector2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CasellaDiTesto 10">
              <a:extLst>
                <a:ext uri="{FF2B5EF4-FFF2-40B4-BE49-F238E27FC236}">
                  <a16:creationId xmlns:a16="http://schemas.microsoft.com/office/drawing/2014/main" id="{DC5D7646-D949-E47C-716E-F71CAB86A379}"/>
                </a:ext>
              </a:extLst>
            </p:cNvPr>
            <p:cNvSpPr txBox="1"/>
            <p:nvPr/>
          </p:nvSpPr>
          <p:spPr>
            <a:xfrm>
              <a:off x="547184" y="1964240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Richiede</a:t>
              </a:r>
            </a:p>
          </p:txBody>
        </p:sp>
        <p:sp>
          <p:nvSpPr>
            <p:cNvPr id="226" name="CasellaDiTesto 11">
              <a:extLst>
                <a:ext uri="{FF2B5EF4-FFF2-40B4-BE49-F238E27FC236}">
                  <a16:creationId xmlns:a16="http://schemas.microsoft.com/office/drawing/2014/main" id="{9E32C687-A6F3-601F-AC06-1B329744CAED}"/>
                </a:ext>
              </a:extLst>
            </p:cNvPr>
            <p:cNvSpPr txBox="1"/>
            <p:nvPr/>
          </p:nvSpPr>
          <p:spPr>
            <a:xfrm>
              <a:off x="3759212" y="1898755"/>
              <a:ext cx="1047162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Fornisce</a:t>
              </a:r>
            </a:p>
          </p:txBody>
        </p:sp>
        <p:sp>
          <p:nvSpPr>
            <p:cNvPr id="227" name="CasellaDiTesto 12">
              <a:extLst>
                <a:ext uri="{FF2B5EF4-FFF2-40B4-BE49-F238E27FC236}">
                  <a16:creationId xmlns:a16="http://schemas.microsoft.com/office/drawing/2014/main" id="{9EE26424-ED20-0690-9678-8DB385B59C29}"/>
                </a:ext>
              </a:extLst>
            </p:cNvPr>
            <p:cNvSpPr txBox="1"/>
            <p:nvPr/>
          </p:nvSpPr>
          <p:spPr>
            <a:xfrm>
              <a:off x="2880135" y="5380333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Fornisce</a:t>
              </a:r>
            </a:p>
          </p:txBody>
        </p:sp>
        <p:sp>
          <p:nvSpPr>
            <p:cNvPr id="228" name="CasellaDiTesto 13">
              <a:extLst>
                <a:ext uri="{FF2B5EF4-FFF2-40B4-BE49-F238E27FC236}">
                  <a16:creationId xmlns:a16="http://schemas.microsoft.com/office/drawing/2014/main" id="{3B2B65BA-73C3-78B4-B90C-0FB4764724D0}"/>
                </a:ext>
              </a:extLst>
            </p:cNvPr>
            <p:cNvSpPr txBox="1"/>
            <p:nvPr/>
          </p:nvSpPr>
          <p:spPr>
            <a:xfrm>
              <a:off x="5240774" y="3107637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Produce</a:t>
              </a:r>
            </a:p>
          </p:txBody>
        </p:sp>
        <p:sp>
          <p:nvSpPr>
            <p:cNvPr id="229" name="CasellaDiTesto 14">
              <a:extLst>
                <a:ext uri="{FF2B5EF4-FFF2-40B4-BE49-F238E27FC236}">
                  <a16:creationId xmlns:a16="http://schemas.microsoft.com/office/drawing/2014/main" id="{3DDD6A06-3691-D0BF-C655-F63C1286EE40}"/>
                </a:ext>
              </a:extLst>
            </p:cNvPr>
            <p:cNvSpPr txBox="1"/>
            <p:nvPr/>
          </p:nvSpPr>
          <p:spPr>
            <a:xfrm>
              <a:off x="9255362" y="3044912"/>
              <a:ext cx="1053470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Accetta</a:t>
              </a:r>
            </a:p>
          </p:txBody>
        </p:sp>
        <p:sp>
          <p:nvSpPr>
            <p:cNvPr id="230" name="CasellaDiTesto 15">
              <a:extLst>
                <a:ext uri="{FF2B5EF4-FFF2-40B4-BE49-F238E27FC236}">
                  <a16:creationId xmlns:a16="http://schemas.microsoft.com/office/drawing/2014/main" id="{84ED90C6-F4CF-81CF-6029-D720040C2B28}"/>
                </a:ext>
              </a:extLst>
            </p:cNvPr>
            <p:cNvSpPr txBox="1"/>
            <p:nvPr/>
          </p:nvSpPr>
          <p:spPr>
            <a:xfrm>
              <a:off x="5227654" y="5380333"/>
              <a:ext cx="152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Supervisiona</a:t>
              </a:r>
            </a:p>
          </p:txBody>
        </p:sp>
        <p:sp>
          <p:nvSpPr>
            <p:cNvPr id="231" name="Rettangolo con angoli arrotondati sullo stesso lato 17">
              <a:extLst>
                <a:ext uri="{FF2B5EF4-FFF2-40B4-BE49-F238E27FC236}">
                  <a16:creationId xmlns:a16="http://schemas.microsoft.com/office/drawing/2014/main" id="{21566CA4-25ED-2E8E-CFBE-B9FBA0DCDA1A}"/>
                </a:ext>
              </a:extLst>
            </p:cNvPr>
            <p:cNvSpPr/>
            <p:nvPr/>
          </p:nvSpPr>
          <p:spPr>
            <a:xfrm>
              <a:off x="2125750" y="1128966"/>
              <a:ext cx="6129807" cy="35995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Base di conoscenza</a:t>
              </a:r>
            </a:p>
          </p:txBody>
        </p:sp>
        <p:cxnSp>
          <p:nvCxnSpPr>
            <p:cNvPr id="232" name="Connettore 2 231">
              <a:extLst>
                <a:ext uri="{FF2B5EF4-FFF2-40B4-BE49-F238E27FC236}">
                  <a16:creationId xmlns:a16="http://schemas.microsoft.com/office/drawing/2014/main" id="{1526129C-34E1-1297-A20E-B25C185B30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0283" y="1488918"/>
              <a:ext cx="0" cy="2849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2 232">
              <a:extLst>
                <a:ext uri="{FF2B5EF4-FFF2-40B4-BE49-F238E27FC236}">
                  <a16:creationId xmlns:a16="http://schemas.microsoft.com/office/drawing/2014/main" id="{E175B3DB-BD8D-94B3-CE39-6ACA0747D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0256" y="1499293"/>
              <a:ext cx="0" cy="17452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4 23">
              <a:extLst>
                <a:ext uri="{FF2B5EF4-FFF2-40B4-BE49-F238E27FC236}">
                  <a16:creationId xmlns:a16="http://schemas.microsoft.com/office/drawing/2014/main" id="{FD84C65B-EDFC-B2E9-33A7-D6441E8F900C}"/>
                </a:ext>
              </a:extLst>
            </p:cNvPr>
            <p:cNvCxnSpPr/>
            <p:nvPr/>
          </p:nvCxnSpPr>
          <p:spPr>
            <a:xfrm rot="10800000" flipV="1">
              <a:off x="1527238" y="1308942"/>
              <a:ext cx="598512" cy="243042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CasellaDiTesto 20">
              <a:extLst>
                <a:ext uri="{FF2B5EF4-FFF2-40B4-BE49-F238E27FC236}">
                  <a16:creationId xmlns:a16="http://schemas.microsoft.com/office/drawing/2014/main" id="{E2606907-9FA1-9DFE-6795-315171F11415}"/>
                </a:ext>
              </a:extLst>
            </p:cNvPr>
            <p:cNvSpPr txBox="1"/>
            <p:nvPr/>
          </p:nvSpPr>
          <p:spPr>
            <a:xfrm rot="16200000">
              <a:off x="1337127" y="2973052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Forma</a:t>
              </a:r>
            </a:p>
          </p:txBody>
        </p:sp>
        <p:grpSp>
          <p:nvGrpSpPr>
            <p:cNvPr id="236" name="Gruppo 235">
              <a:extLst>
                <a:ext uri="{FF2B5EF4-FFF2-40B4-BE49-F238E27FC236}">
                  <a16:creationId xmlns:a16="http://schemas.microsoft.com/office/drawing/2014/main" id="{7EE38483-E05E-8D50-B8C9-D46C8AF5AD02}"/>
                </a:ext>
              </a:extLst>
            </p:cNvPr>
            <p:cNvGrpSpPr/>
            <p:nvPr/>
          </p:nvGrpSpPr>
          <p:grpSpPr>
            <a:xfrm>
              <a:off x="3998605" y="5108000"/>
              <a:ext cx="1188000" cy="1188000"/>
              <a:chOff x="4703189" y="5260865"/>
              <a:chExt cx="1188000" cy="1188000"/>
            </a:xfrm>
          </p:grpSpPr>
          <p:sp>
            <p:nvSpPr>
              <p:cNvPr id="265" name="Rettangolo con angoli arrotondati 264">
                <a:extLst>
                  <a:ext uri="{FF2B5EF4-FFF2-40B4-BE49-F238E27FC236}">
                    <a16:creationId xmlns:a16="http://schemas.microsoft.com/office/drawing/2014/main" id="{31A861D8-7563-761A-17A9-EDFCBFD86324}"/>
                  </a:ext>
                </a:extLst>
              </p:cNvPr>
              <p:cNvSpPr/>
              <p:nvPr/>
            </p:nvSpPr>
            <p:spPr>
              <a:xfrm>
                <a:off x="4703189" y="5260865"/>
                <a:ext cx="1188000" cy="1188000"/>
              </a:xfrm>
              <a:prstGeom prst="roundRect">
                <a:avLst/>
              </a:prstGeom>
              <a:solidFill>
                <a:schemeClr val="accent1"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  <p:sp>
            <p:nvSpPr>
              <p:cNvPr id="266" name="CasellaDiTesto 51">
                <a:extLst>
                  <a:ext uri="{FF2B5EF4-FFF2-40B4-BE49-F238E27FC236}">
                    <a16:creationId xmlns:a16="http://schemas.microsoft.com/office/drawing/2014/main" id="{EA6DB1A0-9531-8DF7-0DC5-67794AAC5790}"/>
                  </a:ext>
                </a:extLst>
              </p:cNvPr>
              <p:cNvSpPr txBox="1"/>
              <p:nvPr/>
            </p:nvSpPr>
            <p:spPr>
              <a:xfrm>
                <a:off x="4723880" y="6056356"/>
                <a:ext cx="1141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/>
                  <a:t>DSI</a:t>
                </a:r>
              </a:p>
            </p:txBody>
          </p:sp>
          <p:pic>
            <p:nvPicPr>
              <p:cNvPr id="267" name="Elemento grafico 52" descr="Programmatrice con riempimento a tinta unita">
                <a:extLst>
                  <a:ext uri="{FF2B5EF4-FFF2-40B4-BE49-F238E27FC236}">
                    <a16:creationId xmlns:a16="http://schemas.microsoft.com/office/drawing/2014/main" id="{DF572A38-8C9D-ABC4-6D50-FE017D57D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10470" y="5618489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68" name="Elemento grafico 53" descr="Programmatore (maschile) con riempimento a tinta unita">
                <a:extLst>
                  <a:ext uri="{FF2B5EF4-FFF2-40B4-BE49-F238E27FC236}">
                    <a16:creationId xmlns:a16="http://schemas.microsoft.com/office/drawing/2014/main" id="{D06BEA0B-FFDE-BE25-44A7-EC2FC3D10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26744" y="5390900"/>
                <a:ext cx="432000" cy="432000"/>
              </a:xfrm>
              <a:prstGeom prst="rect">
                <a:avLst/>
              </a:prstGeom>
            </p:spPr>
          </p:pic>
        </p:grpSp>
        <p:grpSp>
          <p:nvGrpSpPr>
            <p:cNvPr id="237" name="Gruppo 236">
              <a:extLst>
                <a:ext uri="{FF2B5EF4-FFF2-40B4-BE49-F238E27FC236}">
                  <a16:creationId xmlns:a16="http://schemas.microsoft.com/office/drawing/2014/main" id="{D95AB3AD-D9CA-DCCB-D586-61EC637A2DC5}"/>
                </a:ext>
              </a:extLst>
            </p:cNvPr>
            <p:cNvGrpSpPr/>
            <p:nvPr/>
          </p:nvGrpSpPr>
          <p:grpSpPr>
            <a:xfrm>
              <a:off x="4104036" y="2824128"/>
              <a:ext cx="1188001" cy="1188000"/>
              <a:chOff x="4770440" y="2992893"/>
              <a:chExt cx="1188001" cy="1188000"/>
            </a:xfrm>
          </p:grpSpPr>
          <p:sp>
            <p:nvSpPr>
              <p:cNvPr id="260" name="Rettangolo con angoli arrotondati 259">
                <a:extLst>
                  <a:ext uri="{FF2B5EF4-FFF2-40B4-BE49-F238E27FC236}">
                    <a16:creationId xmlns:a16="http://schemas.microsoft.com/office/drawing/2014/main" id="{2797FB90-5338-C5C6-6A56-1A86C20B60C2}"/>
                  </a:ext>
                </a:extLst>
              </p:cNvPr>
              <p:cNvSpPr/>
              <p:nvPr/>
            </p:nvSpPr>
            <p:spPr>
              <a:xfrm>
                <a:off x="4770440" y="2992893"/>
                <a:ext cx="1188000" cy="1188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  <p:pic>
            <p:nvPicPr>
              <p:cNvPr id="261" name="Elemento grafico 46">
                <a:extLst>
                  <a:ext uri="{FF2B5EF4-FFF2-40B4-BE49-F238E27FC236}">
                    <a16:creationId xmlns:a16="http://schemas.microsoft.com/office/drawing/2014/main" id="{B08EB3E2-A2B0-4352-AE8D-EB654A95E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10505" y="3137675"/>
                <a:ext cx="361214" cy="361214"/>
              </a:xfrm>
              <a:prstGeom prst="rect">
                <a:avLst/>
              </a:prstGeom>
            </p:spPr>
          </p:pic>
          <p:sp>
            <p:nvSpPr>
              <p:cNvPr id="262" name="CasellaDiTesto 47">
                <a:extLst>
                  <a:ext uri="{FF2B5EF4-FFF2-40B4-BE49-F238E27FC236}">
                    <a16:creationId xmlns:a16="http://schemas.microsoft.com/office/drawing/2014/main" id="{9DAE3D62-780E-58AA-B497-3E5FD00DF34D}"/>
                  </a:ext>
                </a:extLst>
              </p:cNvPr>
              <p:cNvSpPr txBox="1"/>
              <p:nvPr/>
            </p:nvSpPr>
            <p:spPr>
              <a:xfrm>
                <a:off x="4770441" y="3582362"/>
                <a:ext cx="118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600"/>
                  <a:t>Esperti di Dominio</a:t>
                </a:r>
              </a:p>
            </p:txBody>
          </p:sp>
          <p:pic>
            <p:nvPicPr>
              <p:cNvPr id="263" name="Elemento grafico 48" descr="Donna con riempimento a tinta unita">
                <a:extLst>
                  <a:ext uri="{FF2B5EF4-FFF2-40B4-BE49-F238E27FC236}">
                    <a16:creationId xmlns:a16="http://schemas.microsoft.com/office/drawing/2014/main" id="{89F87403-4B7D-B06A-DA1C-1B03B3853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184440" y="3303729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64" name="Elemento grafico 49" descr="Donna con riempimento a tinta unita">
                <a:extLst>
                  <a:ext uri="{FF2B5EF4-FFF2-40B4-BE49-F238E27FC236}">
                    <a16:creationId xmlns:a16="http://schemas.microsoft.com/office/drawing/2014/main" id="{01182685-3C52-83BB-7A1A-328EB3AA0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069852" y="3069252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238" name="Gruppo 237">
              <a:extLst>
                <a:ext uri="{FF2B5EF4-FFF2-40B4-BE49-F238E27FC236}">
                  <a16:creationId xmlns:a16="http://schemas.microsoft.com/office/drawing/2014/main" id="{9817C660-CFFC-9F70-2B8F-A5B443DB31EA}"/>
                </a:ext>
              </a:extLst>
            </p:cNvPr>
            <p:cNvGrpSpPr/>
            <p:nvPr/>
          </p:nvGrpSpPr>
          <p:grpSpPr>
            <a:xfrm>
              <a:off x="8678550" y="1860986"/>
              <a:ext cx="1188001" cy="1188000"/>
              <a:chOff x="8735647" y="3979295"/>
              <a:chExt cx="1188001" cy="1188000"/>
            </a:xfrm>
          </p:grpSpPr>
          <p:sp>
            <p:nvSpPr>
              <p:cNvPr id="257" name="Rettangolo con angoli arrotondati 256">
                <a:extLst>
                  <a:ext uri="{FF2B5EF4-FFF2-40B4-BE49-F238E27FC236}">
                    <a16:creationId xmlns:a16="http://schemas.microsoft.com/office/drawing/2014/main" id="{2F0381FC-DD8D-5759-EED8-B2F0887A5767}"/>
                  </a:ext>
                </a:extLst>
              </p:cNvPr>
              <p:cNvSpPr/>
              <p:nvPr/>
            </p:nvSpPr>
            <p:spPr>
              <a:xfrm>
                <a:off x="8735647" y="3979295"/>
                <a:ext cx="1188000" cy="11880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  <p:sp>
            <p:nvSpPr>
              <p:cNvPr id="258" name="CasellaDiTesto 43">
                <a:extLst>
                  <a:ext uri="{FF2B5EF4-FFF2-40B4-BE49-F238E27FC236}">
                    <a16:creationId xmlns:a16="http://schemas.microsoft.com/office/drawing/2014/main" id="{F288D7E5-8574-0336-4F5E-423E0E6343D7}"/>
                  </a:ext>
                </a:extLst>
              </p:cNvPr>
              <p:cNvSpPr txBox="1"/>
              <p:nvPr/>
            </p:nvSpPr>
            <p:spPr>
              <a:xfrm>
                <a:off x="8735648" y="4574796"/>
                <a:ext cx="118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1600"/>
                  <a:t>Proprietari di Dominio</a:t>
                </a:r>
              </a:p>
            </p:txBody>
          </p:sp>
          <p:pic>
            <p:nvPicPr>
              <p:cNvPr id="259" name="Elemento grafico 44" descr="Donna con riempimento a tinta unita">
                <a:extLst>
                  <a:ext uri="{FF2B5EF4-FFF2-40B4-BE49-F238E27FC236}">
                    <a16:creationId xmlns:a16="http://schemas.microsoft.com/office/drawing/2014/main" id="{09A77863-B0C7-782A-E3F8-62930BB29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9647" y="4176611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239" name="Gruppo 238">
              <a:extLst>
                <a:ext uri="{FF2B5EF4-FFF2-40B4-BE49-F238E27FC236}">
                  <a16:creationId xmlns:a16="http://schemas.microsoft.com/office/drawing/2014/main" id="{2EF13DC3-D0B0-0214-4ACB-8BDC2C1ACBF1}"/>
                </a:ext>
              </a:extLst>
            </p:cNvPr>
            <p:cNvGrpSpPr/>
            <p:nvPr/>
          </p:nvGrpSpPr>
          <p:grpSpPr>
            <a:xfrm>
              <a:off x="658524" y="3300853"/>
              <a:ext cx="1118103" cy="1345220"/>
              <a:chOff x="658524" y="3300853"/>
              <a:chExt cx="1118103" cy="1345220"/>
            </a:xfrm>
          </p:grpSpPr>
          <p:pic>
            <p:nvPicPr>
              <p:cNvPr id="249" name="Elemento grafico 34">
                <a:extLst>
                  <a:ext uri="{FF2B5EF4-FFF2-40B4-BE49-F238E27FC236}">
                    <a16:creationId xmlns:a16="http://schemas.microsoft.com/office/drawing/2014/main" id="{F904CDFD-69D2-C9C6-564D-C5FD69067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63202" y="367045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50" name="Elemento grafico 35">
                <a:extLst>
                  <a:ext uri="{FF2B5EF4-FFF2-40B4-BE49-F238E27FC236}">
                    <a16:creationId xmlns:a16="http://schemas.microsoft.com/office/drawing/2014/main" id="{BA3CD41D-9294-C8B1-4F68-9707FDCD6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02415" y="388872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51" name="Elemento grafico 36">
                <a:extLst>
                  <a:ext uri="{FF2B5EF4-FFF2-40B4-BE49-F238E27FC236}">
                    <a16:creationId xmlns:a16="http://schemas.microsoft.com/office/drawing/2014/main" id="{959AF37E-A15E-35E5-FD6A-A2CDC42EC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67238" y="3559368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52" name="Elemento grafico 37">
                <a:extLst>
                  <a:ext uri="{FF2B5EF4-FFF2-40B4-BE49-F238E27FC236}">
                    <a16:creationId xmlns:a16="http://schemas.microsoft.com/office/drawing/2014/main" id="{FF476E9B-B14D-8980-A810-DC97633C6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26192" y="3300853"/>
                <a:ext cx="360000" cy="360000"/>
              </a:xfrm>
              <a:prstGeom prst="rect">
                <a:avLst/>
              </a:prstGeom>
            </p:spPr>
          </p:pic>
          <p:sp>
            <p:nvSpPr>
              <p:cNvPr id="253" name="CasellaDiTesto 38">
                <a:extLst>
                  <a:ext uri="{FF2B5EF4-FFF2-40B4-BE49-F238E27FC236}">
                    <a16:creationId xmlns:a16="http://schemas.microsoft.com/office/drawing/2014/main" id="{892D6587-6654-69A5-3960-7793E72A4A0B}"/>
                  </a:ext>
                </a:extLst>
              </p:cNvPr>
              <p:cNvSpPr txBox="1"/>
              <p:nvPr/>
            </p:nvSpPr>
            <p:spPr>
              <a:xfrm>
                <a:off x="770957" y="4276741"/>
                <a:ext cx="1005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/>
                  <a:t>Utenza</a:t>
                </a:r>
              </a:p>
            </p:txBody>
          </p:sp>
          <p:pic>
            <p:nvPicPr>
              <p:cNvPr id="254" name="Elemento grafico 39" descr="Donna con riempimento a tinta unita">
                <a:extLst>
                  <a:ext uri="{FF2B5EF4-FFF2-40B4-BE49-F238E27FC236}">
                    <a16:creationId xmlns:a16="http://schemas.microsoft.com/office/drawing/2014/main" id="{74E129B4-CB0B-45F1-6149-F27EE6070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7118" y="33616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55" name="Elemento grafico 40" descr="Donna con riempimento a tinta unita">
                <a:extLst>
                  <a:ext uri="{FF2B5EF4-FFF2-40B4-BE49-F238E27FC236}">
                    <a16:creationId xmlns:a16="http://schemas.microsoft.com/office/drawing/2014/main" id="{F3D50239-7702-ED19-CFBA-1D47C8900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5286" y="3689588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56" name="Elemento grafico 41" descr="Donna con riempimento a tinta unita">
                <a:extLst>
                  <a:ext uri="{FF2B5EF4-FFF2-40B4-BE49-F238E27FC236}">
                    <a16:creationId xmlns:a16="http://schemas.microsoft.com/office/drawing/2014/main" id="{694A269E-3E7C-5C09-C094-A4545C904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8524" y="3391256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240" name="Rettangolo con angoli arrotondati 239">
              <a:extLst>
                <a:ext uri="{FF2B5EF4-FFF2-40B4-BE49-F238E27FC236}">
                  <a16:creationId xmlns:a16="http://schemas.microsoft.com/office/drawing/2014/main" id="{2A604621-24B6-A83C-B48C-AF28282733D9}"/>
                </a:ext>
              </a:extLst>
            </p:cNvPr>
            <p:cNvSpPr/>
            <p:nvPr/>
          </p:nvSpPr>
          <p:spPr>
            <a:xfrm>
              <a:off x="8296185" y="4276741"/>
              <a:ext cx="1188532" cy="7537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Software</a:t>
              </a:r>
            </a:p>
          </p:txBody>
        </p:sp>
        <p:cxnSp>
          <p:nvCxnSpPr>
            <p:cNvPr id="241" name="Connettore a gomito 240">
              <a:extLst>
                <a:ext uri="{FF2B5EF4-FFF2-40B4-BE49-F238E27FC236}">
                  <a16:creationId xmlns:a16="http://schemas.microsoft.com/office/drawing/2014/main" id="{3B864368-040A-2A99-D2AC-DEE07AFBEFE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76371" y="2533792"/>
              <a:ext cx="641479" cy="3598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a gomito 241">
              <a:extLst>
                <a:ext uri="{FF2B5EF4-FFF2-40B4-BE49-F238E27FC236}">
                  <a16:creationId xmlns:a16="http://schemas.microsoft.com/office/drawing/2014/main" id="{B5B13851-A555-DFB1-3F07-43DC33F8DA5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108764" y="3514314"/>
              <a:ext cx="1265527" cy="4297846"/>
            </a:xfrm>
            <a:prstGeom prst="bentConnector3">
              <a:avLst>
                <a:gd name="adj1" fmla="val -2774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CasellaDiTesto 28">
              <a:extLst>
                <a:ext uri="{FF2B5EF4-FFF2-40B4-BE49-F238E27FC236}">
                  <a16:creationId xmlns:a16="http://schemas.microsoft.com/office/drawing/2014/main" id="{B618632D-29A9-5158-AFAE-E5C6FD24AA5B}"/>
                </a:ext>
              </a:extLst>
            </p:cNvPr>
            <p:cNvSpPr txBox="1"/>
            <p:nvPr/>
          </p:nvSpPr>
          <p:spPr>
            <a:xfrm>
              <a:off x="4570386" y="6310884"/>
              <a:ext cx="1314535" cy="37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Produce</a:t>
              </a:r>
            </a:p>
          </p:txBody>
        </p:sp>
        <p:sp>
          <p:nvSpPr>
            <p:cNvPr id="244" name="CasellaDiTesto 29">
              <a:extLst>
                <a:ext uri="{FF2B5EF4-FFF2-40B4-BE49-F238E27FC236}">
                  <a16:creationId xmlns:a16="http://schemas.microsoft.com/office/drawing/2014/main" id="{ABD8C1C2-C420-5858-2169-A5C54BB30166}"/>
                </a:ext>
              </a:extLst>
            </p:cNvPr>
            <p:cNvSpPr txBox="1"/>
            <p:nvPr/>
          </p:nvSpPr>
          <p:spPr>
            <a:xfrm>
              <a:off x="4714360" y="4305636"/>
              <a:ext cx="152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Valida</a:t>
              </a:r>
            </a:p>
          </p:txBody>
        </p:sp>
        <p:cxnSp>
          <p:nvCxnSpPr>
            <p:cNvPr id="245" name="Connettore 4 118">
              <a:extLst>
                <a:ext uri="{FF2B5EF4-FFF2-40B4-BE49-F238E27FC236}">
                  <a16:creationId xmlns:a16="http://schemas.microsoft.com/office/drawing/2014/main" id="{8EDAD4A1-2C2C-7BD5-461E-14127C40568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637524" y="2454986"/>
              <a:ext cx="1041027" cy="968038"/>
            </a:xfrm>
            <a:prstGeom prst="bentConnector3">
              <a:avLst>
                <a:gd name="adj1" fmla="val 7354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CasellaDiTesto 31">
              <a:extLst>
                <a:ext uri="{FF2B5EF4-FFF2-40B4-BE49-F238E27FC236}">
                  <a16:creationId xmlns:a16="http://schemas.microsoft.com/office/drawing/2014/main" id="{F59133AD-81EA-2B9B-FCD6-36E1976E9C3C}"/>
                </a:ext>
              </a:extLst>
            </p:cNvPr>
            <p:cNvSpPr txBox="1"/>
            <p:nvPr/>
          </p:nvSpPr>
          <p:spPr>
            <a:xfrm>
              <a:off x="7441468" y="2070771"/>
              <a:ext cx="1274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Prioritizza</a:t>
              </a:r>
            </a:p>
          </p:txBody>
        </p:sp>
        <p:sp>
          <p:nvSpPr>
            <p:cNvPr id="247" name="Rettangolo con angoli arrotondati 246">
              <a:extLst>
                <a:ext uri="{FF2B5EF4-FFF2-40B4-BE49-F238E27FC236}">
                  <a16:creationId xmlns:a16="http://schemas.microsoft.com/office/drawing/2014/main" id="{BBBB4957-7CB6-0B7A-C849-13C6D677C81B}"/>
                </a:ext>
              </a:extLst>
            </p:cNvPr>
            <p:cNvSpPr/>
            <p:nvPr/>
          </p:nvSpPr>
          <p:spPr>
            <a:xfrm rot="19325783">
              <a:off x="9525719" y="1670165"/>
              <a:ext cx="836115" cy="35701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>
                  <a:solidFill>
                    <a:schemeClr val="bg1"/>
                  </a:solidFill>
                </a:rPr>
                <a:t>COSA</a:t>
              </a:r>
            </a:p>
          </p:txBody>
        </p:sp>
        <p:sp>
          <p:nvSpPr>
            <p:cNvPr id="248" name="Rettangolo con angoli arrotondati 247">
              <a:extLst>
                <a:ext uri="{FF2B5EF4-FFF2-40B4-BE49-F238E27FC236}">
                  <a16:creationId xmlns:a16="http://schemas.microsoft.com/office/drawing/2014/main" id="{B57CE984-1D7B-9826-F132-3596CD9ECCFE}"/>
                </a:ext>
              </a:extLst>
            </p:cNvPr>
            <p:cNvSpPr/>
            <p:nvPr/>
          </p:nvSpPr>
          <p:spPr>
            <a:xfrm rot="19325783">
              <a:off x="5009879" y="2582135"/>
              <a:ext cx="836115" cy="35701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>
                  <a:solidFill>
                    <a:schemeClr val="bg1"/>
                  </a:solidFill>
                </a:rPr>
                <a:t>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29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3E689-0874-D0BC-E816-A2014DEB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Analisi ticket di assistenza (1 anno)</a:t>
            </a:r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C96F0A8B-58F7-449B-FDD5-F9FF17B3D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19" y="437324"/>
            <a:ext cx="7730437" cy="5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6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DF7D7-2551-024C-01D1-F7B75461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Aree con </a:t>
            </a:r>
            <a:r>
              <a:rPr lang="en-US" sz="5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maggiori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richieste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23167-2F1A-884F-7165-918D02E1B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" y="2821260"/>
            <a:ext cx="6051150" cy="2693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A835A-FD10-68CF-E845-BC0231191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57" y="2821260"/>
            <a:ext cx="6062300" cy="26936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D2D358-29AB-73F0-9AB2-66691EF4249B}"/>
              </a:ext>
            </a:extLst>
          </p:cNvPr>
          <p:cNvSpPr txBox="1">
            <a:spLocks/>
          </p:cNvSpPr>
          <p:nvPr/>
        </p:nvSpPr>
        <p:spPr>
          <a:xfrm>
            <a:off x="751695" y="1937248"/>
            <a:ext cx="10515600" cy="68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>
                <a:solidFill>
                  <a:srgbClr val="0947A6"/>
                </a:solidFill>
              </a:rPr>
              <a:t>1 anno vs 3 anni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12881B-4AF1-6F9D-BF04-62237A051251}"/>
              </a:ext>
            </a:extLst>
          </p:cNvPr>
          <p:cNvSpPr txBox="1">
            <a:spLocks/>
          </p:cNvSpPr>
          <p:nvPr/>
        </p:nvSpPr>
        <p:spPr>
          <a:xfrm>
            <a:off x="181234" y="5884346"/>
            <a:ext cx="10515600" cy="68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/>
              <a:t>Unica </a:t>
            </a:r>
            <a:r>
              <a:rPr lang="en-US" sz="3000" err="1"/>
              <a:t>differenza</a:t>
            </a:r>
            <a:r>
              <a:rPr lang="en-US" sz="3000"/>
              <a:t> </a:t>
            </a:r>
            <a:r>
              <a:rPr lang="en-US" sz="3000" err="1"/>
              <a:t>significativa</a:t>
            </a:r>
            <a:r>
              <a:rPr lang="en-US" sz="3000"/>
              <a:t>: </a:t>
            </a:r>
            <a:endParaRPr lang="en-US" sz="30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8C8114-1300-1D91-77BC-7D84D5B20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113" y="5969768"/>
            <a:ext cx="20447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1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88D73-9D8C-A3CF-B5B1-780567E3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Missioni (da inizio anno)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344DB-B406-588A-91B9-7A64591A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429" y="278296"/>
            <a:ext cx="7087514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0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440D6-0B9B-6136-5CEA-1E78E5AE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Ciclo acquisti (1 anno)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E609E-D899-DDB9-F95F-66AD5B8F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407" y="218271"/>
            <a:ext cx="6925054" cy="63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74878-7321-FBC7-18E9-011F4EB4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Customer Request Type (1 anno)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28343-B445-2A18-96A9-FA2C8D932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91" y="1060174"/>
            <a:ext cx="7717981" cy="42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964EF4-9506-2807-842D-B47015D1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b="1"/>
              <a:t>I ticket di </a:t>
            </a:r>
            <a:r>
              <a:rPr lang="en-US" sz="5200" b="1" err="1"/>
              <a:t>sviluppo</a:t>
            </a:r>
            <a:r>
              <a:rPr lang="en-US" sz="5200" b="1"/>
              <a:t> </a:t>
            </a:r>
            <a:r>
              <a:rPr lang="en-US" sz="5200" b="1" err="1"/>
              <a:t>degli</a:t>
            </a:r>
            <a:r>
              <a:rPr lang="en-US" sz="5200" b="1"/>
              <a:t> </a:t>
            </a:r>
            <a:r>
              <a:rPr lang="en-US" sz="5200" b="1" err="1"/>
              <a:t>ultimi</a:t>
            </a:r>
            <a:r>
              <a:rPr lang="en-US" sz="5200" b="1"/>
              <a:t> 6 </a:t>
            </a:r>
            <a:r>
              <a:rPr lang="en-US" sz="5200" b="1" err="1"/>
              <a:t>mesi</a:t>
            </a:r>
            <a:endParaRPr lang="en-US" sz="5200" b="1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DA9AEE-EE26-5444-18CF-BEB921107F83}"/>
              </a:ext>
            </a:extLst>
          </p:cNvPr>
          <p:cNvSpPr txBox="1"/>
          <p:nvPr/>
        </p:nvSpPr>
        <p:spPr>
          <a:xfrm>
            <a:off x="7102410" y="2996913"/>
            <a:ext cx="4811314" cy="3965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err="1"/>
              <a:t>Alla</a:t>
            </a:r>
            <a:r>
              <a:rPr lang="en-US" sz="2400"/>
              <a:t> </a:t>
            </a:r>
            <a:r>
              <a:rPr lang="en-US" sz="2400" err="1"/>
              <a:t>scorsa</a:t>
            </a:r>
            <a:r>
              <a:rPr lang="en-US" sz="2400"/>
              <a:t> </a:t>
            </a:r>
            <a:r>
              <a:rPr lang="en-US" sz="2400" err="1"/>
              <a:t>plenaria</a:t>
            </a:r>
            <a:endParaRPr lang="en-US" sz="24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DDDE52A-FA6C-FF1F-DD4C-D4DFB81B2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7" y="3429001"/>
            <a:ext cx="7387856" cy="3248100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9B62E97-AF56-63A3-0507-5CD34FB70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234" y="1755812"/>
            <a:ext cx="6921176" cy="41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7FEF8-FDDB-06B4-53D4-3E376AF9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72" y="13361"/>
            <a:ext cx="10506456" cy="1014984"/>
          </a:xfrm>
        </p:spPr>
        <p:txBody>
          <a:bodyPr anchor="b">
            <a:normAutofit/>
          </a:bodyPr>
          <a:lstStyle/>
          <a:p>
            <a:r>
              <a:rPr lang="it-IT" b="1"/>
              <a:t>Adozione di livelli di servizio (SLA)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1512A82C-0A3D-081F-326A-5DFFD2550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646233"/>
              </p:ext>
            </p:extLst>
          </p:nvPr>
        </p:nvGraphicFramePr>
        <p:xfrm>
          <a:off x="5711545" y="1112063"/>
          <a:ext cx="5482928" cy="519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08E97C9-0761-8D8F-1C3D-12E93C3B1E26}"/>
              </a:ext>
            </a:extLst>
          </p:cNvPr>
          <p:cNvSpPr txBox="1"/>
          <p:nvPr/>
        </p:nvSpPr>
        <p:spPr>
          <a:xfrm>
            <a:off x="514269" y="4440374"/>
            <a:ext cx="5197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Dalle statistiche della SLA sono esclusi: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il primo livello non gestito da DSI (Presenze, Preventivi/Consuntivi della ricerca, Fondi esterni e </a:t>
            </a:r>
            <a:r>
              <a:rPr lang="it-IT" err="1"/>
              <a:t>Timesheet</a:t>
            </a:r>
            <a:r>
              <a:rPr lang="it-IT"/>
              <a:t>, Convenzioni)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L’inerzia utente (</a:t>
            </a:r>
            <a:r>
              <a:rPr lang="it-IT" i="1" err="1"/>
              <a:t>waiting</a:t>
            </a:r>
            <a:r>
              <a:rPr lang="it-IT" i="1"/>
              <a:t> for reporter</a:t>
            </a:r>
            <a:r>
              <a:rPr lang="it-IT"/>
              <a:t>, </a:t>
            </a:r>
            <a:r>
              <a:rPr lang="it-IT" i="1" err="1"/>
              <a:t>resolved</a:t>
            </a:r>
            <a:r>
              <a:rPr lang="it-IT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Lo stato </a:t>
            </a:r>
            <a:r>
              <a:rPr lang="it-IT" i="1"/>
              <a:t>In </a:t>
            </a:r>
            <a:r>
              <a:rPr lang="it-IT" i="1" err="1"/>
              <a:t>development</a:t>
            </a:r>
            <a:r>
              <a:rPr lang="it-IT" i="1"/>
              <a:t> </a:t>
            </a:r>
            <a:r>
              <a:rPr lang="it-IT">
                <a:solidFill>
                  <a:srgbClr val="FF0000"/>
                </a:solidFill>
              </a:rPr>
              <a:t>(SLA ancora da attivare)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340EA8-2615-D146-9D45-9436FB219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68" y="1112063"/>
            <a:ext cx="4842477" cy="32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0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4cb66a-0687-4087-b916-9fe4529546d7">
      <Terms xmlns="http://schemas.microsoft.com/office/infopath/2007/PartnerControls"/>
    </lcf76f155ced4ddcb4097134ff3c332f>
    <TaxCatchAll xmlns="262aeeb5-d0c0-46ee-853b-13f0c3f301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409D6C37E8445800C5B72E88BF051" ma:contentTypeVersion="18" ma:contentTypeDescription="Create a new document." ma:contentTypeScope="" ma:versionID="30dd4c3a80a06535d72eb061fb3db19b">
  <xsd:schema xmlns:xsd="http://www.w3.org/2001/XMLSchema" xmlns:xs="http://www.w3.org/2001/XMLSchema" xmlns:p="http://schemas.microsoft.com/office/2006/metadata/properties" xmlns:ns2="b54cb66a-0687-4087-b916-9fe4529546d7" xmlns:ns3="262aeeb5-d0c0-46ee-853b-13f0c3f3017e" targetNamespace="http://schemas.microsoft.com/office/2006/metadata/properties" ma:root="true" ma:fieldsID="6cbfff8204a8b2f0afb5294f88964cde" ns2:_="" ns3:_="">
    <xsd:import namespace="b54cb66a-0687-4087-b916-9fe4529546d7"/>
    <xsd:import namespace="262aeeb5-d0c0-46ee-853b-13f0c3f301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cb66a-0687-4087-b916-9fe452954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aeeb5-d0c0-46ee-853b-13f0c3f30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9257d4-f365-4105-a202-45b3c36adf17}" ma:internalName="TaxCatchAll" ma:showField="CatchAllData" ma:web="262aeeb5-d0c0-46ee-853b-13f0c3f301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1B0F74-FFCB-4152-A86B-90B34E13E15F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b54cb66a-0687-4087-b916-9fe4529546d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62aeeb5-d0c0-46ee-853b-13f0c3f3017e"/>
  </ds:schemaRefs>
</ds:datastoreItem>
</file>

<file path=customXml/itemProps2.xml><?xml version="1.0" encoding="utf-8"?>
<ds:datastoreItem xmlns:ds="http://schemas.openxmlformats.org/officeDocument/2006/customXml" ds:itemID="{E0DEA4F3-A852-4405-985F-76FF4549E801}">
  <ds:schemaRefs>
    <ds:schemaRef ds:uri="262aeeb5-d0c0-46ee-853b-13f0c3f3017e"/>
    <ds:schemaRef ds:uri="b54cb66a-0687-4087-b916-9fe4529546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727092-AD37-4100-B0C4-A9DA7B7159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713</Words>
  <Application>Microsoft Macintosh PowerPoint</Application>
  <PresentationFormat>Widescreen</PresentationFormat>
  <Paragraphs>116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Tempus Sans ITC</vt:lpstr>
      <vt:lpstr>Wingdings</vt:lpstr>
      <vt:lpstr>Tema di Office</vt:lpstr>
      <vt:lpstr>Supporto all’utenza Direzione Sistemi Informativi</vt:lpstr>
      <vt:lpstr>Il nostro modello per i requisiti utenza &lt;-&gt; DSI </vt:lpstr>
      <vt:lpstr>Analisi ticket di assistenza (1 anno)</vt:lpstr>
      <vt:lpstr>Aree con maggiori richieste</vt:lpstr>
      <vt:lpstr>Missioni (da inizio anno)</vt:lpstr>
      <vt:lpstr>Ciclo acquisti (1 anno)</vt:lpstr>
      <vt:lpstr>Customer Request Type (1 anno)</vt:lpstr>
      <vt:lpstr>I ticket di sviluppo degli ultimi 6 mesi</vt:lpstr>
      <vt:lpstr>Adozione di livelli di servizio (SLA)</vt:lpstr>
      <vt:lpstr>Primo livello non DSI (Direzioni AC) (Presenze, Preventivi/Consuntivi della ricerca, Fondi esterni e Timesheet, Convenzioni, …)</vt:lpstr>
      <vt:lpstr>Automazioni discusse/promesse: aggiornamento</vt:lpstr>
      <vt:lpstr>Il nuovo portale assistenza</vt:lpstr>
      <vt:lpstr>Stato dell’adozione della metodologia Agile Scrum</vt:lpstr>
      <vt:lpstr>Atlassian Plans: il pulsante Autoschedule</vt:lpstr>
      <vt:lpstr>Post-ordine: formazione in loco</vt:lpstr>
      <vt:lpstr>Post-ordine: l’assistenza</vt:lpstr>
      <vt:lpstr>Milestones: presa requisiti e analisi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Moni</dc:creator>
  <cp:lastModifiedBy>Guido Guizzunti</cp:lastModifiedBy>
  <cp:revision>3</cp:revision>
  <dcterms:created xsi:type="dcterms:W3CDTF">2021-11-16T09:25:37Z</dcterms:created>
  <dcterms:modified xsi:type="dcterms:W3CDTF">2024-06-04T12:48:10Z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0x010100A07409D6C37E8445800C5B72E88BF051</vt:lpwstr>
  </property>
  <property fmtid="{D5CDD505-2E9C-101B-9397-08002B2CF9AE}" pid="3" name="MediaServiceImageTags">
    <vt:lpwstr/>
  </property>
</Properties>
</file>